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5905CE-0411-41E1-91E6-C46F90DC33A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BE549EA-6D7C-427D-B50C-44962D6E6B5C}">
      <dgm:prSet/>
      <dgm:spPr/>
      <dgm:t>
        <a:bodyPr/>
        <a:lstStyle/>
        <a:p>
          <a:r>
            <a:rPr lang="en-US" b="0" i="0" baseline="0"/>
            <a:t>Head chef is not coming</a:t>
          </a:r>
          <a:endParaRPr lang="en-US"/>
        </a:p>
      </dgm:t>
    </dgm:pt>
    <dgm:pt modelId="{F29BDA12-C1D8-4CEC-9811-BAFCCD18BC74}" type="parTrans" cxnId="{BD07488F-2750-47A6-B19B-2594E8BF149C}">
      <dgm:prSet/>
      <dgm:spPr/>
      <dgm:t>
        <a:bodyPr/>
        <a:lstStyle/>
        <a:p>
          <a:endParaRPr lang="en-US"/>
        </a:p>
      </dgm:t>
    </dgm:pt>
    <dgm:pt modelId="{BDBBF7D2-AF60-4A7C-94D5-6CDF229A2A38}" type="sibTrans" cxnId="{BD07488F-2750-47A6-B19B-2594E8BF149C}">
      <dgm:prSet/>
      <dgm:spPr/>
      <dgm:t>
        <a:bodyPr/>
        <a:lstStyle/>
        <a:p>
          <a:endParaRPr lang="en-US"/>
        </a:p>
      </dgm:t>
    </dgm:pt>
    <dgm:pt modelId="{A0824C79-406E-4EAC-BECF-1203AB6D4CC6}">
      <dgm:prSet/>
      <dgm:spPr/>
      <dgm:t>
        <a:bodyPr/>
        <a:lstStyle/>
        <a:p>
          <a:r>
            <a:rPr lang="en-US" b="0" i="0" baseline="0"/>
            <a:t>One server is not coming</a:t>
          </a:r>
          <a:endParaRPr lang="en-US"/>
        </a:p>
      </dgm:t>
    </dgm:pt>
    <dgm:pt modelId="{07E6B997-663F-4666-8080-50481BB729D4}" type="parTrans" cxnId="{3B6A2A63-51BB-4A07-A4DE-05E10A747D72}">
      <dgm:prSet/>
      <dgm:spPr/>
      <dgm:t>
        <a:bodyPr/>
        <a:lstStyle/>
        <a:p>
          <a:endParaRPr lang="en-US"/>
        </a:p>
      </dgm:t>
    </dgm:pt>
    <dgm:pt modelId="{C1C7867C-9EFA-4D10-A3E9-4C03FFF45915}" type="sibTrans" cxnId="{3B6A2A63-51BB-4A07-A4DE-05E10A747D72}">
      <dgm:prSet/>
      <dgm:spPr/>
      <dgm:t>
        <a:bodyPr/>
        <a:lstStyle/>
        <a:p>
          <a:endParaRPr lang="en-US"/>
        </a:p>
      </dgm:t>
    </dgm:pt>
    <dgm:pt modelId="{416AF5A2-D075-4919-9D31-584AAC3BA7D2}">
      <dgm:prSet/>
      <dgm:spPr/>
      <dgm:t>
        <a:bodyPr/>
        <a:lstStyle/>
        <a:p>
          <a:r>
            <a:rPr lang="en-US" b="0" i="0" baseline="0"/>
            <a:t>Food delivery is not here</a:t>
          </a:r>
          <a:endParaRPr lang="en-US"/>
        </a:p>
      </dgm:t>
    </dgm:pt>
    <dgm:pt modelId="{4E215C65-1B6B-412B-8F16-3E31A6100B1D}" type="parTrans" cxnId="{5D421C90-8618-4DF8-AE76-8DB3471401BE}">
      <dgm:prSet/>
      <dgm:spPr/>
      <dgm:t>
        <a:bodyPr/>
        <a:lstStyle/>
        <a:p>
          <a:endParaRPr lang="en-US"/>
        </a:p>
      </dgm:t>
    </dgm:pt>
    <dgm:pt modelId="{FE7360AD-8961-4808-A9FB-36FB344C4EB9}" type="sibTrans" cxnId="{5D421C90-8618-4DF8-AE76-8DB3471401BE}">
      <dgm:prSet/>
      <dgm:spPr/>
      <dgm:t>
        <a:bodyPr/>
        <a:lstStyle/>
        <a:p>
          <a:endParaRPr lang="en-US"/>
        </a:p>
      </dgm:t>
    </dgm:pt>
    <dgm:pt modelId="{D925A5A6-92FE-4B78-B2DE-EB3216908548}" type="pres">
      <dgm:prSet presAssocID="{745905CE-0411-41E1-91E6-C46F90DC33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736A23F-D821-449D-AB19-B84935E30699}" type="pres">
      <dgm:prSet presAssocID="{4BE549EA-6D7C-427D-B50C-44962D6E6B5C}" presName="hierRoot1" presStyleCnt="0"/>
      <dgm:spPr/>
    </dgm:pt>
    <dgm:pt modelId="{944D0415-6DD9-4AD6-BAB2-5AF2FDB78D18}" type="pres">
      <dgm:prSet presAssocID="{4BE549EA-6D7C-427D-B50C-44962D6E6B5C}" presName="composite" presStyleCnt="0"/>
      <dgm:spPr/>
    </dgm:pt>
    <dgm:pt modelId="{B4A68FC2-C936-47D9-8287-A3B8A244400A}" type="pres">
      <dgm:prSet presAssocID="{4BE549EA-6D7C-427D-B50C-44962D6E6B5C}" presName="background" presStyleLbl="node0" presStyleIdx="0" presStyleCnt="3"/>
      <dgm:spPr/>
    </dgm:pt>
    <dgm:pt modelId="{790E2A03-7550-4316-BF66-244C7DB49BD2}" type="pres">
      <dgm:prSet presAssocID="{4BE549EA-6D7C-427D-B50C-44962D6E6B5C}" presName="text" presStyleLbl="fgAcc0" presStyleIdx="0" presStyleCnt="3">
        <dgm:presLayoutVars>
          <dgm:chPref val="3"/>
        </dgm:presLayoutVars>
      </dgm:prSet>
      <dgm:spPr/>
    </dgm:pt>
    <dgm:pt modelId="{1D32BB87-9FB7-4F99-9E43-BBAFBDCD9D4B}" type="pres">
      <dgm:prSet presAssocID="{4BE549EA-6D7C-427D-B50C-44962D6E6B5C}" presName="hierChild2" presStyleCnt="0"/>
      <dgm:spPr/>
    </dgm:pt>
    <dgm:pt modelId="{A042CCCB-AC5E-4DAC-A3E8-FD9E5F254462}" type="pres">
      <dgm:prSet presAssocID="{A0824C79-406E-4EAC-BECF-1203AB6D4CC6}" presName="hierRoot1" presStyleCnt="0"/>
      <dgm:spPr/>
    </dgm:pt>
    <dgm:pt modelId="{91FDB30D-CF6E-4416-9104-433252EC65AC}" type="pres">
      <dgm:prSet presAssocID="{A0824C79-406E-4EAC-BECF-1203AB6D4CC6}" presName="composite" presStyleCnt="0"/>
      <dgm:spPr/>
    </dgm:pt>
    <dgm:pt modelId="{7B0C0769-8696-4D4E-8FB9-54EB81089D44}" type="pres">
      <dgm:prSet presAssocID="{A0824C79-406E-4EAC-BECF-1203AB6D4CC6}" presName="background" presStyleLbl="node0" presStyleIdx="1" presStyleCnt="3"/>
      <dgm:spPr/>
    </dgm:pt>
    <dgm:pt modelId="{A4CC98FA-717A-44C8-AC65-A0CEFC14B58C}" type="pres">
      <dgm:prSet presAssocID="{A0824C79-406E-4EAC-BECF-1203AB6D4CC6}" presName="text" presStyleLbl="fgAcc0" presStyleIdx="1" presStyleCnt="3">
        <dgm:presLayoutVars>
          <dgm:chPref val="3"/>
        </dgm:presLayoutVars>
      </dgm:prSet>
      <dgm:spPr/>
    </dgm:pt>
    <dgm:pt modelId="{14CB3E83-5B0D-4A75-AC72-9D46376E9A5A}" type="pres">
      <dgm:prSet presAssocID="{A0824C79-406E-4EAC-BECF-1203AB6D4CC6}" presName="hierChild2" presStyleCnt="0"/>
      <dgm:spPr/>
    </dgm:pt>
    <dgm:pt modelId="{E01DC061-7FE6-4312-B971-C8B94B7F8BC6}" type="pres">
      <dgm:prSet presAssocID="{416AF5A2-D075-4919-9D31-584AAC3BA7D2}" presName="hierRoot1" presStyleCnt="0"/>
      <dgm:spPr/>
    </dgm:pt>
    <dgm:pt modelId="{E422B144-098B-4921-8955-9B0265282207}" type="pres">
      <dgm:prSet presAssocID="{416AF5A2-D075-4919-9D31-584AAC3BA7D2}" presName="composite" presStyleCnt="0"/>
      <dgm:spPr/>
    </dgm:pt>
    <dgm:pt modelId="{1F24368C-3DB0-4C56-99B3-7C4E5653FEF3}" type="pres">
      <dgm:prSet presAssocID="{416AF5A2-D075-4919-9D31-584AAC3BA7D2}" presName="background" presStyleLbl="node0" presStyleIdx="2" presStyleCnt="3"/>
      <dgm:spPr/>
    </dgm:pt>
    <dgm:pt modelId="{0E9E68FE-4D2B-4BC4-8CC3-B7309CC33ABC}" type="pres">
      <dgm:prSet presAssocID="{416AF5A2-D075-4919-9D31-584AAC3BA7D2}" presName="text" presStyleLbl="fgAcc0" presStyleIdx="2" presStyleCnt="3">
        <dgm:presLayoutVars>
          <dgm:chPref val="3"/>
        </dgm:presLayoutVars>
      </dgm:prSet>
      <dgm:spPr/>
    </dgm:pt>
    <dgm:pt modelId="{874D70DD-16A9-4A2B-831E-FA7ECE3C0DEB}" type="pres">
      <dgm:prSet presAssocID="{416AF5A2-D075-4919-9D31-584AAC3BA7D2}" presName="hierChild2" presStyleCnt="0"/>
      <dgm:spPr/>
    </dgm:pt>
  </dgm:ptLst>
  <dgm:cxnLst>
    <dgm:cxn modelId="{43D1700A-248D-4D82-A021-30229C676787}" type="presOf" srcId="{A0824C79-406E-4EAC-BECF-1203AB6D4CC6}" destId="{A4CC98FA-717A-44C8-AC65-A0CEFC14B58C}" srcOrd="0" destOrd="0" presId="urn:microsoft.com/office/officeart/2005/8/layout/hierarchy1"/>
    <dgm:cxn modelId="{58972C14-493F-4026-93BF-9813AD567B89}" type="presOf" srcId="{416AF5A2-D075-4919-9D31-584AAC3BA7D2}" destId="{0E9E68FE-4D2B-4BC4-8CC3-B7309CC33ABC}" srcOrd="0" destOrd="0" presId="urn:microsoft.com/office/officeart/2005/8/layout/hierarchy1"/>
    <dgm:cxn modelId="{3B6A2A63-51BB-4A07-A4DE-05E10A747D72}" srcId="{745905CE-0411-41E1-91E6-C46F90DC33AF}" destId="{A0824C79-406E-4EAC-BECF-1203AB6D4CC6}" srcOrd="1" destOrd="0" parTransId="{07E6B997-663F-4666-8080-50481BB729D4}" sibTransId="{C1C7867C-9EFA-4D10-A3E9-4C03FFF45915}"/>
    <dgm:cxn modelId="{BD07488F-2750-47A6-B19B-2594E8BF149C}" srcId="{745905CE-0411-41E1-91E6-C46F90DC33AF}" destId="{4BE549EA-6D7C-427D-B50C-44962D6E6B5C}" srcOrd="0" destOrd="0" parTransId="{F29BDA12-C1D8-4CEC-9811-BAFCCD18BC74}" sibTransId="{BDBBF7D2-AF60-4A7C-94D5-6CDF229A2A38}"/>
    <dgm:cxn modelId="{5D421C90-8618-4DF8-AE76-8DB3471401BE}" srcId="{745905CE-0411-41E1-91E6-C46F90DC33AF}" destId="{416AF5A2-D075-4919-9D31-584AAC3BA7D2}" srcOrd="2" destOrd="0" parTransId="{4E215C65-1B6B-412B-8F16-3E31A6100B1D}" sibTransId="{FE7360AD-8961-4808-A9FB-36FB344C4EB9}"/>
    <dgm:cxn modelId="{4837F89C-C75C-4335-9008-6113E4403F30}" type="presOf" srcId="{745905CE-0411-41E1-91E6-C46F90DC33AF}" destId="{D925A5A6-92FE-4B78-B2DE-EB3216908548}" srcOrd="0" destOrd="0" presId="urn:microsoft.com/office/officeart/2005/8/layout/hierarchy1"/>
    <dgm:cxn modelId="{020870EF-9332-4CBC-9571-716BD528867D}" type="presOf" srcId="{4BE549EA-6D7C-427D-B50C-44962D6E6B5C}" destId="{790E2A03-7550-4316-BF66-244C7DB49BD2}" srcOrd="0" destOrd="0" presId="urn:microsoft.com/office/officeart/2005/8/layout/hierarchy1"/>
    <dgm:cxn modelId="{BA60CB86-B1F7-42F9-933B-38D28B488D63}" type="presParOf" srcId="{D925A5A6-92FE-4B78-B2DE-EB3216908548}" destId="{A736A23F-D821-449D-AB19-B84935E30699}" srcOrd="0" destOrd="0" presId="urn:microsoft.com/office/officeart/2005/8/layout/hierarchy1"/>
    <dgm:cxn modelId="{D646B6FF-E7DA-486A-961D-23852E198EC0}" type="presParOf" srcId="{A736A23F-D821-449D-AB19-B84935E30699}" destId="{944D0415-6DD9-4AD6-BAB2-5AF2FDB78D18}" srcOrd="0" destOrd="0" presId="urn:microsoft.com/office/officeart/2005/8/layout/hierarchy1"/>
    <dgm:cxn modelId="{2A2EDBF8-B4D8-479F-84D2-06598E4F3657}" type="presParOf" srcId="{944D0415-6DD9-4AD6-BAB2-5AF2FDB78D18}" destId="{B4A68FC2-C936-47D9-8287-A3B8A244400A}" srcOrd="0" destOrd="0" presId="urn:microsoft.com/office/officeart/2005/8/layout/hierarchy1"/>
    <dgm:cxn modelId="{63B5A03F-B4DF-4406-89C4-8D628B920F3A}" type="presParOf" srcId="{944D0415-6DD9-4AD6-BAB2-5AF2FDB78D18}" destId="{790E2A03-7550-4316-BF66-244C7DB49BD2}" srcOrd="1" destOrd="0" presId="urn:microsoft.com/office/officeart/2005/8/layout/hierarchy1"/>
    <dgm:cxn modelId="{065C72E0-16B3-4020-8839-E4C5597A1757}" type="presParOf" srcId="{A736A23F-D821-449D-AB19-B84935E30699}" destId="{1D32BB87-9FB7-4F99-9E43-BBAFBDCD9D4B}" srcOrd="1" destOrd="0" presId="urn:microsoft.com/office/officeart/2005/8/layout/hierarchy1"/>
    <dgm:cxn modelId="{3EFFFE72-861E-49C0-B497-4E5A91C01492}" type="presParOf" srcId="{D925A5A6-92FE-4B78-B2DE-EB3216908548}" destId="{A042CCCB-AC5E-4DAC-A3E8-FD9E5F254462}" srcOrd="1" destOrd="0" presId="urn:microsoft.com/office/officeart/2005/8/layout/hierarchy1"/>
    <dgm:cxn modelId="{AEE83AB4-56E3-4AB9-80B3-4E34CABEDD39}" type="presParOf" srcId="{A042CCCB-AC5E-4DAC-A3E8-FD9E5F254462}" destId="{91FDB30D-CF6E-4416-9104-433252EC65AC}" srcOrd="0" destOrd="0" presId="urn:microsoft.com/office/officeart/2005/8/layout/hierarchy1"/>
    <dgm:cxn modelId="{E2302D44-76A5-402A-80A7-F87B650275C6}" type="presParOf" srcId="{91FDB30D-CF6E-4416-9104-433252EC65AC}" destId="{7B0C0769-8696-4D4E-8FB9-54EB81089D44}" srcOrd="0" destOrd="0" presId="urn:microsoft.com/office/officeart/2005/8/layout/hierarchy1"/>
    <dgm:cxn modelId="{0FAB6163-7D53-461E-8D0B-23A92691D857}" type="presParOf" srcId="{91FDB30D-CF6E-4416-9104-433252EC65AC}" destId="{A4CC98FA-717A-44C8-AC65-A0CEFC14B58C}" srcOrd="1" destOrd="0" presId="urn:microsoft.com/office/officeart/2005/8/layout/hierarchy1"/>
    <dgm:cxn modelId="{EE3BE478-C52E-46AA-8A43-659D6C1FFA32}" type="presParOf" srcId="{A042CCCB-AC5E-4DAC-A3E8-FD9E5F254462}" destId="{14CB3E83-5B0D-4A75-AC72-9D46376E9A5A}" srcOrd="1" destOrd="0" presId="urn:microsoft.com/office/officeart/2005/8/layout/hierarchy1"/>
    <dgm:cxn modelId="{8BB3547A-DC53-40EB-9200-AF77337A4ABA}" type="presParOf" srcId="{D925A5A6-92FE-4B78-B2DE-EB3216908548}" destId="{E01DC061-7FE6-4312-B971-C8B94B7F8BC6}" srcOrd="2" destOrd="0" presId="urn:microsoft.com/office/officeart/2005/8/layout/hierarchy1"/>
    <dgm:cxn modelId="{8B4B44DC-790D-4738-9C41-5513E9DCC0C1}" type="presParOf" srcId="{E01DC061-7FE6-4312-B971-C8B94B7F8BC6}" destId="{E422B144-098B-4921-8955-9B0265282207}" srcOrd="0" destOrd="0" presId="urn:microsoft.com/office/officeart/2005/8/layout/hierarchy1"/>
    <dgm:cxn modelId="{9138E2FE-6C5B-41EE-80D3-41A28C4F2715}" type="presParOf" srcId="{E422B144-098B-4921-8955-9B0265282207}" destId="{1F24368C-3DB0-4C56-99B3-7C4E5653FEF3}" srcOrd="0" destOrd="0" presId="urn:microsoft.com/office/officeart/2005/8/layout/hierarchy1"/>
    <dgm:cxn modelId="{DB8EA02E-4F5B-4BD3-89E1-02951C41B6DF}" type="presParOf" srcId="{E422B144-098B-4921-8955-9B0265282207}" destId="{0E9E68FE-4D2B-4BC4-8CC3-B7309CC33ABC}" srcOrd="1" destOrd="0" presId="urn:microsoft.com/office/officeart/2005/8/layout/hierarchy1"/>
    <dgm:cxn modelId="{B403C6B4-84D4-4925-9583-E316C64D9624}" type="presParOf" srcId="{E01DC061-7FE6-4312-B971-C8B94B7F8BC6}" destId="{874D70DD-16A9-4A2B-831E-FA7ECE3C0DE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DC5481-D676-41A7-9178-A9ACA12E6A5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9ACD8C6-1E5D-410A-B0BF-A9D433EDE6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Quick team meeting</a:t>
          </a:r>
          <a:endParaRPr lang="en-US"/>
        </a:p>
      </dgm:t>
    </dgm:pt>
    <dgm:pt modelId="{D6963A27-C0B0-40A0-A4FC-3BEDBCDCA994}" type="parTrans" cxnId="{0CB6E6B0-BDF5-4C63-9855-FFC1909314F4}">
      <dgm:prSet/>
      <dgm:spPr/>
      <dgm:t>
        <a:bodyPr/>
        <a:lstStyle/>
        <a:p>
          <a:endParaRPr lang="en-US"/>
        </a:p>
      </dgm:t>
    </dgm:pt>
    <dgm:pt modelId="{3743D218-AE98-4FFB-891D-C3547E7CF995}" type="sibTrans" cxnId="{0CB6E6B0-BDF5-4C63-9855-FFC1909314F4}">
      <dgm:prSet/>
      <dgm:spPr/>
      <dgm:t>
        <a:bodyPr/>
        <a:lstStyle/>
        <a:p>
          <a:endParaRPr lang="en-US"/>
        </a:p>
      </dgm:t>
    </dgm:pt>
    <dgm:pt modelId="{3E7C1DF2-68FB-4D28-9DC9-EC2F75C360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Check food we have</a:t>
          </a:r>
          <a:endParaRPr lang="en-US"/>
        </a:p>
      </dgm:t>
    </dgm:pt>
    <dgm:pt modelId="{B03A30BD-8AF9-4A28-B1B8-804028C610E4}" type="parTrans" cxnId="{EA10D24D-6960-4F1F-A8AA-5E8DF0D2D2B8}">
      <dgm:prSet/>
      <dgm:spPr/>
      <dgm:t>
        <a:bodyPr/>
        <a:lstStyle/>
        <a:p>
          <a:endParaRPr lang="en-US"/>
        </a:p>
      </dgm:t>
    </dgm:pt>
    <dgm:pt modelId="{160CEC9B-9DF4-424C-9FD7-31FF93FA10E4}" type="sibTrans" cxnId="{EA10D24D-6960-4F1F-A8AA-5E8DF0D2D2B8}">
      <dgm:prSet/>
      <dgm:spPr/>
      <dgm:t>
        <a:bodyPr/>
        <a:lstStyle/>
        <a:p>
          <a:endParaRPr lang="en-US"/>
        </a:p>
      </dgm:t>
    </dgm:pt>
    <dgm:pt modelId="{D4E13766-FF98-4682-8E14-4E8CC355CB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Stay calm</a:t>
          </a:r>
          <a:endParaRPr lang="en-US"/>
        </a:p>
      </dgm:t>
    </dgm:pt>
    <dgm:pt modelId="{2DCEA826-5DBF-4B1D-990B-DB1D332DDB27}" type="parTrans" cxnId="{DD3CD87D-C059-42BC-AD85-0C92F9C4EA2D}">
      <dgm:prSet/>
      <dgm:spPr/>
      <dgm:t>
        <a:bodyPr/>
        <a:lstStyle/>
        <a:p>
          <a:endParaRPr lang="en-US"/>
        </a:p>
      </dgm:t>
    </dgm:pt>
    <dgm:pt modelId="{407ABD08-CE51-4EE9-94D4-680DECFA58B7}" type="sibTrans" cxnId="{DD3CD87D-C059-42BC-AD85-0C92F9C4EA2D}">
      <dgm:prSet/>
      <dgm:spPr/>
      <dgm:t>
        <a:bodyPr/>
        <a:lstStyle/>
        <a:p>
          <a:endParaRPr lang="en-US"/>
        </a:p>
      </dgm:t>
    </dgm:pt>
    <dgm:pt modelId="{ADA3E61D-725E-4919-97A9-B945E6EC9943}" type="pres">
      <dgm:prSet presAssocID="{0ADC5481-D676-41A7-9178-A9ACA12E6A5A}" presName="root" presStyleCnt="0">
        <dgm:presLayoutVars>
          <dgm:dir/>
          <dgm:resizeHandles val="exact"/>
        </dgm:presLayoutVars>
      </dgm:prSet>
      <dgm:spPr/>
    </dgm:pt>
    <dgm:pt modelId="{6F0B8DC3-9EF2-4E20-8791-9D0BCAF35E0F}" type="pres">
      <dgm:prSet presAssocID="{A9ACD8C6-1E5D-410A-B0BF-A9D433EDE6B8}" presName="compNode" presStyleCnt="0"/>
      <dgm:spPr/>
    </dgm:pt>
    <dgm:pt modelId="{A7B7A297-B1FC-45D9-B994-80B20D964117}" type="pres">
      <dgm:prSet presAssocID="{A9ACD8C6-1E5D-410A-B0BF-A9D433EDE6B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0E93039-0C50-42C7-88E2-A3908293302D}" type="pres">
      <dgm:prSet presAssocID="{A9ACD8C6-1E5D-410A-B0BF-A9D433EDE6B8}" presName="spaceRect" presStyleCnt="0"/>
      <dgm:spPr/>
    </dgm:pt>
    <dgm:pt modelId="{ED3B92CD-E9CC-4AEB-9A9E-4F6EA640F5D5}" type="pres">
      <dgm:prSet presAssocID="{A9ACD8C6-1E5D-410A-B0BF-A9D433EDE6B8}" presName="textRect" presStyleLbl="revTx" presStyleIdx="0" presStyleCnt="3">
        <dgm:presLayoutVars>
          <dgm:chMax val="1"/>
          <dgm:chPref val="1"/>
        </dgm:presLayoutVars>
      </dgm:prSet>
      <dgm:spPr/>
    </dgm:pt>
    <dgm:pt modelId="{5EC5A7C9-5161-402B-9C5E-831292D0935A}" type="pres">
      <dgm:prSet presAssocID="{3743D218-AE98-4FFB-891D-C3547E7CF995}" presName="sibTrans" presStyleCnt="0"/>
      <dgm:spPr/>
    </dgm:pt>
    <dgm:pt modelId="{3BC13BC4-FCD6-4822-9ECF-75C165011262}" type="pres">
      <dgm:prSet presAssocID="{3E7C1DF2-68FB-4D28-9DC9-EC2F75C360B0}" presName="compNode" presStyleCnt="0"/>
      <dgm:spPr/>
    </dgm:pt>
    <dgm:pt modelId="{ED0471EE-971C-46B1-8477-3D7BAF395564}" type="pres">
      <dgm:prSet presAssocID="{3E7C1DF2-68FB-4D28-9DC9-EC2F75C360B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DB25F289-DA88-45CF-94EF-43D6DBF6D80E}" type="pres">
      <dgm:prSet presAssocID="{3E7C1DF2-68FB-4D28-9DC9-EC2F75C360B0}" presName="spaceRect" presStyleCnt="0"/>
      <dgm:spPr/>
    </dgm:pt>
    <dgm:pt modelId="{6FF0CD21-3513-4FDC-9441-81B843A1803C}" type="pres">
      <dgm:prSet presAssocID="{3E7C1DF2-68FB-4D28-9DC9-EC2F75C360B0}" presName="textRect" presStyleLbl="revTx" presStyleIdx="1" presStyleCnt="3">
        <dgm:presLayoutVars>
          <dgm:chMax val="1"/>
          <dgm:chPref val="1"/>
        </dgm:presLayoutVars>
      </dgm:prSet>
      <dgm:spPr/>
    </dgm:pt>
    <dgm:pt modelId="{70BB7F4A-C05C-46BF-9761-8D5A40509221}" type="pres">
      <dgm:prSet presAssocID="{160CEC9B-9DF4-424C-9FD7-31FF93FA10E4}" presName="sibTrans" presStyleCnt="0"/>
      <dgm:spPr/>
    </dgm:pt>
    <dgm:pt modelId="{158E79CB-8A93-44E0-864D-5071E274F85D}" type="pres">
      <dgm:prSet presAssocID="{D4E13766-FF98-4682-8E14-4E8CC355CB0C}" presName="compNode" presStyleCnt="0"/>
      <dgm:spPr/>
    </dgm:pt>
    <dgm:pt modelId="{7647820E-1A01-4D7E-97F2-3E58C0C5A594}" type="pres">
      <dgm:prSet presAssocID="{D4E13766-FF98-4682-8E14-4E8CC355CB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229EFD07-309F-411A-A077-939BADA2370F}" type="pres">
      <dgm:prSet presAssocID="{D4E13766-FF98-4682-8E14-4E8CC355CB0C}" presName="spaceRect" presStyleCnt="0"/>
      <dgm:spPr/>
    </dgm:pt>
    <dgm:pt modelId="{11F94E61-8613-4EC4-A7F1-01D827C4AD9B}" type="pres">
      <dgm:prSet presAssocID="{D4E13766-FF98-4682-8E14-4E8CC355CB0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7EA5C09-2110-481B-B72C-86F18F0A814A}" type="presOf" srcId="{D4E13766-FF98-4682-8E14-4E8CC355CB0C}" destId="{11F94E61-8613-4EC4-A7F1-01D827C4AD9B}" srcOrd="0" destOrd="0" presId="urn:microsoft.com/office/officeart/2018/2/layout/IconLabelList"/>
    <dgm:cxn modelId="{3CC41612-CCCE-4F23-B77F-96EA03683681}" type="presOf" srcId="{A9ACD8C6-1E5D-410A-B0BF-A9D433EDE6B8}" destId="{ED3B92CD-E9CC-4AEB-9A9E-4F6EA640F5D5}" srcOrd="0" destOrd="0" presId="urn:microsoft.com/office/officeart/2018/2/layout/IconLabelList"/>
    <dgm:cxn modelId="{345EA41A-BC74-4933-A322-67D9A912B35F}" type="presOf" srcId="{0ADC5481-D676-41A7-9178-A9ACA12E6A5A}" destId="{ADA3E61D-725E-4919-97A9-B945E6EC9943}" srcOrd="0" destOrd="0" presId="urn:microsoft.com/office/officeart/2018/2/layout/IconLabelList"/>
    <dgm:cxn modelId="{BACAC61E-0D45-4FD5-A6B6-5A5FA2A41011}" type="presOf" srcId="{3E7C1DF2-68FB-4D28-9DC9-EC2F75C360B0}" destId="{6FF0CD21-3513-4FDC-9441-81B843A1803C}" srcOrd="0" destOrd="0" presId="urn:microsoft.com/office/officeart/2018/2/layout/IconLabelList"/>
    <dgm:cxn modelId="{EA10D24D-6960-4F1F-A8AA-5E8DF0D2D2B8}" srcId="{0ADC5481-D676-41A7-9178-A9ACA12E6A5A}" destId="{3E7C1DF2-68FB-4D28-9DC9-EC2F75C360B0}" srcOrd="1" destOrd="0" parTransId="{B03A30BD-8AF9-4A28-B1B8-804028C610E4}" sibTransId="{160CEC9B-9DF4-424C-9FD7-31FF93FA10E4}"/>
    <dgm:cxn modelId="{DD3CD87D-C059-42BC-AD85-0C92F9C4EA2D}" srcId="{0ADC5481-D676-41A7-9178-A9ACA12E6A5A}" destId="{D4E13766-FF98-4682-8E14-4E8CC355CB0C}" srcOrd="2" destOrd="0" parTransId="{2DCEA826-5DBF-4B1D-990B-DB1D332DDB27}" sibTransId="{407ABD08-CE51-4EE9-94D4-680DECFA58B7}"/>
    <dgm:cxn modelId="{0CB6E6B0-BDF5-4C63-9855-FFC1909314F4}" srcId="{0ADC5481-D676-41A7-9178-A9ACA12E6A5A}" destId="{A9ACD8C6-1E5D-410A-B0BF-A9D433EDE6B8}" srcOrd="0" destOrd="0" parTransId="{D6963A27-C0B0-40A0-A4FC-3BEDBCDCA994}" sibTransId="{3743D218-AE98-4FFB-891D-C3547E7CF995}"/>
    <dgm:cxn modelId="{D04CB366-76C2-4719-9DC5-958E89912CA2}" type="presParOf" srcId="{ADA3E61D-725E-4919-97A9-B945E6EC9943}" destId="{6F0B8DC3-9EF2-4E20-8791-9D0BCAF35E0F}" srcOrd="0" destOrd="0" presId="urn:microsoft.com/office/officeart/2018/2/layout/IconLabelList"/>
    <dgm:cxn modelId="{64901655-D1AC-4A04-9B9A-9DC1E8205E54}" type="presParOf" srcId="{6F0B8DC3-9EF2-4E20-8791-9D0BCAF35E0F}" destId="{A7B7A297-B1FC-45D9-B994-80B20D964117}" srcOrd="0" destOrd="0" presId="urn:microsoft.com/office/officeart/2018/2/layout/IconLabelList"/>
    <dgm:cxn modelId="{C3A8DF35-570C-4517-AA88-EB511996EF68}" type="presParOf" srcId="{6F0B8DC3-9EF2-4E20-8791-9D0BCAF35E0F}" destId="{90E93039-0C50-42C7-88E2-A3908293302D}" srcOrd="1" destOrd="0" presId="urn:microsoft.com/office/officeart/2018/2/layout/IconLabelList"/>
    <dgm:cxn modelId="{C59BE00D-46B2-4AD5-BBC8-746BFAF66681}" type="presParOf" srcId="{6F0B8DC3-9EF2-4E20-8791-9D0BCAF35E0F}" destId="{ED3B92CD-E9CC-4AEB-9A9E-4F6EA640F5D5}" srcOrd="2" destOrd="0" presId="urn:microsoft.com/office/officeart/2018/2/layout/IconLabelList"/>
    <dgm:cxn modelId="{4C77B4AF-9814-43E6-97D2-4BC4F7FD892C}" type="presParOf" srcId="{ADA3E61D-725E-4919-97A9-B945E6EC9943}" destId="{5EC5A7C9-5161-402B-9C5E-831292D0935A}" srcOrd="1" destOrd="0" presId="urn:microsoft.com/office/officeart/2018/2/layout/IconLabelList"/>
    <dgm:cxn modelId="{76CF2E17-7583-4279-9F70-5164398A4A7A}" type="presParOf" srcId="{ADA3E61D-725E-4919-97A9-B945E6EC9943}" destId="{3BC13BC4-FCD6-4822-9ECF-75C165011262}" srcOrd="2" destOrd="0" presId="urn:microsoft.com/office/officeart/2018/2/layout/IconLabelList"/>
    <dgm:cxn modelId="{0E48011D-0C1C-4818-ADDC-6AE26AEB5AEA}" type="presParOf" srcId="{3BC13BC4-FCD6-4822-9ECF-75C165011262}" destId="{ED0471EE-971C-46B1-8477-3D7BAF395564}" srcOrd="0" destOrd="0" presId="urn:microsoft.com/office/officeart/2018/2/layout/IconLabelList"/>
    <dgm:cxn modelId="{EC0B4467-A0FC-41B2-B07F-546FFC685B19}" type="presParOf" srcId="{3BC13BC4-FCD6-4822-9ECF-75C165011262}" destId="{DB25F289-DA88-45CF-94EF-43D6DBF6D80E}" srcOrd="1" destOrd="0" presId="urn:microsoft.com/office/officeart/2018/2/layout/IconLabelList"/>
    <dgm:cxn modelId="{449444BD-BCAE-4010-ABE7-04B807C2E5B4}" type="presParOf" srcId="{3BC13BC4-FCD6-4822-9ECF-75C165011262}" destId="{6FF0CD21-3513-4FDC-9441-81B843A1803C}" srcOrd="2" destOrd="0" presId="urn:microsoft.com/office/officeart/2018/2/layout/IconLabelList"/>
    <dgm:cxn modelId="{2E81A674-8659-4DB5-9721-D4D77C702940}" type="presParOf" srcId="{ADA3E61D-725E-4919-97A9-B945E6EC9943}" destId="{70BB7F4A-C05C-46BF-9761-8D5A40509221}" srcOrd="3" destOrd="0" presId="urn:microsoft.com/office/officeart/2018/2/layout/IconLabelList"/>
    <dgm:cxn modelId="{273E4C70-0BCA-4BC8-AD83-8CB8DD5D84F7}" type="presParOf" srcId="{ADA3E61D-725E-4919-97A9-B945E6EC9943}" destId="{158E79CB-8A93-44E0-864D-5071E274F85D}" srcOrd="4" destOrd="0" presId="urn:microsoft.com/office/officeart/2018/2/layout/IconLabelList"/>
    <dgm:cxn modelId="{E4E5C09D-2892-4062-BE77-2AF20FD750E0}" type="presParOf" srcId="{158E79CB-8A93-44E0-864D-5071E274F85D}" destId="{7647820E-1A01-4D7E-97F2-3E58C0C5A594}" srcOrd="0" destOrd="0" presId="urn:microsoft.com/office/officeart/2018/2/layout/IconLabelList"/>
    <dgm:cxn modelId="{5B78419B-64F9-4284-A0E0-83C839CBA1DA}" type="presParOf" srcId="{158E79CB-8A93-44E0-864D-5071E274F85D}" destId="{229EFD07-309F-411A-A077-939BADA2370F}" srcOrd="1" destOrd="0" presId="urn:microsoft.com/office/officeart/2018/2/layout/IconLabelList"/>
    <dgm:cxn modelId="{ABA94184-FA58-49B7-9BA7-3DFFD0419A53}" type="presParOf" srcId="{158E79CB-8A93-44E0-864D-5071E274F85D}" destId="{11F94E61-8613-4EC4-A7F1-01D827C4AD9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D2B210-8B54-49ED-982E-F24F9FC5D5E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AE23D81-8134-4FE8-8FD3-FC252A806A09}">
      <dgm:prSet/>
      <dgm:spPr/>
      <dgm:t>
        <a:bodyPr/>
        <a:lstStyle/>
        <a:p>
          <a:r>
            <a:rPr lang="en-US" b="0" i="0" baseline="0"/>
            <a:t>Change table sections</a:t>
          </a:r>
          <a:endParaRPr lang="en-US"/>
        </a:p>
      </dgm:t>
    </dgm:pt>
    <dgm:pt modelId="{24854AB5-A313-448A-95F8-C44CFBBDD02A}" type="parTrans" cxnId="{CB0B8F7C-88C3-4EC6-BEBE-188831D36F65}">
      <dgm:prSet/>
      <dgm:spPr/>
      <dgm:t>
        <a:bodyPr/>
        <a:lstStyle/>
        <a:p>
          <a:endParaRPr lang="en-US"/>
        </a:p>
      </dgm:t>
    </dgm:pt>
    <dgm:pt modelId="{8A1EED18-72FC-4A86-A196-D5EEC04BD890}" type="sibTrans" cxnId="{CB0B8F7C-88C3-4EC6-BEBE-188831D36F65}">
      <dgm:prSet/>
      <dgm:spPr/>
      <dgm:t>
        <a:bodyPr/>
        <a:lstStyle/>
        <a:p>
          <a:endParaRPr lang="en-US"/>
        </a:p>
      </dgm:t>
    </dgm:pt>
    <dgm:pt modelId="{DC181246-11E2-4C8F-8FA5-477A5B6F7C29}">
      <dgm:prSet/>
      <dgm:spPr/>
      <dgm:t>
        <a:bodyPr/>
        <a:lstStyle/>
        <a:p>
          <a:r>
            <a:rPr lang="en-US" b="0" i="0" baseline="0"/>
            <a:t>Share the work</a:t>
          </a:r>
          <a:endParaRPr lang="en-US"/>
        </a:p>
      </dgm:t>
    </dgm:pt>
    <dgm:pt modelId="{3A76A54A-BB40-47AC-B4F9-F9A6D530C827}" type="parTrans" cxnId="{BBDFFBA6-360F-4FC3-BEB6-DC898D34E91A}">
      <dgm:prSet/>
      <dgm:spPr/>
      <dgm:t>
        <a:bodyPr/>
        <a:lstStyle/>
        <a:p>
          <a:endParaRPr lang="en-US"/>
        </a:p>
      </dgm:t>
    </dgm:pt>
    <dgm:pt modelId="{D863265A-D886-4B5C-BD7A-A9BECB4CB883}" type="sibTrans" cxnId="{BBDFFBA6-360F-4FC3-BEB6-DC898D34E91A}">
      <dgm:prSet/>
      <dgm:spPr/>
      <dgm:t>
        <a:bodyPr/>
        <a:lstStyle/>
        <a:p>
          <a:endParaRPr lang="en-US"/>
        </a:p>
      </dgm:t>
    </dgm:pt>
    <dgm:pt modelId="{F86DBCE6-ECEB-4380-B491-41D662431EC0}">
      <dgm:prSet/>
      <dgm:spPr/>
      <dgm:t>
        <a:bodyPr/>
        <a:lstStyle/>
        <a:p>
          <a:r>
            <a:rPr lang="en-US" b="0" i="0" baseline="0"/>
            <a:t>Manager help on floor</a:t>
          </a:r>
          <a:endParaRPr lang="en-US"/>
        </a:p>
      </dgm:t>
    </dgm:pt>
    <dgm:pt modelId="{B42575E6-277C-463C-A96C-93E6D0921EDA}" type="parTrans" cxnId="{E9546E9C-FE96-432B-A5FA-E0A97FA719B9}">
      <dgm:prSet/>
      <dgm:spPr/>
      <dgm:t>
        <a:bodyPr/>
        <a:lstStyle/>
        <a:p>
          <a:endParaRPr lang="en-US"/>
        </a:p>
      </dgm:t>
    </dgm:pt>
    <dgm:pt modelId="{5E07024D-D8AD-4813-A933-C7668322E34C}" type="sibTrans" cxnId="{E9546E9C-FE96-432B-A5FA-E0A97FA719B9}">
      <dgm:prSet/>
      <dgm:spPr/>
      <dgm:t>
        <a:bodyPr/>
        <a:lstStyle/>
        <a:p>
          <a:endParaRPr lang="en-US"/>
        </a:p>
      </dgm:t>
    </dgm:pt>
    <dgm:pt modelId="{08D6C116-A19E-4C74-958C-CE47DA0F28BC}" type="pres">
      <dgm:prSet presAssocID="{1FD2B210-8B54-49ED-982E-F24F9FC5D5ED}" presName="linear" presStyleCnt="0">
        <dgm:presLayoutVars>
          <dgm:animLvl val="lvl"/>
          <dgm:resizeHandles val="exact"/>
        </dgm:presLayoutVars>
      </dgm:prSet>
      <dgm:spPr/>
    </dgm:pt>
    <dgm:pt modelId="{E64BBE19-5969-4779-BDD7-8B51F52A6DF3}" type="pres">
      <dgm:prSet presAssocID="{5AE23D81-8134-4FE8-8FD3-FC252A806A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FABD2A7-5767-46C1-BFAA-012B3A47D777}" type="pres">
      <dgm:prSet presAssocID="{8A1EED18-72FC-4A86-A196-D5EEC04BD890}" presName="spacer" presStyleCnt="0"/>
      <dgm:spPr/>
    </dgm:pt>
    <dgm:pt modelId="{D9DB6170-5AF6-4761-ACE9-CA0E6E061C16}" type="pres">
      <dgm:prSet presAssocID="{DC181246-11E2-4C8F-8FA5-477A5B6F7C2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1594C4F-93F4-41BB-9292-56CCC06B6F29}" type="pres">
      <dgm:prSet presAssocID="{D863265A-D886-4B5C-BD7A-A9BECB4CB883}" presName="spacer" presStyleCnt="0"/>
      <dgm:spPr/>
    </dgm:pt>
    <dgm:pt modelId="{CE48E8C3-3511-41EA-9B56-CD56A4BE53D9}" type="pres">
      <dgm:prSet presAssocID="{F86DBCE6-ECEB-4380-B491-41D662431EC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CB84461-9157-477D-80C9-AF0A17276E24}" type="presOf" srcId="{5AE23D81-8134-4FE8-8FD3-FC252A806A09}" destId="{E64BBE19-5969-4779-BDD7-8B51F52A6DF3}" srcOrd="0" destOrd="0" presId="urn:microsoft.com/office/officeart/2005/8/layout/vList2"/>
    <dgm:cxn modelId="{7A1F6E4C-AB2A-40F5-8EBE-77908AAE9CF0}" type="presOf" srcId="{F86DBCE6-ECEB-4380-B491-41D662431EC0}" destId="{CE48E8C3-3511-41EA-9B56-CD56A4BE53D9}" srcOrd="0" destOrd="0" presId="urn:microsoft.com/office/officeart/2005/8/layout/vList2"/>
    <dgm:cxn modelId="{CB0B8F7C-88C3-4EC6-BEBE-188831D36F65}" srcId="{1FD2B210-8B54-49ED-982E-F24F9FC5D5ED}" destId="{5AE23D81-8134-4FE8-8FD3-FC252A806A09}" srcOrd="0" destOrd="0" parTransId="{24854AB5-A313-448A-95F8-C44CFBBDD02A}" sibTransId="{8A1EED18-72FC-4A86-A196-D5EEC04BD890}"/>
    <dgm:cxn modelId="{05BC2688-25D2-4F8A-A820-5AAFF5907AF8}" type="presOf" srcId="{DC181246-11E2-4C8F-8FA5-477A5B6F7C29}" destId="{D9DB6170-5AF6-4761-ACE9-CA0E6E061C16}" srcOrd="0" destOrd="0" presId="urn:microsoft.com/office/officeart/2005/8/layout/vList2"/>
    <dgm:cxn modelId="{E9546E9C-FE96-432B-A5FA-E0A97FA719B9}" srcId="{1FD2B210-8B54-49ED-982E-F24F9FC5D5ED}" destId="{F86DBCE6-ECEB-4380-B491-41D662431EC0}" srcOrd="2" destOrd="0" parTransId="{B42575E6-277C-463C-A96C-93E6D0921EDA}" sibTransId="{5E07024D-D8AD-4813-A933-C7668322E34C}"/>
    <dgm:cxn modelId="{9D308D9C-A2F2-4154-A9D9-833C6251DF87}" type="presOf" srcId="{1FD2B210-8B54-49ED-982E-F24F9FC5D5ED}" destId="{08D6C116-A19E-4C74-958C-CE47DA0F28BC}" srcOrd="0" destOrd="0" presId="urn:microsoft.com/office/officeart/2005/8/layout/vList2"/>
    <dgm:cxn modelId="{BBDFFBA6-360F-4FC3-BEB6-DC898D34E91A}" srcId="{1FD2B210-8B54-49ED-982E-F24F9FC5D5ED}" destId="{DC181246-11E2-4C8F-8FA5-477A5B6F7C29}" srcOrd="1" destOrd="0" parTransId="{3A76A54A-BB40-47AC-B4F9-F9A6D530C827}" sibTransId="{D863265A-D886-4B5C-BD7A-A9BECB4CB883}"/>
    <dgm:cxn modelId="{8E50A50B-A055-4B30-B370-4D9F1E5DA82D}" type="presParOf" srcId="{08D6C116-A19E-4C74-958C-CE47DA0F28BC}" destId="{E64BBE19-5969-4779-BDD7-8B51F52A6DF3}" srcOrd="0" destOrd="0" presId="urn:microsoft.com/office/officeart/2005/8/layout/vList2"/>
    <dgm:cxn modelId="{67692D5B-0817-4F18-A0F5-071B467AC860}" type="presParOf" srcId="{08D6C116-A19E-4C74-958C-CE47DA0F28BC}" destId="{6FABD2A7-5767-46C1-BFAA-012B3A47D777}" srcOrd="1" destOrd="0" presId="urn:microsoft.com/office/officeart/2005/8/layout/vList2"/>
    <dgm:cxn modelId="{13060C9F-8E98-4F54-B2B7-1F1916F669FF}" type="presParOf" srcId="{08D6C116-A19E-4C74-958C-CE47DA0F28BC}" destId="{D9DB6170-5AF6-4761-ACE9-CA0E6E061C16}" srcOrd="2" destOrd="0" presId="urn:microsoft.com/office/officeart/2005/8/layout/vList2"/>
    <dgm:cxn modelId="{089B5909-8080-41C6-B195-BDFE7D26C58D}" type="presParOf" srcId="{08D6C116-A19E-4C74-958C-CE47DA0F28BC}" destId="{31594C4F-93F4-41BB-9292-56CCC06B6F29}" srcOrd="3" destOrd="0" presId="urn:microsoft.com/office/officeart/2005/8/layout/vList2"/>
    <dgm:cxn modelId="{37D15AE4-5F79-4CF3-BE42-22367CA2DDD1}" type="presParOf" srcId="{08D6C116-A19E-4C74-958C-CE47DA0F28BC}" destId="{CE48E8C3-3511-41EA-9B56-CD56A4BE53D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47167B-4C06-4FDE-B9E0-3552F91506F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E5AA401-C4E0-49D1-9C69-E27177FF89E8}">
      <dgm:prSet/>
      <dgm:spPr/>
      <dgm:t>
        <a:bodyPr/>
        <a:lstStyle/>
        <a:p>
          <a:r>
            <a:rPr lang="en-US" b="0" i="0" baseline="0"/>
            <a:t>Good communication</a:t>
          </a:r>
          <a:endParaRPr lang="en-US"/>
        </a:p>
      </dgm:t>
    </dgm:pt>
    <dgm:pt modelId="{2F18FBE3-7EB0-492D-B27C-C3528189DE78}" type="parTrans" cxnId="{0DE610D9-E6F7-4A56-B185-9208A4452C51}">
      <dgm:prSet/>
      <dgm:spPr/>
      <dgm:t>
        <a:bodyPr/>
        <a:lstStyle/>
        <a:p>
          <a:endParaRPr lang="en-US"/>
        </a:p>
      </dgm:t>
    </dgm:pt>
    <dgm:pt modelId="{BCD86EB2-4800-4CEF-B3F6-BA0110080F56}" type="sibTrans" cxnId="{0DE610D9-E6F7-4A56-B185-9208A4452C51}">
      <dgm:prSet/>
      <dgm:spPr/>
      <dgm:t>
        <a:bodyPr/>
        <a:lstStyle/>
        <a:p>
          <a:endParaRPr lang="en-US"/>
        </a:p>
      </dgm:t>
    </dgm:pt>
    <dgm:pt modelId="{2BFB1130-728B-4F59-9AFA-E3F8E3263607}">
      <dgm:prSet/>
      <dgm:spPr/>
      <dgm:t>
        <a:bodyPr/>
        <a:lstStyle/>
        <a:p>
          <a:r>
            <a:rPr lang="en-US" b="0" i="0" baseline="0"/>
            <a:t>Watch waiting time</a:t>
          </a:r>
          <a:endParaRPr lang="en-US"/>
        </a:p>
      </dgm:t>
    </dgm:pt>
    <dgm:pt modelId="{107FF90A-DA2B-4C0A-A67C-9E73C6BAA4F8}" type="parTrans" cxnId="{426E7CDF-7B69-45FB-B1E4-D3E3F2D0F768}">
      <dgm:prSet/>
      <dgm:spPr/>
      <dgm:t>
        <a:bodyPr/>
        <a:lstStyle/>
        <a:p>
          <a:endParaRPr lang="en-US"/>
        </a:p>
      </dgm:t>
    </dgm:pt>
    <dgm:pt modelId="{F766E84C-D680-4E8E-AF92-F2FF5E521307}" type="sibTrans" cxnId="{426E7CDF-7B69-45FB-B1E4-D3E3F2D0F768}">
      <dgm:prSet/>
      <dgm:spPr/>
      <dgm:t>
        <a:bodyPr/>
        <a:lstStyle/>
        <a:p>
          <a:endParaRPr lang="en-US"/>
        </a:p>
      </dgm:t>
    </dgm:pt>
    <dgm:pt modelId="{3EED3B43-4566-40A7-9694-984CC35C9255}">
      <dgm:prSet/>
      <dgm:spPr/>
      <dgm:t>
        <a:bodyPr/>
        <a:lstStyle/>
        <a:p>
          <a:r>
            <a:rPr lang="en-US" b="0" i="0" baseline="0"/>
            <a:t>Stay in control</a:t>
          </a:r>
          <a:endParaRPr lang="en-US"/>
        </a:p>
      </dgm:t>
    </dgm:pt>
    <dgm:pt modelId="{A17D4BD6-2446-436C-BA48-AE49DBD2796C}" type="parTrans" cxnId="{593C5096-6299-4762-AFAE-D14CA5A00FD4}">
      <dgm:prSet/>
      <dgm:spPr/>
      <dgm:t>
        <a:bodyPr/>
        <a:lstStyle/>
        <a:p>
          <a:endParaRPr lang="en-US"/>
        </a:p>
      </dgm:t>
    </dgm:pt>
    <dgm:pt modelId="{F1E5FFDF-F286-4CFC-B3B3-5A55FAD5578E}" type="sibTrans" cxnId="{593C5096-6299-4762-AFAE-D14CA5A00FD4}">
      <dgm:prSet/>
      <dgm:spPr/>
      <dgm:t>
        <a:bodyPr/>
        <a:lstStyle/>
        <a:p>
          <a:endParaRPr lang="en-US"/>
        </a:p>
      </dgm:t>
    </dgm:pt>
    <dgm:pt modelId="{05B70CEC-1250-4C28-AE9E-E003CD550806}" type="pres">
      <dgm:prSet presAssocID="{7647167B-4C06-4FDE-B9E0-3552F91506F5}" presName="root" presStyleCnt="0">
        <dgm:presLayoutVars>
          <dgm:dir/>
          <dgm:resizeHandles val="exact"/>
        </dgm:presLayoutVars>
      </dgm:prSet>
      <dgm:spPr/>
    </dgm:pt>
    <dgm:pt modelId="{6B126A1D-07F1-4E80-83BE-F90187EB3C6C}" type="pres">
      <dgm:prSet presAssocID="{DE5AA401-C4E0-49D1-9C69-E27177FF89E8}" presName="compNode" presStyleCnt="0"/>
      <dgm:spPr/>
    </dgm:pt>
    <dgm:pt modelId="{3085F4AF-8DE8-48FB-A371-21ACC24FF5A1}" type="pres">
      <dgm:prSet presAssocID="{DE5AA401-C4E0-49D1-9C69-E27177FF89E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82622EF-5FD8-43DA-B36E-C4EA468C52E5}" type="pres">
      <dgm:prSet presAssocID="{DE5AA401-C4E0-49D1-9C69-E27177FF89E8}" presName="spaceRect" presStyleCnt="0"/>
      <dgm:spPr/>
    </dgm:pt>
    <dgm:pt modelId="{15D0CE30-AC75-4EF5-9EA5-5577084C9EB5}" type="pres">
      <dgm:prSet presAssocID="{DE5AA401-C4E0-49D1-9C69-E27177FF89E8}" presName="textRect" presStyleLbl="revTx" presStyleIdx="0" presStyleCnt="3">
        <dgm:presLayoutVars>
          <dgm:chMax val="1"/>
          <dgm:chPref val="1"/>
        </dgm:presLayoutVars>
      </dgm:prSet>
      <dgm:spPr/>
    </dgm:pt>
    <dgm:pt modelId="{0AE9A108-620D-4D86-A14A-799C5B301CBF}" type="pres">
      <dgm:prSet presAssocID="{BCD86EB2-4800-4CEF-B3F6-BA0110080F56}" presName="sibTrans" presStyleCnt="0"/>
      <dgm:spPr/>
    </dgm:pt>
    <dgm:pt modelId="{0D984730-C03F-4535-8579-50FF6C7F5727}" type="pres">
      <dgm:prSet presAssocID="{2BFB1130-728B-4F59-9AFA-E3F8E3263607}" presName="compNode" presStyleCnt="0"/>
      <dgm:spPr/>
    </dgm:pt>
    <dgm:pt modelId="{A0BDA9E8-9CFA-4068-8A99-ED4909F52B67}" type="pres">
      <dgm:prSet presAssocID="{2BFB1130-728B-4F59-9AFA-E3F8E326360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8F88FB8-72EC-4A88-933A-641FA869A876}" type="pres">
      <dgm:prSet presAssocID="{2BFB1130-728B-4F59-9AFA-E3F8E3263607}" presName="spaceRect" presStyleCnt="0"/>
      <dgm:spPr/>
    </dgm:pt>
    <dgm:pt modelId="{DFA8462A-4C3C-42B2-9BB9-0B924024A30C}" type="pres">
      <dgm:prSet presAssocID="{2BFB1130-728B-4F59-9AFA-E3F8E3263607}" presName="textRect" presStyleLbl="revTx" presStyleIdx="1" presStyleCnt="3">
        <dgm:presLayoutVars>
          <dgm:chMax val="1"/>
          <dgm:chPref val="1"/>
        </dgm:presLayoutVars>
      </dgm:prSet>
      <dgm:spPr/>
    </dgm:pt>
    <dgm:pt modelId="{6F5BE202-647E-4B06-AE0D-8846CD76A606}" type="pres">
      <dgm:prSet presAssocID="{F766E84C-D680-4E8E-AF92-F2FF5E521307}" presName="sibTrans" presStyleCnt="0"/>
      <dgm:spPr/>
    </dgm:pt>
    <dgm:pt modelId="{1519D5E8-8F02-4178-BA6E-71D28ECA707B}" type="pres">
      <dgm:prSet presAssocID="{3EED3B43-4566-40A7-9694-984CC35C9255}" presName="compNode" presStyleCnt="0"/>
      <dgm:spPr/>
    </dgm:pt>
    <dgm:pt modelId="{4030E32E-2A96-4970-977C-B4BDF0CC265A}" type="pres">
      <dgm:prSet presAssocID="{3EED3B43-4566-40A7-9694-984CC35C925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AA854552-131F-47DD-96D0-9805776F8542}" type="pres">
      <dgm:prSet presAssocID="{3EED3B43-4566-40A7-9694-984CC35C9255}" presName="spaceRect" presStyleCnt="0"/>
      <dgm:spPr/>
    </dgm:pt>
    <dgm:pt modelId="{6BED6499-A93C-4535-9211-0FCED4E6EE83}" type="pres">
      <dgm:prSet presAssocID="{3EED3B43-4566-40A7-9694-984CC35C925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9446007-A162-4A56-A5D2-FAF5EB5DA3B3}" type="presOf" srcId="{2BFB1130-728B-4F59-9AFA-E3F8E3263607}" destId="{DFA8462A-4C3C-42B2-9BB9-0B924024A30C}" srcOrd="0" destOrd="0" presId="urn:microsoft.com/office/officeart/2018/2/layout/IconLabelList"/>
    <dgm:cxn modelId="{01AA2087-984E-4DA3-B210-05CA9BB9EE8A}" type="presOf" srcId="{3EED3B43-4566-40A7-9694-984CC35C9255}" destId="{6BED6499-A93C-4535-9211-0FCED4E6EE83}" srcOrd="0" destOrd="0" presId="urn:microsoft.com/office/officeart/2018/2/layout/IconLabelList"/>
    <dgm:cxn modelId="{593C5096-6299-4762-AFAE-D14CA5A00FD4}" srcId="{7647167B-4C06-4FDE-B9E0-3552F91506F5}" destId="{3EED3B43-4566-40A7-9694-984CC35C9255}" srcOrd="2" destOrd="0" parTransId="{A17D4BD6-2446-436C-BA48-AE49DBD2796C}" sibTransId="{F1E5FFDF-F286-4CFC-B3B3-5A55FAD5578E}"/>
    <dgm:cxn modelId="{0DE610D9-E6F7-4A56-B185-9208A4452C51}" srcId="{7647167B-4C06-4FDE-B9E0-3552F91506F5}" destId="{DE5AA401-C4E0-49D1-9C69-E27177FF89E8}" srcOrd="0" destOrd="0" parTransId="{2F18FBE3-7EB0-492D-B27C-C3528189DE78}" sibTransId="{BCD86EB2-4800-4CEF-B3F6-BA0110080F56}"/>
    <dgm:cxn modelId="{D3D7E9DC-FAF1-4150-A53A-2248F30A5FE5}" type="presOf" srcId="{7647167B-4C06-4FDE-B9E0-3552F91506F5}" destId="{05B70CEC-1250-4C28-AE9E-E003CD550806}" srcOrd="0" destOrd="0" presId="urn:microsoft.com/office/officeart/2018/2/layout/IconLabelList"/>
    <dgm:cxn modelId="{426E7CDF-7B69-45FB-B1E4-D3E3F2D0F768}" srcId="{7647167B-4C06-4FDE-B9E0-3552F91506F5}" destId="{2BFB1130-728B-4F59-9AFA-E3F8E3263607}" srcOrd="1" destOrd="0" parTransId="{107FF90A-DA2B-4C0A-A67C-9E73C6BAA4F8}" sibTransId="{F766E84C-D680-4E8E-AF92-F2FF5E521307}"/>
    <dgm:cxn modelId="{870361F9-58B1-45FB-8AD7-2953FF9B6B8E}" type="presOf" srcId="{DE5AA401-C4E0-49D1-9C69-E27177FF89E8}" destId="{15D0CE30-AC75-4EF5-9EA5-5577084C9EB5}" srcOrd="0" destOrd="0" presId="urn:microsoft.com/office/officeart/2018/2/layout/IconLabelList"/>
    <dgm:cxn modelId="{1B27A547-6E9C-4B7E-8992-1860F6A0BB09}" type="presParOf" srcId="{05B70CEC-1250-4C28-AE9E-E003CD550806}" destId="{6B126A1D-07F1-4E80-83BE-F90187EB3C6C}" srcOrd="0" destOrd="0" presId="urn:microsoft.com/office/officeart/2018/2/layout/IconLabelList"/>
    <dgm:cxn modelId="{8470F9AB-9A76-493F-9455-6A2814D32421}" type="presParOf" srcId="{6B126A1D-07F1-4E80-83BE-F90187EB3C6C}" destId="{3085F4AF-8DE8-48FB-A371-21ACC24FF5A1}" srcOrd="0" destOrd="0" presId="urn:microsoft.com/office/officeart/2018/2/layout/IconLabelList"/>
    <dgm:cxn modelId="{17EAC7E9-AAC0-4ADD-814B-7648141F3977}" type="presParOf" srcId="{6B126A1D-07F1-4E80-83BE-F90187EB3C6C}" destId="{682622EF-5FD8-43DA-B36E-C4EA468C52E5}" srcOrd="1" destOrd="0" presId="urn:microsoft.com/office/officeart/2018/2/layout/IconLabelList"/>
    <dgm:cxn modelId="{B86593F2-A5C3-446B-8862-F2E081D408C6}" type="presParOf" srcId="{6B126A1D-07F1-4E80-83BE-F90187EB3C6C}" destId="{15D0CE30-AC75-4EF5-9EA5-5577084C9EB5}" srcOrd="2" destOrd="0" presId="urn:microsoft.com/office/officeart/2018/2/layout/IconLabelList"/>
    <dgm:cxn modelId="{9E097F92-8CE7-40A2-8A72-D8E847F44423}" type="presParOf" srcId="{05B70CEC-1250-4C28-AE9E-E003CD550806}" destId="{0AE9A108-620D-4D86-A14A-799C5B301CBF}" srcOrd="1" destOrd="0" presId="urn:microsoft.com/office/officeart/2018/2/layout/IconLabelList"/>
    <dgm:cxn modelId="{8E118029-8664-491C-9CF6-D0CB347D048C}" type="presParOf" srcId="{05B70CEC-1250-4C28-AE9E-E003CD550806}" destId="{0D984730-C03F-4535-8579-50FF6C7F5727}" srcOrd="2" destOrd="0" presId="urn:microsoft.com/office/officeart/2018/2/layout/IconLabelList"/>
    <dgm:cxn modelId="{ECA9A631-DD52-4A21-9753-CBD9D91097BE}" type="presParOf" srcId="{0D984730-C03F-4535-8579-50FF6C7F5727}" destId="{A0BDA9E8-9CFA-4068-8A99-ED4909F52B67}" srcOrd="0" destOrd="0" presId="urn:microsoft.com/office/officeart/2018/2/layout/IconLabelList"/>
    <dgm:cxn modelId="{C42BDA13-9A1F-4B71-9F26-890B894E6B9D}" type="presParOf" srcId="{0D984730-C03F-4535-8579-50FF6C7F5727}" destId="{18F88FB8-72EC-4A88-933A-641FA869A876}" srcOrd="1" destOrd="0" presId="urn:microsoft.com/office/officeart/2018/2/layout/IconLabelList"/>
    <dgm:cxn modelId="{A05A9545-DAE6-4674-8717-91CDE618B54C}" type="presParOf" srcId="{0D984730-C03F-4535-8579-50FF6C7F5727}" destId="{DFA8462A-4C3C-42B2-9BB9-0B924024A30C}" srcOrd="2" destOrd="0" presId="urn:microsoft.com/office/officeart/2018/2/layout/IconLabelList"/>
    <dgm:cxn modelId="{15B7F46D-3BD5-4C01-9E0F-C4FA9AA34208}" type="presParOf" srcId="{05B70CEC-1250-4C28-AE9E-E003CD550806}" destId="{6F5BE202-647E-4B06-AE0D-8846CD76A606}" srcOrd="3" destOrd="0" presId="urn:microsoft.com/office/officeart/2018/2/layout/IconLabelList"/>
    <dgm:cxn modelId="{A1CCF864-F67D-44DE-AF5B-05973176B8F5}" type="presParOf" srcId="{05B70CEC-1250-4C28-AE9E-E003CD550806}" destId="{1519D5E8-8F02-4178-BA6E-71D28ECA707B}" srcOrd="4" destOrd="0" presId="urn:microsoft.com/office/officeart/2018/2/layout/IconLabelList"/>
    <dgm:cxn modelId="{3C9BEB42-E249-4798-86E9-3B7B39F14A0C}" type="presParOf" srcId="{1519D5E8-8F02-4178-BA6E-71D28ECA707B}" destId="{4030E32E-2A96-4970-977C-B4BDF0CC265A}" srcOrd="0" destOrd="0" presId="urn:microsoft.com/office/officeart/2018/2/layout/IconLabelList"/>
    <dgm:cxn modelId="{A24219FE-94F3-4B83-9A98-C54D7386B9BB}" type="presParOf" srcId="{1519D5E8-8F02-4178-BA6E-71D28ECA707B}" destId="{AA854552-131F-47DD-96D0-9805776F8542}" srcOrd="1" destOrd="0" presId="urn:microsoft.com/office/officeart/2018/2/layout/IconLabelList"/>
    <dgm:cxn modelId="{34F40A3B-D922-402F-A7E4-DA72D5D08BD8}" type="presParOf" srcId="{1519D5E8-8F02-4178-BA6E-71D28ECA707B}" destId="{6BED6499-A93C-4535-9211-0FCED4E6EE8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51E48A-686D-44D9-9E45-28C0944D5E1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92D754-8D2C-4B0F-BA11-80A91AB8F829}">
      <dgm:prSet/>
      <dgm:spPr/>
      <dgm:t>
        <a:bodyPr/>
        <a:lstStyle/>
        <a:p>
          <a:r>
            <a:rPr lang="en-US" b="0" i="0" baseline="0"/>
            <a:t>Be honest</a:t>
          </a:r>
          <a:endParaRPr lang="en-US"/>
        </a:p>
      </dgm:t>
    </dgm:pt>
    <dgm:pt modelId="{68BD3C36-CF47-42B6-9362-48B6B84EA6F5}" type="parTrans" cxnId="{9ABBDBFE-BB98-4D15-B896-4738EEACE317}">
      <dgm:prSet/>
      <dgm:spPr/>
      <dgm:t>
        <a:bodyPr/>
        <a:lstStyle/>
        <a:p>
          <a:endParaRPr lang="en-US"/>
        </a:p>
      </dgm:t>
    </dgm:pt>
    <dgm:pt modelId="{E8DCA226-C4FD-4A07-835F-284EFBE2D46C}" type="sibTrans" cxnId="{9ABBDBFE-BB98-4D15-B896-4738EEACE31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FF14A08-03E7-4EE6-B612-6A9082E09D0B}">
      <dgm:prSet/>
      <dgm:spPr/>
      <dgm:t>
        <a:bodyPr/>
        <a:lstStyle/>
        <a:p>
          <a:r>
            <a:rPr lang="en-US" b="0" i="0" baseline="0"/>
            <a:t>Be polite</a:t>
          </a:r>
          <a:endParaRPr lang="en-US"/>
        </a:p>
      </dgm:t>
    </dgm:pt>
    <dgm:pt modelId="{1BD5DE8D-610A-459A-BD45-59CB551EEC8E}" type="parTrans" cxnId="{92C902B0-B54F-418B-99BF-C473ED235765}">
      <dgm:prSet/>
      <dgm:spPr/>
      <dgm:t>
        <a:bodyPr/>
        <a:lstStyle/>
        <a:p>
          <a:endParaRPr lang="en-US"/>
        </a:p>
      </dgm:t>
    </dgm:pt>
    <dgm:pt modelId="{457EB0BC-5064-4797-BA1C-7169D465B5D6}" type="sibTrans" cxnId="{92C902B0-B54F-418B-99BF-C473ED23576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DD98559-C39C-429E-8C57-CEBDABCCBA84}">
      <dgm:prSet/>
      <dgm:spPr/>
      <dgm:t>
        <a:bodyPr/>
        <a:lstStyle/>
        <a:p>
          <a:r>
            <a:rPr lang="en-US" b="0" i="0" baseline="0"/>
            <a:t>Offer other options</a:t>
          </a:r>
          <a:endParaRPr lang="en-US"/>
        </a:p>
      </dgm:t>
    </dgm:pt>
    <dgm:pt modelId="{E6080E4F-8E6B-4B36-8858-9C38716FF6C5}" type="parTrans" cxnId="{4869ABCB-354D-4454-8F67-C4DB48AF33AF}">
      <dgm:prSet/>
      <dgm:spPr/>
      <dgm:t>
        <a:bodyPr/>
        <a:lstStyle/>
        <a:p>
          <a:endParaRPr lang="en-US"/>
        </a:p>
      </dgm:t>
    </dgm:pt>
    <dgm:pt modelId="{F242EFDE-5A8A-48FC-8E3C-F602ECB4FE19}" type="sibTrans" cxnId="{4869ABCB-354D-4454-8F67-C4DB48AF33AF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D9B356E-7872-477C-A4C9-9032F4B474B9}" type="pres">
      <dgm:prSet presAssocID="{8651E48A-686D-44D9-9E45-28C0944D5E17}" presName="Name0" presStyleCnt="0">
        <dgm:presLayoutVars>
          <dgm:animLvl val="lvl"/>
          <dgm:resizeHandles val="exact"/>
        </dgm:presLayoutVars>
      </dgm:prSet>
      <dgm:spPr/>
    </dgm:pt>
    <dgm:pt modelId="{9023D093-D501-4C8E-9657-A063A6878391}" type="pres">
      <dgm:prSet presAssocID="{CE92D754-8D2C-4B0F-BA11-80A91AB8F829}" presName="compositeNode" presStyleCnt="0">
        <dgm:presLayoutVars>
          <dgm:bulletEnabled val="1"/>
        </dgm:presLayoutVars>
      </dgm:prSet>
      <dgm:spPr/>
    </dgm:pt>
    <dgm:pt modelId="{00180F5E-329A-460E-80FE-A539D972D118}" type="pres">
      <dgm:prSet presAssocID="{CE92D754-8D2C-4B0F-BA11-80A91AB8F829}" presName="bgRect" presStyleLbl="bgAccFollowNode1" presStyleIdx="0" presStyleCnt="3"/>
      <dgm:spPr/>
    </dgm:pt>
    <dgm:pt modelId="{75AE792A-9F7F-4C47-A0AC-1803E5187901}" type="pres">
      <dgm:prSet presAssocID="{E8DCA226-C4FD-4A07-835F-284EFBE2D46C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E03CEFF2-46B6-4FD0-AA93-E672BCF01A56}" type="pres">
      <dgm:prSet presAssocID="{CE92D754-8D2C-4B0F-BA11-80A91AB8F829}" presName="bottomLine" presStyleLbl="alignNode1" presStyleIdx="1" presStyleCnt="6">
        <dgm:presLayoutVars/>
      </dgm:prSet>
      <dgm:spPr/>
    </dgm:pt>
    <dgm:pt modelId="{9884D189-4530-49A7-A992-7C57ACA31F21}" type="pres">
      <dgm:prSet presAssocID="{CE92D754-8D2C-4B0F-BA11-80A91AB8F829}" presName="nodeText" presStyleLbl="bgAccFollowNode1" presStyleIdx="0" presStyleCnt="3">
        <dgm:presLayoutVars>
          <dgm:bulletEnabled val="1"/>
        </dgm:presLayoutVars>
      </dgm:prSet>
      <dgm:spPr/>
    </dgm:pt>
    <dgm:pt modelId="{8A71B79A-AA42-4813-AF4B-43CD9F1EB7DB}" type="pres">
      <dgm:prSet presAssocID="{E8DCA226-C4FD-4A07-835F-284EFBE2D46C}" presName="sibTrans" presStyleCnt="0"/>
      <dgm:spPr/>
    </dgm:pt>
    <dgm:pt modelId="{D2FB1F04-7E3D-42D6-AA5E-5DE44BFADC57}" type="pres">
      <dgm:prSet presAssocID="{5FF14A08-03E7-4EE6-B612-6A9082E09D0B}" presName="compositeNode" presStyleCnt="0">
        <dgm:presLayoutVars>
          <dgm:bulletEnabled val="1"/>
        </dgm:presLayoutVars>
      </dgm:prSet>
      <dgm:spPr/>
    </dgm:pt>
    <dgm:pt modelId="{C98DE3E3-54FC-451B-BB45-30E28E19131E}" type="pres">
      <dgm:prSet presAssocID="{5FF14A08-03E7-4EE6-B612-6A9082E09D0B}" presName="bgRect" presStyleLbl="bgAccFollowNode1" presStyleIdx="1" presStyleCnt="3"/>
      <dgm:spPr/>
    </dgm:pt>
    <dgm:pt modelId="{56F44383-EC64-4E7F-A5CD-9F6A9EE76772}" type="pres">
      <dgm:prSet presAssocID="{457EB0BC-5064-4797-BA1C-7169D465B5D6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8A6C6C64-A387-4512-9D62-CD92CC974808}" type="pres">
      <dgm:prSet presAssocID="{5FF14A08-03E7-4EE6-B612-6A9082E09D0B}" presName="bottomLine" presStyleLbl="alignNode1" presStyleIdx="3" presStyleCnt="6">
        <dgm:presLayoutVars/>
      </dgm:prSet>
      <dgm:spPr/>
    </dgm:pt>
    <dgm:pt modelId="{F9D5459A-D0A3-4301-BFD8-5D7CE58040A7}" type="pres">
      <dgm:prSet presAssocID="{5FF14A08-03E7-4EE6-B612-6A9082E09D0B}" presName="nodeText" presStyleLbl="bgAccFollowNode1" presStyleIdx="1" presStyleCnt="3">
        <dgm:presLayoutVars>
          <dgm:bulletEnabled val="1"/>
        </dgm:presLayoutVars>
      </dgm:prSet>
      <dgm:spPr/>
    </dgm:pt>
    <dgm:pt modelId="{AF91748E-2542-4784-981A-227722DA4C0F}" type="pres">
      <dgm:prSet presAssocID="{457EB0BC-5064-4797-BA1C-7169D465B5D6}" presName="sibTrans" presStyleCnt="0"/>
      <dgm:spPr/>
    </dgm:pt>
    <dgm:pt modelId="{D4E88051-D373-4A29-9146-24BC1CDE4144}" type="pres">
      <dgm:prSet presAssocID="{ADD98559-C39C-429E-8C57-CEBDABCCBA84}" presName="compositeNode" presStyleCnt="0">
        <dgm:presLayoutVars>
          <dgm:bulletEnabled val="1"/>
        </dgm:presLayoutVars>
      </dgm:prSet>
      <dgm:spPr/>
    </dgm:pt>
    <dgm:pt modelId="{B1B11E57-3752-40A0-8235-18CABF7C3D0D}" type="pres">
      <dgm:prSet presAssocID="{ADD98559-C39C-429E-8C57-CEBDABCCBA84}" presName="bgRect" presStyleLbl="bgAccFollowNode1" presStyleIdx="2" presStyleCnt="3"/>
      <dgm:spPr/>
    </dgm:pt>
    <dgm:pt modelId="{3D4DEB86-96EB-4E67-AD53-2B91B9CC3402}" type="pres">
      <dgm:prSet presAssocID="{F242EFDE-5A8A-48FC-8E3C-F602ECB4FE19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86F7DA0A-243B-4D97-AC99-82FBF92313FA}" type="pres">
      <dgm:prSet presAssocID="{ADD98559-C39C-429E-8C57-CEBDABCCBA84}" presName="bottomLine" presStyleLbl="alignNode1" presStyleIdx="5" presStyleCnt="6">
        <dgm:presLayoutVars/>
      </dgm:prSet>
      <dgm:spPr/>
    </dgm:pt>
    <dgm:pt modelId="{7B897F3F-064E-4EC7-A2F5-0C4F22064551}" type="pres">
      <dgm:prSet presAssocID="{ADD98559-C39C-429E-8C57-CEBDABCCBA84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F494DB09-C5EC-4640-A763-B907D27F6920}" type="presOf" srcId="{CE92D754-8D2C-4B0F-BA11-80A91AB8F829}" destId="{00180F5E-329A-460E-80FE-A539D972D118}" srcOrd="0" destOrd="0" presId="urn:microsoft.com/office/officeart/2016/7/layout/BasicLinearProcessNumbered"/>
    <dgm:cxn modelId="{BC7A6661-2032-441B-A121-EEAD39BE9B81}" type="presOf" srcId="{CE92D754-8D2C-4B0F-BA11-80A91AB8F829}" destId="{9884D189-4530-49A7-A992-7C57ACA31F21}" srcOrd="1" destOrd="0" presId="urn:microsoft.com/office/officeart/2016/7/layout/BasicLinearProcessNumbered"/>
    <dgm:cxn modelId="{CFCB5743-34D1-452D-9090-8283E15830CB}" type="presOf" srcId="{5FF14A08-03E7-4EE6-B612-6A9082E09D0B}" destId="{F9D5459A-D0A3-4301-BFD8-5D7CE58040A7}" srcOrd="1" destOrd="0" presId="urn:microsoft.com/office/officeart/2016/7/layout/BasicLinearProcessNumbered"/>
    <dgm:cxn modelId="{20BC1B49-15FC-4EBF-A9A6-6D05CE52E9FC}" type="presOf" srcId="{457EB0BC-5064-4797-BA1C-7169D465B5D6}" destId="{56F44383-EC64-4E7F-A5CD-9F6A9EE76772}" srcOrd="0" destOrd="0" presId="urn:microsoft.com/office/officeart/2016/7/layout/BasicLinearProcessNumbered"/>
    <dgm:cxn modelId="{D2DCAB52-BEAA-42DF-97ED-42CF7577E622}" type="presOf" srcId="{5FF14A08-03E7-4EE6-B612-6A9082E09D0B}" destId="{C98DE3E3-54FC-451B-BB45-30E28E19131E}" srcOrd="0" destOrd="0" presId="urn:microsoft.com/office/officeart/2016/7/layout/BasicLinearProcessNumbered"/>
    <dgm:cxn modelId="{2CE1DF53-01F2-49F9-8DF9-E56E04513273}" type="presOf" srcId="{F242EFDE-5A8A-48FC-8E3C-F602ECB4FE19}" destId="{3D4DEB86-96EB-4E67-AD53-2B91B9CC3402}" srcOrd="0" destOrd="0" presId="urn:microsoft.com/office/officeart/2016/7/layout/BasicLinearProcessNumbered"/>
    <dgm:cxn modelId="{6E35E2A8-40E2-43A5-AB75-A0714D90F242}" type="presOf" srcId="{E8DCA226-C4FD-4A07-835F-284EFBE2D46C}" destId="{75AE792A-9F7F-4C47-A0AC-1803E5187901}" srcOrd="0" destOrd="0" presId="urn:microsoft.com/office/officeart/2016/7/layout/BasicLinearProcessNumbered"/>
    <dgm:cxn modelId="{92C902B0-B54F-418B-99BF-C473ED235765}" srcId="{8651E48A-686D-44D9-9E45-28C0944D5E17}" destId="{5FF14A08-03E7-4EE6-B612-6A9082E09D0B}" srcOrd="1" destOrd="0" parTransId="{1BD5DE8D-610A-459A-BD45-59CB551EEC8E}" sibTransId="{457EB0BC-5064-4797-BA1C-7169D465B5D6}"/>
    <dgm:cxn modelId="{4869ABCB-354D-4454-8F67-C4DB48AF33AF}" srcId="{8651E48A-686D-44D9-9E45-28C0944D5E17}" destId="{ADD98559-C39C-429E-8C57-CEBDABCCBA84}" srcOrd="2" destOrd="0" parTransId="{E6080E4F-8E6B-4B36-8858-9C38716FF6C5}" sibTransId="{F242EFDE-5A8A-48FC-8E3C-F602ECB4FE19}"/>
    <dgm:cxn modelId="{757EACD8-A8C8-4AA4-A8A0-CFD9F9053A44}" type="presOf" srcId="{8651E48A-686D-44D9-9E45-28C0944D5E17}" destId="{8D9B356E-7872-477C-A4C9-9032F4B474B9}" srcOrd="0" destOrd="0" presId="urn:microsoft.com/office/officeart/2016/7/layout/BasicLinearProcessNumbered"/>
    <dgm:cxn modelId="{DF2716DC-D333-469A-81A6-DA55A7D97447}" type="presOf" srcId="{ADD98559-C39C-429E-8C57-CEBDABCCBA84}" destId="{7B897F3F-064E-4EC7-A2F5-0C4F22064551}" srcOrd="1" destOrd="0" presId="urn:microsoft.com/office/officeart/2016/7/layout/BasicLinearProcessNumbered"/>
    <dgm:cxn modelId="{EBCF04EA-8CFE-46F0-9E5D-5983502BA0F8}" type="presOf" srcId="{ADD98559-C39C-429E-8C57-CEBDABCCBA84}" destId="{B1B11E57-3752-40A0-8235-18CABF7C3D0D}" srcOrd="0" destOrd="0" presId="urn:microsoft.com/office/officeart/2016/7/layout/BasicLinearProcessNumbered"/>
    <dgm:cxn modelId="{9ABBDBFE-BB98-4D15-B896-4738EEACE317}" srcId="{8651E48A-686D-44D9-9E45-28C0944D5E17}" destId="{CE92D754-8D2C-4B0F-BA11-80A91AB8F829}" srcOrd="0" destOrd="0" parTransId="{68BD3C36-CF47-42B6-9362-48B6B84EA6F5}" sibTransId="{E8DCA226-C4FD-4A07-835F-284EFBE2D46C}"/>
    <dgm:cxn modelId="{3C8A2180-CFF6-4EB1-BABC-1492092C4FD7}" type="presParOf" srcId="{8D9B356E-7872-477C-A4C9-9032F4B474B9}" destId="{9023D093-D501-4C8E-9657-A063A6878391}" srcOrd="0" destOrd="0" presId="urn:microsoft.com/office/officeart/2016/7/layout/BasicLinearProcessNumbered"/>
    <dgm:cxn modelId="{55AAAE0A-3AB1-4FC7-A47E-59C718EC5BE9}" type="presParOf" srcId="{9023D093-D501-4C8E-9657-A063A6878391}" destId="{00180F5E-329A-460E-80FE-A539D972D118}" srcOrd="0" destOrd="0" presId="urn:microsoft.com/office/officeart/2016/7/layout/BasicLinearProcessNumbered"/>
    <dgm:cxn modelId="{E4999E66-8BBF-4A10-9F15-BA3E9BAEFA48}" type="presParOf" srcId="{9023D093-D501-4C8E-9657-A063A6878391}" destId="{75AE792A-9F7F-4C47-A0AC-1803E5187901}" srcOrd="1" destOrd="0" presId="urn:microsoft.com/office/officeart/2016/7/layout/BasicLinearProcessNumbered"/>
    <dgm:cxn modelId="{6B08865C-D7DC-4B9F-85E0-56A9E55D1FE9}" type="presParOf" srcId="{9023D093-D501-4C8E-9657-A063A6878391}" destId="{E03CEFF2-46B6-4FD0-AA93-E672BCF01A56}" srcOrd="2" destOrd="0" presId="urn:microsoft.com/office/officeart/2016/7/layout/BasicLinearProcessNumbered"/>
    <dgm:cxn modelId="{244FF323-D119-4566-BC67-BD02447C431D}" type="presParOf" srcId="{9023D093-D501-4C8E-9657-A063A6878391}" destId="{9884D189-4530-49A7-A992-7C57ACA31F21}" srcOrd="3" destOrd="0" presId="urn:microsoft.com/office/officeart/2016/7/layout/BasicLinearProcessNumbered"/>
    <dgm:cxn modelId="{11613982-458C-4685-AFEF-DF86699348AC}" type="presParOf" srcId="{8D9B356E-7872-477C-A4C9-9032F4B474B9}" destId="{8A71B79A-AA42-4813-AF4B-43CD9F1EB7DB}" srcOrd="1" destOrd="0" presId="urn:microsoft.com/office/officeart/2016/7/layout/BasicLinearProcessNumbered"/>
    <dgm:cxn modelId="{11FA48D1-883C-402E-A57D-DF06DBA5ECF3}" type="presParOf" srcId="{8D9B356E-7872-477C-A4C9-9032F4B474B9}" destId="{D2FB1F04-7E3D-42D6-AA5E-5DE44BFADC57}" srcOrd="2" destOrd="0" presId="urn:microsoft.com/office/officeart/2016/7/layout/BasicLinearProcessNumbered"/>
    <dgm:cxn modelId="{47A465ED-75A2-4B2F-BC0F-78723D3742A9}" type="presParOf" srcId="{D2FB1F04-7E3D-42D6-AA5E-5DE44BFADC57}" destId="{C98DE3E3-54FC-451B-BB45-30E28E19131E}" srcOrd="0" destOrd="0" presId="urn:microsoft.com/office/officeart/2016/7/layout/BasicLinearProcessNumbered"/>
    <dgm:cxn modelId="{7395E4ED-9992-462A-9D83-42B715FDFEDE}" type="presParOf" srcId="{D2FB1F04-7E3D-42D6-AA5E-5DE44BFADC57}" destId="{56F44383-EC64-4E7F-A5CD-9F6A9EE76772}" srcOrd="1" destOrd="0" presId="urn:microsoft.com/office/officeart/2016/7/layout/BasicLinearProcessNumbered"/>
    <dgm:cxn modelId="{6B551EC6-7B92-47A6-8D60-E83DC0A40A9C}" type="presParOf" srcId="{D2FB1F04-7E3D-42D6-AA5E-5DE44BFADC57}" destId="{8A6C6C64-A387-4512-9D62-CD92CC974808}" srcOrd="2" destOrd="0" presId="urn:microsoft.com/office/officeart/2016/7/layout/BasicLinearProcessNumbered"/>
    <dgm:cxn modelId="{06FFB42B-6BCB-4884-BAC8-F9BB69C6396C}" type="presParOf" srcId="{D2FB1F04-7E3D-42D6-AA5E-5DE44BFADC57}" destId="{F9D5459A-D0A3-4301-BFD8-5D7CE58040A7}" srcOrd="3" destOrd="0" presId="urn:microsoft.com/office/officeart/2016/7/layout/BasicLinearProcessNumbered"/>
    <dgm:cxn modelId="{99DFFBF0-23DF-4A48-AF4E-6E369394603C}" type="presParOf" srcId="{8D9B356E-7872-477C-A4C9-9032F4B474B9}" destId="{AF91748E-2542-4784-981A-227722DA4C0F}" srcOrd="3" destOrd="0" presId="urn:microsoft.com/office/officeart/2016/7/layout/BasicLinearProcessNumbered"/>
    <dgm:cxn modelId="{F0968457-5574-4392-852A-A47755462B9C}" type="presParOf" srcId="{8D9B356E-7872-477C-A4C9-9032F4B474B9}" destId="{D4E88051-D373-4A29-9146-24BC1CDE4144}" srcOrd="4" destOrd="0" presId="urn:microsoft.com/office/officeart/2016/7/layout/BasicLinearProcessNumbered"/>
    <dgm:cxn modelId="{F540D0BB-FD68-4C2C-8323-C3A4D17A1589}" type="presParOf" srcId="{D4E88051-D373-4A29-9146-24BC1CDE4144}" destId="{B1B11E57-3752-40A0-8235-18CABF7C3D0D}" srcOrd="0" destOrd="0" presId="urn:microsoft.com/office/officeart/2016/7/layout/BasicLinearProcessNumbered"/>
    <dgm:cxn modelId="{F2AC0E8A-5C61-489D-B8AF-2DD38FAEA8B9}" type="presParOf" srcId="{D4E88051-D373-4A29-9146-24BC1CDE4144}" destId="{3D4DEB86-96EB-4E67-AD53-2B91B9CC3402}" srcOrd="1" destOrd="0" presId="urn:microsoft.com/office/officeart/2016/7/layout/BasicLinearProcessNumbered"/>
    <dgm:cxn modelId="{6B844D2F-CE4A-4E36-94EE-FBF32CE330B1}" type="presParOf" srcId="{D4E88051-D373-4A29-9146-24BC1CDE4144}" destId="{86F7DA0A-243B-4D97-AC99-82FBF92313FA}" srcOrd="2" destOrd="0" presId="urn:microsoft.com/office/officeart/2016/7/layout/BasicLinearProcessNumbered"/>
    <dgm:cxn modelId="{81155808-9BC3-4944-97D2-5F6D3B9C1496}" type="presParOf" srcId="{D4E88051-D373-4A29-9146-24BC1CDE4144}" destId="{7B897F3F-064E-4EC7-A2F5-0C4F2206455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1F757FE-A959-4C05-8261-FF20FE5B317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D870B67-3770-40E2-B8D2-C69995076A61}">
      <dgm:prSet/>
      <dgm:spPr/>
      <dgm:t>
        <a:bodyPr/>
        <a:lstStyle/>
        <a:p>
          <a:pPr>
            <a:defRPr cap="all"/>
          </a:pPr>
          <a:r>
            <a:rPr lang="en-US" b="0" i="0" baseline="0"/>
            <a:t>Stay calm</a:t>
          </a:r>
          <a:endParaRPr lang="en-US"/>
        </a:p>
      </dgm:t>
    </dgm:pt>
    <dgm:pt modelId="{87DFA91E-D40C-4ACE-A722-96059C607E15}" type="parTrans" cxnId="{A514BB30-810C-47E7-A662-1F8BBD32126F}">
      <dgm:prSet/>
      <dgm:spPr/>
      <dgm:t>
        <a:bodyPr/>
        <a:lstStyle/>
        <a:p>
          <a:endParaRPr lang="en-US"/>
        </a:p>
      </dgm:t>
    </dgm:pt>
    <dgm:pt modelId="{8A7507A1-D9CC-48E7-BEB6-5BE88EF849E2}" type="sibTrans" cxnId="{A514BB30-810C-47E7-A662-1F8BBD32126F}">
      <dgm:prSet/>
      <dgm:spPr/>
      <dgm:t>
        <a:bodyPr/>
        <a:lstStyle/>
        <a:p>
          <a:endParaRPr lang="en-US"/>
        </a:p>
      </dgm:t>
    </dgm:pt>
    <dgm:pt modelId="{722132DD-AA19-497A-BFC7-5890F00631BE}">
      <dgm:prSet/>
      <dgm:spPr/>
      <dgm:t>
        <a:bodyPr/>
        <a:lstStyle/>
        <a:p>
          <a:pPr>
            <a:defRPr cap="all"/>
          </a:pPr>
          <a:r>
            <a:rPr lang="en-US" b="0" i="0" baseline="0"/>
            <a:t>Support the team</a:t>
          </a:r>
          <a:endParaRPr lang="en-US"/>
        </a:p>
      </dgm:t>
    </dgm:pt>
    <dgm:pt modelId="{7440070C-0272-4A7D-B958-0F03DBFF8345}" type="parTrans" cxnId="{6F934F57-1521-4297-AEB8-E538A13CA32E}">
      <dgm:prSet/>
      <dgm:spPr/>
      <dgm:t>
        <a:bodyPr/>
        <a:lstStyle/>
        <a:p>
          <a:endParaRPr lang="en-US"/>
        </a:p>
      </dgm:t>
    </dgm:pt>
    <dgm:pt modelId="{3B8BAFCC-6201-412D-92DF-C0CE3E6D97BC}" type="sibTrans" cxnId="{6F934F57-1521-4297-AEB8-E538A13CA32E}">
      <dgm:prSet/>
      <dgm:spPr/>
      <dgm:t>
        <a:bodyPr/>
        <a:lstStyle/>
        <a:p>
          <a:endParaRPr lang="en-US"/>
        </a:p>
      </dgm:t>
    </dgm:pt>
    <dgm:pt modelId="{D9B1D500-072D-4733-B4F1-4ED7A55A98A8}">
      <dgm:prSet/>
      <dgm:spPr/>
      <dgm:t>
        <a:bodyPr/>
        <a:lstStyle/>
        <a:p>
          <a:pPr>
            <a:defRPr cap="all"/>
          </a:pPr>
          <a:r>
            <a:rPr lang="en-US" b="0" i="0" baseline="0"/>
            <a:t>Keep positive</a:t>
          </a:r>
          <a:endParaRPr lang="en-US"/>
        </a:p>
      </dgm:t>
    </dgm:pt>
    <dgm:pt modelId="{C6424FBA-08BE-4D67-B151-CE72FE8F526B}" type="parTrans" cxnId="{EFA77044-EACE-4B03-97DA-EBF1D802F5BC}">
      <dgm:prSet/>
      <dgm:spPr/>
      <dgm:t>
        <a:bodyPr/>
        <a:lstStyle/>
        <a:p>
          <a:endParaRPr lang="en-US"/>
        </a:p>
      </dgm:t>
    </dgm:pt>
    <dgm:pt modelId="{F0A644A7-F94A-4DDE-B042-5E07625800DE}" type="sibTrans" cxnId="{EFA77044-EACE-4B03-97DA-EBF1D802F5BC}">
      <dgm:prSet/>
      <dgm:spPr/>
      <dgm:t>
        <a:bodyPr/>
        <a:lstStyle/>
        <a:p>
          <a:endParaRPr lang="en-US"/>
        </a:p>
      </dgm:t>
    </dgm:pt>
    <dgm:pt modelId="{C06779DA-C4EF-4E82-B3EE-20F51A24E4FF}" type="pres">
      <dgm:prSet presAssocID="{91F757FE-A959-4C05-8261-FF20FE5B3173}" presName="root" presStyleCnt="0">
        <dgm:presLayoutVars>
          <dgm:dir/>
          <dgm:resizeHandles val="exact"/>
        </dgm:presLayoutVars>
      </dgm:prSet>
      <dgm:spPr/>
    </dgm:pt>
    <dgm:pt modelId="{94517672-E900-41D4-96EF-0D6361F9A084}" type="pres">
      <dgm:prSet presAssocID="{BD870B67-3770-40E2-B8D2-C69995076A61}" presName="compNode" presStyleCnt="0"/>
      <dgm:spPr/>
    </dgm:pt>
    <dgm:pt modelId="{3E79A7CC-C569-45CA-B8BE-501B6E2E05F9}" type="pres">
      <dgm:prSet presAssocID="{BD870B67-3770-40E2-B8D2-C69995076A61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68F28ED-9BCB-4F99-8EEA-CBEB29C0D2C6}" type="pres">
      <dgm:prSet presAssocID="{BD870B67-3770-40E2-B8D2-C69995076A6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5E8149AC-049C-4A95-8E1E-C2DF015A1B77}" type="pres">
      <dgm:prSet presAssocID="{BD870B67-3770-40E2-B8D2-C69995076A61}" presName="spaceRect" presStyleCnt="0"/>
      <dgm:spPr/>
    </dgm:pt>
    <dgm:pt modelId="{EAC0C236-FBCA-4539-87C9-9A4242517733}" type="pres">
      <dgm:prSet presAssocID="{BD870B67-3770-40E2-B8D2-C69995076A61}" presName="textRect" presStyleLbl="revTx" presStyleIdx="0" presStyleCnt="3">
        <dgm:presLayoutVars>
          <dgm:chMax val="1"/>
          <dgm:chPref val="1"/>
        </dgm:presLayoutVars>
      </dgm:prSet>
      <dgm:spPr/>
    </dgm:pt>
    <dgm:pt modelId="{5F08C1C3-0979-4752-91E8-7DF3F095EF19}" type="pres">
      <dgm:prSet presAssocID="{8A7507A1-D9CC-48E7-BEB6-5BE88EF849E2}" presName="sibTrans" presStyleCnt="0"/>
      <dgm:spPr/>
    </dgm:pt>
    <dgm:pt modelId="{A0B1E791-0224-4838-B81A-904DAB411350}" type="pres">
      <dgm:prSet presAssocID="{722132DD-AA19-497A-BFC7-5890F00631BE}" presName="compNode" presStyleCnt="0"/>
      <dgm:spPr/>
    </dgm:pt>
    <dgm:pt modelId="{61DD6439-6BF6-4441-9676-EE6032CE7F94}" type="pres">
      <dgm:prSet presAssocID="{722132DD-AA19-497A-BFC7-5890F00631BE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2CCCAFB-AE22-41D6-A621-1519D4ACD055}" type="pres">
      <dgm:prSet presAssocID="{722132DD-AA19-497A-BFC7-5890F00631B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2083A6B-E6BF-42B2-98B8-D202723A54EA}" type="pres">
      <dgm:prSet presAssocID="{722132DD-AA19-497A-BFC7-5890F00631BE}" presName="spaceRect" presStyleCnt="0"/>
      <dgm:spPr/>
    </dgm:pt>
    <dgm:pt modelId="{C4490490-8FF6-426C-8118-697F675A86D8}" type="pres">
      <dgm:prSet presAssocID="{722132DD-AA19-497A-BFC7-5890F00631BE}" presName="textRect" presStyleLbl="revTx" presStyleIdx="1" presStyleCnt="3">
        <dgm:presLayoutVars>
          <dgm:chMax val="1"/>
          <dgm:chPref val="1"/>
        </dgm:presLayoutVars>
      </dgm:prSet>
      <dgm:spPr/>
    </dgm:pt>
    <dgm:pt modelId="{2A18E0DE-DC23-4CC0-B26B-CA485B36ACE8}" type="pres">
      <dgm:prSet presAssocID="{3B8BAFCC-6201-412D-92DF-C0CE3E6D97BC}" presName="sibTrans" presStyleCnt="0"/>
      <dgm:spPr/>
    </dgm:pt>
    <dgm:pt modelId="{6C725EA4-A1E7-46C3-A245-19CDFBAAF8B2}" type="pres">
      <dgm:prSet presAssocID="{D9B1D500-072D-4733-B4F1-4ED7A55A98A8}" presName="compNode" presStyleCnt="0"/>
      <dgm:spPr/>
    </dgm:pt>
    <dgm:pt modelId="{B2D69EB3-6B53-4BE6-BD11-FE27457CD7B7}" type="pres">
      <dgm:prSet presAssocID="{D9B1D500-072D-4733-B4F1-4ED7A55A98A8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67A0B17-61F8-4845-8473-5A271A92AE78}" type="pres">
      <dgm:prSet presAssocID="{D9B1D500-072D-4733-B4F1-4ED7A55A98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26B2AC0E-DEE2-4083-8E63-9908E3C2CDFD}" type="pres">
      <dgm:prSet presAssocID="{D9B1D500-072D-4733-B4F1-4ED7A55A98A8}" presName="spaceRect" presStyleCnt="0"/>
      <dgm:spPr/>
    </dgm:pt>
    <dgm:pt modelId="{D5F1FB90-C1B1-4774-B881-FE2C6E50AD1E}" type="pres">
      <dgm:prSet presAssocID="{D9B1D500-072D-4733-B4F1-4ED7A55A98A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25EAC1C-CC81-45CD-A19A-73B1124A044B}" type="presOf" srcId="{BD870B67-3770-40E2-B8D2-C69995076A61}" destId="{EAC0C236-FBCA-4539-87C9-9A4242517733}" srcOrd="0" destOrd="0" presId="urn:microsoft.com/office/officeart/2018/5/layout/IconLeafLabelList"/>
    <dgm:cxn modelId="{F677D82D-7648-435F-B921-E0F1DC5D8802}" type="presOf" srcId="{D9B1D500-072D-4733-B4F1-4ED7A55A98A8}" destId="{D5F1FB90-C1B1-4774-B881-FE2C6E50AD1E}" srcOrd="0" destOrd="0" presId="urn:microsoft.com/office/officeart/2018/5/layout/IconLeafLabelList"/>
    <dgm:cxn modelId="{A514BB30-810C-47E7-A662-1F8BBD32126F}" srcId="{91F757FE-A959-4C05-8261-FF20FE5B3173}" destId="{BD870B67-3770-40E2-B8D2-C69995076A61}" srcOrd="0" destOrd="0" parTransId="{87DFA91E-D40C-4ACE-A722-96059C607E15}" sibTransId="{8A7507A1-D9CC-48E7-BEB6-5BE88EF849E2}"/>
    <dgm:cxn modelId="{262D393E-CDBD-4CA1-ACFF-4640BD365350}" type="presOf" srcId="{91F757FE-A959-4C05-8261-FF20FE5B3173}" destId="{C06779DA-C4EF-4E82-B3EE-20F51A24E4FF}" srcOrd="0" destOrd="0" presId="urn:microsoft.com/office/officeart/2018/5/layout/IconLeafLabelList"/>
    <dgm:cxn modelId="{EFA77044-EACE-4B03-97DA-EBF1D802F5BC}" srcId="{91F757FE-A959-4C05-8261-FF20FE5B3173}" destId="{D9B1D500-072D-4733-B4F1-4ED7A55A98A8}" srcOrd="2" destOrd="0" parTransId="{C6424FBA-08BE-4D67-B151-CE72FE8F526B}" sibTransId="{F0A644A7-F94A-4DDE-B042-5E07625800DE}"/>
    <dgm:cxn modelId="{6F934F57-1521-4297-AEB8-E538A13CA32E}" srcId="{91F757FE-A959-4C05-8261-FF20FE5B3173}" destId="{722132DD-AA19-497A-BFC7-5890F00631BE}" srcOrd="1" destOrd="0" parTransId="{7440070C-0272-4A7D-B958-0F03DBFF8345}" sibTransId="{3B8BAFCC-6201-412D-92DF-C0CE3E6D97BC}"/>
    <dgm:cxn modelId="{5B53ADF6-D32C-492B-BD16-06E03FD95D8E}" type="presOf" srcId="{722132DD-AA19-497A-BFC7-5890F00631BE}" destId="{C4490490-8FF6-426C-8118-697F675A86D8}" srcOrd="0" destOrd="0" presId="urn:microsoft.com/office/officeart/2018/5/layout/IconLeafLabelList"/>
    <dgm:cxn modelId="{72FCCC8E-3B36-493E-8AD7-6BC2E82473AF}" type="presParOf" srcId="{C06779DA-C4EF-4E82-B3EE-20F51A24E4FF}" destId="{94517672-E900-41D4-96EF-0D6361F9A084}" srcOrd="0" destOrd="0" presId="urn:microsoft.com/office/officeart/2018/5/layout/IconLeafLabelList"/>
    <dgm:cxn modelId="{4D48B16D-3F8C-44D5-88EB-214A717AE76B}" type="presParOf" srcId="{94517672-E900-41D4-96EF-0D6361F9A084}" destId="{3E79A7CC-C569-45CA-B8BE-501B6E2E05F9}" srcOrd="0" destOrd="0" presId="urn:microsoft.com/office/officeart/2018/5/layout/IconLeafLabelList"/>
    <dgm:cxn modelId="{F80C9580-8EC0-4A55-904C-AE4390F357CD}" type="presParOf" srcId="{94517672-E900-41D4-96EF-0D6361F9A084}" destId="{A68F28ED-9BCB-4F99-8EEA-CBEB29C0D2C6}" srcOrd="1" destOrd="0" presId="urn:microsoft.com/office/officeart/2018/5/layout/IconLeafLabelList"/>
    <dgm:cxn modelId="{E0EBC737-A8AA-4C1E-8AFE-EA084B7DD38F}" type="presParOf" srcId="{94517672-E900-41D4-96EF-0D6361F9A084}" destId="{5E8149AC-049C-4A95-8E1E-C2DF015A1B77}" srcOrd="2" destOrd="0" presId="urn:microsoft.com/office/officeart/2018/5/layout/IconLeafLabelList"/>
    <dgm:cxn modelId="{2C2C4A5E-27C4-4D96-9333-80602C70E5BD}" type="presParOf" srcId="{94517672-E900-41D4-96EF-0D6361F9A084}" destId="{EAC0C236-FBCA-4539-87C9-9A4242517733}" srcOrd="3" destOrd="0" presId="urn:microsoft.com/office/officeart/2018/5/layout/IconLeafLabelList"/>
    <dgm:cxn modelId="{54776658-F7E5-4ABE-AD94-2D58F3E1E2B9}" type="presParOf" srcId="{C06779DA-C4EF-4E82-B3EE-20F51A24E4FF}" destId="{5F08C1C3-0979-4752-91E8-7DF3F095EF19}" srcOrd="1" destOrd="0" presId="urn:microsoft.com/office/officeart/2018/5/layout/IconLeafLabelList"/>
    <dgm:cxn modelId="{6A816CA6-834E-4E6F-BBE5-49BF07320C25}" type="presParOf" srcId="{C06779DA-C4EF-4E82-B3EE-20F51A24E4FF}" destId="{A0B1E791-0224-4838-B81A-904DAB411350}" srcOrd="2" destOrd="0" presId="urn:microsoft.com/office/officeart/2018/5/layout/IconLeafLabelList"/>
    <dgm:cxn modelId="{C93B0822-F7B5-490A-8B48-E120F951C039}" type="presParOf" srcId="{A0B1E791-0224-4838-B81A-904DAB411350}" destId="{61DD6439-6BF6-4441-9676-EE6032CE7F94}" srcOrd="0" destOrd="0" presId="urn:microsoft.com/office/officeart/2018/5/layout/IconLeafLabelList"/>
    <dgm:cxn modelId="{2FB6B7B6-70F0-4375-A2C8-77CE75C22F69}" type="presParOf" srcId="{A0B1E791-0224-4838-B81A-904DAB411350}" destId="{22CCCAFB-AE22-41D6-A621-1519D4ACD055}" srcOrd="1" destOrd="0" presId="urn:microsoft.com/office/officeart/2018/5/layout/IconLeafLabelList"/>
    <dgm:cxn modelId="{691BAF97-EA88-44CA-ABEB-427BA57A03BE}" type="presParOf" srcId="{A0B1E791-0224-4838-B81A-904DAB411350}" destId="{52083A6B-E6BF-42B2-98B8-D202723A54EA}" srcOrd="2" destOrd="0" presId="urn:microsoft.com/office/officeart/2018/5/layout/IconLeafLabelList"/>
    <dgm:cxn modelId="{82FA44FE-03A0-434E-8E8C-31CCC568CDD7}" type="presParOf" srcId="{A0B1E791-0224-4838-B81A-904DAB411350}" destId="{C4490490-8FF6-426C-8118-697F675A86D8}" srcOrd="3" destOrd="0" presId="urn:microsoft.com/office/officeart/2018/5/layout/IconLeafLabelList"/>
    <dgm:cxn modelId="{0BA7388A-7F0C-47B7-964B-5CFB7F99EE64}" type="presParOf" srcId="{C06779DA-C4EF-4E82-B3EE-20F51A24E4FF}" destId="{2A18E0DE-DC23-4CC0-B26B-CA485B36ACE8}" srcOrd="3" destOrd="0" presId="urn:microsoft.com/office/officeart/2018/5/layout/IconLeafLabelList"/>
    <dgm:cxn modelId="{A3C2D91F-735A-4AD5-AFD1-2E8CDE0FC70F}" type="presParOf" srcId="{C06779DA-C4EF-4E82-B3EE-20F51A24E4FF}" destId="{6C725EA4-A1E7-46C3-A245-19CDFBAAF8B2}" srcOrd="4" destOrd="0" presId="urn:microsoft.com/office/officeart/2018/5/layout/IconLeafLabelList"/>
    <dgm:cxn modelId="{A209519D-9770-4C62-9705-7B1A576309E4}" type="presParOf" srcId="{6C725EA4-A1E7-46C3-A245-19CDFBAAF8B2}" destId="{B2D69EB3-6B53-4BE6-BD11-FE27457CD7B7}" srcOrd="0" destOrd="0" presId="urn:microsoft.com/office/officeart/2018/5/layout/IconLeafLabelList"/>
    <dgm:cxn modelId="{053AFC95-D144-4A57-A38D-CFEAA9C38D34}" type="presParOf" srcId="{6C725EA4-A1E7-46C3-A245-19CDFBAAF8B2}" destId="{F67A0B17-61F8-4845-8473-5A271A92AE78}" srcOrd="1" destOrd="0" presId="urn:microsoft.com/office/officeart/2018/5/layout/IconLeafLabelList"/>
    <dgm:cxn modelId="{A81109CF-DCE8-4C5A-9551-653AE6519C8C}" type="presParOf" srcId="{6C725EA4-A1E7-46C3-A245-19CDFBAAF8B2}" destId="{26B2AC0E-DEE2-4083-8E63-9908E3C2CDFD}" srcOrd="2" destOrd="0" presId="urn:microsoft.com/office/officeart/2018/5/layout/IconLeafLabelList"/>
    <dgm:cxn modelId="{871D9D0F-AD42-4F73-BC0F-5360F9EBA448}" type="presParOf" srcId="{6C725EA4-A1E7-46C3-A245-19CDFBAAF8B2}" destId="{D5F1FB90-C1B1-4774-B881-FE2C6E50AD1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635E0C5-AB05-4109-AC21-B7659529E3C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A6FB9F-917A-43F8-80CF-4C2936DC75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Teamwork is important</a:t>
          </a:r>
          <a:endParaRPr lang="en-US"/>
        </a:p>
      </dgm:t>
    </dgm:pt>
    <dgm:pt modelId="{6F2C340A-20AF-4299-B8D3-5ADDCBBF68E4}" type="parTrans" cxnId="{B4D67B9C-AC6B-4936-82E3-D58F65D22307}">
      <dgm:prSet/>
      <dgm:spPr/>
      <dgm:t>
        <a:bodyPr/>
        <a:lstStyle/>
        <a:p>
          <a:endParaRPr lang="en-US"/>
        </a:p>
      </dgm:t>
    </dgm:pt>
    <dgm:pt modelId="{A3047C2C-9007-48EF-A6B9-4EBD4EFEC961}" type="sibTrans" cxnId="{B4D67B9C-AC6B-4936-82E3-D58F65D22307}">
      <dgm:prSet/>
      <dgm:spPr/>
      <dgm:t>
        <a:bodyPr/>
        <a:lstStyle/>
        <a:p>
          <a:endParaRPr lang="en-US"/>
        </a:p>
      </dgm:t>
    </dgm:pt>
    <dgm:pt modelId="{41A25F09-F494-46DB-92DD-5055EC40B51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Communication is key</a:t>
          </a:r>
          <a:endParaRPr lang="en-US"/>
        </a:p>
      </dgm:t>
    </dgm:pt>
    <dgm:pt modelId="{8C228CFD-FFDC-44C8-966B-F62F4AEFE062}" type="parTrans" cxnId="{6A6E8CE6-B1DE-49D8-B1B2-B8E5E153F522}">
      <dgm:prSet/>
      <dgm:spPr/>
      <dgm:t>
        <a:bodyPr/>
        <a:lstStyle/>
        <a:p>
          <a:endParaRPr lang="en-US"/>
        </a:p>
      </dgm:t>
    </dgm:pt>
    <dgm:pt modelId="{541A7559-DEEB-4887-ADCF-7669CA967E3B}" type="sibTrans" cxnId="{6A6E8CE6-B1DE-49D8-B1B2-B8E5E153F522}">
      <dgm:prSet/>
      <dgm:spPr/>
      <dgm:t>
        <a:bodyPr/>
        <a:lstStyle/>
        <a:p>
          <a:endParaRPr lang="en-US"/>
        </a:p>
      </dgm:t>
    </dgm:pt>
    <dgm:pt modelId="{3522B364-0178-4547-B5E2-542B25C94E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Stay calm</a:t>
          </a:r>
          <a:endParaRPr lang="en-US"/>
        </a:p>
      </dgm:t>
    </dgm:pt>
    <dgm:pt modelId="{56F5271E-EB33-4544-A4AF-994B73440011}" type="parTrans" cxnId="{BAC2D2DC-E7E2-408A-8B06-32AF46D48626}">
      <dgm:prSet/>
      <dgm:spPr/>
      <dgm:t>
        <a:bodyPr/>
        <a:lstStyle/>
        <a:p>
          <a:endParaRPr lang="en-US"/>
        </a:p>
      </dgm:t>
    </dgm:pt>
    <dgm:pt modelId="{4C7A2211-C3B1-4052-B6BC-0F8D335E5068}" type="sibTrans" cxnId="{BAC2D2DC-E7E2-408A-8B06-32AF46D48626}">
      <dgm:prSet/>
      <dgm:spPr/>
      <dgm:t>
        <a:bodyPr/>
        <a:lstStyle/>
        <a:p>
          <a:endParaRPr lang="en-US"/>
        </a:p>
      </dgm:t>
    </dgm:pt>
    <dgm:pt modelId="{1FB0369D-5B7F-4B78-A09A-6AC7CC8E4F4D}" type="pres">
      <dgm:prSet presAssocID="{4635E0C5-AB05-4109-AC21-B7659529E3CD}" presName="root" presStyleCnt="0">
        <dgm:presLayoutVars>
          <dgm:dir/>
          <dgm:resizeHandles val="exact"/>
        </dgm:presLayoutVars>
      </dgm:prSet>
      <dgm:spPr/>
    </dgm:pt>
    <dgm:pt modelId="{259B9246-0156-4EF9-8FD0-AA1D8E3F6F07}" type="pres">
      <dgm:prSet presAssocID="{FBA6FB9F-917A-43F8-80CF-4C2936DC758D}" presName="compNode" presStyleCnt="0"/>
      <dgm:spPr/>
    </dgm:pt>
    <dgm:pt modelId="{7B622738-5FD6-4A2C-8196-D18A10983DD8}" type="pres">
      <dgm:prSet presAssocID="{FBA6FB9F-917A-43F8-80CF-4C2936DC758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7BED733D-AAF9-420B-A874-5E5275438895}" type="pres">
      <dgm:prSet presAssocID="{FBA6FB9F-917A-43F8-80CF-4C2936DC758D}" presName="spaceRect" presStyleCnt="0"/>
      <dgm:spPr/>
    </dgm:pt>
    <dgm:pt modelId="{E7359820-48B0-4DD7-B87E-34A989798FF0}" type="pres">
      <dgm:prSet presAssocID="{FBA6FB9F-917A-43F8-80CF-4C2936DC758D}" presName="textRect" presStyleLbl="revTx" presStyleIdx="0" presStyleCnt="3">
        <dgm:presLayoutVars>
          <dgm:chMax val="1"/>
          <dgm:chPref val="1"/>
        </dgm:presLayoutVars>
      </dgm:prSet>
      <dgm:spPr/>
    </dgm:pt>
    <dgm:pt modelId="{317CC48E-2E51-4B81-AA84-A031068C89FB}" type="pres">
      <dgm:prSet presAssocID="{A3047C2C-9007-48EF-A6B9-4EBD4EFEC961}" presName="sibTrans" presStyleCnt="0"/>
      <dgm:spPr/>
    </dgm:pt>
    <dgm:pt modelId="{A8DEB755-899C-4F3E-95F5-8A3A31404893}" type="pres">
      <dgm:prSet presAssocID="{41A25F09-F494-46DB-92DD-5055EC40B51B}" presName="compNode" presStyleCnt="0"/>
      <dgm:spPr/>
    </dgm:pt>
    <dgm:pt modelId="{107B1F4D-E162-4A0F-BFD3-DC55FC13EFEF}" type="pres">
      <dgm:prSet presAssocID="{41A25F09-F494-46DB-92DD-5055EC40B51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B2084E3-BED3-4153-B386-716FBE20468C}" type="pres">
      <dgm:prSet presAssocID="{41A25F09-F494-46DB-92DD-5055EC40B51B}" presName="spaceRect" presStyleCnt="0"/>
      <dgm:spPr/>
    </dgm:pt>
    <dgm:pt modelId="{E8A2D11D-B2AF-4850-9F3B-B1719E07FD8A}" type="pres">
      <dgm:prSet presAssocID="{41A25F09-F494-46DB-92DD-5055EC40B51B}" presName="textRect" presStyleLbl="revTx" presStyleIdx="1" presStyleCnt="3">
        <dgm:presLayoutVars>
          <dgm:chMax val="1"/>
          <dgm:chPref val="1"/>
        </dgm:presLayoutVars>
      </dgm:prSet>
      <dgm:spPr/>
    </dgm:pt>
    <dgm:pt modelId="{CE75883F-260F-4198-ABB7-6EED976D2BBD}" type="pres">
      <dgm:prSet presAssocID="{541A7559-DEEB-4887-ADCF-7669CA967E3B}" presName="sibTrans" presStyleCnt="0"/>
      <dgm:spPr/>
    </dgm:pt>
    <dgm:pt modelId="{4FE8F665-110A-4ED3-BE1F-8E5D1C7D106A}" type="pres">
      <dgm:prSet presAssocID="{3522B364-0178-4547-B5E2-542B25C94EE2}" presName="compNode" presStyleCnt="0"/>
      <dgm:spPr/>
    </dgm:pt>
    <dgm:pt modelId="{7F63DFA8-1950-48E6-959F-3028CAE47A0E}" type="pres">
      <dgm:prSet presAssocID="{3522B364-0178-4547-B5E2-542B25C94EE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CE04C2C2-662B-4940-B8D2-CC476F28B513}" type="pres">
      <dgm:prSet presAssocID="{3522B364-0178-4547-B5E2-542B25C94EE2}" presName="spaceRect" presStyleCnt="0"/>
      <dgm:spPr/>
    </dgm:pt>
    <dgm:pt modelId="{DE8505C2-C6F9-434A-9984-D19AFFED7328}" type="pres">
      <dgm:prSet presAssocID="{3522B364-0178-4547-B5E2-542B25C94EE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0F27E21-F8CA-4E98-8F03-C57228B2D979}" type="presOf" srcId="{41A25F09-F494-46DB-92DD-5055EC40B51B}" destId="{E8A2D11D-B2AF-4850-9F3B-B1719E07FD8A}" srcOrd="0" destOrd="0" presId="urn:microsoft.com/office/officeart/2018/2/layout/IconLabelList"/>
    <dgm:cxn modelId="{9E01F03E-A496-4FED-ABB4-04E1F7BBA76B}" type="presOf" srcId="{3522B364-0178-4547-B5E2-542B25C94EE2}" destId="{DE8505C2-C6F9-434A-9984-D19AFFED7328}" srcOrd="0" destOrd="0" presId="urn:microsoft.com/office/officeart/2018/2/layout/IconLabelList"/>
    <dgm:cxn modelId="{68D69988-6804-4699-9101-902F8169F2E4}" type="presOf" srcId="{4635E0C5-AB05-4109-AC21-B7659529E3CD}" destId="{1FB0369D-5B7F-4B78-A09A-6AC7CC8E4F4D}" srcOrd="0" destOrd="0" presId="urn:microsoft.com/office/officeart/2018/2/layout/IconLabelList"/>
    <dgm:cxn modelId="{B4D67B9C-AC6B-4936-82E3-D58F65D22307}" srcId="{4635E0C5-AB05-4109-AC21-B7659529E3CD}" destId="{FBA6FB9F-917A-43F8-80CF-4C2936DC758D}" srcOrd="0" destOrd="0" parTransId="{6F2C340A-20AF-4299-B8D3-5ADDCBBF68E4}" sibTransId="{A3047C2C-9007-48EF-A6B9-4EBD4EFEC961}"/>
    <dgm:cxn modelId="{F3CAB2B1-7644-4E70-A45E-F214C9973F53}" type="presOf" srcId="{FBA6FB9F-917A-43F8-80CF-4C2936DC758D}" destId="{E7359820-48B0-4DD7-B87E-34A989798FF0}" srcOrd="0" destOrd="0" presId="urn:microsoft.com/office/officeart/2018/2/layout/IconLabelList"/>
    <dgm:cxn modelId="{BAC2D2DC-E7E2-408A-8B06-32AF46D48626}" srcId="{4635E0C5-AB05-4109-AC21-B7659529E3CD}" destId="{3522B364-0178-4547-B5E2-542B25C94EE2}" srcOrd="2" destOrd="0" parTransId="{56F5271E-EB33-4544-A4AF-994B73440011}" sibTransId="{4C7A2211-C3B1-4052-B6BC-0F8D335E5068}"/>
    <dgm:cxn modelId="{6A6E8CE6-B1DE-49D8-B1B2-B8E5E153F522}" srcId="{4635E0C5-AB05-4109-AC21-B7659529E3CD}" destId="{41A25F09-F494-46DB-92DD-5055EC40B51B}" srcOrd="1" destOrd="0" parTransId="{8C228CFD-FFDC-44C8-966B-F62F4AEFE062}" sibTransId="{541A7559-DEEB-4887-ADCF-7669CA967E3B}"/>
    <dgm:cxn modelId="{0C09BFD8-46E0-4880-879D-92C61AB045B7}" type="presParOf" srcId="{1FB0369D-5B7F-4B78-A09A-6AC7CC8E4F4D}" destId="{259B9246-0156-4EF9-8FD0-AA1D8E3F6F07}" srcOrd="0" destOrd="0" presId="urn:microsoft.com/office/officeart/2018/2/layout/IconLabelList"/>
    <dgm:cxn modelId="{C3BEE318-8F08-4B75-BAF7-33D7446A909A}" type="presParOf" srcId="{259B9246-0156-4EF9-8FD0-AA1D8E3F6F07}" destId="{7B622738-5FD6-4A2C-8196-D18A10983DD8}" srcOrd="0" destOrd="0" presId="urn:microsoft.com/office/officeart/2018/2/layout/IconLabelList"/>
    <dgm:cxn modelId="{D1699675-41C0-43A1-8E99-60A6295E2CC5}" type="presParOf" srcId="{259B9246-0156-4EF9-8FD0-AA1D8E3F6F07}" destId="{7BED733D-AAF9-420B-A874-5E5275438895}" srcOrd="1" destOrd="0" presId="urn:microsoft.com/office/officeart/2018/2/layout/IconLabelList"/>
    <dgm:cxn modelId="{68B1C937-ECF7-4016-A78C-59381A399B9D}" type="presParOf" srcId="{259B9246-0156-4EF9-8FD0-AA1D8E3F6F07}" destId="{E7359820-48B0-4DD7-B87E-34A989798FF0}" srcOrd="2" destOrd="0" presId="urn:microsoft.com/office/officeart/2018/2/layout/IconLabelList"/>
    <dgm:cxn modelId="{40FB245D-EB0B-4B3E-99AA-C867D70C35EC}" type="presParOf" srcId="{1FB0369D-5B7F-4B78-A09A-6AC7CC8E4F4D}" destId="{317CC48E-2E51-4B81-AA84-A031068C89FB}" srcOrd="1" destOrd="0" presId="urn:microsoft.com/office/officeart/2018/2/layout/IconLabelList"/>
    <dgm:cxn modelId="{2FC38BC3-5F87-48E4-A167-4FE3AFB8F960}" type="presParOf" srcId="{1FB0369D-5B7F-4B78-A09A-6AC7CC8E4F4D}" destId="{A8DEB755-899C-4F3E-95F5-8A3A31404893}" srcOrd="2" destOrd="0" presId="urn:microsoft.com/office/officeart/2018/2/layout/IconLabelList"/>
    <dgm:cxn modelId="{E7BE25A1-8DFE-4292-98C6-7F6E386B567D}" type="presParOf" srcId="{A8DEB755-899C-4F3E-95F5-8A3A31404893}" destId="{107B1F4D-E162-4A0F-BFD3-DC55FC13EFEF}" srcOrd="0" destOrd="0" presId="urn:microsoft.com/office/officeart/2018/2/layout/IconLabelList"/>
    <dgm:cxn modelId="{889D6B4D-D34A-451A-A0AF-FFA11794086D}" type="presParOf" srcId="{A8DEB755-899C-4F3E-95F5-8A3A31404893}" destId="{3B2084E3-BED3-4153-B386-716FBE20468C}" srcOrd="1" destOrd="0" presId="urn:microsoft.com/office/officeart/2018/2/layout/IconLabelList"/>
    <dgm:cxn modelId="{0070212C-559A-40C2-A2C5-D37B61F1F837}" type="presParOf" srcId="{A8DEB755-899C-4F3E-95F5-8A3A31404893}" destId="{E8A2D11D-B2AF-4850-9F3B-B1719E07FD8A}" srcOrd="2" destOrd="0" presId="urn:microsoft.com/office/officeart/2018/2/layout/IconLabelList"/>
    <dgm:cxn modelId="{9263AC08-13B8-4ACB-8518-C0C3F0285742}" type="presParOf" srcId="{1FB0369D-5B7F-4B78-A09A-6AC7CC8E4F4D}" destId="{CE75883F-260F-4198-ABB7-6EED976D2BBD}" srcOrd="3" destOrd="0" presId="urn:microsoft.com/office/officeart/2018/2/layout/IconLabelList"/>
    <dgm:cxn modelId="{C45D2100-D025-4240-A7CC-12C125DC9303}" type="presParOf" srcId="{1FB0369D-5B7F-4B78-A09A-6AC7CC8E4F4D}" destId="{4FE8F665-110A-4ED3-BE1F-8E5D1C7D106A}" srcOrd="4" destOrd="0" presId="urn:microsoft.com/office/officeart/2018/2/layout/IconLabelList"/>
    <dgm:cxn modelId="{F75BD3D9-5DDF-4E63-BFFA-E871EFA78CFE}" type="presParOf" srcId="{4FE8F665-110A-4ED3-BE1F-8E5D1C7D106A}" destId="{7F63DFA8-1950-48E6-959F-3028CAE47A0E}" srcOrd="0" destOrd="0" presId="urn:microsoft.com/office/officeart/2018/2/layout/IconLabelList"/>
    <dgm:cxn modelId="{9B897E78-ED1F-4BD3-9D7A-6D7EB4017A8C}" type="presParOf" srcId="{4FE8F665-110A-4ED3-BE1F-8E5D1C7D106A}" destId="{CE04C2C2-662B-4940-B8D2-CC476F28B513}" srcOrd="1" destOrd="0" presId="urn:microsoft.com/office/officeart/2018/2/layout/IconLabelList"/>
    <dgm:cxn modelId="{283F90AD-B31F-413C-B7D5-A200B550001D}" type="presParOf" srcId="{4FE8F665-110A-4ED3-BE1F-8E5D1C7D106A}" destId="{DE8505C2-C6F9-434A-9984-D19AFFED732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A68FC2-C936-47D9-8287-A3B8A244400A}">
      <dsp:nvSpPr>
        <dsp:cNvPr id="0" name=""/>
        <dsp:cNvSpPr/>
      </dsp:nvSpPr>
      <dsp:spPr>
        <a:xfrm>
          <a:off x="0" y="1839853"/>
          <a:ext cx="2106263" cy="13374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E2A03-7550-4316-BF66-244C7DB49BD2}">
      <dsp:nvSpPr>
        <dsp:cNvPr id="0" name=""/>
        <dsp:cNvSpPr/>
      </dsp:nvSpPr>
      <dsp:spPr>
        <a:xfrm>
          <a:off x="234029" y="2062181"/>
          <a:ext cx="2106263" cy="13374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Head chef is not coming</a:t>
          </a:r>
          <a:endParaRPr lang="en-US" sz="2500" kern="1200"/>
        </a:p>
      </dsp:txBody>
      <dsp:txXfrm>
        <a:off x="273202" y="2101354"/>
        <a:ext cx="2027917" cy="1259131"/>
      </dsp:txXfrm>
    </dsp:sp>
    <dsp:sp modelId="{7B0C0769-8696-4D4E-8FB9-54EB81089D44}">
      <dsp:nvSpPr>
        <dsp:cNvPr id="0" name=""/>
        <dsp:cNvSpPr/>
      </dsp:nvSpPr>
      <dsp:spPr>
        <a:xfrm>
          <a:off x="2574321" y="1839853"/>
          <a:ext cx="2106263" cy="13374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C98FA-717A-44C8-AC65-A0CEFC14B58C}">
      <dsp:nvSpPr>
        <dsp:cNvPr id="0" name=""/>
        <dsp:cNvSpPr/>
      </dsp:nvSpPr>
      <dsp:spPr>
        <a:xfrm>
          <a:off x="2808351" y="2062181"/>
          <a:ext cx="2106263" cy="13374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One server is not coming</a:t>
          </a:r>
          <a:endParaRPr lang="en-US" sz="2500" kern="1200"/>
        </a:p>
      </dsp:txBody>
      <dsp:txXfrm>
        <a:off x="2847524" y="2101354"/>
        <a:ext cx="2027917" cy="1259131"/>
      </dsp:txXfrm>
    </dsp:sp>
    <dsp:sp modelId="{1F24368C-3DB0-4C56-99B3-7C4E5653FEF3}">
      <dsp:nvSpPr>
        <dsp:cNvPr id="0" name=""/>
        <dsp:cNvSpPr/>
      </dsp:nvSpPr>
      <dsp:spPr>
        <a:xfrm>
          <a:off x="5148643" y="1839853"/>
          <a:ext cx="2106263" cy="13374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9E68FE-4D2B-4BC4-8CC3-B7309CC33ABC}">
      <dsp:nvSpPr>
        <dsp:cNvPr id="0" name=""/>
        <dsp:cNvSpPr/>
      </dsp:nvSpPr>
      <dsp:spPr>
        <a:xfrm>
          <a:off x="5382672" y="2062181"/>
          <a:ext cx="2106263" cy="13374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Food delivery is not here</a:t>
          </a:r>
          <a:endParaRPr lang="en-US" sz="2500" kern="1200"/>
        </a:p>
      </dsp:txBody>
      <dsp:txXfrm>
        <a:off x="5421845" y="2101354"/>
        <a:ext cx="2027917" cy="12591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B7A297-B1FC-45D9-B994-80B20D964117}">
      <dsp:nvSpPr>
        <dsp:cNvPr id="0" name=""/>
        <dsp:cNvSpPr/>
      </dsp:nvSpPr>
      <dsp:spPr>
        <a:xfrm>
          <a:off x="1011285" y="596604"/>
          <a:ext cx="1467821" cy="14678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B92CD-E9CC-4AEB-9A9E-4F6EA640F5D5}">
      <dsp:nvSpPr>
        <dsp:cNvPr id="0" name=""/>
        <dsp:cNvSpPr/>
      </dsp:nvSpPr>
      <dsp:spPr>
        <a:xfrm>
          <a:off x="114283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Quick team meeting</a:t>
          </a:r>
          <a:endParaRPr lang="en-US" sz="2900" kern="1200"/>
        </a:p>
      </dsp:txBody>
      <dsp:txXfrm>
        <a:off x="114283" y="2450723"/>
        <a:ext cx="3261824" cy="720000"/>
      </dsp:txXfrm>
    </dsp:sp>
    <dsp:sp modelId="{ED0471EE-971C-46B1-8477-3D7BAF395564}">
      <dsp:nvSpPr>
        <dsp:cNvPr id="0" name=""/>
        <dsp:cNvSpPr/>
      </dsp:nvSpPr>
      <dsp:spPr>
        <a:xfrm>
          <a:off x="4843929" y="596604"/>
          <a:ext cx="1467821" cy="14678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F0CD21-3513-4FDC-9441-81B843A1803C}">
      <dsp:nvSpPr>
        <dsp:cNvPr id="0" name=""/>
        <dsp:cNvSpPr/>
      </dsp:nvSpPr>
      <dsp:spPr>
        <a:xfrm>
          <a:off x="3946927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Check food we have</a:t>
          </a:r>
          <a:endParaRPr lang="en-US" sz="2900" kern="1200"/>
        </a:p>
      </dsp:txBody>
      <dsp:txXfrm>
        <a:off x="3946927" y="2450723"/>
        <a:ext cx="3261824" cy="720000"/>
      </dsp:txXfrm>
    </dsp:sp>
    <dsp:sp modelId="{7647820E-1A01-4D7E-97F2-3E58C0C5A594}">
      <dsp:nvSpPr>
        <dsp:cNvPr id="0" name=""/>
        <dsp:cNvSpPr/>
      </dsp:nvSpPr>
      <dsp:spPr>
        <a:xfrm>
          <a:off x="8676573" y="596604"/>
          <a:ext cx="1467821" cy="14678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F94E61-8613-4EC4-A7F1-01D827C4AD9B}">
      <dsp:nvSpPr>
        <dsp:cNvPr id="0" name=""/>
        <dsp:cNvSpPr/>
      </dsp:nvSpPr>
      <dsp:spPr>
        <a:xfrm>
          <a:off x="7779571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Stay calm</a:t>
          </a:r>
          <a:endParaRPr lang="en-US" sz="2900" kern="1200"/>
        </a:p>
      </dsp:txBody>
      <dsp:txXfrm>
        <a:off x="7779571" y="2450723"/>
        <a:ext cx="3261824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4BBE19-5969-4779-BDD7-8B51F52A6DF3}">
      <dsp:nvSpPr>
        <dsp:cNvPr id="0" name=""/>
        <dsp:cNvSpPr/>
      </dsp:nvSpPr>
      <dsp:spPr>
        <a:xfrm>
          <a:off x="0" y="578578"/>
          <a:ext cx="6620255" cy="117526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b="0" i="0" kern="1200" baseline="0"/>
            <a:t>Change table sections</a:t>
          </a:r>
          <a:endParaRPr lang="en-US" sz="4900" kern="1200"/>
        </a:p>
      </dsp:txBody>
      <dsp:txXfrm>
        <a:off x="57372" y="635950"/>
        <a:ext cx="6505511" cy="1060520"/>
      </dsp:txXfrm>
    </dsp:sp>
    <dsp:sp modelId="{D9DB6170-5AF6-4761-ACE9-CA0E6E061C16}">
      <dsp:nvSpPr>
        <dsp:cNvPr id="0" name=""/>
        <dsp:cNvSpPr/>
      </dsp:nvSpPr>
      <dsp:spPr>
        <a:xfrm>
          <a:off x="0" y="1894963"/>
          <a:ext cx="6620255" cy="1175264"/>
        </a:xfrm>
        <a:prstGeom prst="roundRect">
          <a:avLst/>
        </a:prstGeom>
        <a:solidFill>
          <a:schemeClr val="accent2">
            <a:hueOff val="-5184504"/>
            <a:satOff val="-10204"/>
            <a:lumOff val="637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b="0" i="0" kern="1200" baseline="0"/>
            <a:t>Share the work</a:t>
          </a:r>
          <a:endParaRPr lang="en-US" sz="4900" kern="1200"/>
        </a:p>
      </dsp:txBody>
      <dsp:txXfrm>
        <a:off x="57372" y="1952335"/>
        <a:ext cx="6505511" cy="1060520"/>
      </dsp:txXfrm>
    </dsp:sp>
    <dsp:sp modelId="{CE48E8C3-3511-41EA-9B56-CD56A4BE53D9}">
      <dsp:nvSpPr>
        <dsp:cNvPr id="0" name=""/>
        <dsp:cNvSpPr/>
      </dsp:nvSpPr>
      <dsp:spPr>
        <a:xfrm>
          <a:off x="0" y="3211348"/>
          <a:ext cx="6620255" cy="1175264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b="0" i="0" kern="1200" baseline="0"/>
            <a:t>Manager help on floor</a:t>
          </a:r>
          <a:endParaRPr lang="en-US" sz="4900" kern="1200"/>
        </a:p>
      </dsp:txBody>
      <dsp:txXfrm>
        <a:off x="57372" y="3268720"/>
        <a:ext cx="6505511" cy="10605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5F4AF-8DE8-48FB-A371-21ACC24FF5A1}">
      <dsp:nvSpPr>
        <dsp:cNvPr id="0" name=""/>
        <dsp:cNvSpPr/>
      </dsp:nvSpPr>
      <dsp:spPr>
        <a:xfrm>
          <a:off x="1011642" y="596474"/>
          <a:ext cx="1467910" cy="14679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D0CE30-AC75-4EF5-9EA5-5577084C9EB5}">
      <dsp:nvSpPr>
        <dsp:cNvPr id="0" name=""/>
        <dsp:cNvSpPr/>
      </dsp:nvSpPr>
      <dsp:spPr>
        <a:xfrm>
          <a:off x="114585" y="2450663"/>
          <a:ext cx="32620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Good communication</a:t>
          </a:r>
          <a:endParaRPr lang="en-US" sz="2700" kern="1200"/>
        </a:p>
      </dsp:txBody>
      <dsp:txXfrm>
        <a:off x="114585" y="2450663"/>
        <a:ext cx="3262023" cy="720000"/>
      </dsp:txXfrm>
    </dsp:sp>
    <dsp:sp modelId="{A0BDA9E8-9CFA-4068-8A99-ED4909F52B67}">
      <dsp:nvSpPr>
        <dsp:cNvPr id="0" name=""/>
        <dsp:cNvSpPr/>
      </dsp:nvSpPr>
      <dsp:spPr>
        <a:xfrm>
          <a:off x="4844519" y="596474"/>
          <a:ext cx="1467910" cy="14679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8462A-4C3C-42B2-9BB9-0B924024A30C}">
      <dsp:nvSpPr>
        <dsp:cNvPr id="0" name=""/>
        <dsp:cNvSpPr/>
      </dsp:nvSpPr>
      <dsp:spPr>
        <a:xfrm>
          <a:off x="3947463" y="2450663"/>
          <a:ext cx="32620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Watch waiting time</a:t>
          </a:r>
          <a:endParaRPr lang="en-US" sz="2700" kern="1200"/>
        </a:p>
      </dsp:txBody>
      <dsp:txXfrm>
        <a:off x="3947463" y="2450663"/>
        <a:ext cx="3262023" cy="720000"/>
      </dsp:txXfrm>
    </dsp:sp>
    <dsp:sp modelId="{4030E32E-2A96-4970-977C-B4BDF0CC265A}">
      <dsp:nvSpPr>
        <dsp:cNvPr id="0" name=""/>
        <dsp:cNvSpPr/>
      </dsp:nvSpPr>
      <dsp:spPr>
        <a:xfrm>
          <a:off x="8677397" y="596474"/>
          <a:ext cx="1467910" cy="14679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D6499-A93C-4535-9211-0FCED4E6EE83}">
      <dsp:nvSpPr>
        <dsp:cNvPr id="0" name=""/>
        <dsp:cNvSpPr/>
      </dsp:nvSpPr>
      <dsp:spPr>
        <a:xfrm>
          <a:off x="7780340" y="2450663"/>
          <a:ext cx="32620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Stay in control</a:t>
          </a:r>
          <a:endParaRPr lang="en-US" sz="2700" kern="1200"/>
        </a:p>
      </dsp:txBody>
      <dsp:txXfrm>
        <a:off x="7780340" y="2450663"/>
        <a:ext cx="3262023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180F5E-329A-460E-80FE-A539D972D118}">
      <dsp:nvSpPr>
        <dsp:cNvPr id="0" name=""/>
        <dsp:cNvSpPr/>
      </dsp:nvSpPr>
      <dsp:spPr>
        <a:xfrm>
          <a:off x="0" y="0"/>
          <a:ext cx="3486150" cy="3767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1794" tIns="330200" rIns="27179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Be honest</a:t>
          </a:r>
          <a:endParaRPr lang="en-US" sz="2600" kern="1200"/>
        </a:p>
      </dsp:txBody>
      <dsp:txXfrm>
        <a:off x="0" y="1431584"/>
        <a:ext cx="3486150" cy="2260396"/>
      </dsp:txXfrm>
    </dsp:sp>
    <dsp:sp modelId="{75AE792A-9F7F-4C47-A0AC-1803E5187901}">
      <dsp:nvSpPr>
        <dsp:cNvPr id="0" name=""/>
        <dsp:cNvSpPr/>
      </dsp:nvSpPr>
      <dsp:spPr>
        <a:xfrm>
          <a:off x="1177975" y="376732"/>
          <a:ext cx="1130198" cy="11301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115" tIns="12700" rIns="8811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343489" y="542246"/>
        <a:ext cx="799170" cy="799170"/>
      </dsp:txXfrm>
    </dsp:sp>
    <dsp:sp modelId="{E03CEFF2-46B6-4FD0-AA93-E672BCF01A56}">
      <dsp:nvSpPr>
        <dsp:cNvPr id="0" name=""/>
        <dsp:cNvSpPr/>
      </dsp:nvSpPr>
      <dsp:spPr>
        <a:xfrm>
          <a:off x="0" y="3767256"/>
          <a:ext cx="3486150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DE3E3-54FC-451B-BB45-30E28E19131E}">
      <dsp:nvSpPr>
        <dsp:cNvPr id="0" name=""/>
        <dsp:cNvSpPr/>
      </dsp:nvSpPr>
      <dsp:spPr>
        <a:xfrm>
          <a:off x="3834765" y="0"/>
          <a:ext cx="3486150" cy="3767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1794" tIns="330200" rIns="27179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Be polite</a:t>
          </a:r>
          <a:endParaRPr lang="en-US" sz="2600" kern="1200"/>
        </a:p>
      </dsp:txBody>
      <dsp:txXfrm>
        <a:off x="3834765" y="1431584"/>
        <a:ext cx="3486150" cy="2260396"/>
      </dsp:txXfrm>
    </dsp:sp>
    <dsp:sp modelId="{56F44383-EC64-4E7F-A5CD-9F6A9EE76772}">
      <dsp:nvSpPr>
        <dsp:cNvPr id="0" name=""/>
        <dsp:cNvSpPr/>
      </dsp:nvSpPr>
      <dsp:spPr>
        <a:xfrm>
          <a:off x="5012740" y="376732"/>
          <a:ext cx="1130198" cy="11301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115" tIns="12700" rIns="8811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178254" y="542246"/>
        <a:ext cx="799170" cy="799170"/>
      </dsp:txXfrm>
    </dsp:sp>
    <dsp:sp modelId="{8A6C6C64-A387-4512-9D62-CD92CC974808}">
      <dsp:nvSpPr>
        <dsp:cNvPr id="0" name=""/>
        <dsp:cNvSpPr/>
      </dsp:nvSpPr>
      <dsp:spPr>
        <a:xfrm>
          <a:off x="3834765" y="3767256"/>
          <a:ext cx="3486150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B11E57-3752-40A0-8235-18CABF7C3D0D}">
      <dsp:nvSpPr>
        <dsp:cNvPr id="0" name=""/>
        <dsp:cNvSpPr/>
      </dsp:nvSpPr>
      <dsp:spPr>
        <a:xfrm>
          <a:off x="7669530" y="0"/>
          <a:ext cx="3486150" cy="3767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1794" tIns="330200" rIns="27179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Offer other options</a:t>
          </a:r>
          <a:endParaRPr lang="en-US" sz="2600" kern="1200"/>
        </a:p>
      </dsp:txBody>
      <dsp:txXfrm>
        <a:off x="7669530" y="1431584"/>
        <a:ext cx="3486150" cy="2260396"/>
      </dsp:txXfrm>
    </dsp:sp>
    <dsp:sp modelId="{3D4DEB86-96EB-4E67-AD53-2B91B9CC3402}">
      <dsp:nvSpPr>
        <dsp:cNvPr id="0" name=""/>
        <dsp:cNvSpPr/>
      </dsp:nvSpPr>
      <dsp:spPr>
        <a:xfrm>
          <a:off x="8847505" y="376732"/>
          <a:ext cx="1130198" cy="11301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115" tIns="12700" rIns="8811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9013019" y="542246"/>
        <a:ext cx="799170" cy="799170"/>
      </dsp:txXfrm>
    </dsp:sp>
    <dsp:sp modelId="{86F7DA0A-243B-4D97-AC99-82FBF92313FA}">
      <dsp:nvSpPr>
        <dsp:cNvPr id="0" name=""/>
        <dsp:cNvSpPr/>
      </dsp:nvSpPr>
      <dsp:spPr>
        <a:xfrm>
          <a:off x="7669530" y="3767256"/>
          <a:ext cx="3486150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79A7CC-C569-45CA-B8BE-501B6E2E05F9}">
      <dsp:nvSpPr>
        <dsp:cNvPr id="0" name=""/>
        <dsp:cNvSpPr/>
      </dsp:nvSpPr>
      <dsp:spPr>
        <a:xfrm>
          <a:off x="1452612" y="43179"/>
          <a:ext cx="1269562" cy="1269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8F28ED-9BCB-4F99-8EEA-CBEB29C0D2C6}">
      <dsp:nvSpPr>
        <dsp:cNvPr id="0" name=""/>
        <dsp:cNvSpPr/>
      </dsp:nvSpPr>
      <dsp:spPr>
        <a:xfrm>
          <a:off x="1723174" y="313742"/>
          <a:ext cx="728437" cy="728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0C236-FBCA-4539-87C9-9A4242517733}">
      <dsp:nvSpPr>
        <dsp:cNvPr id="0" name=""/>
        <dsp:cNvSpPr/>
      </dsp:nvSpPr>
      <dsp:spPr>
        <a:xfrm>
          <a:off x="1046768" y="1708179"/>
          <a:ext cx="20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b="0" i="0" kern="1200" baseline="0"/>
            <a:t>Stay calm</a:t>
          </a:r>
          <a:endParaRPr lang="en-US" sz="2600" kern="1200"/>
        </a:p>
      </dsp:txBody>
      <dsp:txXfrm>
        <a:off x="1046768" y="1708179"/>
        <a:ext cx="2081250" cy="720000"/>
      </dsp:txXfrm>
    </dsp:sp>
    <dsp:sp modelId="{61DD6439-6BF6-4441-9676-EE6032CE7F94}">
      <dsp:nvSpPr>
        <dsp:cNvPr id="0" name=""/>
        <dsp:cNvSpPr/>
      </dsp:nvSpPr>
      <dsp:spPr>
        <a:xfrm>
          <a:off x="3898081" y="43179"/>
          <a:ext cx="1269562" cy="1269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CCAFB-AE22-41D6-A621-1519D4ACD055}">
      <dsp:nvSpPr>
        <dsp:cNvPr id="0" name=""/>
        <dsp:cNvSpPr/>
      </dsp:nvSpPr>
      <dsp:spPr>
        <a:xfrm>
          <a:off x="4168643" y="313742"/>
          <a:ext cx="728437" cy="728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490490-8FF6-426C-8118-697F675A86D8}">
      <dsp:nvSpPr>
        <dsp:cNvPr id="0" name=""/>
        <dsp:cNvSpPr/>
      </dsp:nvSpPr>
      <dsp:spPr>
        <a:xfrm>
          <a:off x="3492237" y="1708179"/>
          <a:ext cx="20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b="0" i="0" kern="1200" baseline="0"/>
            <a:t>Support the team</a:t>
          </a:r>
          <a:endParaRPr lang="en-US" sz="2600" kern="1200"/>
        </a:p>
      </dsp:txBody>
      <dsp:txXfrm>
        <a:off x="3492237" y="1708179"/>
        <a:ext cx="2081250" cy="720000"/>
      </dsp:txXfrm>
    </dsp:sp>
    <dsp:sp modelId="{B2D69EB3-6B53-4BE6-BD11-FE27457CD7B7}">
      <dsp:nvSpPr>
        <dsp:cNvPr id="0" name=""/>
        <dsp:cNvSpPr/>
      </dsp:nvSpPr>
      <dsp:spPr>
        <a:xfrm>
          <a:off x="2675346" y="2948492"/>
          <a:ext cx="1269562" cy="1269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A0B17-61F8-4845-8473-5A271A92AE78}">
      <dsp:nvSpPr>
        <dsp:cNvPr id="0" name=""/>
        <dsp:cNvSpPr/>
      </dsp:nvSpPr>
      <dsp:spPr>
        <a:xfrm>
          <a:off x="2945909" y="3219054"/>
          <a:ext cx="728437" cy="728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F1FB90-C1B1-4774-B881-FE2C6E50AD1E}">
      <dsp:nvSpPr>
        <dsp:cNvPr id="0" name=""/>
        <dsp:cNvSpPr/>
      </dsp:nvSpPr>
      <dsp:spPr>
        <a:xfrm>
          <a:off x="2269502" y="4613492"/>
          <a:ext cx="20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b="0" i="0" kern="1200" baseline="0"/>
            <a:t>Keep positive</a:t>
          </a:r>
          <a:endParaRPr lang="en-US" sz="2600" kern="1200"/>
        </a:p>
      </dsp:txBody>
      <dsp:txXfrm>
        <a:off x="2269502" y="4613492"/>
        <a:ext cx="2081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622738-5FD6-4A2C-8196-D18A10983DD8}">
      <dsp:nvSpPr>
        <dsp:cNvPr id="0" name=""/>
        <dsp:cNvSpPr/>
      </dsp:nvSpPr>
      <dsp:spPr>
        <a:xfrm>
          <a:off x="1011285" y="596604"/>
          <a:ext cx="1467821" cy="14678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359820-48B0-4DD7-B87E-34A989798FF0}">
      <dsp:nvSpPr>
        <dsp:cNvPr id="0" name=""/>
        <dsp:cNvSpPr/>
      </dsp:nvSpPr>
      <dsp:spPr>
        <a:xfrm>
          <a:off x="114283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Teamwork is important</a:t>
          </a:r>
          <a:endParaRPr lang="en-US" sz="2600" kern="1200"/>
        </a:p>
      </dsp:txBody>
      <dsp:txXfrm>
        <a:off x="114283" y="2450723"/>
        <a:ext cx="3261824" cy="720000"/>
      </dsp:txXfrm>
    </dsp:sp>
    <dsp:sp modelId="{107B1F4D-E162-4A0F-BFD3-DC55FC13EFEF}">
      <dsp:nvSpPr>
        <dsp:cNvPr id="0" name=""/>
        <dsp:cNvSpPr/>
      </dsp:nvSpPr>
      <dsp:spPr>
        <a:xfrm>
          <a:off x="4843929" y="596604"/>
          <a:ext cx="1467821" cy="14678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2D11D-B2AF-4850-9F3B-B1719E07FD8A}">
      <dsp:nvSpPr>
        <dsp:cNvPr id="0" name=""/>
        <dsp:cNvSpPr/>
      </dsp:nvSpPr>
      <dsp:spPr>
        <a:xfrm>
          <a:off x="3946927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Communication is key</a:t>
          </a:r>
          <a:endParaRPr lang="en-US" sz="2600" kern="1200"/>
        </a:p>
      </dsp:txBody>
      <dsp:txXfrm>
        <a:off x="3946927" y="2450723"/>
        <a:ext cx="3261824" cy="720000"/>
      </dsp:txXfrm>
    </dsp:sp>
    <dsp:sp modelId="{7F63DFA8-1950-48E6-959F-3028CAE47A0E}">
      <dsp:nvSpPr>
        <dsp:cNvPr id="0" name=""/>
        <dsp:cNvSpPr/>
      </dsp:nvSpPr>
      <dsp:spPr>
        <a:xfrm>
          <a:off x="8676573" y="596604"/>
          <a:ext cx="1467821" cy="14678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505C2-C6F9-434A-9984-D19AFFED7328}">
      <dsp:nvSpPr>
        <dsp:cNvPr id="0" name=""/>
        <dsp:cNvSpPr/>
      </dsp:nvSpPr>
      <dsp:spPr>
        <a:xfrm>
          <a:off x="7779571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Stay calm</a:t>
          </a:r>
          <a:endParaRPr lang="en-US" sz="2600" kern="1200"/>
        </a:p>
      </dsp:txBody>
      <dsp:txXfrm>
        <a:off x="7779571" y="2450723"/>
        <a:ext cx="3261824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862CD5-C5C5-49CF-A038-377DE5D6FA6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3391A1-6207-4E7B-827B-1264F246E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564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will talk about a busy dinner service in a restaurant.</a:t>
            </a:r>
            <a:br>
              <a:rPr lang="en-GB" dirty="0"/>
            </a:br>
            <a:r>
              <a:rPr lang="en-GB" dirty="0"/>
              <a:t>The restaurant is in city centre and is fully booked, around 120 customers.</a:t>
            </a:r>
            <a:br>
              <a:rPr lang="en-GB" dirty="0"/>
            </a:br>
            <a:r>
              <a:rPr lang="en-GB" dirty="0"/>
              <a:t>Before the service start, we already have some problems.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5533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Before the dinner service start, we already have some problems.</a:t>
            </a:r>
            <a:br>
              <a:rPr lang="en-GB" dirty="0"/>
            </a:br>
            <a:r>
              <a:rPr lang="en-GB" dirty="0"/>
              <a:t>The head chef is not coming to work, also one server is missing.</a:t>
            </a:r>
            <a:br>
              <a:rPr lang="en-GB" dirty="0"/>
            </a:br>
            <a:r>
              <a:rPr lang="en-GB" dirty="0"/>
              <a:t>On top of that, the food delivery is not here, so we don’t have everything we need.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37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main focus is to keep customers happy and not feel too much the problems.</a:t>
            </a:r>
            <a:br>
              <a:rPr lang="en-GB" dirty="0"/>
            </a:br>
            <a:r>
              <a:rPr lang="en-GB" dirty="0"/>
              <a:t>Also I want the service to keep going, not stop or be very slow.</a:t>
            </a:r>
            <a:br>
              <a:rPr lang="en-GB" dirty="0"/>
            </a:br>
            <a:r>
              <a:rPr lang="en-GB" dirty="0"/>
              <a:t>And I need to help my team because they will feel stress in this situation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674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First, I call a quick meeting with the team.</a:t>
            </a:r>
            <a:br>
              <a:rPr lang="en-GB" dirty="0"/>
            </a:br>
            <a:r>
              <a:rPr lang="en-GB" dirty="0"/>
              <a:t>I explain the situation and what problems we have.</a:t>
            </a:r>
            <a:br>
              <a:rPr lang="en-GB" dirty="0"/>
            </a:br>
            <a:r>
              <a:rPr lang="en-GB" dirty="0"/>
              <a:t>Then I check what food we still have in the kitchen.</a:t>
            </a:r>
            <a:br>
              <a:rPr lang="en-GB" dirty="0"/>
            </a:br>
            <a:r>
              <a:rPr lang="en-GB" dirty="0"/>
              <a:t>Very important, I try to stay calm because the team will follow my energy.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5922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head chef is not here, so the sous chef will take control of the kitchen.</a:t>
            </a:r>
            <a:br>
              <a:rPr lang="en-GB" dirty="0"/>
            </a:br>
            <a:r>
              <a:rPr lang="en-GB" dirty="0"/>
              <a:t>We make the menu more simple, with fewer dishes, so the kitchen can manage better.</a:t>
            </a:r>
            <a:br>
              <a:rPr lang="en-GB" dirty="0"/>
            </a:br>
            <a:r>
              <a:rPr lang="en-GB" dirty="0"/>
              <a:t>We focus on dishes that are faster and easier to cook. </a:t>
            </a:r>
          </a:p>
          <a:p>
            <a:r>
              <a:rPr lang="en-GB" dirty="0"/>
              <a:t>From my experience in kitchen, when it’s busy, simple menu helps a lot.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5951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One server is not coming, so we need to change the table sections.</a:t>
            </a:r>
            <a:br>
              <a:rPr lang="en-GB" dirty="0"/>
            </a:br>
            <a:r>
              <a:rPr lang="en-GB" dirty="0"/>
              <a:t>The team will share the work between them.</a:t>
            </a:r>
            <a:br>
              <a:rPr lang="en-GB" dirty="0"/>
            </a:br>
            <a:r>
              <a:rPr lang="en-GB" dirty="0"/>
              <a:t>I will also help on the floor, not just stay as manager.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0597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During the service, communication is very important.</a:t>
            </a:r>
            <a:br>
              <a:rPr lang="en-GB" dirty="0"/>
            </a:br>
            <a:r>
              <a:rPr lang="en-GB" dirty="0"/>
              <a:t>We need to talk all the time between kitchen and front of house.</a:t>
            </a:r>
            <a:br>
              <a:rPr lang="en-GB" dirty="0"/>
            </a:br>
            <a:r>
              <a:rPr lang="en-GB" dirty="0"/>
              <a:t>I also watch the waiting time, so customers don’t wait too long.</a:t>
            </a:r>
            <a:br>
              <a:rPr lang="en-GB" dirty="0"/>
            </a:br>
            <a:r>
              <a:rPr lang="en-GB" dirty="0"/>
              <a:t>I try to stay in control and fix problems fast, also I move around a lot to see what is happening.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574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customers, I try to be honest but also polite.</a:t>
            </a:r>
            <a:br>
              <a:rPr lang="en-GB" dirty="0"/>
            </a:br>
            <a:r>
              <a:rPr lang="en-GB" dirty="0"/>
              <a:t>If there is delay, I explain in a simple way.</a:t>
            </a:r>
            <a:br>
              <a:rPr lang="en-GB" dirty="0"/>
            </a:br>
            <a:r>
              <a:rPr lang="en-GB" dirty="0"/>
              <a:t>If some dishes are not available, I offer other options.</a:t>
            </a:r>
            <a:br>
              <a:rPr lang="en-GB" dirty="0"/>
            </a:br>
            <a:r>
              <a:rPr lang="en-GB" dirty="0"/>
              <a:t>I don’t want customers to feel the stress from the kitchen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7512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try to stay calm because if I panic, the team will panic too.</a:t>
            </a:r>
            <a:br>
              <a:rPr lang="en-GB" dirty="0"/>
            </a:br>
            <a:r>
              <a:rPr lang="en-GB" dirty="0"/>
              <a:t>I support the team and help where is needed.</a:t>
            </a:r>
            <a:br>
              <a:rPr lang="en-GB" dirty="0"/>
            </a:br>
            <a:r>
              <a:rPr lang="en-GB" dirty="0"/>
              <a:t>I also try to keep a positive attitude, even if the situation is difficult. We are all tired, so we need to support each other.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0026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 the end of the service, I try to finish everything in a good way.</a:t>
            </a:r>
            <a:br>
              <a:rPr lang="en-GB" dirty="0"/>
            </a:br>
            <a:r>
              <a:rPr lang="en-GB" dirty="0"/>
              <a:t>I thank the team for the hard work because it was not an easy shift.</a:t>
            </a:r>
            <a:br>
              <a:rPr lang="en-GB" dirty="0"/>
            </a:br>
            <a:r>
              <a:rPr lang="en-GB" dirty="0"/>
              <a:t>We also do a short review about what went good and what we can improve. It was a hard shift, but we manage together.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997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situation show that teamwork is very important.</a:t>
            </a:r>
            <a:br>
              <a:rPr lang="en-GB" dirty="0"/>
            </a:br>
            <a:r>
              <a:rPr lang="en-GB" dirty="0"/>
              <a:t>Good communication help a lot in difficult moments.</a:t>
            </a:r>
            <a:br>
              <a:rPr lang="en-GB" dirty="0"/>
            </a:br>
            <a:r>
              <a:rPr lang="en-GB" dirty="0"/>
              <a:t>Also staying calm make a big difference in service.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1107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391A1-6207-4E7B-827B-1264F246E21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847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201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431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021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993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417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955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233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611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94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459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895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104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People in a restaurant">
            <a:extLst>
              <a:ext uri="{FF2B5EF4-FFF2-40B4-BE49-F238E27FC236}">
                <a16:creationId xmlns:a16="http://schemas.microsoft.com/office/drawing/2014/main" id="{FA8CE278-6FCB-97DA-35B8-439D5655E8D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9801" b="5929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038669-8A02-1BD5-DD74-003F2D5353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>
                <a:solidFill>
                  <a:srgbClr val="FFFFFF"/>
                </a:solidFill>
              </a:rPr>
              <a:t>Managing a busy restaurant night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56D93F2-A8A3-115F-27F2-A577C31CF28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652366" y="4017818"/>
            <a:ext cx="5040785" cy="182879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Busy dinner service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City centre restaurant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120 customers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Some problems before service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409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7E70F-0BF3-3A2E-4B02-9EEE59B3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4000"/>
              <a:t>Problems before service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15288C3-4101-4FD3-C240-B5FF82C3F4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3392211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8108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D7F9EC8-0E2C-4023-9DD1-73BEF6B80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A77F1D-189A-29D3-65ED-BF1F890279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6126479" cy="3471672"/>
          </a:xfrm>
        </p:spPr>
        <p:txBody>
          <a:bodyPr anchor="t">
            <a:normAutofit/>
          </a:bodyPr>
          <a:lstStyle/>
          <a:p>
            <a:r>
              <a:rPr lang="en-GB" dirty="0"/>
              <a:t>My main focus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4ED01F4-99D1-22B8-7FD4-CD4AD2D303B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21207" y="4737463"/>
            <a:ext cx="6123141" cy="13104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Keep customers happy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Keep service running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Help my team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70D10B-6EA2-89DB-412E-A83B81393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Bullseye">
            <a:extLst>
              <a:ext uri="{FF2B5EF4-FFF2-40B4-BE49-F238E27FC236}">
                <a16:creationId xmlns:a16="http://schemas.microsoft.com/office/drawing/2014/main" id="{FB9F4099-6E28-392B-F92B-451064C003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62219" y="1652113"/>
            <a:ext cx="4528232" cy="452823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0301BA4-10E6-44CC-9EEC-727EDF3BC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1513" y="6300216"/>
            <a:ext cx="4521838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6BB49A-BA0E-8B73-D0AB-565BF0870041}"/>
              </a:ext>
            </a:extLst>
          </p:cNvPr>
          <p:cNvSpPr txBox="1"/>
          <p:nvPr/>
        </p:nvSpPr>
        <p:spPr>
          <a:xfrm>
            <a:off x="10161849" y="6323075"/>
            <a:ext cx="2027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(Walker, 2017)</a:t>
            </a:r>
          </a:p>
        </p:txBody>
      </p:sp>
    </p:spTree>
    <p:extLst>
      <p:ext uri="{BB962C8B-B14F-4D97-AF65-F5344CB8AC3E}">
        <p14:creationId xmlns:p14="http://schemas.microsoft.com/office/powerpoint/2010/main" val="2858694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23511-2612-6752-F544-B30A7D59E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steps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963D8FF-D5BB-CBE5-1AB1-8ADB7BA8FD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F2AA0E4-7CF4-FF0F-6CAF-1F9BE007B566}"/>
              </a:ext>
            </a:extLst>
          </p:cNvPr>
          <p:cNvSpPr txBox="1"/>
          <p:nvPr/>
        </p:nvSpPr>
        <p:spPr>
          <a:xfrm>
            <a:off x="10300771" y="6345936"/>
            <a:ext cx="1586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(Brown, 2013)</a:t>
            </a:r>
          </a:p>
        </p:txBody>
      </p:sp>
    </p:spTree>
    <p:extLst>
      <p:ext uri="{BB962C8B-B14F-4D97-AF65-F5344CB8AC3E}">
        <p14:creationId xmlns:p14="http://schemas.microsoft.com/office/powerpoint/2010/main" val="365978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D8DC5-1C6D-CE22-BC58-A43998F10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r>
              <a:rPr lang="en-GB" dirty="0"/>
              <a:t>Kitchen plan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8" name="Graphic 7" descr="Fork and knife">
            <a:extLst>
              <a:ext uri="{FF2B5EF4-FFF2-40B4-BE49-F238E27FC236}">
                <a16:creationId xmlns:a16="http://schemas.microsoft.com/office/drawing/2014/main" id="{048E2FBB-AF0E-8CE1-2800-AE40EED2A1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7867" y="2429691"/>
            <a:ext cx="3916313" cy="3916313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1314E82B-7A45-CE8F-BECB-77B95137DB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507224" y="1088136"/>
            <a:ext cx="4160520" cy="5257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Sous chef take control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Simple menu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Fewer dishes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E7742B-D208-B61C-8B99-8102BE779EDF}"/>
              </a:ext>
            </a:extLst>
          </p:cNvPr>
          <p:cNvSpPr txBox="1"/>
          <p:nvPr/>
        </p:nvSpPr>
        <p:spPr>
          <a:xfrm>
            <a:off x="10025349" y="6345936"/>
            <a:ext cx="2166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Labensky</a:t>
            </a:r>
            <a:r>
              <a:rPr lang="en-GB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1429051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63EDC3-AF13-0708-2C66-FC9441915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/>
              <a:t>Front of house plan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B82612C-C3AC-4C96-7682-9EAEA9FA2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4706882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7C5B598-115B-8814-B955-A105D11D92D3}"/>
              </a:ext>
            </a:extLst>
          </p:cNvPr>
          <p:cNvSpPr txBox="1"/>
          <p:nvPr/>
        </p:nvSpPr>
        <p:spPr>
          <a:xfrm>
            <a:off x="10091451" y="646690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(Meyer,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679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7A7BA3-5D6D-34B5-410F-EBB2530CD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 dirty="0"/>
              <a:t>During service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6F5B0DD-3D6E-D096-A272-DCDF1C9384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4206708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2698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C8955-8ABF-D166-6A09-A3E031E4F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Customers</a:t>
            </a:r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27F3ABF1-C95A-FC93-E4E1-845CB37F968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1341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ED791-2323-7774-8305-24719F637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/>
              <a:t>Staff support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31203D3-C75A-6B7E-89FD-75A9885334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3472812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11A37DD-AD65-B3B2-BA02-D4C9674E42BF}"/>
              </a:ext>
            </a:extLst>
          </p:cNvPr>
          <p:cNvSpPr txBox="1"/>
          <p:nvPr/>
        </p:nvSpPr>
        <p:spPr>
          <a:xfrm>
            <a:off x="10303195" y="6355080"/>
            <a:ext cx="1894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(Schulze, 2011)</a:t>
            </a:r>
          </a:p>
        </p:txBody>
      </p:sp>
    </p:spTree>
    <p:extLst>
      <p:ext uri="{BB962C8B-B14F-4D97-AF65-F5344CB8AC3E}">
        <p14:creationId xmlns:p14="http://schemas.microsoft.com/office/powerpoint/2010/main" val="3910483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D3AA91-9C40-89BB-25D7-1BAA436ED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r>
              <a:rPr lang="en-GB" dirty="0"/>
              <a:t>End of service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8" name="Graphic 7" descr="Handshake">
            <a:extLst>
              <a:ext uri="{FF2B5EF4-FFF2-40B4-BE49-F238E27FC236}">
                <a16:creationId xmlns:a16="http://schemas.microsoft.com/office/drawing/2014/main" id="{6385FB1D-8FE1-6E5D-EACD-2978C1FA7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7867" y="2429691"/>
            <a:ext cx="3916313" cy="3916313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1EC88EB-69DC-F5F9-865F-0977D6801F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507224" y="1088136"/>
            <a:ext cx="4160520" cy="5257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Finish service smooth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Thank the team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Short review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C5166D-D711-250B-76B5-E9E14D8FD882}"/>
              </a:ext>
            </a:extLst>
          </p:cNvPr>
          <p:cNvSpPr txBox="1"/>
          <p:nvPr/>
        </p:nvSpPr>
        <p:spPr>
          <a:xfrm>
            <a:off x="9904164" y="6224530"/>
            <a:ext cx="2159306" cy="383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(Rutherford, 2012)</a:t>
            </a:r>
          </a:p>
        </p:txBody>
      </p:sp>
    </p:spTree>
    <p:extLst>
      <p:ext uri="{BB962C8B-B14F-4D97-AF65-F5344CB8AC3E}">
        <p14:creationId xmlns:p14="http://schemas.microsoft.com/office/powerpoint/2010/main" val="18610171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9B316-83CF-78E9-D595-5E9341A94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3123CEF-EB05-0FC0-2E18-9470504E2E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5791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082E5AA-6E5F-4FCC-8C41-11E32F83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A88B3-9C66-6B93-E78A-1234F0295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102352" cy="1664208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5622" y="612648"/>
            <a:ext cx="551383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Waiter">
            <a:extLst>
              <a:ext uri="{FF2B5EF4-FFF2-40B4-BE49-F238E27FC236}">
                <a16:creationId xmlns:a16="http://schemas.microsoft.com/office/drawing/2014/main" id="{B6A3EC4D-5DF0-6ACA-F64F-37D0E71EF9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18419" y="2834640"/>
            <a:ext cx="3511296" cy="35112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180F2-9969-18D0-0B7E-C6D0F1AC7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056" y="978408"/>
            <a:ext cx="5504688" cy="536752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 dirty="0"/>
              <a:t>Walker, J.R. (2017) </a:t>
            </a:r>
            <a:r>
              <a:rPr lang="en-GB" sz="1300" i="1" dirty="0"/>
              <a:t>Introduction to Hospitality Management</a:t>
            </a:r>
            <a:r>
              <a:rPr lang="en-GB" sz="1300" dirty="0"/>
              <a:t>. Pearson.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Brown, D.R. (2013) </a:t>
            </a:r>
            <a:r>
              <a:rPr lang="en-GB" sz="1300" i="1" dirty="0"/>
              <a:t>The Restaurant Manager’s Handbook</a:t>
            </a:r>
            <a:r>
              <a:rPr lang="en-GB" sz="1300" dirty="0"/>
              <a:t>. Atlantic Publishing.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Meyer, D. (2009) </a:t>
            </a:r>
            <a:r>
              <a:rPr lang="en-GB" sz="1300" i="1" dirty="0"/>
              <a:t>Setting the Table</a:t>
            </a:r>
            <a:r>
              <a:rPr lang="en-GB" sz="1300" dirty="0"/>
              <a:t>. HarperCollins.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Bourdain, A. (2000) </a:t>
            </a:r>
            <a:r>
              <a:rPr lang="en-GB" sz="1300" i="1" dirty="0"/>
              <a:t>Kitchen Confidential</a:t>
            </a:r>
            <a:r>
              <a:rPr lang="en-GB" sz="1300" dirty="0"/>
              <a:t>. Bloomsbury.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Wood, R.C. (2013) </a:t>
            </a:r>
            <a:r>
              <a:rPr lang="en-GB" sz="1300" i="1" dirty="0"/>
              <a:t>Key Concepts in Hospitality Management</a:t>
            </a:r>
            <a:r>
              <a:rPr lang="en-GB" sz="1300" dirty="0"/>
              <a:t>. Sage.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Uysal, M., Schwartz, Z. and Sirakaya-Turk, E. (2017) </a:t>
            </a:r>
            <a:r>
              <a:rPr lang="en-GB" sz="1300" i="1" dirty="0"/>
              <a:t>Management Science in Hospitality</a:t>
            </a:r>
            <a:r>
              <a:rPr lang="en-GB" sz="1300" dirty="0"/>
              <a:t>. Apple Academic Press.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Pantelidis, I.S. (2014) </a:t>
            </a:r>
            <a:r>
              <a:rPr lang="en-GB" sz="1300" i="1" dirty="0"/>
              <a:t>The Routledge Handbook of Hospitality Management</a:t>
            </a:r>
            <a:r>
              <a:rPr lang="en-GB" sz="1300" dirty="0"/>
              <a:t>. Routledge.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Gordon, R.T. and Brezinski, M.H. (2010) </a:t>
            </a:r>
            <a:r>
              <a:rPr lang="en-GB" sz="1300" i="1" dirty="0"/>
              <a:t>The Complete Restaurant Management Guide</a:t>
            </a:r>
            <a:r>
              <a:rPr lang="en-GB" sz="1300" dirty="0"/>
              <a:t>. Atlantic Publishing.</a:t>
            </a:r>
          </a:p>
          <a:p>
            <a:pPr>
              <a:lnSpc>
                <a:spcPct val="100000"/>
              </a:lnSpc>
            </a:pPr>
            <a:r>
              <a:rPr lang="en-GB" sz="1300" dirty="0" err="1"/>
              <a:t>Labensky</a:t>
            </a:r>
            <a:r>
              <a:rPr lang="en-GB" sz="1300" dirty="0"/>
              <a:t>, S.R. (2015) </a:t>
            </a:r>
            <a:r>
              <a:rPr lang="en-GB" sz="1300" i="1" dirty="0"/>
              <a:t>On Cooking</a:t>
            </a:r>
            <a:r>
              <a:rPr lang="en-GB" sz="1300" dirty="0"/>
              <a:t>. Pearson.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Rutherford, D.G. (2012) </a:t>
            </a:r>
            <a:r>
              <a:rPr lang="en-GB" sz="1300" i="1" dirty="0"/>
              <a:t>Hotel Management and Operations</a:t>
            </a:r>
            <a:r>
              <a:rPr lang="en-GB" sz="1300" dirty="0"/>
              <a:t>. Wiley.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Michelli, J. (2008) </a:t>
            </a:r>
            <a:r>
              <a:rPr lang="en-GB" sz="1300" i="1" dirty="0"/>
              <a:t>The New Gold Standard</a:t>
            </a:r>
            <a:r>
              <a:rPr lang="en-GB" sz="1300" dirty="0"/>
              <a:t>. McGraw-Hill.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Disney Institute (2011) </a:t>
            </a:r>
            <a:r>
              <a:rPr lang="en-GB" sz="1300" i="1" dirty="0"/>
              <a:t>Be Our Guest</a:t>
            </a:r>
            <a:r>
              <a:rPr lang="en-GB" sz="1300" dirty="0"/>
              <a:t>. Disney Editions.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Schulze, H. (2011) </a:t>
            </a:r>
            <a:r>
              <a:rPr lang="en-GB" sz="1300" i="1" dirty="0"/>
              <a:t>Excellence Wins</a:t>
            </a:r>
            <a:r>
              <a:rPr lang="en-GB" sz="1300" dirty="0"/>
              <a:t>. Wiley.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Guidara, W. (2022) </a:t>
            </a:r>
            <a:r>
              <a:rPr lang="en-GB" sz="1300" i="1" dirty="0"/>
              <a:t>Unreasonable Hospitality</a:t>
            </a:r>
            <a:r>
              <a:rPr lang="en-GB" sz="1300" dirty="0"/>
              <a:t>. Optimism Press.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765561629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588</TotalTime>
  <Words>957</Words>
  <Application>Microsoft Office PowerPoint</Application>
  <PresentationFormat>Widescreen</PresentationFormat>
  <Paragraphs>93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Bierstadt</vt:lpstr>
      <vt:lpstr>GestaltVTI</vt:lpstr>
      <vt:lpstr>Managing a busy restaurant night</vt:lpstr>
      <vt:lpstr>Problems before service</vt:lpstr>
      <vt:lpstr>My main focus</vt:lpstr>
      <vt:lpstr>First steps</vt:lpstr>
      <vt:lpstr>Kitchen plan</vt:lpstr>
      <vt:lpstr>Front of house plan</vt:lpstr>
      <vt:lpstr>During service</vt:lpstr>
      <vt:lpstr>Customers</vt:lpstr>
      <vt:lpstr>Staff support</vt:lpstr>
      <vt:lpstr>End of service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Mihaela-Geanina Oneamoise (2232227)</dc:creator>
  <cp:lastModifiedBy>Mihaela-Geanina Oneamoise (2232227)</cp:lastModifiedBy>
  <cp:revision>1</cp:revision>
  <dcterms:created xsi:type="dcterms:W3CDTF">2026-02-27T20:59:43Z</dcterms:created>
  <dcterms:modified xsi:type="dcterms:W3CDTF">2026-02-28T06:48:23Z</dcterms:modified>
</cp:coreProperties>
</file>