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 id="272" r:id="rId17"/>
    <p:sldId id="273" r:id="rId18"/>
    <p:sldId id="274" r:id="rId19"/>
  </p:sldIdLst>
  <p:sldSz cx="9144000" cy="5143500" type="screen16x9"/>
  <p:notesSz cx="6858000" cy="9144000"/>
  <p:embeddedFontLst>
    <p:embeddedFont>
      <p:font typeface="Roboto" panose="020B0604020202020204" charset="0"/>
      <p:regular r:id="rId21"/>
      <p:bold r:id="rId22"/>
      <p:italic r:id="rId23"/>
      <p:boldItalic r:id="rId2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9" roundtripDataSignature="AMtx7mg6toqrK+zOWra/lyyilG/FgMJWgA=="/>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 initials="A" lastIdx="1" clrIdx="0">
    <p:extLst>
      <p:ext uri="{19B8F6BF-5375-455C-9EA6-DF929625EA0E}">
        <p15:presenceInfo xmlns:p15="http://schemas.microsoft.com/office/powerpoint/2012/main" userId="Admi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4" d="100"/>
          <a:sy n="84" d="100"/>
        </p:scale>
        <p:origin x="84" y="5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font" Target="fonts/font1.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30" Type="http://schemas.openxmlformats.org/officeDocument/2006/relationships/commentAuthors" Target="commentAuthor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4-07-24T11:02:39.689" idx="1">
    <p:pos x="10" y="10"/>
    <p:text/>
    <p:extLst>
      <p:ext uri="{C676402C-5697-4E1C-873F-D02D1690AC5C}">
        <p15:threadingInfo xmlns:p15="http://schemas.microsoft.com/office/powerpoint/2012/main" timeZoneBias="-6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3" name="Google Shape;83;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8" name="Google Shape;88;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Leadership is mainly the set of behaviour that is used by individuals to help people for aligning their collective direction and for executing strategic plans. In order to define leadership it can be stated that there are some kind of abilities in people that need to be used for guiding and influencing people and in this way organisations get to achieve success. This presentation will be thoroughly discussing some key leadership aspects and the way some leaders have provided organisation success with their leadership skills. Not only that but also four specific leaders will be critically analysed. They are leadership styles. The leadership behaviour and followers' appeal will be analysed in this presentation as well. Most importantly it will identify some similarities among the chosen leaders and the difference is in the characteristics or leadership styles of these leaders.</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5" name="Google Shape;95;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In order to define leadership it can be stated that leadership is nothing but the ability of an individual for influencing as well as guiding the followers of an organisation or a team. Leadership and also be considered as a particular attribute that helps people in establishing the desires of an organisation or a business. It is expected that a strong leadership can effectively influence as well as guide people, encourage them and keep them motivated for producing the best work. Leadership is all about problem solving skill and creativity skill and these skills are found to be extremely essential for becoming a successful leader.</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2" name="Google Shape;102;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120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One of the main purposes of this presentation is to highlight the core aspects of leadership and analyse four specific leaders that are Reed Hasting, Henry Ford, Elon Musk and </a:t>
            </a:r>
            <a:r>
              <a:rPr lang="en-GB" sz="1200">
                <a:solidFill>
                  <a:srgbClr val="FF0000"/>
                </a:solidFill>
                <a:latin typeface="Times New Roman"/>
                <a:ea typeface="Times New Roman"/>
                <a:cs typeface="Times New Roman"/>
                <a:sym typeface="Times New Roman"/>
              </a:rPr>
              <a:t>Walt Disney</a:t>
            </a:r>
            <a:r>
              <a:rPr lang="en-GB" sz="1200">
                <a:solidFill>
                  <a:schemeClr val="dk1"/>
                </a:solidFill>
                <a:latin typeface="Times New Roman"/>
                <a:ea typeface="Times New Roman"/>
                <a:cs typeface="Times New Roman"/>
                <a:sym typeface="Times New Roman"/>
              </a:rPr>
              <a:t>. Along with that this presentation will be identifying some of the similarities between two leaders within the 28th century and it will also identify some differences between the two leaders of the 20th century. It is important to identify the similarities and differences because it helps in differentiating leaders from each other.</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9" name="Google Shape;109;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Read Hastings is unknown to be the co-founder as well as the chairman of Netflix company who has taken part in revolutionising the world of entertainment. According to sources he owns about 2% share of Netflix and it also went public in 2002. Hastings is the one who founded Netflix in 1995 after he sold his first and foremost organisation Pure Software. Netflix is nothing but a video streaming platform that offers different types of TV shows as well as films and it also produces original content currently it has 222 million members across the globe.</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6" name="Google Shape;116;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In order to analyse the leadership style of Hastings it can be stated that he follows the decentralised decision making approach not only that but also the leadership behaviour used by this leader is delegating leadership. This leader believes in encouraging the team members to make their decisions independently and also fostering the sense of ownership as well as responsibility among the team members. The strategic decision capability in this leader has helped him developing a collaborative environment within the organisation</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3" name="Google Shape;123;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Elon Musk is one of the biggest Businessman as well as and a well known investor this world has he is known to be the CEO or founder of a Tesla Motors. She has played his role efficiently for the space company named species and also established the automotive organisation Tesla in an effective way. Elon Musk is also known to be the co founder of the electronic payment organisation named PayPal. By analysing the leadership of this leader it has been understood that he believes in spreading arms across different industries rather than operating in a particular industry.</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0" name="Google Shape;130;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The leadership style of Elon Musk is extremely efficient. By analysing his approaches he has understood that Elon Musk uses the visionary approach in a leadership style for achieving success not only that but also he is a leader with a relentless pursuit for Innovation and always has a willingness for taking different types of risks. Elon Musk has always driven its team members very hard so that they can achieve their goals in an effective way. Elon Musk is known for his ambitions and some unattainable goals.</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7" name="Google Shape;137;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This presentation has considered the leader Henry Ford and also analysed his leadership Henry Ford is mainly known for Ford motor company which is one of the wealthiest automobile organisations in this world. It is mainly the leadership of Henry Ford and his approach for revolutionising factory production that has helped this organisation to achieve such huge success.</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4" name="Google Shape;144;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In order to define the leadership style of Henry Ford it can be stated that he is a very empathetic leader. He believes in workplace diversity and also tries to implement inclusion so that he can create a sense of belonging among all its employees. Henry Ford is a leader who understands the struggles and needs of his employees and also tries to provide them with opportunities that can fulfil their needs.</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1" name="Google Shape;151;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1200"/>
              </a:spcBef>
              <a:spcAft>
                <a:spcPts val="0"/>
              </a:spcAft>
              <a:buClr>
                <a:schemeClr val="dk1"/>
              </a:buClr>
              <a:buSzPts val="1100"/>
              <a:buFont typeface="Arial"/>
              <a:buNone/>
            </a:pPr>
            <a:r>
              <a:rPr lang="en-GB" sz="1200">
                <a:solidFill>
                  <a:srgbClr val="FF0000"/>
                </a:solidFill>
                <a:latin typeface="Times New Roman"/>
                <a:ea typeface="Times New Roman"/>
                <a:cs typeface="Times New Roman"/>
                <a:sym typeface="Times New Roman"/>
              </a:rPr>
              <a:t>Walt Disney is mainly the CEO and founder of Disney which is one of the effective animation organisations. Walt Disney is a leader who is known to be the founder of world's largest animation organisation as well as a television programming company not only that but also he is known to be a creator of animated cartoon films to start the business and “the creator of such cartoon characters as Mickey Mouse and Donald Duck”.</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8" name="Google Shape;158;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In order to discuss the leadership style of Walt Disney it can be stated that he is partially an autocratic leader but he has other characteristics of a transformational leader as well. For example Walt Disney exhibits some straightforward science that shows he is an autocratic leader because sometimes he overrules decisions on a frequent basis. However when it comes to handling his team members he always uses the transformational leadership style.</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5" name="Google Shape;165;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All these leaders are successful in their own ways and they have achieved success using their specific capabilities. For example, Elon Musk is one of the successful leaders and his imaginative thinking capability has provided him with necessary success. On the other hand Henry Ford is also a successful leader however his dedication for implementing innovation has helped him achieve success.</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2" name="Google Shape;172;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120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The leadership style in the 20th century is very autocratic in nature. It is commonly found that leaders make their decisions on their own unilaterally. This presentation identified the similarities between the leaders of </a:t>
            </a:r>
            <a:r>
              <a:rPr lang="en-GB" sz="1200">
                <a:solidFill>
                  <a:srgbClr val="FF0000"/>
                </a:solidFill>
                <a:latin typeface="Times New Roman"/>
                <a:ea typeface="Times New Roman"/>
                <a:cs typeface="Times New Roman"/>
                <a:sym typeface="Times New Roman"/>
              </a:rPr>
              <a:t>Hastings and Disney</a:t>
            </a:r>
            <a:r>
              <a:rPr lang="en-GB" sz="1200">
                <a:solidFill>
                  <a:schemeClr val="dk1"/>
                </a:solidFill>
                <a:latin typeface="Times New Roman"/>
                <a:ea typeface="Times New Roman"/>
                <a:cs typeface="Times New Roman"/>
                <a:sym typeface="Times New Roman"/>
              </a:rPr>
              <a:t>. It has been identified that these leaders have quite similar thinking as they use imaginative thinking in their leadership styles. Another similarity in the leadership of these two leaders are their beliefs on innovation.</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7" name="Google Shape;187;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120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One of the main purposes of this presentation is to identify the differences between the leaders of the 20th century and 21st century that have been selected in this presentation. For example Walt Disney is mainly an autocratic leader however Reed Hastings is found to be an empathetic leader. There are huge differences in the characteristics of both these leaders. A difference in the morale of these two leaders have also been identified by critically analysing their leadership styles.</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4" name="Google Shape;194;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120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This presentation has also identified the difference between the leadership of Musk and Ford. It has been identified that they both manage Their employees in a very different way: one believes in motivating the team members and another one believes in doing all the hard work by themselves. It has been understood that Ford is a very hard-working leader and always makes his team members work hard to achieve their own goals. On the other hand, Musk takes his decisions by himself and prefers to execute most of the tasks by himself.</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
        <p:cNvGrpSpPr/>
        <p:nvPr/>
      </p:nvGrpSpPr>
      <p:grpSpPr>
        <a:xfrm>
          <a:off x="0" y="0"/>
          <a:ext cx="0" cy="0"/>
          <a:chOff x="0" y="0"/>
          <a:chExt cx="0" cy="0"/>
        </a:xfrm>
      </p:grpSpPr>
      <p:sp>
        <p:nvSpPr>
          <p:cNvPr id="200" name="Google Shape;200;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1" name="Google Shape;201;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GB" sz="1200">
                <a:solidFill>
                  <a:schemeClr val="dk1"/>
                </a:solidFill>
                <a:latin typeface="Times New Roman"/>
                <a:ea typeface="Times New Roman"/>
                <a:cs typeface="Times New Roman"/>
                <a:sym typeface="Times New Roman"/>
              </a:rPr>
              <a:t>In conclusion it can be stated that a leadership is the foundation of organisational success the more efficient a leader will be the more success an organisation will be able to achieve. The hard works leaders like Elon Musk, Henry Ford, Walt Disney and Reed Hastings has done, has helps them to achieve success for their businesses.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8" name="Google Shape;208;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9"/>
        <p:cNvGrpSpPr/>
        <p:nvPr/>
      </p:nvGrpSpPr>
      <p:grpSpPr>
        <a:xfrm>
          <a:off x="0" y="0"/>
          <a:ext cx="0" cy="0"/>
          <a:chOff x="0" y="0"/>
          <a:chExt cx="0" cy="0"/>
        </a:xfrm>
      </p:grpSpPr>
      <p:grpSp>
        <p:nvGrpSpPr>
          <p:cNvPr id="10" name="Google Shape;10;p21"/>
          <p:cNvGrpSpPr/>
          <p:nvPr/>
        </p:nvGrpSpPr>
        <p:grpSpPr>
          <a:xfrm>
            <a:off x="6098378" y="5"/>
            <a:ext cx="3045625" cy="2030570"/>
            <a:chOff x="6098378" y="5"/>
            <a:chExt cx="3045625" cy="2030570"/>
          </a:xfrm>
        </p:grpSpPr>
        <p:sp>
          <p:nvSpPr>
            <p:cNvPr id="11" name="Google Shape;11;p21"/>
            <p:cNvSpPr/>
            <p:nvPr/>
          </p:nvSpPr>
          <p:spPr>
            <a:xfrm>
              <a:off x="8128803" y="16"/>
              <a:ext cx="1015200" cy="1015200"/>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 name="Google Shape;12;p21"/>
            <p:cNvSpPr/>
            <p:nvPr/>
          </p:nvSpPr>
          <p:spPr>
            <a:xfrm flipH="1">
              <a:off x="7113463" y="5"/>
              <a:ext cx="1015200" cy="1015200"/>
            </a:xfrm>
            <a:prstGeom prst="rtTriangle">
              <a:avLst/>
            </a:pr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 name="Google Shape;13;p21"/>
            <p:cNvSpPr/>
            <p:nvPr/>
          </p:nvSpPr>
          <p:spPr>
            <a:xfrm rot="10800000" flipH="1">
              <a:off x="7113588" y="107"/>
              <a:ext cx="1015200" cy="1015200"/>
            </a:xfrm>
            <a:prstGeom prst="rtTriangle">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4" name="Google Shape;14;p21"/>
            <p:cNvSpPr/>
            <p:nvPr/>
          </p:nvSpPr>
          <p:spPr>
            <a:xfrm rot="10800000">
              <a:off x="6098378" y="97"/>
              <a:ext cx="1015200" cy="1015200"/>
            </a:xfrm>
            <a:prstGeom prst="rtTriangle">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5" name="Google Shape;15;p21"/>
            <p:cNvSpPr/>
            <p:nvPr/>
          </p:nvSpPr>
          <p:spPr>
            <a:xfrm rot="10800000">
              <a:off x="8128789" y="1015375"/>
              <a:ext cx="1015200" cy="1015200"/>
            </a:xfrm>
            <a:prstGeom prst="rtTriangle">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16" name="Google Shape;16;p21"/>
          <p:cNvSpPr txBox="1">
            <a:spLocks noGrp="1"/>
          </p:cNvSpPr>
          <p:nvPr>
            <p:ph type="ctrTitle"/>
          </p:nvPr>
        </p:nvSpPr>
        <p:spPr>
          <a:xfrm>
            <a:off x="598100" y="1775222"/>
            <a:ext cx="8222100" cy="8388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Clr>
                <a:schemeClr val="lt1"/>
              </a:buClr>
              <a:buSzPts val="4200"/>
              <a:buNone/>
              <a:defRPr sz="4200">
                <a:solidFill>
                  <a:schemeClr val="lt1"/>
                </a:solidFill>
              </a:defRPr>
            </a:lvl1pPr>
            <a:lvl2pPr lvl="1" algn="l">
              <a:lnSpc>
                <a:spcPct val="100000"/>
              </a:lnSpc>
              <a:spcBef>
                <a:spcPts val="0"/>
              </a:spcBef>
              <a:spcAft>
                <a:spcPts val="0"/>
              </a:spcAft>
              <a:buClr>
                <a:schemeClr val="lt1"/>
              </a:buClr>
              <a:buSzPts val="4200"/>
              <a:buNone/>
              <a:defRPr sz="4200">
                <a:solidFill>
                  <a:schemeClr val="lt1"/>
                </a:solidFill>
              </a:defRPr>
            </a:lvl2pPr>
            <a:lvl3pPr lvl="2" algn="l">
              <a:lnSpc>
                <a:spcPct val="100000"/>
              </a:lnSpc>
              <a:spcBef>
                <a:spcPts val="0"/>
              </a:spcBef>
              <a:spcAft>
                <a:spcPts val="0"/>
              </a:spcAft>
              <a:buClr>
                <a:schemeClr val="lt1"/>
              </a:buClr>
              <a:buSzPts val="4200"/>
              <a:buNone/>
              <a:defRPr sz="4200">
                <a:solidFill>
                  <a:schemeClr val="lt1"/>
                </a:solidFill>
              </a:defRPr>
            </a:lvl3pPr>
            <a:lvl4pPr lvl="3" algn="l">
              <a:lnSpc>
                <a:spcPct val="100000"/>
              </a:lnSpc>
              <a:spcBef>
                <a:spcPts val="0"/>
              </a:spcBef>
              <a:spcAft>
                <a:spcPts val="0"/>
              </a:spcAft>
              <a:buClr>
                <a:schemeClr val="lt1"/>
              </a:buClr>
              <a:buSzPts val="4200"/>
              <a:buNone/>
              <a:defRPr sz="4200">
                <a:solidFill>
                  <a:schemeClr val="lt1"/>
                </a:solidFill>
              </a:defRPr>
            </a:lvl4pPr>
            <a:lvl5pPr lvl="4" algn="l">
              <a:lnSpc>
                <a:spcPct val="100000"/>
              </a:lnSpc>
              <a:spcBef>
                <a:spcPts val="0"/>
              </a:spcBef>
              <a:spcAft>
                <a:spcPts val="0"/>
              </a:spcAft>
              <a:buClr>
                <a:schemeClr val="lt1"/>
              </a:buClr>
              <a:buSzPts val="4200"/>
              <a:buNone/>
              <a:defRPr sz="4200">
                <a:solidFill>
                  <a:schemeClr val="lt1"/>
                </a:solidFill>
              </a:defRPr>
            </a:lvl5pPr>
            <a:lvl6pPr lvl="5" algn="l">
              <a:lnSpc>
                <a:spcPct val="100000"/>
              </a:lnSpc>
              <a:spcBef>
                <a:spcPts val="0"/>
              </a:spcBef>
              <a:spcAft>
                <a:spcPts val="0"/>
              </a:spcAft>
              <a:buClr>
                <a:schemeClr val="lt1"/>
              </a:buClr>
              <a:buSzPts val="4200"/>
              <a:buNone/>
              <a:defRPr sz="4200">
                <a:solidFill>
                  <a:schemeClr val="lt1"/>
                </a:solidFill>
              </a:defRPr>
            </a:lvl6pPr>
            <a:lvl7pPr lvl="6" algn="l">
              <a:lnSpc>
                <a:spcPct val="100000"/>
              </a:lnSpc>
              <a:spcBef>
                <a:spcPts val="0"/>
              </a:spcBef>
              <a:spcAft>
                <a:spcPts val="0"/>
              </a:spcAft>
              <a:buClr>
                <a:schemeClr val="lt1"/>
              </a:buClr>
              <a:buSzPts val="4200"/>
              <a:buNone/>
              <a:defRPr sz="4200">
                <a:solidFill>
                  <a:schemeClr val="lt1"/>
                </a:solidFill>
              </a:defRPr>
            </a:lvl7pPr>
            <a:lvl8pPr lvl="7" algn="l">
              <a:lnSpc>
                <a:spcPct val="100000"/>
              </a:lnSpc>
              <a:spcBef>
                <a:spcPts val="0"/>
              </a:spcBef>
              <a:spcAft>
                <a:spcPts val="0"/>
              </a:spcAft>
              <a:buClr>
                <a:schemeClr val="lt1"/>
              </a:buClr>
              <a:buSzPts val="4200"/>
              <a:buNone/>
              <a:defRPr sz="4200">
                <a:solidFill>
                  <a:schemeClr val="lt1"/>
                </a:solidFill>
              </a:defRPr>
            </a:lvl8pPr>
            <a:lvl9pPr lvl="8" algn="l">
              <a:lnSpc>
                <a:spcPct val="100000"/>
              </a:lnSpc>
              <a:spcBef>
                <a:spcPts val="0"/>
              </a:spcBef>
              <a:spcAft>
                <a:spcPts val="0"/>
              </a:spcAft>
              <a:buClr>
                <a:schemeClr val="lt1"/>
              </a:buClr>
              <a:buSzPts val="4200"/>
              <a:buNone/>
              <a:defRPr sz="4200">
                <a:solidFill>
                  <a:schemeClr val="lt1"/>
                </a:solidFill>
              </a:defRPr>
            </a:lvl9pPr>
          </a:lstStyle>
          <a:p>
            <a:endParaRPr/>
          </a:p>
        </p:txBody>
      </p:sp>
      <p:sp>
        <p:nvSpPr>
          <p:cNvPr id="17" name="Google Shape;17;p21"/>
          <p:cNvSpPr txBox="1">
            <a:spLocks noGrp="1"/>
          </p:cNvSpPr>
          <p:nvPr>
            <p:ph type="subTitle" idx="1"/>
          </p:nvPr>
        </p:nvSpPr>
        <p:spPr>
          <a:xfrm>
            <a:off x="598088" y="2715913"/>
            <a:ext cx="8222100" cy="4329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chemeClr val="lt1"/>
              </a:buClr>
              <a:buSzPts val="2100"/>
              <a:buNone/>
              <a:defRPr sz="2100">
                <a:solidFill>
                  <a:schemeClr val="lt1"/>
                </a:solidFill>
              </a:defRPr>
            </a:lvl1pPr>
            <a:lvl2pPr lvl="1" algn="l">
              <a:lnSpc>
                <a:spcPct val="100000"/>
              </a:lnSpc>
              <a:spcBef>
                <a:spcPts val="0"/>
              </a:spcBef>
              <a:spcAft>
                <a:spcPts val="0"/>
              </a:spcAft>
              <a:buClr>
                <a:schemeClr val="lt1"/>
              </a:buClr>
              <a:buSzPts val="2100"/>
              <a:buNone/>
              <a:defRPr sz="2100">
                <a:solidFill>
                  <a:schemeClr val="lt1"/>
                </a:solidFill>
              </a:defRPr>
            </a:lvl2pPr>
            <a:lvl3pPr lvl="2" algn="l">
              <a:lnSpc>
                <a:spcPct val="100000"/>
              </a:lnSpc>
              <a:spcBef>
                <a:spcPts val="0"/>
              </a:spcBef>
              <a:spcAft>
                <a:spcPts val="0"/>
              </a:spcAft>
              <a:buClr>
                <a:schemeClr val="lt1"/>
              </a:buClr>
              <a:buSzPts val="2100"/>
              <a:buNone/>
              <a:defRPr sz="2100">
                <a:solidFill>
                  <a:schemeClr val="lt1"/>
                </a:solidFill>
              </a:defRPr>
            </a:lvl3pPr>
            <a:lvl4pPr lvl="3" algn="l">
              <a:lnSpc>
                <a:spcPct val="100000"/>
              </a:lnSpc>
              <a:spcBef>
                <a:spcPts val="0"/>
              </a:spcBef>
              <a:spcAft>
                <a:spcPts val="0"/>
              </a:spcAft>
              <a:buClr>
                <a:schemeClr val="lt1"/>
              </a:buClr>
              <a:buSzPts val="2100"/>
              <a:buNone/>
              <a:defRPr sz="2100">
                <a:solidFill>
                  <a:schemeClr val="lt1"/>
                </a:solidFill>
              </a:defRPr>
            </a:lvl4pPr>
            <a:lvl5pPr lvl="4" algn="l">
              <a:lnSpc>
                <a:spcPct val="100000"/>
              </a:lnSpc>
              <a:spcBef>
                <a:spcPts val="0"/>
              </a:spcBef>
              <a:spcAft>
                <a:spcPts val="0"/>
              </a:spcAft>
              <a:buClr>
                <a:schemeClr val="lt1"/>
              </a:buClr>
              <a:buSzPts val="2100"/>
              <a:buNone/>
              <a:defRPr sz="2100">
                <a:solidFill>
                  <a:schemeClr val="lt1"/>
                </a:solidFill>
              </a:defRPr>
            </a:lvl5pPr>
            <a:lvl6pPr lvl="5" algn="l">
              <a:lnSpc>
                <a:spcPct val="100000"/>
              </a:lnSpc>
              <a:spcBef>
                <a:spcPts val="0"/>
              </a:spcBef>
              <a:spcAft>
                <a:spcPts val="0"/>
              </a:spcAft>
              <a:buClr>
                <a:schemeClr val="lt1"/>
              </a:buClr>
              <a:buSzPts val="2100"/>
              <a:buNone/>
              <a:defRPr sz="2100">
                <a:solidFill>
                  <a:schemeClr val="lt1"/>
                </a:solidFill>
              </a:defRPr>
            </a:lvl6pPr>
            <a:lvl7pPr lvl="6" algn="l">
              <a:lnSpc>
                <a:spcPct val="100000"/>
              </a:lnSpc>
              <a:spcBef>
                <a:spcPts val="0"/>
              </a:spcBef>
              <a:spcAft>
                <a:spcPts val="0"/>
              </a:spcAft>
              <a:buClr>
                <a:schemeClr val="lt1"/>
              </a:buClr>
              <a:buSzPts val="2100"/>
              <a:buNone/>
              <a:defRPr sz="2100">
                <a:solidFill>
                  <a:schemeClr val="lt1"/>
                </a:solidFill>
              </a:defRPr>
            </a:lvl7pPr>
            <a:lvl8pPr lvl="7" algn="l">
              <a:lnSpc>
                <a:spcPct val="100000"/>
              </a:lnSpc>
              <a:spcBef>
                <a:spcPts val="0"/>
              </a:spcBef>
              <a:spcAft>
                <a:spcPts val="0"/>
              </a:spcAft>
              <a:buClr>
                <a:schemeClr val="lt1"/>
              </a:buClr>
              <a:buSzPts val="2100"/>
              <a:buNone/>
              <a:defRPr sz="2100">
                <a:solidFill>
                  <a:schemeClr val="lt1"/>
                </a:solidFill>
              </a:defRPr>
            </a:lvl8pPr>
            <a:lvl9pPr lvl="8" algn="l">
              <a:lnSpc>
                <a:spcPct val="100000"/>
              </a:lnSpc>
              <a:spcBef>
                <a:spcPts val="0"/>
              </a:spcBef>
              <a:spcAft>
                <a:spcPts val="0"/>
              </a:spcAft>
              <a:buClr>
                <a:schemeClr val="lt1"/>
              </a:buClr>
              <a:buSzPts val="2100"/>
              <a:buNone/>
              <a:defRPr sz="2100">
                <a:solidFill>
                  <a:schemeClr val="lt1"/>
                </a:solidFill>
              </a:defRPr>
            </a:lvl9pPr>
          </a:lstStyle>
          <a:p>
            <a:endParaRPr/>
          </a:p>
        </p:txBody>
      </p:sp>
      <p:sp>
        <p:nvSpPr>
          <p:cNvPr id="18" name="Google Shape;18;p21"/>
          <p:cNvSpPr txBox="1">
            <a:spLocks noGrp="1"/>
          </p:cNvSpPr>
          <p:nvPr>
            <p:ph type="sldNum" idx="12"/>
          </p:nvPr>
        </p:nvSpPr>
        <p:spPr>
          <a:xfrm>
            <a:off x="8460431" y="4651190"/>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9"/>
        <p:cNvGrpSpPr/>
        <p:nvPr/>
      </p:nvGrpSpPr>
      <p:grpSpPr>
        <a:xfrm>
          <a:off x="0" y="0"/>
          <a:ext cx="0" cy="0"/>
          <a:chOff x="0" y="0"/>
          <a:chExt cx="0" cy="0"/>
        </a:xfrm>
      </p:grpSpPr>
      <p:grpSp>
        <p:nvGrpSpPr>
          <p:cNvPr id="20" name="Google Shape;20;p22"/>
          <p:cNvGrpSpPr/>
          <p:nvPr/>
        </p:nvGrpSpPr>
        <p:grpSpPr>
          <a:xfrm>
            <a:off x="0" y="3903669"/>
            <a:ext cx="9144000" cy="1239925"/>
            <a:chOff x="0" y="3903669"/>
            <a:chExt cx="9144000" cy="1239925"/>
          </a:xfrm>
        </p:grpSpPr>
        <p:sp>
          <p:nvSpPr>
            <p:cNvPr id="21" name="Google Shape;21;p22"/>
            <p:cNvSpPr/>
            <p:nvPr/>
          </p:nvSpPr>
          <p:spPr>
            <a:xfrm>
              <a:off x="8154895" y="3903669"/>
              <a:ext cx="989100" cy="987900"/>
            </a:xfrm>
            <a:prstGeom prst="rtTriangle">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 name="Google Shape;22;p22"/>
            <p:cNvSpPr/>
            <p:nvPr/>
          </p:nvSpPr>
          <p:spPr>
            <a:xfrm flipH="1">
              <a:off x="6181163" y="3903669"/>
              <a:ext cx="989100" cy="987900"/>
            </a:xfrm>
            <a:prstGeom prst="rtTriangle">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 name="Google Shape;23;p22"/>
            <p:cNvSpPr/>
            <p:nvPr/>
          </p:nvSpPr>
          <p:spPr>
            <a:xfrm>
              <a:off x="7170274" y="3903669"/>
              <a:ext cx="989100" cy="987900"/>
            </a:xfrm>
            <a:prstGeom prst="rect">
              <a:avLst/>
            </a:pr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4" name="Google Shape;24;p22"/>
            <p:cNvSpPr/>
            <p:nvPr/>
          </p:nvSpPr>
          <p:spPr>
            <a:xfrm rot="10800000">
              <a:off x="8154757" y="3903682"/>
              <a:ext cx="989100" cy="987900"/>
            </a:xfrm>
            <a:prstGeom prst="rtTriangle">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5" name="Google Shape;25;p22"/>
            <p:cNvSpPr/>
            <p:nvPr/>
          </p:nvSpPr>
          <p:spPr>
            <a:xfrm>
              <a:off x="0" y="4891594"/>
              <a:ext cx="9144000" cy="2520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26" name="Google Shape;26;p22"/>
          <p:cNvSpPr txBox="1">
            <a:spLocks noGrp="1"/>
          </p:cNvSpPr>
          <p:nvPr>
            <p:ph type="title"/>
          </p:nvPr>
        </p:nvSpPr>
        <p:spPr>
          <a:xfrm>
            <a:off x="311700" y="410000"/>
            <a:ext cx="8520600" cy="6078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3000"/>
              <a:buNone/>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a:endParaRPr/>
          </a:p>
        </p:txBody>
      </p:sp>
      <p:sp>
        <p:nvSpPr>
          <p:cNvPr id="27" name="Google Shape;27;p22"/>
          <p:cNvSpPr txBox="1">
            <a:spLocks noGrp="1"/>
          </p:cNvSpPr>
          <p:nvPr>
            <p:ph type="body" idx="1"/>
          </p:nvPr>
        </p:nvSpPr>
        <p:spPr>
          <a:xfrm>
            <a:off x="311700" y="1229875"/>
            <a:ext cx="8520600" cy="33390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28" name="Google Shape;28;p22"/>
          <p:cNvSpPr txBox="1">
            <a:spLocks noGrp="1"/>
          </p:cNvSpPr>
          <p:nvPr>
            <p:ph type="sldNum" idx="12"/>
          </p:nvPr>
        </p:nvSpPr>
        <p:spPr>
          <a:xfrm>
            <a:off x="8460431" y="4651190"/>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29"/>
        <p:cNvGrpSpPr/>
        <p:nvPr/>
      </p:nvGrpSpPr>
      <p:grpSpPr>
        <a:xfrm>
          <a:off x="0" y="0"/>
          <a:ext cx="0" cy="0"/>
          <a:chOff x="0" y="0"/>
          <a:chExt cx="0" cy="0"/>
        </a:xfrm>
      </p:grpSpPr>
      <p:grpSp>
        <p:nvGrpSpPr>
          <p:cNvPr id="30" name="Google Shape;30;p23"/>
          <p:cNvGrpSpPr/>
          <p:nvPr/>
        </p:nvGrpSpPr>
        <p:grpSpPr>
          <a:xfrm>
            <a:off x="6098378" y="5"/>
            <a:ext cx="3045625" cy="2030570"/>
            <a:chOff x="6098378" y="5"/>
            <a:chExt cx="3045625" cy="2030570"/>
          </a:xfrm>
        </p:grpSpPr>
        <p:sp>
          <p:nvSpPr>
            <p:cNvPr id="31" name="Google Shape;31;p23"/>
            <p:cNvSpPr/>
            <p:nvPr/>
          </p:nvSpPr>
          <p:spPr>
            <a:xfrm>
              <a:off x="8128803" y="16"/>
              <a:ext cx="1015200" cy="1015200"/>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2" name="Google Shape;32;p23"/>
            <p:cNvSpPr/>
            <p:nvPr/>
          </p:nvSpPr>
          <p:spPr>
            <a:xfrm flipH="1">
              <a:off x="7113463" y="5"/>
              <a:ext cx="1015200" cy="1015200"/>
            </a:xfrm>
            <a:prstGeom prst="rtTriangle">
              <a:avLst/>
            </a:pr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 name="Google Shape;33;p23"/>
            <p:cNvSpPr/>
            <p:nvPr/>
          </p:nvSpPr>
          <p:spPr>
            <a:xfrm rot="10800000" flipH="1">
              <a:off x="7113588" y="107"/>
              <a:ext cx="1015200" cy="1015200"/>
            </a:xfrm>
            <a:prstGeom prst="rtTriangle">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4" name="Google Shape;34;p23"/>
            <p:cNvSpPr/>
            <p:nvPr/>
          </p:nvSpPr>
          <p:spPr>
            <a:xfrm rot="10800000">
              <a:off x="6098378" y="97"/>
              <a:ext cx="1015200" cy="1015200"/>
            </a:xfrm>
            <a:prstGeom prst="rtTriangle">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 name="Google Shape;35;p23"/>
            <p:cNvSpPr/>
            <p:nvPr/>
          </p:nvSpPr>
          <p:spPr>
            <a:xfrm rot="10800000">
              <a:off x="8128789" y="1015375"/>
              <a:ext cx="1015200" cy="1015200"/>
            </a:xfrm>
            <a:prstGeom prst="rtTriangle">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36" name="Google Shape;36;p23"/>
          <p:cNvSpPr txBox="1">
            <a:spLocks noGrp="1"/>
          </p:cNvSpPr>
          <p:nvPr>
            <p:ph type="title"/>
          </p:nvPr>
        </p:nvSpPr>
        <p:spPr>
          <a:xfrm>
            <a:off x="598100" y="2152347"/>
            <a:ext cx="8222100" cy="838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Clr>
                <a:schemeClr val="lt1"/>
              </a:buClr>
              <a:buSzPts val="4200"/>
              <a:buNone/>
              <a:defRPr sz="4200">
                <a:solidFill>
                  <a:schemeClr val="lt1"/>
                </a:solidFill>
              </a:defRPr>
            </a:lvl1pPr>
            <a:lvl2pPr lvl="1" algn="l">
              <a:lnSpc>
                <a:spcPct val="100000"/>
              </a:lnSpc>
              <a:spcBef>
                <a:spcPts val="0"/>
              </a:spcBef>
              <a:spcAft>
                <a:spcPts val="0"/>
              </a:spcAft>
              <a:buClr>
                <a:schemeClr val="lt1"/>
              </a:buClr>
              <a:buSzPts val="4200"/>
              <a:buNone/>
              <a:defRPr sz="4200">
                <a:solidFill>
                  <a:schemeClr val="lt1"/>
                </a:solidFill>
              </a:defRPr>
            </a:lvl2pPr>
            <a:lvl3pPr lvl="2" algn="l">
              <a:lnSpc>
                <a:spcPct val="100000"/>
              </a:lnSpc>
              <a:spcBef>
                <a:spcPts val="0"/>
              </a:spcBef>
              <a:spcAft>
                <a:spcPts val="0"/>
              </a:spcAft>
              <a:buClr>
                <a:schemeClr val="lt1"/>
              </a:buClr>
              <a:buSzPts val="4200"/>
              <a:buNone/>
              <a:defRPr sz="4200">
                <a:solidFill>
                  <a:schemeClr val="lt1"/>
                </a:solidFill>
              </a:defRPr>
            </a:lvl3pPr>
            <a:lvl4pPr lvl="3" algn="l">
              <a:lnSpc>
                <a:spcPct val="100000"/>
              </a:lnSpc>
              <a:spcBef>
                <a:spcPts val="0"/>
              </a:spcBef>
              <a:spcAft>
                <a:spcPts val="0"/>
              </a:spcAft>
              <a:buClr>
                <a:schemeClr val="lt1"/>
              </a:buClr>
              <a:buSzPts val="4200"/>
              <a:buNone/>
              <a:defRPr sz="4200">
                <a:solidFill>
                  <a:schemeClr val="lt1"/>
                </a:solidFill>
              </a:defRPr>
            </a:lvl4pPr>
            <a:lvl5pPr lvl="4" algn="l">
              <a:lnSpc>
                <a:spcPct val="100000"/>
              </a:lnSpc>
              <a:spcBef>
                <a:spcPts val="0"/>
              </a:spcBef>
              <a:spcAft>
                <a:spcPts val="0"/>
              </a:spcAft>
              <a:buClr>
                <a:schemeClr val="lt1"/>
              </a:buClr>
              <a:buSzPts val="4200"/>
              <a:buNone/>
              <a:defRPr sz="4200">
                <a:solidFill>
                  <a:schemeClr val="lt1"/>
                </a:solidFill>
              </a:defRPr>
            </a:lvl5pPr>
            <a:lvl6pPr lvl="5" algn="l">
              <a:lnSpc>
                <a:spcPct val="100000"/>
              </a:lnSpc>
              <a:spcBef>
                <a:spcPts val="0"/>
              </a:spcBef>
              <a:spcAft>
                <a:spcPts val="0"/>
              </a:spcAft>
              <a:buClr>
                <a:schemeClr val="lt1"/>
              </a:buClr>
              <a:buSzPts val="4200"/>
              <a:buNone/>
              <a:defRPr sz="4200">
                <a:solidFill>
                  <a:schemeClr val="lt1"/>
                </a:solidFill>
              </a:defRPr>
            </a:lvl6pPr>
            <a:lvl7pPr lvl="6" algn="l">
              <a:lnSpc>
                <a:spcPct val="100000"/>
              </a:lnSpc>
              <a:spcBef>
                <a:spcPts val="0"/>
              </a:spcBef>
              <a:spcAft>
                <a:spcPts val="0"/>
              </a:spcAft>
              <a:buClr>
                <a:schemeClr val="lt1"/>
              </a:buClr>
              <a:buSzPts val="4200"/>
              <a:buNone/>
              <a:defRPr sz="4200">
                <a:solidFill>
                  <a:schemeClr val="lt1"/>
                </a:solidFill>
              </a:defRPr>
            </a:lvl7pPr>
            <a:lvl8pPr lvl="7" algn="l">
              <a:lnSpc>
                <a:spcPct val="100000"/>
              </a:lnSpc>
              <a:spcBef>
                <a:spcPts val="0"/>
              </a:spcBef>
              <a:spcAft>
                <a:spcPts val="0"/>
              </a:spcAft>
              <a:buClr>
                <a:schemeClr val="lt1"/>
              </a:buClr>
              <a:buSzPts val="4200"/>
              <a:buNone/>
              <a:defRPr sz="4200">
                <a:solidFill>
                  <a:schemeClr val="lt1"/>
                </a:solidFill>
              </a:defRPr>
            </a:lvl8pPr>
            <a:lvl9pPr lvl="8" algn="l">
              <a:lnSpc>
                <a:spcPct val="100000"/>
              </a:lnSpc>
              <a:spcBef>
                <a:spcPts val="0"/>
              </a:spcBef>
              <a:spcAft>
                <a:spcPts val="0"/>
              </a:spcAft>
              <a:buClr>
                <a:schemeClr val="lt1"/>
              </a:buClr>
              <a:buSzPts val="4200"/>
              <a:buNone/>
              <a:defRPr sz="4200">
                <a:solidFill>
                  <a:schemeClr val="lt1"/>
                </a:solidFill>
              </a:defRPr>
            </a:lvl9pPr>
          </a:lstStyle>
          <a:p>
            <a:endParaRPr/>
          </a:p>
        </p:txBody>
      </p:sp>
      <p:sp>
        <p:nvSpPr>
          <p:cNvPr id="37" name="Google Shape;37;p23"/>
          <p:cNvSpPr txBox="1">
            <a:spLocks noGrp="1"/>
          </p:cNvSpPr>
          <p:nvPr>
            <p:ph type="sldNum" idx="12"/>
          </p:nvPr>
        </p:nvSpPr>
        <p:spPr>
          <a:xfrm>
            <a:off x="8460431" y="4651190"/>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38"/>
        <p:cNvGrpSpPr/>
        <p:nvPr/>
      </p:nvGrpSpPr>
      <p:grpSpPr>
        <a:xfrm>
          <a:off x="0" y="0"/>
          <a:ext cx="0" cy="0"/>
          <a:chOff x="0" y="0"/>
          <a:chExt cx="0" cy="0"/>
        </a:xfrm>
      </p:grpSpPr>
      <p:sp>
        <p:nvSpPr>
          <p:cNvPr id="39" name="Google Shape;39;p24"/>
          <p:cNvSpPr txBox="1">
            <a:spLocks noGrp="1"/>
          </p:cNvSpPr>
          <p:nvPr>
            <p:ph type="title"/>
          </p:nvPr>
        </p:nvSpPr>
        <p:spPr>
          <a:xfrm>
            <a:off x="311700" y="410000"/>
            <a:ext cx="8520600" cy="6078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3000"/>
              <a:buNone/>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a:endParaRPr/>
          </a:p>
        </p:txBody>
      </p:sp>
      <p:sp>
        <p:nvSpPr>
          <p:cNvPr id="40" name="Google Shape;40;p24"/>
          <p:cNvSpPr txBox="1">
            <a:spLocks noGrp="1"/>
          </p:cNvSpPr>
          <p:nvPr>
            <p:ph type="body" idx="1"/>
          </p:nvPr>
        </p:nvSpPr>
        <p:spPr>
          <a:xfrm>
            <a:off x="311700" y="1229975"/>
            <a:ext cx="3999900" cy="33390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41" name="Google Shape;41;p24"/>
          <p:cNvSpPr txBox="1">
            <a:spLocks noGrp="1"/>
          </p:cNvSpPr>
          <p:nvPr>
            <p:ph type="body" idx="2"/>
          </p:nvPr>
        </p:nvSpPr>
        <p:spPr>
          <a:xfrm>
            <a:off x="4832400" y="1229975"/>
            <a:ext cx="3999900" cy="33390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42" name="Google Shape;42;p24"/>
          <p:cNvSpPr txBox="1">
            <a:spLocks noGrp="1"/>
          </p:cNvSpPr>
          <p:nvPr>
            <p:ph type="sldNum" idx="12"/>
          </p:nvPr>
        </p:nvSpPr>
        <p:spPr>
          <a:xfrm>
            <a:off x="8460431" y="4651190"/>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3"/>
        <p:cNvGrpSpPr/>
        <p:nvPr/>
      </p:nvGrpSpPr>
      <p:grpSpPr>
        <a:xfrm>
          <a:off x="0" y="0"/>
          <a:ext cx="0" cy="0"/>
          <a:chOff x="0" y="0"/>
          <a:chExt cx="0" cy="0"/>
        </a:xfrm>
      </p:grpSpPr>
      <p:sp>
        <p:nvSpPr>
          <p:cNvPr id="44" name="Google Shape;44;p25"/>
          <p:cNvSpPr txBox="1">
            <a:spLocks noGrp="1"/>
          </p:cNvSpPr>
          <p:nvPr>
            <p:ph type="title"/>
          </p:nvPr>
        </p:nvSpPr>
        <p:spPr>
          <a:xfrm>
            <a:off x="311700" y="410000"/>
            <a:ext cx="8520600" cy="6078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3000"/>
              <a:buNone/>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a:endParaRPr/>
          </a:p>
        </p:txBody>
      </p:sp>
      <p:sp>
        <p:nvSpPr>
          <p:cNvPr id="45" name="Google Shape;45;p25"/>
          <p:cNvSpPr txBox="1">
            <a:spLocks noGrp="1"/>
          </p:cNvSpPr>
          <p:nvPr>
            <p:ph type="sldNum" idx="12"/>
          </p:nvPr>
        </p:nvSpPr>
        <p:spPr>
          <a:xfrm>
            <a:off x="8460431" y="4651190"/>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46"/>
        <p:cNvGrpSpPr/>
        <p:nvPr/>
      </p:nvGrpSpPr>
      <p:grpSpPr>
        <a:xfrm>
          <a:off x="0" y="0"/>
          <a:ext cx="0" cy="0"/>
          <a:chOff x="0" y="0"/>
          <a:chExt cx="0" cy="0"/>
        </a:xfrm>
      </p:grpSpPr>
      <p:sp>
        <p:nvSpPr>
          <p:cNvPr id="47" name="Google Shape;47;p26"/>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48" name="Google Shape;48;p26"/>
          <p:cNvSpPr txBox="1">
            <a:spLocks noGrp="1"/>
          </p:cNvSpPr>
          <p:nvPr>
            <p:ph type="body" idx="1"/>
          </p:nvPr>
        </p:nvSpPr>
        <p:spPr>
          <a:xfrm>
            <a:off x="311700" y="1465804"/>
            <a:ext cx="2808000" cy="31032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49" name="Google Shape;49;p26"/>
          <p:cNvSpPr txBox="1">
            <a:spLocks noGrp="1"/>
          </p:cNvSpPr>
          <p:nvPr>
            <p:ph type="sldNum" idx="12"/>
          </p:nvPr>
        </p:nvSpPr>
        <p:spPr>
          <a:xfrm>
            <a:off x="8460431" y="4651190"/>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4"/>
        </a:solidFill>
        <a:effectLst/>
      </p:bgPr>
    </p:bg>
    <p:spTree>
      <p:nvGrpSpPr>
        <p:cNvPr id="1" name="Shape 50"/>
        <p:cNvGrpSpPr/>
        <p:nvPr/>
      </p:nvGrpSpPr>
      <p:grpSpPr>
        <a:xfrm>
          <a:off x="0" y="0"/>
          <a:ext cx="0" cy="0"/>
          <a:chOff x="0" y="0"/>
          <a:chExt cx="0" cy="0"/>
        </a:xfrm>
      </p:grpSpPr>
      <p:grpSp>
        <p:nvGrpSpPr>
          <p:cNvPr id="51" name="Google Shape;51;p27"/>
          <p:cNvGrpSpPr/>
          <p:nvPr/>
        </p:nvGrpSpPr>
        <p:grpSpPr>
          <a:xfrm>
            <a:off x="6098378" y="5"/>
            <a:ext cx="3045625" cy="2030570"/>
            <a:chOff x="6098378" y="5"/>
            <a:chExt cx="3045625" cy="2030570"/>
          </a:xfrm>
        </p:grpSpPr>
        <p:sp>
          <p:nvSpPr>
            <p:cNvPr id="52" name="Google Shape;52;p27"/>
            <p:cNvSpPr/>
            <p:nvPr/>
          </p:nvSpPr>
          <p:spPr>
            <a:xfrm>
              <a:off x="8128803" y="16"/>
              <a:ext cx="1015200" cy="1015200"/>
            </a:xfrm>
            <a:prstGeom prst="rect">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 name="Google Shape;53;p27"/>
            <p:cNvSpPr/>
            <p:nvPr/>
          </p:nvSpPr>
          <p:spPr>
            <a:xfrm flipH="1">
              <a:off x="7113463" y="5"/>
              <a:ext cx="1015200" cy="1015200"/>
            </a:xfrm>
            <a:prstGeom prst="rtTriangle">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 name="Google Shape;54;p27"/>
            <p:cNvSpPr/>
            <p:nvPr/>
          </p:nvSpPr>
          <p:spPr>
            <a:xfrm rot="10800000" flipH="1">
              <a:off x="7113588" y="107"/>
              <a:ext cx="1015200" cy="1015200"/>
            </a:xfrm>
            <a:prstGeom prst="rtTriangle">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 name="Google Shape;55;p27"/>
            <p:cNvSpPr/>
            <p:nvPr/>
          </p:nvSpPr>
          <p:spPr>
            <a:xfrm rot="10800000">
              <a:off x="6098378" y="97"/>
              <a:ext cx="1015200" cy="1015200"/>
            </a:xfrm>
            <a:prstGeom prst="rtTriangle">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6" name="Google Shape;56;p27"/>
            <p:cNvSpPr/>
            <p:nvPr/>
          </p:nvSpPr>
          <p:spPr>
            <a:xfrm rot="10800000">
              <a:off x="8128789" y="1015375"/>
              <a:ext cx="1015200" cy="1015200"/>
            </a:xfrm>
            <a:prstGeom prst="rtTriangle">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57" name="Google Shape;57;p27"/>
          <p:cNvSpPr txBox="1">
            <a:spLocks noGrp="1"/>
          </p:cNvSpPr>
          <p:nvPr>
            <p:ph type="title"/>
          </p:nvPr>
        </p:nvSpPr>
        <p:spPr>
          <a:xfrm>
            <a:off x="490250" y="526350"/>
            <a:ext cx="56187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Clr>
                <a:schemeClr val="lt1"/>
              </a:buClr>
              <a:buSzPts val="4800"/>
              <a:buNone/>
              <a:defRPr sz="4800">
                <a:solidFill>
                  <a:schemeClr val="lt1"/>
                </a:solidFill>
              </a:defRPr>
            </a:lvl1pPr>
            <a:lvl2pPr lvl="1" algn="l">
              <a:lnSpc>
                <a:spcPct val="100000"/>
              </a:lnSpc>
              <a:spcBef>
                <a:spcPts val="0"/>
              </a:spcBef>
              <a:spcAft>
                <a:spcPts val="0"/>
              </a:spcAft>
              <a:buClr>
                <a:schemeClr val="lt1"/>
              </a:buClr>
              <a:buSzPts val="4800"/>
              <a:buNone/>
              <a:defRPr sz="4800">
                <a:solidFill>
                  <a:schemeClr val="lt1"/>
                </a:solidFill>
              </a:defRPr>
            </a:lvl2pPr>
            <a:lvl3pPr lvl="2" algn="l">
              <a:lnSpc>
                <a:spcPct val="100000"/>
              </a:lnSpc>
              <a:spcBef>
                <a:spcPts val="0"/>
              </a:spcBef>
              <a:spcAft>
                <a:spcPts val="0"/>
              </a:spcAft>
              <a:buClr>
                <a:schemeClr val="lt1"/>
              </a:buClr>
              <a:buSzPts val="4800"/>
              <a:buNone/>
              <a:defRPr sz="4800">
                <a:solidFill>
                  <a:schemeClr val="lt1"/>
                </a:solidFill>
              </a:defRPr>
            </a:lvl3pPr>
            <a:lvl4pPr lvl="3" algn="l">
              <a:lnSpc>
                <a:spcPct val="100000"/>
              </a:lnSpc>
              <a:spcBef>
                <a:spcPts val="0"/>
              </a:spcBef>
              <a:spcAft>
                <a:spcPts val="0"/>
              </a:spcAft>
              <a:buClr>
                <a:schemeClr val="lt1"/>
              </a:buClr>
              <a:buSzPts val="4800"/>
              <a:buNone/>
              <a:defRPr sz="4800">
                <a:solidFill>
                  <a:schemeClr val="lt1"/>
                </a:solidFill>
              </a:defRPr>
            </a:lvl4pPr>
            <a:lvl5pPr lvl="4" algn="l">
              <a:lnSpc>
                <a:spcPct val="100000"/>
              </a:lnSpc>
              <a:spcBef>
                <a:spcPts val="0"/>
              </a:spcBef>
              <a:spcAft>
                <a:spcPts val="0"/>
              </a:spcAft>
              <a:buClr>
                <a:schemeClr val="lt1"/>
              </a:buClr>
              <a:buSzPts val="4800"/>
              <a:buNone/>
              <a:defRPr sz="4800">
                <a:solidFill>
                  <a:schemeClr val="lt1"/>
                </a:solidFill>
              </a:defRPr>
            </a:lvl5pPr>
            <a:lvl6pPr lvl="5" algn="l">
              <a:lnSpc>
                <a:spcPct val="100000"/>
              </a:lnSpc>
              <a:spcBef>
                <a:spcPts val="0"/>
              </a:spcBef>
              <a:spcAft>
                <a:spcPts val="0"/>
              </a:spcAft>
              <a:buClr>
                <a:schemeClr val="lt1"/>
              </a:buClr>
              <a:buSzPts val="4800"/>
              <a:buNone/>
              <a:defRPr sz="4800">
                <a:solidFill>
                  <a:schemeClr val="lt1"/>
                </a:solidFill>
              </a:defRPr>
            </a:lvl6pPr>
            <a:lvl7pPr lvl="6" algn="l">
              <a:lnSpc>
                <a:spcPct val="100000"/>
              </a:lnSpc>
              <a:spcBef>
                <a:spcPts val="0"/>
              </a:spcBef>
              <a:spcAft>
                <a:spcPts val="0"/>
              </a:spcAft>
              <a:buClr>
                <a:schemeClr val="lt1"/>
              </a:buClr>
              <a:buSzPts val="4800"/>
              <a:buNone/>
              <a:defRPr sz="4800">
                <a:solidFill>
                  <a:schemeClr val="lt1"/>
                </a:solidFill>
              </a:defRPr>
            </a:lvl7pPr>
            <a:lvl8pPr lvl="7" algn="l">
              <a:lnSpc>
                <a:spcPct val="100000"/>
              </a:lnSpc>
              <a:spcBef>
                <a:spcPts val="0"/>
              </a:spcBef>
              <a:spcAft>
                <a:spcPts val="0"/>
              </a:spcAft>
              <a:buClr>
                <a:schemeClr val="lt1"/>
              </a:buClr>
              <a:buSzPts val="4800"/>
              <a:buNone/>
              <a:defRPr sz="4800">
                <a:solidFill>
                  <a:schemeClr val="lt1"/>
                </a:solidFill>
              </a:defRPr>
            </a:lvl8pPr>
            <a:lvl9pPr lvl="8" algn="l">
              <a:lnSpc>
                <a:spcPct val="100000"/>
              </a:lnSpc>
              <a:spcBef>
                <a:spcPts val="0"/>
              </a:spcBef>
              <a:spcAft>
                <a:spcPts val="0"/>
              </a:spcAft>
              <a:buClr>
                <a:schemeClr val="lt1"/>
              </a:buClr>
              <a:buSzPts val="4800"/>
              <a:buNone/>
              <a:defRPr sz="4800">
                <a:solidFill>
                  <a:schemeClr val="lt1"/>
                </a:solidFill>
              </a:defRPr>
            </a:lvl9pPr>
          </a:lstStyle>
          <a:p>
            <a:endParaRPr/>
          </a:p>
        </p:txBody>
      </p:sp>
      <p:sp>
        <p:nvSpPr>
          <p:cNvPr id="58" name="Google Shape;58;p27"/>
          <p:cNvSpPr txBox="1">
            <a:spLocks noGrp="1"/>
          </p:cNvSpPr>
          <p:nvPr>
            <p:ph type="sldNum" idx="12"/>
          </p:nvPr>
        </p:nvSpPr>
        <p:spPr>
          <a:xfrm>
            <a:off x="8460431" y="4651190"/>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59"/>
        <p:cNvGrpSpPr/>
        <p:nvPr/>
      </p:nvGrpSpPr>
      <p:grpSpPr>
        <a:xfrm>
          <a:off x="0" y="0"/>
          <a:ext cx="0" cy="0"/>
          <a:chOff x="0" y="0"/>
          <a:chExt cx="0" cy="0"/>
        </a:xfrm>
      </p:grpSpPr>
      <p:sp>
        <p:nvSpPr>
          <p:cNvPr id="60" name="Google Shape;60;p28"/>
          <p:cNvSpPr/>
          <p:nvPr/>
        </p:nvSpPr>
        <p:spPr>
          <a:xfrm>
            <a:off x="4572000" y="-175"/>
            <a:ext cx="4572000" cy="51435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cxnSp>
        <p:nvCxnSpPr>
          <p:cNvPr id="61" name="Google Shape;61;p28"/>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62" name="Google Shape;62;p28"/>
          <p:cNvSpPr txBox="1">
            <a:spLocks noGrp="1"/>
          </p:cNvSpPr>
          <p:nvPr>
            <p:ph type="title"/>
          </p:nvPr>
        </p:nvSpPr>
        <p:spPr>
          <a:xfrm>
            <a:off x="265500" y="1151100"/>
            <a:ext cx="4045200" cy="15645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63" name="Google Shape;63;p28"/>
          <p:cNvSpPr txBox="1">
            <a:spLocks noGrp="1"/>
          </p:cNvSpPr>
          <p:nvPr>
            <p:ph type="subTitle" idx="1"/>
          </p:nvPr>
        </p:nvSpPr>
        <p:spPr>
          <a:xfrm>
            <a:off x="265500" y="2769001"/>
            <a:ext cx="4045200" cy="12693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64" name="Google Shape;64;p28"/>
          <p:cNvSpPr txBox="1">
            <a:spLocks noGrp="1"/>
          </p:cNvSpPr>
          <p:nvPr>
            <p:ph type="body" idx="2"/>
          </p:nvPr>
        </p:nvSpPr>
        <p:spPr>
          <a:xfrm>
            <a:off x="4939500" y="724200"/>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Clr>
                <a:schemeClr val="lt1"/>
              </a:buClr>
              <a:buSzPts val="1800"/>
              <a:buChar char="●"/>
              <a:defRPr>
                <a:solidFill>
                  <a:schemeClr val="lt1"/>
                </a:solidFill>
              </a:defRPr>
            </a:lvl1pPr>
            <a:lvl2pPr marL="914400" lvl="1" indent="-317500" algn="l">
              <a:lnSpc>
                <a:spcPct val="115000"/>
              </a:lnSpc>
              <a:spcBef>
                <a:spcPts val="0"/>
              </a:spcBef>
              <a:spcAft>
                <a:spcPts val="0"/>
              </a:spcAft>
              <a:buClr>
                <a:schemeClr val="lt1"/>
              </a:buClr>
              <a:buSzPts val="1400"/>
              <a:buChar char="○"/>
              <a:defRPr>
                <a:solidFill>
                  <a:schemeClr val="lt1"/>
                </a:solidFill>
              </a:defRPr>
            </a:lvl2pPr>
            <a:lvl3pPr marL="1371600" lvl="2" indent="-317500" algn="l">
              <a:lnSpc>
                <a:spcPct val="115000"/>
              </a:lnSpc>
              <a:spcBef>
                <a:spcPts val="0"/>
              </a:spcBef>
              <a:spcAft>
                <a:spcPts val="0"/>
              </a:spcAft>
              <a:buClr>
                <a:schemeClr val="lt1"/>
              </a:buClr>
              <a:buSzPts val="1400"/>
              <a:buChar char="■"/>
              <a:defRPr>
                <a:solidFill>
                  <a:schemeClr val="lt1"/>
                </a:solidFill>
              </a:defRPr>
            </a:lvl3pPr>
            <a:lvl4pPr marL="1828800" lvl="3" indent="-317500" algn="l">
              <a:lnSpc>
                <a:spcPct val="115000"/>
              </a:lnSpc>
              <a:spcBef>
                <a:spcPts val="0"/>
              </a:spcBef>
              <a:spcAft>
                <a:spcPts val="0"/>
              </a:spcAft>
              <a:buClr>
                <a:schemeClr val="lt1"/>
              </a:buClr>
              <a:buSzPts val="1400"/>
              <a:buChar char="●"/>
              <a:defRPr>
                <a:solidFill>
                  <a:schemeClr val="lt1"/>
                </a:solidFill>
              </a:defRPr>
            </a:lvl4pPr>
            <a:lvl5pPr marL="2286000" lvl="4" indent="-317500" algn="l">
              <a:lnSpc>
                <a:spcPct val="115000"/>
              </a:lnSpc>
              <a:spcBef>
                <a:spcPts val="0"/>
              </a:spcBef>
              <a:spcAft>
                <a:spcPts val="0"/>
              </a:spcAft>
              <a:buClr>
                <a:schemeClr val="lt1"/>
              </a:buClr>
              <a:buSzPts val="1400"/>
              <a:buChar char="○"/>
              <a:defRPr>
                <a:solidFill>
                  <a:schemeClr val="lt1"/>
                </a:solidFill>
              </a:defRPr>
            </a:lvl5pPr>
            <a:lvl6pPr marL="2743200" lvl="5" indent="-317500" algn="l">
              <a:lnSpc>
                <a:spcPct val="115000"/>
              </a:lnSpc>
              <a:spcBef>
                <a:spcPts val="0"/>
              </a:spcBef>
              <a:spcAft>
                <a:spcPts val="0"/>
              </a:spcAft>
              <a:buClr>
                <a:schemeClr val="lt1"/>
              </a:buClr>
              <a:buSzPts val="1400"/>
              <a:buChar char="■"/>
              <a:defRPr>
                <a:solidFill>
                  <a:schemeClr val="lt1"/>
                </a:solidFill>
              </a:defRPr>
            </a:lvl6pPr>
            <a:lvl7pPr marL="3200400" lvl="6" indent="-317500" algn="l">
              <a:lnSpc>
                <a:spcPct val="115000"/>
              </a:lnSpc>
              <a:spcBef>
                <a:spcPts val="0"/>
              </a:spcBef>
              <a:spcAft>
                <a:spcPts val="0"/>
              </a:spcAft>
              <a:buClr>
                <a:schemeClr val="lt1"/>
              </a:buClr>
              <a:buSzPts val="1400"/>
              <a:buChar char="●"/>
              <a:defRPr>
                <a:solidFill>
                  <a:schemeClr val="lt1"/>
                </a:solidFill>
              </a:defRPr>
            </a:lvl7pPr>
            <a:lvl8pPr marL="3657600" lvl="7" indent="-317500" algn="l">
              <a:lnSpc>
                <a:spcPct val="115000"/>
              </a:lnSpc>
              <a:spcBef>
                <a:spcPts val="0"/>
              </a:spcBef>
              <a:spcAft>
                <a:spcPts val="0"/>
              </a:spcAft>
              <a:buClr>
                <a:schemeClr val="lt1"/>
              </a:buClr>
              <a:buSzPts val="1400"/>
              <a:buChar char="○"/>
              <a:defRPr>
                <a:solidFill>
                  <a:schemeClr val="lt1"/>
                </a:solidFill>
              </a:defRPr>
            </a:lvl8pPr>
            <a:lvl9pPr marL="4114800" lvl="8" indent="-317500" algn="l">
              <a:lnSpc>
                <a:spcPct val="115000"/>
              </a:lnSpc>
              <a:spcBef>
                <a:spcPts val="0"/>
              </a:spcBef>
              <a:spcAft>
                <a:spcPts val="0"/>
              </a:spcAft>
              <a:buClr>
                <a:schemeClr val="lt1"/>
              </a:buClr>
              <a:buSzPts val="1400"/>
              <a:buChar char="■"/>
              <a:defRPr>
                <a:solidFill>
                  <a:schemeClr val="lt1"/>
                </a:solidFill>
              </a:defRPr>
            </a:lvl9pPr>
          </a:lstStyle>
          <a:p>
            <a:endParaRPr/>
          </a:p>
        </p:txBody>
      </p:sp>
      <p:sp>
        <p:nvSpPr>
          <p:cNvPr id="65" name="Google Shape;65;p28"/>
          <p:cNvSpPr txBox="1">
            <a:spLocks noGrp="1"/>
          </p:cNvSpPr>
          <p:nvPr>
            <p:ph type="sldNum" idx="12"/>
          </p:nvPr>
        </p:nvSpPr>
        <p:spPr>
          <a:xfrm>
            <a:off x="8460431" y="4651190"/>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66"/>
        <p:cNvGrpSpPr/>
        <p:nvPr/>
      </p:nvGrpSpPr>
      <p:grpSpPr>
        <a:xfrm>
          <a:off x="0" y="0"/>
          <a:ext cx="0" cy="0"/>
          <a:chOff x="0" y="0"/>
          <a:chExt cx="0" cy="0"/>
        </a:xfrm>
      </p:grpSpPr>
      <p:sp>
        <p:nvSpPr>
          <p:cNvPr id="67" name="Google Shape;67;p29"/>
          <p:cNvSpPr txBox="1">
            <a:spLocks noGrp="1"/>
          </p:cNvSpPr>
          <p:nvPr>
            <p:ph type="body" idx="1"/>
          </p:nvPr>
        </p:nvSpPr>
        <p:spPr>
          <a:xfrm>
            <a:off x="319500" y="4230575"/>
            <a:ext cx="5998800" cy="5988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None/>
              <a:defRPr/>
            </a:lvl1pPr>
          </a:lstStyle>
          <a:p>
            <a:endParaRPr/>
          </a:p>
        </p:txBody>
      </p:sp>
      <p:sp>
        <p:nvSpPr>
          <p:cNvPr id="68" name="Google Shape;68;p29"/>
          <p:cNvSpPr txBox="1">
            <a:spLocks noGrp="1"/>
          </p:cNvSpPr>
          <p:nvPr>
            <p:ph type="sldNum" idx="12"/>
          </p:nvPr>
        </p:nvSpPr>
        <p:spPr>
          <a:xfrm>
            <a:off x="8460431" y="4651190"/>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dk1"/>
        </a:solidFill>
        <a:effectLst/>
      </p:bgPr>
    </p:bg>
    <p:spTree>
      <p:nvGrpSpPr>
        <p:cNvPr id="1" name="Shape 69"/>
        <p:cNvGrpSpPr/>
        <p:nvPr/>
      </p:nvGrpSpPr>
      <p:grpSpPr>
        <a:xfrm>
          <a:off x="0" y="0"/>
          <a:ext cx="0" cy="0"/>
          <a:chOff x="0" y="0"/>
          <a:chExt cx="0" cy="0"/>
        </a:xfrm>
      </p:grpSpPr>
      <p:grpSp>
        <p:nvGrpSpPr>
          <p:cNvPr id="70" name="Google Shape;70;p30"/>
          <p:cNvGrpSpPr/>
          <p:nvPr/>
        </p:nvGrpSpPr>
        <p:grpSpPr>
          <a:xfrm>
            <a:off x="6098378" y="5"/>
            <a:ext cx="3045625" cy="2030570"/>
            <a:chOff x="6098378" y="5"/>
            <a:chExt cx="3045625" cy="2030570"/>
          </a:xfrm>
        </p:grpSpPr>
        <p:sp>
          <p:nvSpPr>
            <p:cNvPr id="71" name="Google Shape;71;p30"/>
            <p:cNvSpPr/>
            <p:nvPr/>
          </p:nvSpPr>
          <p:spPr>
            <a:xfrm>
              <a:off x="8128803" y="16"/>
              <a:ext cx="1015200" cy="1015200"/>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2" name="Google Shape;72;p30"/>
            <p:cNvSpPr/>
            <p:nvPr/>
          </p:nvSpPr>
          <p:spPr>
            <a:xfrm flipH="1">
              <a:off x="7113463" y="5"/>
              <a:ext cx="1015200" cy="1015200"/>
            </a:xfrm>
            <a:prstGeom prst="rtTriangle">
              <a:avLst/>
            </a:prstGeom>
            <a:solidFill>
              <a:schemeClr val="accen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3" name="Google Shape;73;p30"/>
            <p:cNvSpPr/>
            <p:nvPr/>
          </p:nvSpPr>
          <p:spPr>
            <a:xfrm rot="10800000" flipH="1">
              <a:off x="7113588" y="107"/>
              <a:ext cx="1015200" cy="1015200"/>
            </a:xfrm>
            <a:prstGeom prst="rtTriangle">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4" name="Google Shape;74;p30"/>
            <p:cNvSpPr/>
            <p:nvPr/>
          </p:nvSpPr>
          <p:spPr>
            <a:xfrm rot="10800000">
              <a:off x="6098378" y="97"/>
              <a:ext cx="1015200" cy="1015200"/>
            </a:xfrm>
            <a:prstGeom prst="rtTriangle">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75" name="Google Shape;75;p30"/>
            <p:cNvSpPr/>
            <p:nvPr/>
          </p:nvSpPr>
          <p:spPr>
            <a:xfrm rot="10800000">
              <a:off x="8128789" y="1015375"/>
              <a:ext cx="1015200" cy="1015200"/>
            </a:xfrm>
            <a:prstGeom prst="rtTriangle">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
        <p:nvSpPr>
          <p:cNvPr id="76" name="Google Shape;76;p30"/>
          <p:cNvSpPr txBox="1">
            <a:spLocks noGrp="1"/>
          </p:cNvSpPr>
          <p:nvPr>
            <p:ph type="title" hasCustomPrompt="1"/>
          </p:nvPr>
        </p:nvSpPr>
        <p:spPr>
          <a:xfrm>
            <a:off x="311700" y="1256050"/>
            <a:ext cx="8520600" cy="20307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Clr>
                <a:schemeClr val="lt1"/>
              </a:buClr>
              <a:buSzPts val="12000"/>
              <a:buNone/>
              <a:defRPr sz="12000">
                <a:solidFill>
                  <a:schemeClr val="lt1"/>
                </a:solidFill>
              </a:defRPr>
            </a:lvl1pPr>
            <a:lvl2pPr lvl="1" algn="ctr">
              <a:lnSpc>
                <a:spcPct val="100000"/>
              </a:lnSpc>
              <a:spcBef>
                <a:spcPts val="0"/>
              </a:spcBef>
              <a:spcAft>
                <a:spcPts val="0"/>
              </a:spcAft>
              <a:buClr>
                <a:schemeClr val="lt1"/>
              </a:buClr>
              <a:buSzPts val="12000"/>
              <a:buNone/>
              <a:defRPr sz="12000">
                <a:solidFill>
                  <a:schemeClr val="lt1"/>
                </a:solidFill>
              </a:defRPr>
            </a:lvl2pPr>
            <a:lvl3pPr lvl="2" algn="ctr">
              <a:lnSpc>
                <a:spcPct val="100000"/>
              </a:lnSpc>
              <a:spcBef>
                <a:spcPts val="0"/>
              </a:spcBef>
              <a:spcAft>
                <a:spcPts val="0"/>
              </a:spcAft>
              <a:buClr>
                <a:schemeClr val="lt1"/>
              </a:buClr>
              <a:buSzPts val="12000"/>
              <a:buNone/>
              <a:defRPr sz="12000">
                <a:solidFill>
                  <a:schemeClr val="lt1"/>
                </a:solidFill>
              </a:defRPr>
            </a:lvl3pPr>
            <a:lvl4pPr lvl="3" algn="ctr">
              <a:lnSpc>
                <a:spcPct val="100000"/>
              </a:lnSpc>
              <a:spcBef>
                <a:spcPts val="0"/>
              </a:spcBef>
              <a:spcAft>
                <a:spcPts val="0"/>
              </a:spcAft>
              <a:buClr>
                <a:schemeClr val="lt1"/>
              </a:buClr>
              <a:buSzPts val="12000"/>
              <a:buNone/>
              <a:defRPr sz="12000">
                <a:solidFill>
                  <a:schemeClr val="lt1"/>
                </a:solidFill>
              </a:defRPr>
            </a:lvl4pPr>
            <a:lvl5pPr lvl="4" algn="ctr">
              <a:lnSpc>
                <a:spcPct val="100000"/>
              </a:lnSpc>
              <a:spcBef>
                <a:spcPts val="0"/>
              </a:spcBef>
              <a:spcAft>
                <a:spcPts val="0"/>
              </a:spcAft>
              <a:buClr>
                <a:schemeClr val="lt1"/>
              </a:buClr>
              <a:buSzPts val="12000"/>
              <a:buNone/>
              <a:defRPr sz="12000">
                <a:solidFill>
                  <a:schemeClr val="lt1"/>
                </a:solidFill>
              </a:defRPr>
            </a:lvl5pPr>
            <a:lvl6pPr lvl="5" algn="ctr">
              <a:lnSpc>
                <a:spcPct val="100000"/>
              </a:lnSpc>
              <a:spcBef>
                <a:spcPts val="0"/>
              </a:spcBef>
              <a:spcAft>
                <a:spcPts val="0"/>
              </a:spcAft>
              <a:buClr>
                <a:schemeClr val="lt1"/>
              </a:buClr>
              <a:buSzPts val="12000"/>
              <a:buNone/>
              <a:defRPr sz="12000">
                <a:solidFill>
                  <a:schemeClr val="lt1"/>
                </a:solidFill>
              </a:defRPr>
            </a:lvl6pPr>
            <a:lvl7pPr lvl="6" algn="ctr">
              <a:lnSpc>
                <a:spcPct val="100000"/>
              </a:lnSpc>
              <a:spcBef>
                <a:spcPts val="0"/>
              </a:spcBef>
              <a:spcAft>
                <a:spcPts val="0"/>
              </a:spcAft>
              <a:buClr>
                <a:schemeClr val="lt1"/>
              </a:buClr>
              <a:buSzPts val="12000"/>
              <a:buNone/>
              <a:defRPr sz="12000">
                <a:solidFill>
                  <a:schemeClr val="lt1"/>
                </a:solidFill>
              </a:defRPr>
            </a:lvl7pPr>
            <a:lvl8pPr lvl="7" algn="ctr">
              <a:lnSpc>
                <a:spcPct val="100000"/>
              </a:lnSpc>
              <a:spcBef>
                <a:spcPts val="0"/>
              </a:spcBef>
              <a:spcAft>
                <a:spcPts val="0"/>
              </a:spcAft>
              <a:buClr>
                <a:schemeClr val="lt1"/>
              </a:buClr>
              <a:buSzPts val="12000"/>
              <a:buNone/>
              <a:defRPr sz="12000">
                <a:solidFill>
                  <a:schemeClr val="lt1"/>
                </a:solidFill>
              </a:defRPr>
            </a:lvl8pPr>
            <a:lvl9pPr lvl="8" algn="ctr">
              <a:lnSpc>
                <a:spcPct val="100000"/>
              </a:lnSpc>
              <a:spcBef>
                <a:spcPts val="0"/>
              </a:spcBef>
              <a:spcAft>
                <a:spcPts val="0"/>
              </a:spcAft>
              <a:buClr>
                <a:schemeClr val="lt1"/>
              </a:buClr>
              <a:buSzPts val="12000"/>
              <a:buNone/>
              <a:defRPr sz="12000">
                <a:solidFill>
                  <a:schemeClr val="lt1"/>
                </a:solidFill>
              </a:defRPr>
            </a:lvl9pPr>
          </a:lstStyle>
          <a:p>
            <a:r>
              <a:t>xx%</a:t>
            </a:r>
          </a:p>
        </p:txBody>
      </p:sp>
      <p:sp>
        <p:nvSpPr>
          <p:cNvPr id="77" name="Google Shape;77;p30"/>
          <p:cNvSpPr txBox="1">
            <a:spLocks noGrp="1"/>
          </p:cNvSpPr>
          <p:nvPr>
            <p:ph type="body" idx="1"/>
          </p:nvPr>
        </p:nvSpPr>
        <p:spPr>
          <a:xfrm>
            <a:off x="311700" y="3369225"/>
            <a:ext cx="8520600" cy="12819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Clr>
                <a:schemeClr val="lt1"/>
              </a:buClr>
              <a:buSzPts val="1800"/>
              <a:buChar char="●"/>
              <a:defRPr>
                <a:solidFill>
                  <a:schemeClr val="lt1"/>
                </a:solidFill>
              </a:defRPr>
            </a:lvl1pPr>
            <a:lvl2pPr marL="914400" lvl="1" indent="-317500" algn="ctr">
              <a:lnSpc>
                <a:spcPct val="115000"/>
              </a:lnSpc>
              <a:spcBef>
                <a:spcPts val="0"/>
              </a:spcBef>
              <a:spcAft>
                <a:spcPts val="0"/>
              </a:spcAft>
              <a:buClr>
                <a:schemeClr val="lt1"/>
              </a:buClr>
              <a:buSzPts val="1400"/>
              <a:buChar char="○"/>
              <a:defRPr>
                <a:solidFill>
                  <a:schemeClr val="lt1"/>
                </a:solidFill>
              </a:defRPr>
            </a:lvl2pPr>
            <a:lvl3pPr marL="1371600" lvl="2" indent="-317500" algn="ctr">
              <a:lnSpc>
                <a:spcPct val="115000"/>
              </a:lnSpc>
              <a:spcBef>
                <a:spcPts val="0"/>
              </a:spcBef>
              <a:spcAft>
                <a:spcPts val="0"/>
              </a:spcAft>
              <a:buClr>
                <a:schemeClr val="lt1"/>
              </a:buClr>
              <a:buSzPts val="1400"/>
              <a:buChar char="■"/>
              <a:defRPr>
                <a:solidFill>
                  <a:schemeClr val="lt1"/>
                </a:solidFill>
              </a:defRPr>
            </a:lvl3pPr>
            <a:lvl4pPr marL="1828800" lvl="3" indent="-317500" algn="ctr">
              <a:lnSpc>
                <a:spcPct val="115000"/>
              </a:lnSpc>
              <a:spcBef>
                <a:spcPts val="0"/>
              </a:spcBef>
              <a:spcAft>
                <a:spcPts val="0"/>
              </a:spcAft>
              <a:buClr>
                <a:schemeClr val="lt1"/>
              </a:buClr>
              <a:buSzPts val="1400"/>
              <a:buChar char="●"/>
              <a:defRPr>
                <a:solidFill>
                  <a:schemeClr val="lt1"/>
                </a:solidFill>
              </a:defRPr>
            </a:lvl4pPr>
            <a:lvl5pPr marL="2286000" lvl="4" indent="-317500" algn="ctr">
              <a:lnSpc>
                <a:spcPct val="115000"/>
              </a:lnSpc>
              <a:spcBef>
                <a:spcPts val="0"/>
              </a:spcBef>
              <a:spcAft>
                <a:spcPts val="0"/>
              </a:spcAft>
              <a:buClr>
                <a:schemeClr val="lt1"/>
              </a:buClr>
              <a:buSzPts val="1400"/>
              <a:buChar char="○"/>
              <a:defRPr>
                <a:solidFill>
                  <a:schemeClr val="lt1"/>
                </a:solidFill>
              </a:defRPr>
            </a:lvl5pPr>
            <a:lvl6pPr marL="2743200" lvl="5" indent="-317500" algn="ctr">
              <a:lnSpc>
                <a:spcPct val="115000"/>
              </a:lnSpc>
              <a:spcBef>
                <a:spcPts val="0"/>
              </a:spcBef>
              <a:spcAft>
                <a:spcPts val="0"/>
              </a:spcAft>
              <a:buClr>
                <a:schemeClr val="lt1"/>
              </a:buClr>
              <a:buSzPts val="1400"/>
              <a:buChar char="■"/>
              <a:defRPr>
                <a:solidFill>
                  <a:schemeClr val="lt1"/>
                </a:solidFill>
              </a:defRPr>
            </a:lvl6pPr>
            <a:lvl7pPr marL="3200400" lvl="6" indent="-317500" algn="ctr">
              <a:lnSpc>
                <a:spcPct val="115000"/>
              </a:lnSpc>
              <a:spcBef>
                <a:spcPts val="0"/>
              </a:spcBef>
              <a:spcAft>
                <a:spcPts val="0"/>
              </a:spcAft>
              <a:buClr>
                <a:schemeClr val="lt1"/>
              </a:buClr>
              <a:buSzPts val="1400"/>
              <a:buChar char="●"/>
              <a:defRPr>
                <a:solidFill>
                  <a:schemeClr val="lt1"/>
                </a:solidFill>
              </a:defRPr>
            </a:lvl7pPr>
            <a:lvl8pPr marL="3657600" lvl="7" indent="-317500" algn="ctr">
              <a:lnSpc>
                <a:spcPct val="115000"/>
              </a:lnSpc>
              <a:spcBef>
                <a:spcPts val="0"/>
              </a:spcBef>
              <a:spcAft>
                <a:spcPts val="0"/>
              </a:spcAft>
              <a:buClr>
                <a:schemeClr val="lt1"/>
              </a:buClr>
              <a:buSzPts val="1400"/>
              <a:buChar char="○"/>
              <a:defRPr>
                <a:solidFill>
                  <a:schemeClr val="lt1"/>
                </a:solidFill>
              </a:defRPr>
            </a:lvl8pPr>
            <a:lvl9pPr marL="4114800" lvl="8" indent="-317500" algn="ctr">
              <a:lnSpc>
                <a:spcPct val="115000"/>
              </a:lnSpc>
              <a:spcBef>
                <a:spcPts val="0"/>
              </a:spcBef>
              <a:spcAft>
                <a:spcPts val="0"/>
              </a:spcAft>
              <a:buClr>
                <a:schemeClr val="lt1"/>
              </a:buClr>
              <a:buSzPts val="1400"/>
              <a:buChar char="■"/>
              <a:defRPr>
                <a:solidFill>
                  <a:schemeClr val="lt1"/>
                </a:solidFill>
              </a:defRPr>
            </a:lvl9pPr>
          </a:lstStyle>
          <a:p>
            <a:endParaRPr/>
          </a:p>
        </p:txBody>
      </p:sp>
      <p:sp>
        <p:nvSpPr>
          <p:cNvPr id="78" name="Google Shape;78;p30"/>
          <p:cNvSpPr txBox="1">
            <a:spLocks noGrp="1"/>
          </p:cNvSpPr>
          <p:nvPr>
            <p:ph type="sldNum" idx="12"/>
          </p:nvPr>
        </p:nvSpPr>
        <p:spPr>
          <a:xfrm>
            <a:off x="8460431" y="4651190"/>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79"/>
        <p:cNvGrpSpPr/>
        <p:nvPr/>
      </p:nvGrpSpPr>
      <p:grpSpPr>
        <a:xfrm>
          <a:off x="0" y="0"/>
          <a:ext cx="0" cy="0"/>
          <a:chOff x="0" y="0"/>
          <a:chExt cx="0" cy="0"/>
        </a:xfrm>
      </p:grpSpPr>
      <p:sp>
        <p:nvSpPr>
          <p:cNvPr id="80" name="Google Shape;80;p31"/>
          <p:cNvSpPr txBox="1">
            <a:spLocks noGrp="1"/>
          </p:cNvSpPr>
          <p:nvPr>
            <p:ph type="sldNum" idx="12"/>
          </p:nvPr>
        </p:nvSpPr>
        <p:spPr>
          <a:xfrm>
            <a:off x="8460431" y="4651190"/>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geometric">
    <p:bg>
      <p:bgPr>
        <a:solidFill>
          <a:schemeClr val="lt1"/>
        </a:solidFill>
        <a:effectLst/>
      </p:bgPr>
    </p:bg>
    <p:spTree>
      <p:nvGrpSpPr>
        <p:cNvPr id="1" name="Shape 5"/>
        <p:cNvGrpSpPr/>
        <p:nvPr/>
      </p:nvGrpSpPr>
      <p:grpSpPr>
        <a:xfrm>
          <a:off x="0" y="0"/>
          <a:ext cx="0" cy="0"/>
          <a:chOff x="0" y="0"/>
          <a:chExt cx="0" cy="0"/>
        </a:xfrm>
      </p:grpSpPr>
      <p:sp>
        <p:nvSpPr>
          <p:cNvPr id="6" name="Google Shape;6;p20"/>
          <p:cNvSpPr txBox="1">
            <a:spLocks noGrp="1"/>
          </p:cNvSpPr>
          <p:nvPr>
            <p:ph type="title"/>
          </p:nvPr>
        </p:nvSpPr>
        <p:spPr>
          <a:xfrm>
            <a:off x="311700" y="410000"/>
            <a:ext cx="8520600" cy="6078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3000"/>
              <a:buFont typeface="Roboto"/>
              <a:buNone/>
              <a:defRPr sz="3000" b="0" i="0" u="none" strike="noStrike" cap="none">
                <a:solidFill>
                  <a:schemeClr val="dk1"/>
                </a:solidFill>
                <a:latin typeface="Roboto"/>
                <a:ea typeface="Roboto"/>
                <a:cs typeface="Roboto"/>
                <a:sym typeface="Roboto"/>
              </a:defRPr>
            </a:lvl1pPr>
            <a:lvl2pPr marR="0" lvl="1" algn="l" rtl="0">
              <a:lnSpc>
                <a:spcPct val="100000"/>
              </a:lnSpc>
              <a:spcBef>
                <a:spcPts val="0"/>
              </a:spcBef>
              <a:spcAft>
                <a:spcPts val="0"/>
              </a:spcAft>
              <a:buClr>
                <a:schemeClr val="dk1"/>
              </a:buClr>
              <a:buSzPts val="3000"/>
              <a:buFont typeface="Roboto"/>
              <a:buNone/>
              <a:defRPr sz="3000" b="0" i="0" u="none" strike="noStrike" cap="none">
                <a:solidFill>
                  <a:schemeClr val="dk1"/>
                </a:solidFill>
                <a:latin typeface="Roboto"/>
                <a:ea typeface="Roboto"/>
                <a:cs typeface="Roboto"/>
                <a:sym typeface="Roboto"/>
              </a:defRPr>
            </a:lvl2pPr>
            <a:lvl3pPr marR="0" lvl="2" algn="l" rtl="0">
              <a:lnSpc>
                <a:spcPct val="100000"/>
              </a:lnSpc>
              <a:spcBef>
                <a:spcPts val="0"/>
              </a:spcBef>
              <a:spcAft>
                <a:spcPts val="0"/>
              </a:spcAft>
              <a:buClr>
                <a:schemeClr val="dk1"/>
              </a:buClr>
              <a:buSzPts val="3000"/>
              <a:buFont typeface="Roboto"/>
              <a:buNone/>
              <a:defRPr sz="3000" b="0" i="0" u="none" strike="noStrike" cap="none">
                <a:solidFill>
                  <a:schemeClr val="dk1"/>
                </a:solidFill>
                <a:latin typeface="Roboto"/>
                <a:ea typeface="Roboto"/>
                <a:cs typeface="Roboto"/>
                <a:sym typeface="Roboto"/>
              </a:defRPr>
            </a:lvl3pPr>
            <a:lvl4pPr marR="0" lvl="3" algn="l" rtl="0">
              <a:lnSpc>
                <a:spcPct val="100000"/>
              </a:lnSpc>
              <a:spcBef>
                <a:spcPts val="0"/>
              </a:spcBef>
              <a:spcAft>
                <a:spcPts val="0"/>
              </a:spcAft>
              <a:buClr>
                <a:schemeClr val="dk1"/>
              </a:buClr>
              <a:buSzPts val="3000"/>
              <a:buFont typeface="Roboto"/>
              <a:buNone/>
              <a:defRPr sz="3000" b="0" i="0" u="none" strike="noStrike" cap="none">
                <a:solidFill>
                  <a:schemeClr val="dk1"/>
                </a:solidFill>
                <a:latin typeface="Roboto"/>
                <a:ea typeface="Roboto"/>
                <a:cs typeface="Roboto"/>
                <a:sym typeface="Roboto"/>
              </a:defRPr>
            </a:lvl4pPr>
            <a:lvl5pPr marR="0" lvl="4" algn="l" rtl="0">
              <a:lnSpc>
                <a:spcPct val="100000"/>
              </a:lnSpc>
              <a:spcBef>
                <a:spcPts val="0"/>
              </a:spcBef>
              <a:spcAft>
                <a:spcPts val="0"/>
              </a:spcAft>
              <a:buClr>
                <a:schemeClr val="dk1"/>
              </a:buClr>
              <a:buSzPts val="3000"/>
              <a:buFont typeface="Roboto"/>
              <a:buNone/>
              <a:defRPr sz="3000" b="0" i="0" u="none" strike="noStrike" cap="none">
                <a:solidFill>
                  <a:schemeClr val="dk1"/>
                </a:solidFill>
                <a:latin typeface="Roboto"/>
                <a:ea typeface="Roboto"/>
                <a:cs typeface="Roboto"/>
                <a:sym typeface="Roboto"/>
              </a:defRPr>
            </a:lvl5pPr>
            <a:lvl6pPr marR="0" lvl="5" algn="l" rtl="0">
              <a:lnSpc>
                <a:spcPct val="100000"/>
              </a:lnSpc>
              <a:spcBef>
                <a:spcPts val="0"/>
              </a:spcBef>
              <a:spcAft>
                <a:spcPts val="0"/>
              </a:spcAft>
              <a:buClr>
                <a:schemeClr val="dk1"/>
              </a:buClr>
              <a:buSzPts val="3000"/>
              <a:buFont typeface="Roboto"/>
              <a:buNone/>
              <a:defRPr sz="3000" b="0" i="0" u="none" strike="noStrike" cap="none">
                <a:solidFill>
                  <a:schemeClr val="dk1"/>
                </a:solidFill>
                <a:latin typeface="Roboto"/>
                <a:ea typeface="Roboto"/>
                <a:cs typeface="Roboto"/>
                <a:sym typeface="Roboto"/>
              </a:defRPr>
            </a:lvl6pPr>
            <a:lvl7pPr marR="0" lvl="6" algn="l" rtl="0">
              <a:lnSpc>
                <a:spcPct val="100000"/>
              </a:lnSpc>
              <a:spcBef>
                <a:spcPts val="0"/>
              </a:spcBef>
              <a:spcAft>
                <a:spcPts val="0"/>
              </a:spcAft>
              <a:buClr>
                <a:schemeClr val="dk1"/>
              </a:buClr>
              <a:buSzPts val="3000"/>
              <a:buFont typeface="Roboto"/>
              <a:buNone/>
              <a:defRPr sz="3000" b="0" i="0" u="none" strike="noStrike" cap="none">
                <a:solidFill>
                  <a:schemeClr val="dk1"/>
                </a:solidFill>
                <a:latin typeface="Roboto"/>
                <a:ea typeface="Roboto"/>
                <a:cs typeface="Roboto"/>
                <a:sym typeface="Roboto"/>
              </a:defRPr>
            </a:lvl7pPr>
            <a:lvl8pPr marR="0" lvl="7" algn="l" rtl="0">
              <a:lnSpc>
                <a:spcPct val="100000"/>
              </a:lnSpc>
              <a:spcBef>
                <a:spcPts val="0"/>
              </a:spcBef>
              <a:spcAft>
                <a:spcPts val="0"/>
              </a:spcAft>
              <a:buClr>
                <a:schemeClr val="dk1"/>
              </a:buClr>
              <a:buSzPts val="3000"/>
              <a:buFont typeface="Roboto"/>
              <a:buNone/>
              <a:defRPr sz="3000" b="0" i="0" u="none" strike="noStrike" cap="none">
                <a:solidFill>
                  <a:schemeClr val="dk1"/>
                </a:solidFill>
                <a:latin typeface="Roboto"/>
                <a:ea typeface="Roboto"/>
                <a:cs typeface="Roboto"/>
                <a:sym typeface="Roboto"/>
              </a:defRPr>
            </a:lvl8pPr>
            <a:lvl9pPr marR="0" lvl="8" algn="l" rtl="0">
              <a:lnSpc>
                <a:spcPct val="100000"/>
              </a:lnSpc>
              <a:spcBef>
                <a:spcPts val="0"/>
              </a:spcBef>
              <a:spcAft>
                <a:spcPts val="0"/>
              </a:spcAft>
              <a:buClr>
                <a:schemeClr val="dk1"/>
              </a:buClr>
              <a:buSzPts val="3000"/>
              <a:buFont typeface="Roboto"/>
              <a:buNone/>
              <a:defRPr sz="3000" b="0" i="0" u="none" strike="noStrike" cap="none">
                <a:solidFill>
                  <a:schemeClr val="dk1"/>
                </a:solidFill>
                <a:latin typeface="Roboto"/>
                <a:ea typeface="Roboto"/>
                <a:cs typeface="Roboto"/>
                <a:sym typeface="Roboto"/>
              </a:defRPr>
            </a:lvl9pPr>
          </a:lstStyle>
          <a:p>
            <a:endParaRPr/>
          </a:p>
        </p:txBody>
      </p:sp>
      <p:sp>
        <p:nvSpPr>
          <p:cNvPr id="7" name="Google Shape;7;p20"/>
          <p:cNvSpPr txBox="1">
            <a:spLocks noGrp="1"/>
          </p:cNvSpPr>
          <p:nvPr>
            <p:ph type="body" idx="1"/>
          </p:nvPr>
        </p:nvSpPr>
        <p:spPr>
          <a:xfrm>
            <a:off x="311700" y="1229875"/>
            <a:ext cx="8520600" cy="33390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Roboto"/>
              <a:buChar char="●"/>
              <a:defRPr sz="1800" b="0" i="0" u="none" strike="noStrike" cap="none">
                <a:solidFill>
                  <a:schemeClr val="dk2"/>
                </a:solidFill>
                <a:latin typeface="Roboto"/>
                <a:ea typeface="Roboto"/>
                <a:cs typeface="Roboto"/>
                <a:sym typeface="Roboto"/>
              </a:defRPr>
            </a:lvl1pPr>
            <a:lvl2pPr marL="914400" marR="0" lvl="1" indent="-317500" algn="l" rtl="0">
              <a:lnSpc>
                <a:spcPct val="115000"/>
              </a:lnSpc>
              <a:spcBef>
                <a:spcPts val="0"/>
              </a:spcBef>
              <a:spcAft>
                <a:spcPts val="0"/>
              </a:spcAft>
              <a:buClr>
                <a:schemeClr val="dk2"/>
              </a:buClr>
              <a:buSzPts val="1400"/>
              <a:buFont typeface="Roboto"/>
              <a:buChar char="○"/>
              <a:defRPr sz="1400" b="0" i="0" u="none" strike="noStrike" cap="none">
                <a:solidFill>
                  <a:schemeClr val="dk2"/>
                </a:solidFill>
                <a:latin typeface="Roboto"/>
                <a:ea typeface="Roboto"/>
                <a:cs typeface="Roboto"/>
                <a:sym typeface="Roboto"/>
              </a:defRPr>
            </a:lvl2pPr>
            <a:lvl3pPr marL="1371600" marR="0" lvl="2" indent="-317500" algn="l" rtl="0">
              <a:lnSpc>
                <a:spcPct val="115000"/>
              </a:lnSpc>
              <a:spcBef>
                <a:spcPts val="0"/>
              </a:spcBef>
              <a:spcAft>
                <a:spcPts val="0"/>
              </a:spcAft>
              <a:buClr>
                <a:schemeClr val="dk2"/>
              </a:buClr>
              <a:buSzPts val="1400"/>
              <a:buFont typeface="Roboto"/>
              <a:buChar char="■"/>
              <a:defRPr sz="1400" b="0" i="0" u="none" strike="noStrike" cap="none">
                <a:solidFill>
                  <a:schemeClr val="dk2"/>
                </a:solidFill>
                <a:latin typeface="Roboto"/>
                <a:ea typeface="Roboto"/>
                <a:cs typeface="Roboto"/>
                <a:sym typeface="Roboto"/>
              </a:defRPr>
            </a:lvl3pPr>
            <a:lvl4pPr marL="1828800" marR="0" lvl="3" indent="-317500" algn="l" rtl="0">
              <a:lnSpc>
                <a:spcPct val="115000"/>
              </a:lnSpc>
              <a:spcBef>
                <a:spcPts val="0"/>
              </a:spcBef>
              <a:spcAft>
                <a:spcPts val="0"/>
              </a:spcAft>
              <a:buClr>
                <a:schemeClr val="dk2"/>
              </a:buClr>
              <a:buSzPts val="1400"/>
              <a:buFont typeface="Roboto"/>
              <a:buChar char="●"/>
              <a:defRPr sz="1400" b="0" i="0" u="none" strike="noStrike" cap="none">
                <a:solidFill>
                  <a:schemeClr val="dk2"/>
                </a:solidFill>
                <a:latin typeface="Roboto"/>
                <a:ea typeface="Roboto"/>
                <a:cs typeface="Roboto"/>
                <a:sym typeface="Roboto"/>
              </a:defRPr>
            </a:lvl4pPr>
            <a:lvl5pPr marL="2286000" marR="0" lvl="4" indent="-317500" algn="l" rtl="0">
              <a:lnSpc>
                <a:spcPct val="115000"/>
              </a:lnSpc>
              <a:spcBef>
                <a:spcPts val="0"/>
              </a:spcBef>
              <a:spcAft>
                <a:spcPts val="0"/>
              </a:spcAft>
              <a:buClr>
                <a:schemeClr val="dk2"/>
              </a:buClr>
              <a:buSzPts val="1400"/>
              <a:buFont typeface="Roboto"/>
              <a:buChar char="○"/>
              <a:defRPr sz="1400" b="0" i="0" u="none" strike="noStrike" cap="none">
                <a:solidFill>
                  <a:schemeClr val="dk2"/>
                </a:solidFill>
                <a:latin typeface="Roboto"/>
                <a:ea typeface="Roboto"/>
                <a:cs typeface="Roboto"/>
                <a:sym typeface="Roboto"/>
              </a:defRPr>
            </a:lvl5pPr>
            <a:lvl6pPr marL="2743200" marR="0" lvl="5" indent="-317500" algn="l" rtl="0">
              <a:lnSpc>
                <a:spcPct val="115000"/>
              </a:lnSpc>
              <a:spcBef>
                <a:spcPts val="0"/>
              </a:spcBef>
              <a:spcAft>
                <a:spcPts val="0"/>
              </a:spcAft>
              <a:buClr>
                <a:schemeClr val="dk2"/>
              </a:buClr>
              <a:buSzPts val="1400"/>
              <a:buFont typeface="Roboto"/>
              <a:buChar char="■"/>
              <a:defRPr sz="1400" b="0" i="0" u="none" strike="noStrike" cap="none">
                <a:solidFill>
                  <a:schemeClr val="dk2"/>
                </a:solidFill>
                <a:latin typeface="Roboto"/>
                <a:ea typeface="Roboto"/>
                <a:cs typeface="Roboto"/>
                <a:sym typeface="Roboto"/>
              </a:defRPr>
            </a:lvl6pPr>
            <a:lvl7pPr marL="3200400" marR="0" lvl="6" indent="-317500" algn="l" rtl="0">
              <a:lnSpc>
                <a:spcPct val="115000"/>
              </a:lnSpc>
              <a:spcBef>
                <a:spcPts val="0"/>
              </a:spcBef>
              <a:spcAft>
                <a:spcPts val="0"/>
              </a:spcAft>
              <a:buClr>
                <a:schemeClr val="dk2"/>
              </a:buClr>
              <a:buSzPts val="1400"/>
              <a:buFont typeface="Roboto"/>
              <a:buChar char="●"/>
              <a:defRPr sz="1400" b="0" i="0" u="none" strike="noStrike" cap="none">
                <a:solidFill>
                  <a:schemeClr val="dk2"/>
                </a:solidFill>
                <a:latin typeface="Roboto"/>
                <a:ea typeface="Roboto"/>
                <a:cs typeface="Roboto"/>
                <a:sym typeface="Roboto"/>
              </a:defRPr>
            </a:lvl7pPr>
            <a:lvl8pPr marL="3657600" marR="0" lvl="7" indent="-317500" algn="l" rtl="0">
              <a:lnSpc>
                <a:spcPct val="115000"/>
              </a:lnSpc>
              <a:spcBef>
                <a:spcPts val="0"/>
              </a:spcBef>
              <a:spcAft>
                <a:spcPts val="0"/>
              </a:spcAft>
              <a:buClr>
                <a:schemeClr val="dk2"/>
              </a:buClr>
              <a:buSzPts val="1400"/>
              <a:buFont typeface="Roboto"/>
              <a:buChar char="○"/>
              <a:defRPr sz="1400" b="0" i="0" u="none" strike="noStrike" cap="none">
                <a:solidFill>
                  <a:schemeClr val="dk2"/>
                </a:solidFill>
                <a:latin typeface="Roboto"/>
                <a:ea typeface="Roboto"/>
                <a:cs typeface="Roboto"/>
                <a:sym typeface="Roboto"/>
              </a:defRPr>
            </a:lvl8pPr>
            <a:lvl9pPr marL="4114800" marR="0" lvl="8" indent="-317500" algn="l" rtl="0">
              <a:lnSpc>
                <a:spcPct val="115000"/>
              </a:lnSpc>
              <a:spcBef>
                <a:spcPts val="0"/>
              </a:spcBef>
              <a:spcAft>
                <a:spcPts val="0"/>
              </a:spcAft>
              <a:buClr>
                <a:schemeClr val="dk2"/>
              </a:buClr>
              <a:buSzPts val="1400"/>
              <a:buFont typeface="Roboto"/>
              <a:buChar char="■"/>
              <a:defRPr sz="1400" b="0" i="0" u="none" strike="noStrike" cap="none">
                <a:solidFill>
                  <a:schemeClr val="dk2"/>
                </a:solidFill>
                <a:latin typeface="Roboto"/>
                <a:ea typeface="Roboto"/>
                <a:cs typeface="Roboto"/>
                <a:sym typeface="Roboto"/>
              </a:defRPr>
            </a:lvl9pPr>
          </a:lstStyle>
          <a:p>
            <a:endParaRPr/>
          </a:p>
        </p:txBody>
      </p:sp>
      <p:sp>
        <p:nvSpPr>
          <p:cNvPr id="8" name="Google Shape;8;p20"/>
          <p:cNvSpPr txBox="1">
            <a:spLocks noGrp="1"/>
          </p:cNvSpPr>
          <p:nvPr>
            <p:ph type="sldNum" idx="12"/>
          </p:nvPr>
        </p:nvSpPr>
        <p:spPr>
          <a:xfrm>
            <a:off x="8460431" y="4651190"/>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l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0.xml"/><Relationship Id="rId4" Type="http://schemas.openxmlformats.org/officeDocument/2006/relationships/comments" Target="../comments/commen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1"/>
          <p:cNvSpPr txBox="1">
            <a:spLocks noGrp="1"/>
          </p:cNvSpPr>
          <p:nvPr>
            <p:ph type="title"/>
          </p:nvPr>
        </p:nvSpPr>
        <p:spPr>
          <a:xfrm>
            <a:off x="311700" y="1005841"/>
            <a:ext cx="8520600" cy="1455420"/>
          </a:xfrm>
          <a:prstGeom prst="rect">
            <a:avLst/>
          </a:prstGeom>
          <a:noFill/>
          <a:ln>
            <a:noFill/>
          </a:ln>
        </p:spPr>
        <p:txBody>
          <a:bodyPr spcFirstLastPara="1" wrap="square" lIns="91425" tIns="91425" rIns="91425" bIns="91425" anchor="b" anchorCtr="0">
            <a:noAutofit/>
          </a:bodyPr>
          <a:lstStyle/>
          <a:p>
            <a:pPr marL="0" lvl="0" indent="0" algn="ctr" rtl="0">
              <a:lnSpc>
                <a:spcPct val="150000"/>
              </a:lnSpc>
              <a:spcBef>
                <a:spcPts val="0"/>
              </a:spcBef>
              <a:spcAft>
                <a:spcPts val="0"/>
              </a:spcAft>
              <a:buSzPts val="4200"/>
              <a:buNone/>
            </a:pPr>
            <a:r>
              <a:rPr lang="en-GB" sz="2000" b="1" dirty="0">
                <a:latin typeface="Times New Roman"/>
                <a:ea typeface="Times New Roman"/>
                <a:cs typeface="Times New Roman"/>
                <a:sym typeface="Times New Roman"/>
              </a:rPr>
              <a:t>LEADERSHIP AND MANAGEMENT, THEORY AND PRACTICE</a:t>
            </a:r>
            <a:endParaRPr sz="2000" dirty="0"/>
          </a:p>
        </p:txBody>
      </p:sp>
      <p:sp>
        <p:nvSpPr>
          <p:cNvPr id="8" name="Text Placeholder 7">
            <a:extLst>
              <a:ext uri="{FF2B5EF4-FFF2-40B4-BE49-F238E27FC236}">
                <a16:creationId xmlns:a16="http://schemas.microsoft.com/office/drawing/2014/main" id="{936CB364-AA45-C260-8AC6-67B5ACFBB23E}"/>
              </a:ext>
            </a:extLst>
          </p:cNvPr>
          <p:cNvSpPr>
            <a:spLocks noGrp="1"/>
          </p:cNvSpPr>
          <p:nvPr>
            <p:ph type="body" idx="1"/>
          </p:nvPr>
        </p:nvSpPr>
        <p:spPr/>
        <p:txBody>
          <a:bodyPr>
            <a:normAutofit fontScale="92500" lnSpcReduction="10000"/>
          </a:bodyPr>
          <a:lstStyle/>
          <a:p>
            <a:pPr algn="l"/>
            <a:r>
              <a:rPr lang="en-GB" dirty="0">
                <a:latin typeface="Times New Roman" panose="02020603050405020304" pitchFamily="18" charset="0"/>
                <a:cs typeface="Times New Roman" panose="02020603050405020304" pitchFamily="18" charset="0"/>
              </a:rPr>
              <a:t>Students: Alice Ana maria </a:t>
            </a:r>
            <a:r>
              <a:rPr lang="en-GB" dirty="0" err="1">
                <a:latin typeface="Times New Roman" panose="02020603050405020304" pitchFamily="18" charset="0"/>
                <a:cs typeface="Times New Roman" panose="02020603050405020304" pitchFamily="18" charset="0"/>
              </a:rPr>
              <a:t>Casota</a:t>
            </a:r>
            <a:r>
              <a:rPr lang="en-GB" dirty="0">
                <a:latin typeface="Times New Roman" panose="02020603050405020304" pitchFamily="18" charset="0"/>
                <a:cs typeface="Times New Roman" panose="02020603050405020304" pitchFamily="18" charset="0"/>
              </a:rPr>
              <a:t> 2117332</a:t>
            </a:r>
          </a:p>
          <a:p>
            <a:pPr algn="l"/>
            <a:r>
              <a:rPr lang="en-GB" dirty="0">
                <a:latin typeface="Times New Roman" panose="02020603050405020304" pitchFamily="18" charset="0"/>
                <a:cs typeface="Times New Roman" panose="02020603050405020304" pitchFamily="18" charset="0"/>
              </a:rPr>
              <a:t>Constantin  Gabriel </a:t>
            </a:r>
            <a:r>
              <a:rPr lang="en-GB" dirty="0" err="1">
                <a:latin typeface="Times New Roman" panose="02020603050405020304" pitchFamily="18" charset="0"/>
                <a:cs typeface="Times New Roman" panose="02020603050405020304" pitchFamily="18" charset="0"/>
              </a:rPr>
              <a:t>Casota</a:t>
            </a:r>
            <a:r>
              <a:rPr lang="en-GB" dirty="0">
                <a:latin typeface="Times New Roman" panose="02020603050405020304" pitchFamily="18" charset="0"/>
                <a:cs typeface="Times New Roman" panose="02020603050405020304" pitchFamily="18" charset="0"/>
              </a:rPr>
              <a:t> 2122369</a:t>
            </a:r>
          </a:p>
          <a:p>
            <a:pPr algn="l"/>
            <a:r>
              <a:rPr lang="en-GB" dirty="0">
                <a:latin typeface="Times New Roman" panose="02020603050405020304" pitchFamily="18" charset="0"/>
                <a:cs typeface="Times New Roman" panose="02020603050405020304" pitchFamily="18" charset="0"/>
              </a:rPr>
              <a:t>Sebastian Sorin </a:t>
            </a:r>
            <a:r>
              <a:rPr lang="en-GB" dirty="0" err="1">
                <a:latin typeface="Times New Roman" panose="02020603050405020304" pitchFamily="18" charset="0"/>
                <a:cs typeface="Times New Roman" panose="02020603050405020304" pitchFamily="18" charset="0"/>
              </a:rPr>
              <a:t>Patrascu</a:t>
            </a:r>
            <a:r>
              <a:rPr lang="en-GB" dirty="0">
                <a:latin typeface="Times New Roman" panose="02020603050405020304" pitchFamily="18" charset="0"/>
                <a:cs typeface="Times New Roman" panose="02020603050405020304" pitchFamily="18" charset="0"/>
              </a:rPr>
              <a:t> 2122706</a:t>
            </a:r>
          </a:p>
          <a:p>
            <a:pPr algn="l"/>
            <a:r>
              <a:rPr lang="en-GB" dirty="0">
                <a:latin typeface="Times New Roman" panose="02020603050405020304" pitchFamily="18" charset="0"/>
                <a:cs typeface="Times New Roman" panose="02020603050405020304" pitchFamily="18" charset="0"/>
              </a:rPr>
              <a:t>Olga </a:t>
            </a:r>
            <a:r>
              <a:rPr lang="en-GB" dirty="0" err="1">
                <a:latin typeface="Times New Roman" panose="02020603050405020304" pitchFamily="18" charset="0"/>
                <a:cs typeface="Times New Roman" panose="02020603050405020304" pitchFamily="18" charset="0"/>
              </a:rPr>
              <a:t>Andronic</a:t>
            </a:r>
            <a:r>
              <a:rPr lang="en-GB" dirty="0">
                <a:latin typeface="Times New Roman" panose="02020603050405020304" pitchFamily="18" charset="0"/>
                <a:cs typeface="Times New Roman" panose="02020603050405020304" pitchFamily="18" charset="0"/>
              </a:rPr>
              <a:t> 2119164</a:t>
            </a:r>
          </a:p>
          <a:p>
            <a:endParaRPr lang="en-GB" dirty="0">
              <a:latin typeface="Times New Roman" panose="02020603050405020304" pitchFamily="18" charset="0"/>
              <a:cs typeface="Times New Roman" panose="02020603050405020304" pitchFamily="18" charset="0"/>
            </a:endParaRPr>
          </a:p>
          <a:p>
            <a:endParaRPr lang="en-GB" dirty="0">
              <a:latin typeface="Times New Roman" panose="02020603050405020304" pitchFamily="18" charset="0"/>
              <a:cs typeface="Times New Roman" panose="02020603050405020304" pitchFamily="18" charset="0"/>
            </a:endParaRPr>
          </a:p>
          <a:p>
            <a:pPr marL="114300" indent="0">
              <a:buNone/>
            </a:pPr>
            <a:endParaRPr lang="en-GB" dirty="0"/>
          </a:p>
        </p:txBody>
      </p:sp>
      <p:sp>
        <p:nvSpPr>
          <p:cNvPr id="6" name="TextBox 5">
            <a:extLst>
              <a:ext uri="{FF2B5EF4-FFF2-40B4-BE49-F238E27FC236}">
                <a16:creationId xmlns:a16="http://schemas.microsoft.com/office/drawing/2014/main" id="{04487493-3B7F-4296-268E-9A0551086AF6}"/>
              </a:ext>
            </a:extLst>
          </p:cNvPr>
          <p:cNvSpPr txBox="1"/>
          <p:nvPr/>
        </p:nvSpPr>
        <p:spPr>
          <a:xfrm>
            <a:off x="449580" y="259175"/>
            <a:ext cx="2278380" cy="914400"/>
          </a:xfrm>
          <a:prstGeom prst="rect">
            <a:avLst/>
          </a:prstGeom>
          <a:noFill/>
        </p:spPr>
        <p:txBody>
          <a:bodyPr wrap="square" rtlCol="0">
            <a:spAutoFit/>
          </a:bodyPr>
          <a:lstStyle/>
          <a:p>
            <a:endParaRPr lang="en-GB" dirty="0"/>
          </a:p>
        </p:txBody>
      </p:sp>
      <p:sp>
        <p:nvSpPr>
          <p:cNvPr id="7" name="TextBox 6">
            <a:extLst>
              <a:ext uri="{FF2B5EF4-FFF2-40B4-BE49-F238E27FC236}">
                <a16:creationId xmlns:a16="http://schemas.microsoft.com/office/drawing/2014/main" id="{FC6B6A11-A84A-D98B-DB2C-6D8416B4F3E1}"/>
              </a:ext>
            </a:extLst>
          </p:cNvPr>
          <p:cNvSpPr txBox="1"/>
          <p:nvPr/>
        </p:nvSpPr>
        <p:spPr>
          <a:xfrm>
            <a:off x="784860" y="2616464"/>
            <a:ext cx="6347460" cy="646331"/>
          </a:xfrm>
          <a:prstGeom prst="rect">
            <a:avLst/>
          </a:prstGeom>
          <a:noFill/>
        </p:spPr>
        <p:txBody>
          <a:bodyPr wrap="square" rtlCol="0">
            <a:spAutoFit/>
          </a:bodyPr>
          <a:lstStyle/>
          <a:p>
            <a:r>
              <a:rPr lang="en-GB" sz="1800" b="1" dirty="0">
                <a:solidFill>
                  <a:schemeClr val="bg1"/>
                </a:solidFill>
                <a:latin typeface="Times New Roman" panose="02020603050405020304" pitchFamily="18" charset="0"/>
                <a:cs typeface="Times New Roman" panose="02020603050405020304" pitchFamily="18" charset="0"/>
              </a:rPr>
              <a:t>Module code : LCBB6003</a:t>
            </a:r>
          </a:p>
          <a:p>
            <a:r>
              <a:rPr lang="en-GB" sz="1800" b="1" dirty="0">
                <a:solidFill>
                  <a:schemeClr val="bg1"/>
                </a:solidFill>
                <a:latin typeface="Times New Roman" panose="02020603050405020304" pitchFamily="18" charset="0"/>
                <a:cs typeface="Times New Roman" panose="02020603050405020304" pitchFamily="18" charset="0"/>
              </a:rPr>
              <a:t>Lecturer:  </a:t>
            </a:r>
            <a:r>
              <a:rPr lang="en-GB" sz="1800" b="1" dirty="0" err="1">
                <a:solidFill>
                  <a:schemeClr val="bg1"/>
                </a:solidFill>
                <a:latin typeface="Times New Roman" panose="02020603050405020304" pitchFamily="18" charset="0"/>
                <a:cs typeface="Times New Roman" panose="02020603050405020304" pitchFamily="18" charset="0"/>
              </a:rPr>
              <a:t>Dr.</a:t>
            </a:r>
            <a:r>
              <a:rPr lang="en-GB" sz="1800" b="1" dirty="0">
                <a:solidFill>
                  <a:schemeClr val="bg1"/>
                </a:solidFill>
                <a:latin typeface="Times New Roman" panose="02020603050405020304" pitchFamily="18" charset="0"/>
                <a:cs typeface="Times New Roman" panose="02020603050405020304" pitchFamily="18" charset="0"/>
              </a:rPr>
              <a:t> Laila </a:t>
            </a:r>
            <a:r>
              <a:rPr lang="en-GB" sz="1800" b="1" dirty="0" err="1">
                <a:solidFill>
                  <a:schemeClr val="bg1"/>
                </a:solidFill>
                <a:latin typeface="Times New Roman" panose="02020603050405020304" pitchFamily="18" charset="0"/>
                <a:cs typeface="Times New Roman" panose="02020603050405020304" pitchFamily="18" charset="0"/>
              </a:rPr>
              <a:t>Maazouz</a:t>
            </a:r>
            <a:endParaRPr lang="en-GB" sz="1800" b="1" dirty="0">
              <a:solidFill>
                <a:schemeClr val="bg1"/>
              </a:solidFill>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8B255A1C-ADEA-DD51-5B44-C32629B5BB2E}"/>
              </a:ext>
            </a:extLst>
          </p:cNvPr>
          <p:cNvPicPr>
            <a:picLocks noChangeAspect="1"/>
          </p:cNvPicPr>
          <p:nvPr/>
        </p:nvPicPr>
        <p:blipFill>
          <a:blip r:embed="rId3"/>
          <a:stretch>
            <a:fillRect/>
          </a:stretch>
        </p:blipFill>
        <p:spPr>
          <a:xfrm>
            <a:off x="285750" y="190500"/>
            <a:ext cx="3105150" cy="172508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2"/>
          <p:cNvSpPr txBox="1">
            <a:spLocks noGrp="1"/>
          </p:cNvSpPr>
          <p:nvPr>
            <p:ph type="title"/>
          </p:nvPr>
        </p:nvSpPr>
        <p:spPr>
          <a:xfrm>
            <a:off x="311700" y="410000"/>
            <a:ext cx="8520600" cy="607800"/>
          </a:xfrm>
          <a:prstGeom prst="rect">
            <a:avLst/>
          </a:prstGeom>
          <a:noFill/>
          <a:ln>
            <a:noFill/>
          </a:ln>
        </p:spPr>
        <p:txBody>
          <a:bodyPr spcFirstLastPara="1" wrap="square" lIns="91425" tIns="91425" rIns="91425" bIns="91425" anchor="t" anchorCtr="0">
            <a:noAutofit/>
          </a:bodyPr>
          <a:lstStyle/>
          <a:p>
            <a:pPr marL="0" lvl="0" indent="0" algn="ctr" rtl="0">
              <a:lnSpc>
                <a:spcPct val="150000"/>
              </a:lnSpc>
              <a:spcBef>
                <a:spcPts val="0"/>
              </a:spcBef>
              <a:spcAft>
                <a:spcPts val="0"/>
              </a:spcAft>
              <a:buSzPts val="3000"/>
              <a:buNone/>
            </a:pPr>
            <a:r>
              <a:rPr lang="en-GB" sz="2400" b="1">
                <a:solidFill>
                  <a:srgbClr val="000000"/>
                </a:solidFill>
                <a:latin typeface="Times New Roman"/>
                <a:ea typeface="Times New Roman"/>
                <a:cs typeface="Times New Roman"/>
                <a:sym typeface="Times New Roman"/>
              </a:rPr>
              <a:t>Introduction</a:t>
            </a:r>
            <a:endParaRPr sz="2400"/>
          </a:p>
        </p:txBody>
      </p:sp>
      <p:sp>
        <p:nvSpPr>
          <p:cNvPr id="91" name="Google Shape;91;p2"/>
          <p:cNvSpPr txBox="1">
            <a:spLocks noGrp="1"/>
          </p:cNvSpPr>
          <p:nvPr>
            <p:ph type="body" idx="1"/>
          </p:nvPr>
        </p:nvSpPr>
        <p:spPr>
          <a:xfrm>
            <a:off x="311700" y="1472375"/>
            <a:ext cx="4845000" cy="3096600"/>
          </a:xfrm>
          <a:prstGeom prst="rect">
            <a:avLst/>
          </a:prstGeom>
          <a:noFill/>
          <a:ln>
            <a:noFill/>
          </a:ln>
        </p:spPr>
        <p:txBody>
          <a:bodyPr spcFirstLastPara="1" wrap="square" lIns="91425" tIns="91425" rIns="91425" bIns="91425" anchor="t" anchorCtr="0">
            <a:normAutofit/>
          </a:bodyPr>
          <a:lstStyle/>
          <a:p>
            <a:pPr marL="457200" lvl="0" indent="-323850" algn="just" rtl="0">
              <a:lnSpc>
                <a:spcPct val="150000"/>
              </a:lnSpc>
              <a:spcBef>
                <a:spcPts val="0"/>
              </a:spcBef>
              <a:spcAft>
                <a:spcPts val="0"/>
              </a:spcAft>
              <a:buClr>
                <a:srgbClr val="000000"/>
              </a:buClr>
              <a:buSzPts val="1500"/>
              <a:buFont typeface="Times New Roman"/>
              <a:buChar char="●"/>
            </a:pPr>
            <a:r>
              <a:rPr lang="en-GB" dirty="0">
                <a:solidFill>
                  <a:srgbClr val="000000"/>
                </a:solidFill>
                <a:latin typeface="Times New Roman"/>
                <a:ea typeface="Times New Roman"/>
                <a:cs typeface="Times New Roman"/>
                <a:sym typeface="Times New Roman"/>
              </a:rPr>
              <a:t>Leadership is mainly a set of behaviour</a:t>
            </a:r>
            <a:endParaRPr dirty="0">
              <a:solidFill>
                <a:srgbClr val="000000"/>
              </a:solidFill>
              <a:latin typeface="Times New Roman"/>
              <a:ea typeface="Times New Roman"/>
              <a:cs typeface="Times New Roman"/>
              <a:sym typeface="Times New Roman"/>
            </a:endParaRPr>
          </a:p>
          <a:p>
            <a:pPr marL="457200" lvl="0" indent="-323850" algn="just" rtl="0">
              <a:lnSpc>
                <a:spcPct val="150000"/>
              </a:lnSpc>
              <a:spcBef>
                <a:spcPts val="0"/>
              </a:spcBef>
              <a:spcAft>
                <a:spcPts val="0"/>
              </a:spcAft>
              <a:buClr>
                <a:srgbClr val="000000"/>
              </a:buClr>
              <a:buSzPts val="1500"/>
              <a:buFont typeface="Times New Roman"/>
              <a:buChar char="●"/>
            </a:pPr>
            <a:r>
              <a:rPr lang="en-GB" dirty="0">
                <a:solidFill>
                  <a:srgbClr val="000000"/>
                </a:solidFill>
                <a:latin typeface="Times New Roman"/>
                <a:ea typeface="Times New Roman"/>
                <a:cs typeface="Times New Roman"/>
                <a:sym typeface="Times New Roman"/>
              </a:rPr>
              <a:t>Leadership helps people to align their collective direction (</a:t>
            </a:r>
            <a:r>
              <a:rPr lang="en-GB" dirty="0" err="1">
                <a:solidFill>
                  <a:srgbClr val="000000"/>
                </a:solidFill>
                <a:latin typeface="Times New Roman"/>
                <a:ea typeface="Times New Roman"/>
                <a:cs typeface="Times New Roman"/>
                <a:sym typeface="Times New Roman"/>
              </a:rPr>
              <a:t>Luedi</a:t>
            </a:r>
            <a:r>
              <a:rPr lang="en-GB" dirty="0">
                <a:solidFill>
                  <a:srgbClr val="000000"/>
                </a:solidFill>
                <a:latin typeface="Times New Roman"/>
                <a:ea typeface="Times New Roman"/>
                <a:cs typeface="Times New Roman"/>
                <a:sym typeface="Times New Roman"/>
              </a:rPr>
              <a:t>, 2022).</a:t>
            </a:r>
            <a:endParaRPr dirty="0">
              <a:solidFill>
                <a:srgbClr val="000000"/>
              </a:solidFill>
              <a:latin typeface="Times New Roman"/>
              <a:ea typeface="Times New Roman"/>
              <a:cs typeface="Times New Roman"/>
              <a:sym typeface="Times New Roman"/>
            </a:endParaRPr>
          </a:p>
          <a:p>
            <a:pPr marL="457200" lvl="0" indent="-323850" algn="just" rtl="0">
              <a:lnSpc>
                <a:spcPct val="150000"/>
              </a:lnSpc>
              <a:spcBef>
                <a:spcPts val="0"/>
              </a:spcBef>
              <a:spcAft>
                <a:spcPts val="0"/>
              </a:spcAft>
              <a:buClr>
                <a:srgbClr val="000000"/>
              </a:buClr>
              <a:buSzPts val="1500"/>
              <a:buFont typeface="Times New Roman"/>
              <a:buChar char="●"/>
            </a:pPr>
            <a:r>
              <a:rPr lang="en-GB" dirty="0">
                <a:solidFill>
                  <a:srgbClr val="000000"/>
                </a:solidFill>
                <a:latin typeface="Times New Roman"/>
                <a:ea typeface="Times New Roman"/>
                <a:cs typeface="Times New Roman"/>
                <a:sym typeface="Times New Roman"/>
              </a:rPr>
              <a:t>Leadership is all about executing strategic plans</a:t>
            </a:r>
            <a:endParaRPr dirty="0">
              <a:solidFill>
                <a:srgbClr val="000000"/>
              </a:solidFill>
              <a:latin typeface="Times New Roman"/>
              <a:ea typeface="Times New Roman"/>
              <a:cs typeface="Times New Roman"/>
              <a:sym typeface="Times New Roman"/>
            </a:endParaRPr>
          </a:p>
          <a:p>
            <a:pPr marL="0" lvl="0" indent="0" algn="l" rtl="0">
              <a:lnSpc>
                <a:spcPct val="150000"/>
              </a:lnSpc>
              <a:spcBef>
                <a:spcPts val="0"/>
              </a:spcBef>
              <a:spcAft>
                <a:spcPts val="1200"/>
              </a:spcAft>
              <a:buSzPts val="1800"/>
              <a:buNone/>
            </a:pPr>
            <a:endParaRPr sz="2100" dirty="0"/>
          </a:p>
        </p:txBody>
      </p:sp>
      <p:pic>
        <p:nvPicPr>
          <p:cNvPr id="92" name="Google Shape;92;p2"/>
          <p:cNvPicPr preferRelativeResize="0"/>
          <p:nvPr/>
        </p:nvPicPr>
        <p:blipFill rotWithShape="1">
          <a:blip r:embed="rId3">
            <a:alphaModFix/>
          </a:blip>
          <a:srcRect/>
          <a:stretch/>
        </p:blipFill>
        <p:spPr>
          <a:xfrm>
            <a:off x="5298225" y="1472375"/>
            <a:ext cx="3682500" cy="1847921"/>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3"/>
          <p:cNvSpPr txBox="1">
            <a:spLocks noGrp="1"/>
          </p:cNvSpPr>
          <p:nvPr>
            <p:ph type="title"/>
          </p:nvPr>
        </p:nvSpPr>
        <p:spPr>
          <a:xfrm>
            <a:off x="311700" y="410000"/>
            <a:ext cx="8520600" cy="607800"/>
          </a:xfrm>
          <a:prstGeom prst="rect">
            <a:avLst/>
          </a:prstGeom>
          <a:noFill/>
          <a:ln>
            <a:noFill/>
          </a:ln>
        </p:spPr>
        <p:txBody>
          <a:bodyPr spcFirstLastPara="1" wrap="square" lIns="91425" tIns="91425" rIns="91425" bIns="91425" anchor="t" anchorCtr="0">
            <a:normAutofit fontScale="90000"/>
          </a:bodyPr>
          <a:lstStyle/>
          <a:p>
            <a:pPr marL="0" lvl="0" indent="0" algn="ctr" rtl="0">
              <a:lnSpc>
                <a:spcPct val="150000"/>
              </a:lnSpc>
              <a:spcBef>
                <a:spcPts val="0"/>
              </a:spcBef>
              <a:spcAft>
                <a:spcPts val="0"/>
              </a:spcAft>
              <a:buSzPts val="3000"/>
              <a:buNone/>
            </a:pPr>
            <a:r>
              <a:rPr lang="en-GB" sz="2400" b="1">
                <a:solidFill>
                  <a:srgbClr val="000000"/>
                </a:solidFill>
                <a:latin typeface="Times New Roman"/>
                <a:ea typeface="Times New Roman"/>
                <a:cs typeface="Times New Roman"/>
                <a:sym typeface="Times New Roman"/>
              </a:rPr>
              <a:t>Definition of leadership</a:t>
            </a:r>
            <a:endParaRPr sz="2400"/>
          </a:p>
        </p:txBody>
      </p:sp>
      <p:sp>
        <p:nvSpPr>
          <p:cNvPr id="98" name="Google Shape;98;p3"/>
          <p:cNvSpPr txBox="1">
            <a:spLocks noGrp="1"/>
          </p:cNvSpPr>
          <p:nvPr>
            <p:ph type="body" idx="1"/>
          </p:nvPr>
        </p:nvSpPr>
        <p:spPr>
          <a:xfrm>
            <a:off x="311700" y="1229875"/>
            <a:ext cx="4659900" cy="3339000"/>
          </a:xfrm>
          <a:prstGeom prst="rect">
            <a:avLst/>
          </a:prstGeom>
          <a:noFill/>
          <a:ln>
            <a:noFill/>
          </a:ln>
        </p:spPr>
        <p:txBody>
          <a:bodyPr spcFirstLastPara="1" wrap="square" lIns="91425" tIns="91425" rIns="91425" bIns="91425" anchor="t" anchorCtr="0">
            <a:normAutofit/>
          </a:bodyPr>
          <a:lstStyle/>
          <a:p>
            <a:pPr marL="457200" lvl="0" indent="-323850" algn="just" rtl="0">
              <a:lnSpc>
                <a:spcPct val="150000"/>
              </a:lnSpc>
              <a:spcBef>
                <a:spcPts val="0"/>
              </a:spcBef>
              <a:spcAft>
                <a:spcPts val="0"/>
              </a:spcAft>
              <a:buClr>
                <a:srgbClr val="000000"/>
              </a:buClr>
              <a:buSzPts val="1500"/>
              <a:buFont typeface="Times New Roman"/>
              <a:buChar char="●"/>
            </a:pPr>
            <a:r>
              <a:rPr lang="en-GB" sz="1600" dirty="0">
                <a:solidFill>
                  <a:srgbClr val="000000"/>
                </a:solidFill>
                <a:latin typeface="Times New Roman"/>
                <a:ea typeface="Times New Roman"/>
                <a:cs typeface="Times New Roman"/>
                <a:sym typeface="Times New Roman"/>
              </a:rPr>
              <a:t>“Leadership is the ability of an individual or a group of people to influence and guide followers or members of an organisation, society or team” (Gardner </a:t>
            </a:r>
            <a:r>
              <a:rPr lang="en-GB" sz="1600" i="1" dirty="0">
                <a:solidFill>
                  <a:srgbClr val="000000"/>
                </a:solidFill>
                <a:latin typeface="Times New Roman"/>
                <a:ea typeface="Times New Roman"/>
                <a:cs typeface="Times New Roman"/>
                <a:sym typeface="Times New Roman"/>
              </a:rPr>
              <a:t>et al. </a:t>
            </a:r>
            <a:r>
              <a:rPr lang="en-GB" sz="1600" dirty="0">
                <a:solidFill>
                  <a:srgbClr val="000000"/>
                </a:solidFill>
                <a:latin typeface="Times New Roman"/>
                <a:ea typeface="Times New Roman"/>
                <a:cs typeface="Times New Roman"/>
                <a:sym typeface="Times New Roman"/>
              </a:rPr>
              <a:t>2020).</a:t>
            </a:r>
            <a:endParaRPr sz="1600" dirty="0">
              <a:solidFill>
                <a:srgbClr val="000000"/>
              </a:solidFill>
              <a:latin typeface="Times New Roman"/>
              <a:ea typeface="Times New Roman"/>
              <a:cs typeface="Times New Roman"/>
              <a:sym typeface="Times New Roman"/>
            </a:endParaRPr>
          </a:p>
          <a:p>
            <a:pPr marL="457200" lvl="0" indent="-323850" algn="just" rtl="0">
              <a:lnSpc>
                <a:spcPct val="150000"/>
              </a:lnSpc>
              <a:spcBef>
                <a:spcPts val="0"/>
              </a:spcBef>
              <a:spcAft>
                <a:spcPts val="0"/>
              </a:spcAft>
              <a:buClr>
                <a:srgbClr val="000000"/>
              </a:buClr>
              <a:buSzPts val="1500"/>
              <a:buFont typeface="Times New Roman"/>
              <a:buChar char="●"/>
            </a:pPr>
            <a:r>
              <a:rPr lang="en-GB" sz="1600" dirty="0">
                <a:solidFill>
                  <a:srgbClr val="000000"/>
                </a:solidFill>
                <a:latin typeface="Times New Roman"/>
                <a:ea typeface="Times New Roman"/>
                <a:cs typeface="Times New Roman"/>
                <a:sym typeface="Times New Roman"/>
              </a:rPr>
              <a:t>Leadership is also considered as an attribute.</a:t>
            </a:r>
            <a:endParaRPr sz="1600" dirty="0">
              <a:solidFill>
                <a:srgbClr val="000000"/>
              </a:solidFill>
              <a:latin typeface="Times New Roman"/>
              <a:ea typeface="Times New Roman"/>
              <a:cs typeface="Times New Roman"/>
              <a:sym typeface="Times New Roman"/>
            </a:endParaRPr>
          </a:p>
          <a:p>
            <a:pPr marL="457200" lvl="0" indent="-323850" algn="just" rtl="0">
              <a:lnSpc>
                <a:spcPct val="150000"/>
              </a:lnSpc>
              <a:spcBef>
                <a:spcPts val="0"/>
              </a:spcBef>
              <a:spcAft>
                <a:spcPts val="0"/>
              </a:spcAft>
              <a:buClr>
                <a:srgbClr val="000000"/>
              </a:buClr>
              <a:buSzPts val="1500"/>
              <a:buFont typeface="Times New Roman"/>
              <a:buChar char="●"/>
            </a:pPr>
            <a:r>
              <a:rPr lang="en-GB" sz="1600" dirty="0">
                <a:solidFill>
                  <a:srgbClr val="000000"/>
                </a:solidFill>
                <a:latin typeface="Times New Roman"/>
                <a:ea typeface="Times New Roman"/>
                <a:cs typeface="Times New Roman"/>
                <a:sym typeface="Times New Roman"/>
              </a:rPr>
              <a:t>Leadership influences and guides people.</a:t>
            </a:r>
            <a:endParaRPr sz="1600" dirty="0">
              <a:solidFill>
                <a:srgbClr val="000000"/>
              </a:solidFill>
              <a:latin typeface="Times New Roman"/>
              <a:ea typeface="Times New Roman"/>
              <a:cs typeface="Times New Roman"/>
              <a:sym typeface="Times New Roman"/>
            </a:endParaRPr>
          </a:p>
          <a:p>
            <a:pPr marL="0" lvl="0" indent="0" algn="l" rtl="0">
              <a:lnSpc>
                <a:spcPct val="115000"/>
              </a:lnSpc>
              <a:spcBef>
                <a:spcPts val="0"/>
              </a:spcBef>
              <a:spcAft>
                <a:spcPts val="1200"/>
              </a:spcAft>
              <a:buSzPts val="1800"/>
              <a:buNone/>
            </a:pPr>
            <a:endParaRPr sz="2100" dirty="0"/>
          </a:p>
        </p:txBody>
      </p:sp>
      <p:pic>
        <p:nvPicPr>
          <p:cNvPr id="99" name="Google Shape;99;p3"/>
          <p:cNvPicPr preferRelativeResize="0"/>
          <p:nvPr/>
        </p:nvPicPr>
        <p:blipFill rotWithShape="1">
          <a:blip r:embed="rId3">
            <a:alphaModFix/>
          </a:blip>
          <a:srcRect/>
          <a:stretch/>
        </p:blipFill>
        <p:spPr>
          <a:xfrm>
            <a:off x="5124000" y="1367138"/>
            <a:ext cx="3867600" cy="2409219"/>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4"/>
          <p:cNvSpPr txBox="1">
            <a:spLocks noGrp="1"/>
          </p:cNvSpPr>
          <p:nvPr>
            <p:ph type="title"/>
          </p:nvPr>
        </p:nvSpPr>
        <p:spPr>
          <a:xfrm>
            <a:off x="311700" y="410000"/>
            <a:ext cx="8520600" cy="607800"/>
          </a:xfrm>
          <a:prstGeom prst="rect">
            <a:avLst/>
          </a:prstGeom>
          <a:noFill/>
          <a:ln>
            <a:noFill/>
          </a:ln>
        </p:spPr>
        <p:txBody>
          <a:bodyPr spcFirstLastPara="1" wrap="square" lIns="91425" tIns="91425" rIns="91425" bIns="91425" anchor="t" anchorCtr="0">
            <a:normAutofit fontScale="90000"/>
          </a:bodyPr>
          <a:lstStyle/>
          <a:p>
            <a:pPr marL="0" lvl="0" indent="0" algn="ctr" rtl="0">
              <a:lnSpc>
                <a:spcPct val="150000"/>
              </a:lnSpc>
              <a:spcBef>
                <a:spcPts val="0"/>
              </a:spcBef>
              <a:spcAft>
                <a:spcPts val="0"/>
              </a:spcAft>
              <a:buSzPts val="3000"/>
              <a:buNone/>
            </a:pPr>
            <a:r>
              <a:rPr lang="en-GB" sz="2400" b="1">
                <a:solidFill>
                  <a:srgbClr val="000000"/>
                </a:solidFill>
                <a:latin typeface="Times New Roman"/>
                <a:ea typeface="Times New Roman"/>
                <a:cs typeface="Times New Roman"/>
                <a:sym typeface="Times New Roman"/>
              </a:rPr>
              <a:t>Purpose of the presentation</a:t>
            </a:r>
            <a:endParaRPr sz="2400"/>
          </a:p>
        </p:txBody>
      </p:sp>
      <p:sp>
        <p:nvSpPr>
          <p:cNvPr id="105" name="Google Shape;105;p4"/>
          <p:cNvSpPr txBox="1">
            <a:spLocks noGrp="1"/>
          </p:cNvSpPr>
          <p:nvPr>
            <p:ph type="body" idx="1"/>
          </p:nvPr>
        </p:nvSpPr>
        <p:spPr>
          <a:xfrm>
            <a:off x="311700" y="1483250"/>
            <a:ext cx="4659900" cy="3085500"/>
          </a:xfrm>
          <a:prstGeom prst="rect">
            <a:avLst/>
          </a:prstGeom>
          <a:noFill/>
          <a:ln>
            <a:noFill/>
          </a:ln>
        </p:spPr>
        <p:txBody>
          <a:bodyPr spcFirstLastPara="1" wrap="square" lIns="91425" tIns="91425" rIns="91425" bIns="91425" anchor="t" anchorCtr="0">
            <a:normAutofit/>
          </a:bodyPr>
          <a:lstStyle/>
          <a:p>
            <a:pPr marL="457200" lvl="0" indent="-323850" algn="l" rtl="0">
              <a:lnSpc>
                <a:spcPct val="115000"/>
              </a:lnSpc>
              <a:spcBef>
                <a:spcPts val="0"/>
              </a:spcBef>
              <a:spcAft>
                <a:spcPts val="0"/>
              </a:spcAft>
              <a:buClr>
                <a:srgbClr val="000000"/>
              </a:buClr>
              <a:buSzPts val="1500"/>
              <a:buFont typeface="Times New Roman"/>
              <a:buChar char="●"/>
            </a:pPr>
            <a:r>
              <a:rPr lang="en-GB" sz="1600" dirty="0">
                <a:solidFill>
                  <a:srgbClr val="000000"/>
                </a:solidFill>
                <a:latin typeface="Times New Roman"/>
                <a:ea typeface="Times New Roman"/>
                <a:cs typeface="Times New Roman"/>
                <a:sym typeface="Times New Roman"/>
              </a:rPr>
              <a:t>To evaluate the core aspects of leadership</a:t>
            </a:r>
            <a:endParaRPr sz="1600" dirty="0">
              <a:solidFill>
                <a:srgbClr val="000000"/>
              </a:solidFill>
              <a:latin typeface="Times New Roman"/>
              <a:ea typeface="Times New Roman"/>
              <a:cs typeface="Times New Roman"/>
              <a:sym typeface="Times New Roman"/>
            </a:endParaRPr>
          </a:p>
          <a:p>
            <a:pPr marL="457200" lvl="0" indent="-323850" algn="l" rtl="0">
              <a:lnSpc>
                <a:spcPct val="115000"/>
              </a:lnSpc>
              <a:spcBef>
                <a:spcPts val="0"/>
              </a:spcBef>
              <a:spcAft>
                <a:spcPts val="0"/>
              </a:spcAft>
              <a:buClr>
                <a:srgbClr val="000000"/>
              </a:buClr>
              <a:buSzPts val="1500"/>
              <a:buFont typeface="Times New Roman"/>
              <a:buChar char="●"/>
            </a:pPr>
            <a:r>
              <a:rPr lang="en-GB" sz="1600" dirty="0">
                <a:solidFill>
                  <a:srgbClr val="000000"/>
                </a:solidFill>
                <a:latin typeface="Times New Roman"/>
                <a:ea typeface="Times New Roman"/>
                <a:cs typeface="Times New Roman"/>
                <a:sym typeface="Times New Roman"/>
              </a:rPr>
              <a:t>To analyse specific leaders</a:t>
            </a:r>
            <a:endParaRPr sz="1600" dirty="0">
              <a:solidFill>
                <a:srgbClr val="000000"/>
              </a:solidFill>
              <a:latin typeface="Times New Roman"/>
              <a:ea typeface="Times New Roman"/>
              <a:cs typeface="Times New Roman"/>
              <a:sym typeface="Times New Roman"/>
            </a:endParaRPr>
          </a:p>
          <a:p>
            <a:pPr marL="457200" lvl="0" indent="-323850" algn="l" rtl="0">
              <a:lnSpc>
                <a:spcPct val="115000"/>
              </a:lnSpc>
              <a:spcBef>
                <a:spcPts val="0"/>
              </a:spcBef>
              <a:spcAft>
                <a:spcPts val="0"/>
              </a:spcAft>
              <a:buClr>
                <a:srgbClr val="000000"/>
              </a:buClr>
              <a:buSzPts val="1500"/>
              <a:buFont typeface="Times New Roman"/>
              <a:buChar char="●"/>
            </a:pPr>
            <a:r>
              <a:rPr lang="en-GB" sz="1600" dirty="0">
                <a:solidFill>
                  <a:srgbClr val="000000"/>
                </a:solidFill>
                <a:latin typeface="Times New Roman"/>
                <a:ea typeface="Times New Roman"/>
                <a:cs typeface="Times New Roman"/>
                <a:sym typeface="Times New Roman"/>
              </a:rPr>
              <a:t>To identify </a:t>
            </a:r>
            <a:r>
              <a:rPr lang="en-GB" dirty="0">
                <a:solidFill>
                  <a:srgbClr val="000000"/>
                </a:solidFill>
                <a:latin typeface="Times New Roman"/>
                <a:ea typeface="Times New Roman"/>
                <a:cs typeface="Times New Roman"/>
                <a:sym typeface="Times New Roman"/>
              </a:rPr>
              <a:t>similarities</a:t>
            </a:r>
            <a:r>
              <a:rPr lang="en-GB" sz="1600" dirty="0">
                <a:solidFill>
                  <a:srgbClr val="000000"/>
                </a:solidFill>
                <a:latin typeface="Times New Roman"/>
                <a:ea typeface="Times New Roman"/>
                <a:cs typeface="Times New Roman"/>
                <a:sym typeface="Times New Roman"/>
              </a:rPr>
              <a:t> between 2 leaders of the 20th century with 2 leaders from 21</a:t>
            </a:r>
            <a:r>
              <a:rPr lang="en-GB" sz="1600" baseline="30000" dirty="0">
                <a:solidFill>
                  <a:srgbClr val="000000"/>
                </a:solidFill>
                <a:latin typeface="Times New Roman"/>
                <a:ea typeface="Times New Roman"/>
                <a:cs typeface="Times New Roman"/>
                <a:sym typeface="Times New Roman"/>
              </a:rPr>
              <a:t>st</a:t>
            </a:r>
            <a:r>
              <a:rPr lang="en-GB" sz="1600" dirty="0">
                <a:solidFill>
                  <a:srgbClr val="000000"/>
                </a:solidFill>
                <a:latin typeface="Times New Roman"/>
                <a:ea typeface="Times New Roman"/>
                <a:cs typeface="Times New Roman"/>
                <a:sym typeface="Times New Roman"/>
              </a:rPr>
              <a:t> century</a:t>
            </a:r>
            <a:endParaRPr sz="1600" dirty="0">
              <a:solidFill>
                <a:srgbClr val="000000"/>
              </a:solidFill>
              <a:latin typeface="Times New Roman"/>
              <a:ea typeface="Times New Roman"/>
              <a:cs typeface="Times New Roman"/>
              <a:sym typeface="Times New Roman"/>
            </a:endParaRPr>
          </a:p>
          <a:p>
            <a:pPr marL="457200" lvl="0" indent="-323850" algn="l" rtl="0">
              <a:lnSpc>
                <a:spcPct val="115000"/>
              </a:lnSpc>
              <a:spcBef>
                <a:spcPts val="0"/>
              </a:spcBef>
              <a:spcAft>
                <a:spcPts val="0"/>
              </a:spcAft>
              <a:buClr>
                <a:srgbClr val="000000"/>
              </a:buClr>
              <a:buSzPts val="1500"/>
              <a:buFont typeface="Times New Roman"/>
              <a:buChar char="●"/>
            </a:pPr>
            <a:r>
              <a:rPr lang="en-GB" sz="1600" dirty="0">
                <a:solidFill>
                  <a:srgbClr val="000000"/>
                </a:solidFill>
                <a:latin typeface="Times New Roman"/>
                <a:ea typeface="Times New Roman"/>
                <a:cs typeface="Times New Roman"/>
                <a:sym typeface="Times New Roman"/>
              </a:rPr>
              <a:t>To identify differences between 2 leaders of the 20th century with 2 leaders from 21st century.</a:t>
            </a:r>
            <a:endParaRPr sz="1600" dirty="0">
              <a:solidFill>
                <a:srgbClr val="000000"/>
              </a:solidFill>
              <a:latin typeface="Times New Roman"/>
              <a:ea typeface="Times New Roman"/>
              <a:cs typeface="Times New Roman"/>
              <a:sym typeface="Times New Roman"/>
            </a:endParaRPr>
          </a:p>
        </p:txBody>
      </p:sp>
      <p:pic>
        <p:nvPicPr>
          <p:cNvPr id="106" name="Google Shape;106;p4"/>
          <p:cNvPicPr preferRelativeResize="0"/>
          <p:nvPr/>
        </p:nvPicPr>
        <p:blipFill rotWithShape="1">
          <a:blip r:embed="rId3">
            <a:alphaModFix/>
          </a:blip>
          <a:srcRect/>
          <a:stretch/>
        </p:blipFill>
        <p:spPr>
          <a:xfrm>
            <a:off x="5287125" y="1257050"/>
            <a:ext cx="3682874" cy="28575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0"/>
        <p:cNvGrpSpPr/>
        <p:nvPr/>
      </p:nvGrpSpPr>
      <p:grpSpPr>
        <a:xfrm>
          <a:off x="0" y="0"/>
          <a:ext cx="0" cy="0"/>
          <a:chOff x="0" y="0"/>
          <a:chExt cx="0" cy="0"/>
        </a:xfrm>
      </p:grpSpPr>
      <p:sp>
        <p:nvSpPr>
          <p:cNvPr id="111" name="Google Shape;111;p5"/>
          <p:cNvSpPr txBox="1">
            <a:spLocks noGrp="1"/>
          </p:cNvSpPr>
          <p:nvPr>
            <p:ph type="title"/>
          </p:nvPr>
        </p:nvSpPr>
        <p:spPr>
          <a:xfrm>
            <a:off x="311700" y="410000"/>
            <a:ext cx="8520600" cy="607800"/>
          </a:xfrm>
          <a:prstGeom prst="rect">
            <a:avLst/>
          </a:prstGeom>
          <a:noFill/>
          <a:ln>
            <a:noFill/>
          </a:ln>
        </p:spPr>
        <p:txBody>
          <a:bodyPr spcFirstLastPara="1" wrap="square" lIns="91425" tIns="91425" rIns="91425" bIns="91425" anchor="t" anchorCtr="0">
            <a:normAutofit fontScale="90000"/>
          </a:bodyPr>
          <a:lstStyle/>
          <a:p>
            <a:pPr marL="0" lvl="0" indent="0" algn="ctr" rtl="0">
              <a:lnSpc>
                <a:spcPct val="150000"/>
              </a:lnSpc>
              <a:spcBef>
                <a:spcPts val="0"/>
              </a:spcBef>
              <a:spcAft>
                <a:spcPts val="0"/>
              </a:spcAft>
              <a:buSzPts val="3000"/>
              <a:buNone/>
            </a:pPr>
            <a:r>
              <a:rPr lang="en-GB" sz="2400" b="1">
                <a:solidFill>
                  <a:srgbClr val="000000"/>
                </a:solidFill>
                <a:latin typeface="Times New Roman"/>
                <a:ea typeface="Times New Roman"/>
                <a:cs typeface="Times New Roman"/>
                <a:sym typeface="Times New Roman"/>
              </a:rPr>
              <a:t>Reed Hastings</a:t>
            </a:r>
            <a:endParaRPr sz="2400"/>
          </a:p>
        </p:txBody>
      </p:sp>
      <p:sp>
        <p:nvSpPr>
          <p:cNvPr id="112" name="Google Shape;112;p5"/>
          <p:cNvSpPr txBox="1">
            <a:spLocks noGrp="1"/>
          </p:cNvSpPr>
          <p:nvPr>
            <p:ph type="body" idx="1"/>
          </p:nvPr>
        </p:nvSpPr>
        <p:spPr>
          <a:xfrm>
            <a:off x="311700" y="1229875"/>
            <a:ext cx="4507800" cy="3339000"/>
          </a:xfrm>
          <a:prstGeom prst="rect">
            <a:avLst/>
          </a:prstGeom>
          <a:noFill/>
          <a:ln>
            <a:noFill/>
          </a:ln>
        </p:spPr>
        <p:txBody>
          <a:bodyPr spcFirstLastPara="1" wrap="square" lIns="91425" tIns="91425" rIns="91425" bIns="91425" anchor="t" anchorCtr="0">
            <a:normAutofit/>
          </a:bodyPr>
          <a:lstStyle/>
          <a:p>
            <a:pPr marL="457200" lvl="0" indent="-323850" algn="just" rtl="0">
              <a:lnSpc>
                <a:spcPct val="150000"/>
              </a:lnSpc>
              <a:spcBef>
                <a:spcPts val="0"/>
              </a:spcBef>
              <a:spcAft>
                <a:spcPts val="0"/>
              </a:spcAft>
              <a:buClr>
                <a:srgbClr val="000000"/>
              </a:buClr>
              <a:buSzPts val="1500"/>
              <a:buFont typeface="Times New Roman"/>
              <a:buChar char="●"/>
            </a:pPr>
            <a:r>
              <a:rPr lang="en-GB" sz="1600" dirty="0">
                <a:solidFill>
                  <a:srgbClr val="000000"/>
                </a:solidFill>
                <a:latin typeface="Times New Roman"/>
                <a:ea typeface="Times New Roman"/>
                <a:cs typeface="Times New Roman"/>
                <a:sym typeface="Times New Roman"/>
              </a:rPr>
              <a:t>The American billionaire businessman.</a:t>
            </a:r>
            <a:endParaRPr sz="1600" dirty="0">
              <a:solidFill>
                <a:srgbClr val="000000"/>
              </a:solidFill>
              <a:latin typeface="Times New Roman"/>
              <a:ea typeface="Times New Roman"/>
              <a:cs typeface="Times New Roman"/>
              <a:sym typeface="Times New Roman"/>
            </a:endParaRPr>
          </a:p>
          <a:p>
            <a:pPr marL="457200" lvl="0" indent="-323850" algn="just" rtl="0">
              <a:lnSpc>
                <a:spcPct val="150000"/>
              </a:lnSpc>
              <a:spcBef>
                <a:spcPts val="0"/>
              </a:spcBef>
              <a:spcAft>
                <a:spcPts val="0"/>
              </a:spcAft>
              <a:buClr>
                <a:srgbClr val="000000"/>
              </a:buClr>
              <a:buSzPts val="1500"/>
              <a:buFont typeface="Times New Roman"/>
              <a:buChar char="●"/>
            </a:pPr>
            <a:r>
              <a:rPr lang="en-GB" sz="1600" dirty="0">
                <a:solidFill>
                  <a:srgbClr val="000000"/>
                </a:solidFill>
                <a:latin typeface="Times New Roman"/>
                <a:ea typeface="Times New Roman"/>
                <a:cs typeface="Times New Roman"/>
                <a:sym typeface="Times New Roman"/>
              </a:rPr>
              <a:t>“The co-founder and executive chairman of Netflix” (Manu, 2022)</a:t>
            </a:r>
            <a:endParaRPr sz="1600" dirty="0">
              <a:solidFill>
                <a:srgbClr val="000000"/>
              </a:solidFill>
              <a:latin typeface="Times New Roman"/>
              <a:ea typeface="Times New Roman"/>
              <a:cs typeface="Times New Roman"/>
              <a:sym typeface="Times New Roman"/>
            </a:endParaRPr>
          </a:p>
          <a:p>
            <a:pPr marL="457200" lvl="0" indent="-323850" algn="just" rtl="0">
              <a:lnSpc>
                <a:spcPct val="150000"/>
              </a:lnSpc>
              <a:spcBef>
                <a:spcPts val="0"/>
              </a:spcBef>
              <a:spcAft>
                <a:spcPts val="0"/>
              </a:spcAft>
              <a:buClr>
                <a:srgbClr val="000000"/>
              </a:buClr>
              <a:buSzPts val="1500"/>
              <a:buFont typeface="Times New Roman"/>
              <a:buChar char="●"/>
            </a:pPr>
            <a:r>
              <a:rPr lang="en-GB" sz="1600" dirty="0">
                <a:solidFill>
                  <a:srgbClr val="000000"/>
                </a:solidFill>
                <a:latin typeface="Times New Roman"/>
                <a:ea typeface="Times New Roman"/>
                <a:cs typeface="Times New Roman"/>
                <a:sym typeface="Times New Roman"/>
              </a:rPr>
              <a:t>Reed Hastings revolutionised the world of entertainment.</a:t>
            </a:r>
            <a:endParaRPr sz="1600" dirty="0">
              <a:solidFill>
                <a:srgbClr val="000000"/>
              </a:solidFill>
              <a:latin typeface="Times New Roman"/>
              <a:ea typeface="Times New Roman"/>
              <a:cs typeface="Times New Roman"/>
              <a:sym typeface="Times New Roman"/>
            </a:endParaRPr>
          </a:p>
          <a:p>
            <a:pPr marL="0" lvl="0" indent="0" algn="l" rtl="0">
              <a:lnSpc>
                <a:spcPct val="115000"/>
              </a:lnSpc>
              <a:spcBef>
                <a:spcPts val="0"/>
              </a:spcBef>
              <a:spcAft>
                <a:spcPts val="1200"/>
              </a:spcAft>
              <a:buSzPts val="1800"/>
              <a:buNone/>
            </a:pPr>
            <a:endParaRPr sz="2100" dirty="0"/>
          </a:p>
        </p:txBody>
      </p:sp>
      <p:pic>
        <p:nvPicPr>
          <p:cNvPr id="113" name="Google Shape;113;p5"/>
          <p:cNvPicPr preferRelativeResize="0"/>
          <p:nvPr/>
        </p:nvPicPr>
        <p:blipFill rotWithShape="1">
          <a:blip r:embed="rId3">
            <a:alphaModFix/>
          </a:blip>
          <a:srcRect/>
          <a:stretch/>
        </p:blipFill>
        <p:spPr>
          <a:xfrm>
            <a:off x="5145900" y="1229875"/>
            <a:ext cx="3524250" cy="28765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p6"/>
          <p:cNvSpPr txBox="1">
            <a:spLocks noGrp="1"/>
          </p:cNvSpPr>
          <p:nvPr>
            <p:ph type="title"/>
          </p:nvPr>
        </p:nvSpPr>
        <p:spPr>
          <a:xfrm>
            <a:off x="311700" y="410000"/>
            <a:ext cx="8520600" cy="607800"/>
          </a:xfrm>
          <a:prstGeom prst="rect">
            <a:avLst/>
          </a:prstGeom>
          <a:noFill/>
          <a:ln>
            <a:noFill/>
          </a:ln>
        </p:spPr>
        <p:txBody>
          <a:bodyPr spcFirstLastPara="1" wrap="square" lIns="91425" tIns="91425" rIns="91425" bIns="91425" anchor="t" anchorCtr="0">
            <a:normAutofit fontScale="90000"/>
          </a:bodyPr>
          <a:lstStyle/>
          <a:p>
            <a:pPr marL="0" lvl="0" indent="0" algn="ctr" rtl="0">
              <a:lnSpc>
                <a:spcPct val="150000"/>
              </a:lnSpc>
              <a:spcBef>
                <a:spcPts val="0"/>
              </a:spcBef>
              <a:spcAft>
                <a:spcPts val="0"/>
              </a:spcAft>
              <a:buSzPts val="3000"/>
              <a:buNone/>
            </a:pPr>
            <a:r>
              <a:rPr lang="en-GB" sz="2400" b="1">
                <a:solidFill>
                  <a:srgbClr val="000000"/>
                </a:solidFill>
                <a:latin typeface="Times New Roman"/>
                <a:ea typeface="Times New Roman"/>
                <a:cs typeface="Times New Roman"/>
                <a:sym typeface="Times New Roman"/>
              </a:rPr>
              <a:t>Critical analysis of the leadership</a:t>
            </a:r>
            <a:endParaRPr sz="2400"/>
          </a:p>
        </p:txBody>
      </p:sp>
      <p:sp>
        <p:nvSpPr>
          <p:cNvPr id="119" name="Google Shape;119;p6"/>
          <p:cNvSpPr txBox="1">
            <a:spLocks noGrp="1"/>
          </p:cNvSpPr>
          <p:nvPr>
            <p:ph type="body" idx="1"/>
          </p:nvPr>
        </p:nvSpPr>
        <p:spPr>
          <a:xfrm>
            <a:off x="311699" y="1229875"/>
            <a:ext cx="4627676" cy="3503626"/>
          </a:xfrm>
          <a:prstGeom prst="rect">
            <a:avLst/>
          </a:prstGeom>
          <a:noFill/>
          <a:ln>
            <a:noFill/>
          </a:ln>
        </p:spPr>
        <p:txBody>
          <a:bodyPr spcFirstLastPara="1" wrap="square" lIns="91425" tIns="91425" rIns="91425" bIns="91425" anchor="t" anchorCtr="0">
            <a:normAutofit/>
          </a:bodyPr>
          <a:lstStyle/>
          <a:p>
            <a:pPr marL="457200" lvl="0" indent="-317500" algn="just" rtl="0">
              <a:lnSpc>
                <a:spcPct val="150000"/>
              </a:lnSpc>
              <a:spcBef>
                <a:spcPts val="0"/>
              </a:spcBef>
              <a:spcAft>
                <a:spcPts val="0"/>
              </a:spcAft>
              <a:buClr>
                <a:srgbClr val="000000"/>
              </a:buClr>
              <a:buSzPts val="1400"/>
              <a:buFont typeface="Times New Roman"/>
              <a:buChar char="●"/>
            </a:pPr>
            <a:r>
              <a:rPr lang="en-GB" sz="1600" dirty="0">
                <a:solidFill>
                  <a:srgbClr val="000000"/>
                </a:solidFill>
                <a:latin typeface="Times New Roman"/>
                <a:ea typeface="Times New Roman"/>
                <a:cs typeface="Times New Roman"/>
                <a:sym typeface="Times New Roman"/>
              </a:rPr>
              <a:t>Hastings follows a “decentralised decision-making approach” (Challa and Jena, 2024).</a:t>
            </a:r>
            <a:endParaRPr sz="1600" dirty="0">
              <a:solidFill>
                <a:srgbClr val="000000"/>
              </a:solidFill>
              <a:latin typeface="Times New Roman"/>
              <a:ea typeface="Times New Roman"/>
              <a:cs typeface="Times New Roman"/>
              <a:sym typeface="Times New Roman"/>
            </a:endParaRPr>
          </a:p>
          <a:p>
            <a:pPr marL="457200" lvl="0" indent="-317500" algn="just" rtl="0">
              <a:lnSpc>
                <a:spcPct val="150000"/>
              </a:lnSpc>
              <a:spcBef>
                <a:spcPts val="0"/>
              </a:spcBef>
              <a:spcAft>
                <a:spcPts val="0"/>
              </a:spcAft>
              <a:buClr>
                <a:srgbClr val="000000"/>
              </a:buClr>
              <a:buSzPts val="1400"/>
              <a:buFont typeface="Times New Roman"/>
              <a:buChar char="●"/>
            </a:pPr>
            <a:r>
              <a:rPr lang="en-GB" sz="1600" dirty="0">
                <a:solidFill>
                  <a:srgbClr val="000000"/>
                </a:solidFill>
                <a:latin typeface="Times New Roman"/>
                <a:ea typeface="Times New Roman"/>
                <a:cs typeface="Times New Roman"/>
                <a:sym typeface="Times New Roman"/>
              </a:rPr>
              <a:t>Leadership behaviour: Delegating authority</a:t>
            </a:r>
            <a:endParaRPr sz="1600" dirty="0">
              <a:solidFill>
                <a:srgbClr val="000000"/>
              </a:solidFill>
              <a:latin typeface="Times New Roman"/>
              <a:ea typeface="Times New Roman"/>
              <a:cs typeface="Times New Roman"/>
              <a:sym typeface="Times New Roman"/>
            </a:endParaRPr>
          </a:p>
          <a:p>
            <a:pPr marL="457200" lvl="0" indent="-317500" algn="just" rtl="0">
              <a:lnSpc>
                <a:spcPct val="150000"/>
              </a:lnSpc>
              <a:spcBef>
                <a:spcPts val="0"/>
              </a:spcBef>
              <a:spcAft>
                <a:spcPts val="0"/>
              </a:spcAft>
              <a:buClr>
                <a:srgbClr val="000000"/>
              </a:buClr>
              <a:buSzPts val="1400"/>
              <a:buFont typeface="Times New Roman"/>
              <a:buChar char="●"/>
            </a:pPr>
            <a:r>
              <a:rPr lang="en-GB" sz="1600" dirty="0">
                <a:solidFill>
                  <a:srgbClr val="000000"/>
                </a:solidFill>
                <a:latin typeface="Times New Roman"/>
                <a:ea typeface="Times New Roman"/>
                <a:cs typeface="Times New Roman"/>
                <a:sym typeface="Times New Roman"/>
              </a:rPr>
              <a:t>Fulfil followers' appeal with Innovative visionary leadership</a:t>
            </a:r>
            <a:endParaRPr sz="1600" dirty="0">
              <a:solidFill>
                <a:srgbClr val="000000"/>
              </a:solidFill>
              <a:latin typeface="Times New Roman"/>
              <a:ea typeface="Times New Roman"/>
              <a:cs typeface="Times New Roman"/>
              <a:sym typeface="Times New Roman"/>
            </a:endParaRPr>
          </a:p>
          <a:p>
            <a:pPr marL="0" lvl="0" indent="0" algn="l" rtl="0">
              <a:lnSpc>
                <a:spcPct val="115000"/>
              </a:lnSpc>
              <a:spcBef>
                <a:spcPts val="0"/>
              </a:spcBef>
              <a:spcAft>
                <a:spcPts val="1200"/>
              </a:spcAft>
              <a:buSzPts val="1800"/>
              <a:buNone/>
            </a:pPr>
            <a:endParaRPr sz="2000" dirty="0"/>
          </a:p>
        </p:txBody>
      </p:sp>
      <p:pic>
        <p:nvPicPr>
          <p:cNvPr id="120" name="Google Shape;120;p6"/>
          <p:cNvPicPr preferRelativeResize="0"/>
          <p:nvPr/>
        </p:nvPicPr>
        <p:blipFill rotWithShape="1">
          <a:blip r:embed="rId3">
            <a:alphaModFix/>
          </a:blip>
          <a:srcRect/>
          <a:stretch/>
        </p:blipFill>
        <p:spPr>
          <a:xfrm>
            <a:off x="4939375" y="1344175"/>
            <a:ext cx="4030499" cy="274232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4"/>
        <p:cNvGrpSpPr/>
        <p:nvPr/>
      </p:nvGrpSpPr>
      <p:grpSpPr>
        <a:xfrm>
          <a:off x="0" y="0"/>
          <a:ext cx="0" cy="0"/>
          <a:chOff x="0" y="0"/>
          <a:chExt cx="0" cy="0"/>
        </a:xfrm>
      </p:grpSpPr>
      <p:sp>
        <p:nvSpPr>
          <p:cNvPr id="125" name="Google Shape;125;p7"/>
          <p:cNvSpPr txBox="1">
            <a:spLocks noGrp="1"/>
          </p:cNvSpPr>
          <p:nvPr>
            <p:ph type="title"/>
          </p:nvPr>
        </p:nvSpPr>
        <p:spPr>
          <a:xfrm>
            <a:off x="311700" y="410000"/>
            <a:ext cx="8520600" cy="607800"/>
          </a:xfrm>
          <a:prstGeom prst="rect">
            <a:avLst/>
          </a:prstGeom>
          <a:noFill/>
          <a:ln>
            <a:noFill/>
          </a:ln>
        </p:spPr>
        <p:txBody>
          <a:bodyPr spcFirstLastPara="1" wrap="square" lIns="91425" tIns="91425" rIns="91425" bIns="91425" anchor="t" anchorCtr="0">
            <a:normAutofit fontScale="90000"/>
          </a:bodyPr>
          <a:lstStyle/>
          <a:p>
            <a:pPr marL="0" lvl="0" indent="0" algn="ctr" rtl="0">
              <a:lnSpc>
                <a:spcPct val="150000"/>
              </a:lnSpc>
              <a:spcBef>
                <a:spcPts val="0"/>
              </a:spcBef>
              <a:spcAft>
                <a:spcPts val="0"/>
              </a:spcAft>
              <a:buSzPts val="3000"/>
              <a:buNone/>
            </a:pPr>
            <a:r>
              <a:rPr lang="en-GB" sz="2400" b="1">
                <a:solidFill>
                  <a:srgbClr val="000000"/>
                </a:solidFill>
                <a:latin typeface="Times New Roman"/>
                <a:ea typeface="Times New Roman"/>
                <a:cs typeface="Times New Roman"/>
                <a:sym typeface="Times New Roman"/>
              </a:rPr>
              <a:t>Elon Musk</a:t>
            </a:r>
            <a:endParaRPr sz="2400"/>
          </a:p>
        </p:txBody>
      </p:sp>
      <p:sp>
        <p:nvSpPr>
          <p:cNvPr id="126" name="Google Shape;126;p7"/>
          <p:cNvSpPr txBox="1">
            <a:spLocks noGrp="1"/>
          </p:cNvSpPr>
          <p:nvPr>
            <p:ph type="body" idx="1"/>
          </p:nvPr>
        </p:nvSpPr>
        <p:spPr>
          <a:xfrm>
            <a:off x="311700" y="1229875"/>
            <a:ext cx="4584000" cy="3339000"/>
          </a:xfrm>
          <a:prstGeom prst="rect">
            <a:avLst/>
          </a:prstGeom>
          <a:noFill/>
          <a:ln>
            <a:noFill/>
          </a:ln>
        </p:spPr>
        <p:txBody>
          <a:bodyPr spcFirstLastPara="1" wrap="square" lIns="91425" tIns="91425" rIns="91425" bIns="91425" anchor="t" anchorCtr="0">
            <a:normAutofit/>
          </a:bodyPr>
          <a:lstStyle/>
          <a:p>
            <a:pPr marL="457200" lvl="0" indent="-323850" algn="just" rtl="0">
              <a:lnSpc>
                <a:spcPct val="150000"/>
              </a:lnSpc>
              <a:spcBef>
                <a:spcPts val="0"/>
              </a:spcBef>
              <a:spcAft>
                <a:spcPts val="0"/>
              </a:spcAft>
              <a:buClr>
                <a:srgbClr val="000000"/>
              </a:buClr>
              <a:buSzPts val="1500"/>
              <a:buFont typeface="Times New Roman"/>
              <a:buChar char="●"/>
            </a:pPr>
            <a:r>
              <a:rPr lang="en-GB" sz="1600" dirty="0">
                <a:solidFill>
                  <a:srgbClr val="000000"/>
                </a:solidFill>
                <a:latin typeface="Times New Roman"/>
                <a:ea typeface="Times New Roman"/>
                <a:cs typeface="Times New Roman"/>
                <a:sym typeface="Times New Roman"/>
              </a:rPr>
              <a:t>CEO of Tesla Motors.</a:t>
            </a:r>
            <a:endParaRPr sz="1600" dirty="0">
              <a:solidFill>
                <a:srgbClr val="000000"/>
              </a:solidFill>
              <a:latin typeface="Times New Roman"/>
              <a:ea typeface="Times New Roman"/>
              <a:cs typeface="Times New Roman"/>
              <a:sym typeface="Times New Roman"/>
            </a:endParaRPr>
          </a:p>
          <a:p>
            <a:pPr marL="457200" lvl="0" indent="-323850" algn="just" rtl="0">
              <a:lnSpc>
                <a:spcPct val="150000"/>
              </a:lnSpc>
              <a:spcBef>
                <a:spcPts val="0"/>
              </a:spcBef>
              <a:spcAft>
                <a:spcPts val="0"/>
              </a:spcAft>
              <a:buClr>
                <a:srgbClr val="000000"/>
              </a:buClr>
              <a:buSzPts val="1500"/>
              <a:buFont typeface="Times New Roman"/>
              <a:buChar char="●"/>
            </a:pPr>
            <a:r>
              <a:rPr lang="en-GB" sz="1600" dirty="0">
                <a:solidFill>
                  <a:srgbClr val="000000"/>
                </a:solidFill>
                <a:latin typeface="Times New Roman"/>
                <a:ea typeface="Times New Roman"/>
                <a:cs typeface="Times New Roman"/>
                <a:sym typeface="Times New Roman"/>
              </a:rPr>
              <a:t>“A businessman and investor known for his key roles in space company SpaceX and automotive company Tesla” (Khan, 2021).</a:t>
            </a:r>
            <a:endParaRPr sz="1600" dirty="0">
              <a:solidFill>
                <a:srgbClr val="000000"/>
              </a:solidFill>
              <a:latin typeface="Times New Roman"/>
              <a:ea typeface="Times New Roman"/>
              <a:cs typeface="Times New Roman"/>
              <a:sym typeface="Times New Roman"/>
            </a:endParaRPr>
          </a:p>
          <a:p>
            <a:pPr marL="457200" lvl="0" indent="-323850" algn="just" rtl="0">
              <a:lnSpc>
                <a:spcPct val="150000"/>
              </a:lnSpc>
              <a:spcBef>
                <a:spcPts val="0"/>
              </a:spcBef>
              <a:spcAft>
                <a:spcPts val="0"/>
              </a:spcAft>
              <a:buClr>
                <a:srgbClr val="000000"/>
              </a:buClr>
              <a:buSzPts val="1500"/>
              <a:buFont typeface="Times New Roman"/>
              <a:buChar char="●"/>
            </a:pPr>
            <a:r>
              <a:rPr lang="en-GB" sz="1600" dirty="0">
                <a:solidFill>
                  <a:srgbClr val="000000"/>
                </a:solidFill>
                <a:latin typeface="Times New Roman"/>
                <a:ea typeface="Times New Roman"/>
                <a:cs typeface="Times New Roman"/>
                <a:sym typeface="Times New Roman"/>
              </a:rPr>
              <a:t>Co-founder of the electronic payment company PayPal</a:t>
            </a:r>
            <a:endParaRPr sz="1600" dirty="0">
              <a:solidFill>
                <a:srgbClr val="000000"/>
              </a:solidFill>
              <a:latin typeface="Times New Roman"/>
              <a:ea typeface="Times New Roman"/>
              <a:cs typeface="Times New Roman"/>
              <a:sym typeface="Times New Roman"/>
            </a:endParaRPr>
          </a:p>
          <a:p>
            <a:pPr marL="0" lvl="0" indent="0" algn="l" rtl="0">
              <a:lnSpc>
                <a:spcPct val="115000"/>
              </a:lnSpc>
              <a:spcBef>
                <a:spcPts val="0"/>
              </a:spcBef>
              <a:spcAft>
                <a:spcPts val="1200"/>
              </a:spcAft>
              <a:buSzPts val="1800"/>
              <a:buNone/>
            </a:pPr>
            <a:endParaRPr sz="2100" dirty="0"/>
          </a:p>
        </p:txBody>
      </p:sp>
      <p:pic>
        <p:nvPicPr>
          <p:cNvPr id="127" name="Google Shape;127;p7"/>
          <p:cNvPicPr preferRelativeResize="0"/>
          <p:nvPr/>
        </p:nvPicPr>
        <p:blipFill rotWithShape="1">
          <a:blip r:embed="rId3">
            <a:alphaModFix/>
          </a:blip>
          <a:srcRect/>
          <a:stretch/>
        </p:blipFill>
        <p:spPr>
          <a:xfrm>
            <a:off x="5396075" y="1229875"/>
            <a:ext cx="3209925" cy="29146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8"/>
          <p:cNvSpPr txBox="1">
            <a:spLocks noGrp="1"/>
          </p:cNvSpPr>
          <p:nvPr>
            <p:ph type="title"/>
          </p:nvPr>
        </p:nvSpPr>
        <p:spPr>
          <a:xfrm>
            <a:off x="311700" y="410000"/>
            <a:ext cx="8520600" cy="607800"/>
          </a:xfrm>
          <a:prstGeom prst="rect">
            <a:avLst/>
          </a:prstGeom>
          <a:noFill/>
          <a:ln>
            <a:noFill/>
          </a:ln>
        </p:spPr>
        <p:txBody>
          <a:bodyPr spcFirstLastPara="1" wrap="square" lIns="91425" tIns="91425" rIns="91425" bIns="91425" anchor="t" anchorCtr="0">
            <a:normAutofit fontScale="90000"/>
          </a:bodyPr>
          <a:lstStyle/>
          <a:p>
            <a:pPr marL="0" lvl="0" indent="0" algn="ctr" rtl="0">
              <a:lnSpc>
                <a:spcPct val="150000"/>
              </a:lnSpc>
              <a:spcBef>
                <a:spcPts val="0"/>
              </a:spcBef>
              <a:spcAft>
                <a:spcPts val="0"/>
              </a:spcAft>
              <a:buSzPts val="3000"/>
              <a:buNone/>
            </a:pPr>
            <a:r>
              <a:rPr lang="en-GB" sz="2400" b="1">
                <a:solidFill>
                  <a:srgbClr val="000000"/>
                </a:solidFill>
                <a:latin typeface="Times New Roman"/>
                <a:ea typeface="Times New Roman"/>
                <a:cs typeface="Times New Roman"/>
                <a:sym typeface="Times New Roman"/>
              </a:rPr>
              <a:t>Critical analysis of the leadership</a:t>
            </a:r>
            <a:endParaRPr sz="2400"/>
          </a:p>
        </p:txBody>
      </p:sp>
      <p:sp>
        <p:nvSpPr>
          <p:cNvPr id="133" name="Google Shape;133;p8"/>
          <p:cNvSpPr txBox="1">
            <a:spLocks noGrp="1"/>
          </p:cNvSpPr>
          <p:nvPr>
            <p:ph type="body" idx="1"/>
          </p:nvPr>
        </p:nvSpPr>
        <p:spPr>
          <a:xfrm>
            <a:off x="311700" y="1229875"/>
            <a:ext cx="4497000" cy="3339000"/>
          </a:xfrm>
          <a:prstGeom prst="rect">
            <a:avLst/>
          </a:prstGeom>
          <a:noFill/>
          <a:ln>
            <a:noFill/>
          </a:ln>
        </p:spPr>
        <p:txBody>
          <a:bodyPr spcFirstLastPara="1" wrap="square" lIns="91425" tIns="91425" rIns="91425" bIns="91425" anchor="t" anchorCtr="0">
            <a:normAutofit/>
          </a:bodyPr>
          <a:lstStyle/>
          <a:p>
            <a:pPr marL="457200" lvl="0" indent="-323850" algn="just" rtl="0">
              <a:lnSpc>
                <a:spcPct val="150000"/>
              </a:lnSpc>
              <a:spcBef>
                <a:spcPts val="0"/>
              </a:spcBef>
              <a:spcAft>
                <a:spcPts val="0"/>
              </a:spcAft>
              <a:buClr>
                <a:srgbClr val="000000"/>
              </a:buClr>
              <a:buSzPts val="1500"/>
              <a:buFont typeface="Times New Roman"/>
              <a:buChar char="●"/>
            </a:pPr>
            <a:r>
              <a:rPr lang="en-GB" sz="1500" dirty="0">
                <a:solidFill>
                  <a:srgbClr val="000000"/>
                </a:solidFill>
                <a:latin typeface="Times New Roman"/>
                <a:ea typeface="Times New Roman"/>
                <a:cs typeface="Times New Roman"/>
                <a:sym typeface="Times New Roman"/>
              </a:rPr>
              <a:t>Musk uses visionary approach as a leadership style</a:t>
            </a:r>
            <a:endParaRPr sz="1500" dirty="0">
              <a:solidFill>
                <a:srgbClr val="000000"/>
              </a:solidFill>
              <a:latin typeface="Times New Roman"/>
              <a:ea typeface="Times New Roman"/>
              <a:cs typeface="Times New Roman"/>
              <a:sym typeface="Times New Roman"/>
            </a:endParaRPr>
          </a:p>
          <a:p>
            <a:pPr marL="457200" lvl="0" indent="-323850" algn="just" rtl="0">
              <a:lnSpc>
                <a:spcPct val="150000"/>
              </a:lnSpc>
              <a:spcBef>
                <a:spcPts val="0"/>
              </a:spcBef>
              <a:spcAft>
                <a:spcPts val="0"/>
              </a:spcAft>
              <a:buClr>
                <a:srgbClr val="000000"/>
              </a:buClr>
              <a:buSzPts val="1500"/>
              <a:buFont typeface="Times New Roman"/>
              <a:buChar char="●"/>
            </a:pPr>
            <a:r>
              <a:rPr lang="en-GB" sz="1500" dirty="0">
                <a:solidFill>
                  <a:srgbClr val="000000"/>
                </a:solidFill>
                <a:latin typeface="Times New Roman"/>
                <a:ea typeface="Times New Roman"/>
                <a:cs typeface="Times New Roman"/>
                <a:sym typeface="Times New Roman"/>
              </a:rPr>
              <a:t>His leadership behaviour includes “relentless pursuit of innovation and willingness to take significant risks” (</a:t>
            </a:r>
            <a:r>
              <a:rPr lang="en-GB" sz="1500" dirty="0" err="1">
                <a:solidFill>
                  <a:srgbClr val="000000"/>
                </a:solidFill>
                <a:latin typeface="Times New Roman"/>
                <a:ea typeface="Times New Roman"/>
                <a:cs typeface="Times New Roman"/>
                <a:sym typeface="Times New Roman"/>
              </a:rPr>
              <a:t>Muwara</a:t>
            </a:r>
            <a:r>
              <a:rPr lang="en-GB" sz="1500" dirty="0">
                <a:solidFill>
                  <a:srgbClr val="000000"/>
                </a:solidFill>
                <a:latin typeface="Times New Roman"/>
                <a:ea typeface="Times New Roman"/>
                <a:cs typeface="Times New Roman"/>
                <a:sym typeface="Times New Roman"/>
              </a:rPr>
              <a:t> and Uddin, 2020).</a:t>
            </a:r>
            <a:endParaRPr sz="1500" dirty="0">
              <a:solidFill>
                <a:srgbClr val="000000"/>
              </a:solidFill>
              <a:latin typeface="Times New Roman"/>
              <a:ea typeface="Times New Roman"/>
              <a:cs typeface="Times New Roman"/>
              <a:sym typeface="Times New Roman"/>
            </a:endParaRPr>
          </a:p>
          <a:p>
            <a:pPr marL="457200" lvl="0" indent="-323850" algn="just" rtl="0">
              <a:lnSpc>
                <a:spcPct val="150000"/>
              </a:lnSpc>
              <a:spcBef>
                <a:spcPts val="0"/>
              </a:spcBef>
              <a:spcAft>
                <a:spcPts val="0"/>
              </a:spcAft>
              <a:buClr>
                <a:srgbClr val="000000"/>
              </a:buClr>
              <a:buSzPts val="1500"/>
              <a:buFont typeface="Times New Roman"/>
              <a:buChar char="●"/>
            </a:pPr>
            <a:r>
              <a:rPr lang="en-GB" sz="1500" dirty="0">
                <a:solidFill>
                  <a:srgbClr val="000000"/>
                </a:solidFill>
                <a:latin typeface="Times New Roman"/>
                <a:ea typeface="Times New Roman"/>
                <a:cs typeface="Times New Roman"/>
                <a:sym typeface="Times New Roman"/>
              </a:rPr>
              <a:t>Elon Musk drives his team hard to achieve goals.</a:t>
            </a:r>
            <a:endParaRPr sz="1500" dirty="0">
              <a:solidFill>
                <a:srgbClr val="000000"/>
              </a:solidFill>
              <a:latin typeface="Times New Roman"/>
              <a:ea typeface="Times New Roman"/>
              <a:cs typeface="Times New Roman"/>
              <a:sym typeface="Times New Roman"/>
            </a:endParaRPr>
          </a:p>
          <a:p>
            <a:pPr marL="0" lvl="0" indent="0" algn="l" rtl="0">
              <a:lnSpc>
                <a:spcPct val="115000"/>
              </a:lnSpc>
              <a:spcBef>
                <a:spcPts val="0"/>
              </a:spcBef>
              <a:spcAft>
                <a:spcPts val="1200"/>
              </a:spcAft>
              <a:buSzPts val="1800"/>
              <a:buNone/>
            </a:pPr>
            <a:endParaRPr sz="2100" dirty="0"/>
          </a:p>
        </p:txBody>
      </p:sp>
      <p:pic>
        <p:nvPicPr>
          <p:cNvPr id="134" name="Google Shape;134;p8"/>
          <p:cNvPicPr preferRelativeResize="0"/>
          <p:nvPr/>
        </p:nvPicPr>
        <p:blipFill rotWithShape="1">
          <a:blip r:embed="rId3">
            <a:alphaModFix/>
          </a:blip>
          <a:srcRect/>
          <a:stretch/>
        </p:blipFill>
        <p:spPr>
          <a:xfrm>
            <a:off x="4961100" y="1445596"/>
            <a:ext cx="3871199" cy="2907554"/>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9"/>
          <p:cNvSpPr txBox="1">
            <a:spLocks noGrp="1"/>
          </p:cNvSpPr>
          <p:nvPr>
            <p:ph type="title"/>
          </p:nvPr>
        </p:nvSpPr>
        <p:spPr>
          <a:xfrm>
            <a:off x="311700" y="410000"/>
            <a:ext cx="8520600" cy="607800"/>
          </a:xfrm>
          <a:prstGeom prst="rect">
            <a:avLst/>
          </a:prstGeom>
          <a:noFill/>
          <a:ln>
            <a:noFill/>
          </a:ln>
        </p:spPr>
        <p:txBody>
          <a:bodyPr spcFirstLastPara="1" wrap="square" lIns="91425" tIns="91425" rIns="91425" bIns="91425" anchor="t" anchorCtr="0">
            <a:normAutofit fontScale="90000"/>
          </a:bodyPr>
          <a:lstStyle/>
          <a:p>
            <a:pPr marL="0" lvl="0" indent="0" algn="ctr" rtl="0">
              <a:lnSpc>
                <a:spcPct val="150000"/>
              </a:lnSpc>
              <a:spcBef>
                <a:spcPts val="0"/>
              </a:spcBef>
              <a:spcAft>
                <a:spcPts val="0"/>
              </a:spcAft>
              <a:buSzPts val="3000"/>
              <a:buNone/>
            </a:pPr>
            <a:r>
              <a:rPr lang="en-GB" sz="2400" b="1">
                <a:solidFill>
                  <a:srgbClr val="000000"/>
                </a:solidFill>
                <a:latin typeface="Times New Roman"/>
                <a:ea typeface="Times New Roman"/>
                <a:cs typeface="Times New Roman"/>
                <a:sym typeface="Times New Roman"/>
              </a:rPr>
              <a:t>Henry Ford</a:t>
            </a:r>
            <a:endParaRPr sz="2400"/>
          </a:p>
        </p:txBody>
      </p:sp>
      <p:sp>
        <p:nvSpPr>
          <p:cNvPr id="140" name="Google Shape;140;p9"/>
          <p:cNvSpPr txBox="1">
            <a:spLocks noGrp="1"/>
          </p:cNvSpPr>
          <p:nvPr>
            <p:ph type="body" idx="1"/>
          </p:nvPr>
        </p:nvSpPr>
        <p:spPr>
          <a:xfrm>
            <a:off x="311699" y="1229875"/>
            <a:ext cx="4573125" cy="3342125"/>
          </a:xfrm>
          <a:prstGeom prst="rect">
            <a:avLst/>
          </a:prstGeom>
          <a:noFill/>
          <a:ln>
            <a:noFill/>
          </a:ln>
        </p:spPr>
        <p:txBody>
          <a:bodyPr spcFirstLastPara="1" wrap="square" lIns="91425" tIns="91425" rIns="91425" bIns="91425" anchor="t" anchorCtr="0">
            <a:normAutofit/>
          </a:bodyPr>
          <a:lstStyle/>
          <a:p>
            <a:pPr marL="457200" lvl="0" indent="-317500" algn="just" rtl="0">
              <a:lnSpc>
                <a:spcPct val="150000"/>
              </a:lnSpc>
              <a:spcBef>
                <a:spcPts val="0"/>
              </a:spcBef>
              <a:spcAft>
                <a:spcPts val="0"/>
              </a:spcAft>
              <a:buClr>
                <a:srgbClr val="000000"/>
              </a:buClr>
              <a:buSzPts val="1400"/>
              <a:buFont typeface="Times New Roman"/>
              <a:buChar char="●"/>
            </a:pPr>
            <a:r>
              <a:rPr lang="en-GB" sz="1600" dirty="0">
                <a:solidFill>
                  <a:srgbClr val="000000"/>
                </a:solidFill>
                <a:latin typeface="Times New Roman"/>
                <a:ea typeface="Times New Roman"/>
                <a:cs typeface="Times New Roman"/>
                <a:sym typeface="Times New Roman"/>
              </a:rPr>
              <a:t>The founder of Ford Motor Company.</a:t>
            </a:r>
            <a:endParaRPr sz="1600" dirty="0">
              <a:solidFill>
                <a:srgbClr val="000000"/>
              </a:solidFill>
              <a:latin typeface="Times New Roman"/>
              <a:ea typeface="Times New Roman"/>
              <a:cs typeface="Times New Roman"/>
              <a:sym typeface="Times New Roman"/>
            </a:endParaRPr>
          </a:p>
          <a:p>
            <a:pPr marL="457200" lvl="0" indent="-317500" algn="just" rtl="0">
              <a:lnSpc>
                <a:spcPct val="150000"/>
              </a:lnSpc>
              <a:spcBef>
                <a:spcPts val="0"/>
              </a:spcBef>
              <a:spcAft>
                <a:spcPts val="0"/>
              </a:spcAft>
              <a:buClr>
                <a:srgbClr val="000000"/>
              </a:buClr>
              <a:buSzPts val="1400"/>
              <a:buFont typeface="Times New Roman"/>
              <a:buChar char="●"/>
            </a:pPr>
            <a:r>
              <a:rPr lang="en-GB" sz="1600" dirty="0">
                <a:solidFill>
                  <a:srgbClr val="000000"/>
                </a:solidFill>
                <a:latin typeface="Times New Roman"/>
                <a:ea typeface="Times New Roman"/>
                <a:cs typeface="Times New Roman"/>
                <a:sym typeface="Times New Roman"/>
              </a:rPr>
              <a:t>Made Ford Company one of the wealthiest organisations</a:t>
            </a:r>
            <a:endParaRPr sz="1600" dirty="0">
              <a:solidFill>
                <a:srgbClr val="000000"/>
              </a:solidFill>
              <a:latin typeface="Times New Roman"/>
              <a:ea typeface="Times New Roman"/>
              <a:cs typeface="Times New Roman"/>
              <a:sym typeface="Times New Roman"/>
            </a:endParaRPr>
          </a:p>
          <a:p>
            <a:pPr marL="457200" lvl="0" indent="-317500" algn="just" rtl="0">
              <a:lnSpc>
                <a:spcPct val="150000"/>
              </a:lnSpc>
              <a:spcBef>
                <a:spcPts val="0"/>
              </a:spcBef>
              <a:spcAft>
                <a:spcPts val="0"/>
              </a:spcAft>
              <a:buClr>
                <a:srgbClr val="000000"/>
              </a:buClr>
              <a:buSzPts val="1400"/>
              <a:buFont typeface="Times New Roman"/>
              <a:buChar char="●"/>
            </a:pPr>
            <a:r>
              <a:rPr lang="en-GB" sz="1600" dirty="0">
                <a:solidFill>
                  <a:srgbClr val="000000"/>
                </a:solidFill>
                <a:latin typeface="Times New Roman"/>
                <a:ea typeface="Times New Roman"/>
                <a:cs typeface="Times New Roman"/>
                <a:sym typeface="Times New Roman"/>
              </a:rPr>
              <a:t>Ford is an industrialist who has revolutionised factory production (Van Hoek, 2022).</a:t>
            </a:r>
            <a:endParaRPr sz="1600" dirty="0"/>
          </a:p>
        </p:txBody>
      </p:sp>
      <p:pic>
        <p:nvPicPr>
          <p:cNvPr id="141" name="Google Shape;141;p9"/>
          <p:cNvPicPr preferRelativeResize="0"/>
          <p:nvPr/>
        </p:nvPicPr>
        <p:blipFill rotWithShape="1">
          <a:blip r:embed="rId3">
            <a:alphaModFix/>
          </a:blip>
          <a:srcRect/>
          <a:stretch/>
        </p:blipFill>
        <p:spPr>
          <a:xfrm>
            <a:off x="4884825" y="1289825"/>
            <a:ext cx="3638550" cy="28765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p10"/>
          <p:cNvSpPr txBox="1">
            <a:spLocks noGrp="1"/>
          </p:cNvSpPr>
          <p:nvPr>
            <p:ph type="title"/>
          </p:nvPr>
        </p:nvSpPr>
        <p:spPr>
          <a:xfrm>
            <a:off x="311700" y="410000"/>
            <a:ext cx="8520600" cy="607800"/>
          </a:xfrm>
          <a:prstGeom prst="rect">
            <a:avLst/>
          </a:prstGeom>
          <a:noFill/>
          <a:ln>
            <a:noFill/>
          </a:ln>
        </p:spPr>
        <p:txBody>
          <a:bodyPr spcFirstLastPara="1" wrap="square" lIns="91425" tIns="91425" rIns="91425" bIns="91425" anchor="t" anchorCtr="0">
            <a:normAutofit fontScale="90000"/>
          </a:bodyPr>
          <a:lstStyle/>
          <a:p>
            <a:pPr marL="0" lvl="0" indent="0" algn="ctr" rtl="0">
              <a:lnSpc>
                <a:spcPct val="150000"/>
              </a:lnSpc>
              <a:spcBef>
                <a:spcPts val="0"/>
              </a:spcBef>
              <a:spcAft>
                <a:spcPts val="0"/>
              </a:spcAft>
              <a:buSzPts val="3000"/>
              <a:buNone/>
            </a:pPr>
            <a:r>
              <a:rPr lang="en-GB" sz="2400" b="1">
                <a:solidFill>
                  <a:srgbClr val="000000"/>
                </a:solidFill>
                <a:latin typeface="Times New Roman"/>
                <a:ea typeface="Times New Roman"/>
                <a:cs typeface="Times New Roman"/>
                <a:sym typeface="Times New Roman"/>
              </a:rPr>
              <a:t>Critical analysis of the leadership</a:t>
            </a:r>
            <a:endParaRPr sz="2400"/>
          </a:p>
        </p:txBody>
      </p:sp>
      <p:sp>
        <p:nvSpPr>
          <p:cNvPr id="147" name="Google Shape;147;p10"/>
          <p:cNvSpPr txBox="1">
            <a:spLocks noGrp="1"/>
          </p:cNvSpPr>
          <p:nvPr>
            <p:ph type="body" idx="1"/>
          </p:nvPr>
        </p:nvSpPr>
        <p:spPr>
          <a:xfrm>
            <a:off x="311700" y="1229875"/>
            <a:ext cx="4260300" cy="3339000"/>
          </a:xfrm>
          <a:prstGeom prst="rect">
            <a:avLst/>
          </a:prstGeom>
          <a:noFill/>
          <a:ln>
            <a:noFill/>
          </a:ln>
        </p:spPr>
        <p:txBody>
          <a:bodyPr spcFirstLastPara="1" wrap="square" lIns="91425" tIns="91425" rIns="91425" bIns="91425" anchor="t" anchorCtr="0">
            <a:normAutofit/>
          </a:bodyPr>
          <a:lstStyle/>
          <a:p>
            <a:pPr marL="457200" lvl="0" indent="-323850" algn="just" rtl="0">
              <a:lnSpc>
                <a:spcPct val="150000"/>
              </a:lnSpc>
              <a:spcBef>
                <a:spcPts val="0"/>
              </a:spcBef>
              <a:spcAft>
                <a:spcPts val="0"/>
              </a:spcAft>
              <a:buClr>
                <a:srgbClr val="000000"/>
              </a:buClr>
              <a:buSzPts val="1500"/>
              <a:buFont typeface="Times New Roman"/>
              <a:buChar char="●"/>
            </a:pPr>
            <a:r>
              <a:rPr lang="en-GB" sz="1600" dirty="0">
                <a:solidFill>
                  <a:srgbClr val="000000"/>
                </a:solidFill>
                <a:latin typeface="Times New Roman"/>
                <a:ea typeface="Times New Roman"/>
                <a:cs typeface="Times New Roman"/>
                <a:sym typeface="Times New Roman"/>
              </a:rPr>
              <a:t>Leadership style includes “Empathy, Diversity and Inclusion” (Watt, 2021).</a:t>
            </a:r>
            <a:endParaRPr sz="1600" dirty="0">
              <a:solidFill>
                <a:srgbClr val="000000"/>
              </a:solidFill>
              <a:latin typeface="Times New Roman"/>
              <a:ea typeface="Times New Roman"/>
              <a:cs typeface="Times New Roman"/>
              <a:sym typeface="Times New Roman"/>
            </a:endParaRPr>
          </a:p>
          <a:p>
            <a:pPr marL="457200" lvl="0" indent="-323850" algn="just" rtl="0">
              <a:lnSpc>
                <a:spcPct val="150000"/>
              </a:lnSpc>
              <a:spcBef>
                <a:spcPts val="0"/>
              </a:spcBef>
              <a:spcAft>
                <a:spcPts val="0"/>
              </a:spcAft>
              <a:buClr>
                <a:srgbClr val="000000"/>
              </a:buClr>
              <a:buSzPts val="1500"/>
              <a:buFont typeface="Times New Roman"/>
              <a:buChar char="●"/>
            </a:pPr>
            <a:r>
              <a:rPr lang="en-GB" sz="1600" dirty="0">
                <a:solidFill>
                  <a:srgbClr val="000000"/>
                </a:solidFill>
                <a:latin typeface="Times New Roman"/>
                <a:ea typeface="Times New Roman"/>
                <a:cs typeface="Times New Roman"/>
                <a:sym typeface="Times New Roman"/>
              </a:rPr>
              <a:t>Leadership behaviour includes appreciation for team members on a consistent basis.</a:t>
            </a:r>
            <a:endParaRPr sz="1600" dirty="0">
              <a:solidFill>
                <a:srgbClr val="000000"/>
              </a:solidFill>
              <a:latin typeface="Times New Roman"/>
              <a:ea typeface="Times New Roman"/>
              <a:cs typeface="Times New Roman"/>
              <a:sym typeface="Times New Roman"/>
            </a:endParaRPr>
          </a:p>
          <a:p>
            <a:pPr marL="457200" lvl="0" indent="-323850" algn="just" rtl="0">
              <a:lnSpc>
                <a:spcPct val="150000"/>
              </a:lnSpc>
              <a:spcBef>
                <a:spcPts val="0"/>
              </a:spcBef>
              <a:spcAft>
                <a:spcPts val="0"/>
              </a:spcAft>
              <a:buClr>
                <a:srgbClr val="000000"/>
              </a:buClr>
              <a:buSzPts val="1500"/>
              <a:buFont typeface="Times New Roman"/>
              <a:buChar char="●"/>
            </a:pPr>
            <a:r>
              <a:rPr lang="en-GB" sz="1600" dirty="0">
                <a:solidFill>
                  <a:srgbClr val="000000"/>
                </a:solidFill>
                <a:latin typeface="Times New Roman"/>
                <a:ea typeface="Times New Roman"/>
                <a:cs typeface="Times New Roman"/>
                <a:sym typeface="Times New Roman"/>
              </a:rPr>
              <a:t>This leader understands the struggles and needs of the team members.</a:t>
            </a:r>
            <a:endParaRPr sz="1600" dirty="0">
              <a:solidFill>
                <a:srgbClr val="000000"/>
              </a:solidFill>
              <a:latin typeface="Times New Roman"/>
              <a:ea typeface="Times New Roman"/>
              <a:cs typeface="Times New Roman"/>
              <a:sym typeface="Times New Roman"/>
            </a:endParaRPr>
          </a:p>
          <a:p>
            <a:pPr marL="0" lvl="0" indent="0" algn="l" rtl="0">
              <a:lnSpc>
                <a:spcPct val="115000"/>
              </a:lnSpc>
              <a:spcBef>
                <a:spcPts val="0"/>
              </a:spcBef>
              <a:spcAft>
                <a:spcPts val="1200"/>
              </a:spcAft>
              <a:buSzPts val="1800"/>
              <a:buNone/>
            </a:pPr>
            <a:endParaRPr sz="2100" dirty="0"/>
          </a:p>
        </p:txBody>
      </p:sp>
      <p:pic>
        <p:nvPicPr>
          <p:cNvPr id="148" name="Google Shape;148;p10"/>
          <p:cNvPicPr preferRelativeResize="0"/>
          <p:nvPr/>
        </p:nvPicPr>
        <p:blipFill rotWithShape="1">
          <a:blip r:embed="rId3">
            <a:alphaModFix/>
          </a:blip>
          <a:srcRect/>
          <a:stretch/>
        </p:blipFill>
        <p:spPr>
          <a:xfrm>
            <a:off x="5594350" y="1409450"/>
            <a:ext cx="2238375" cy="28194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11"/>
          <p:cNvSpPr txBox="1">
            <a:spLocks noGrp="1"/>
          </p:cNvSpPr>
          <p:nvPr>
            <p:ph type="title"/>
          </p:nvPr>
        </p:nvSpPr>
        <p:spPr>
          <a:xfrm>
            <a:off x="311700" y="410000"/>
            <a:ext cx="8520600" cy="607800"/>
          </a:xfrm>
          <a:prstGeom prst="rect">
            <a:avLst/>
          </a:prstGeom>
          <a:noFill/>
          <a:ln>
            <a:noFill/>
          </a:ln>
        </p:spPr>
        <p:txBody>
          <a:bodyPr spcFirstLastPara="1" wrap="square" lIns="91425" tIns="91425" rIns="91425" bIns="91425" anchor="t" anchorCtr="0">
            <a:normAutofit fontScale="90000"/>
          </a:bodyPr>
          <a:lstStyle/>
          <a:p>
            <a:pPr marL="0" lvl="0" indent="0" algn="ctr" rtl="0">
              <a:lnSpc>
                <a:spcPct val="150000"/>
              </a:lnSpc>
              <a:spcBef>
                <a:spcPts val="0"/>
              </a:spcBef>
              <a:spcAft>
                <a:spcPts val="0"/>
              </a:spcAft>
              <a:buSzPts val="3000"/>
              <a:buNone/>
            </a:pPr>
            <a:r>
              <a:rPr lang="en-GB" sz="2400" b="1">
                <a:solidFill>
                  <a:srgbClr val="000000"/>
                </a:solidFill>
                <a:latin typeface="Times New Roman"/>
                <a:ea typeface="Times New Roman"/>
                <a:cs typeface="Times New Roman"/>
                <a:sym typeface="Times New Roman"/>
              </a:rPr>
              <a:t>Walt Disney</a:t>
            </a:r>
            <a:endParaRPr sz="2400"/>
          </a:p>
        </p:txBody>
      </p:sp>
      <p:sp>
        <p:nvSpPr>
          <p:cNvPr id="154" name="Google Shape;154;p11"/>
          <p:cNvSpPr txBox="1">
            <a:spLocks noGrp="1"/>
          </p:cNvSpPr>
          <p:nvPr>
            <p:ph type="body" idx="1"/>
          </p:nvPr>
        </p:nvSpPr>
        <p:spPr>
          <a:xfrm>
            <a:off x="311700" y="1229875"/>
            <a:ext cx="4420800" cy="3339000"/>
          </a:xfrm>
          <a:prstGeom prst="rect">
            <a:avLst/>
          </a:prstGeom>
          <a:noFill/>
          <a:ln>
            <a:noFill/>
          </a:ln>
        </p:spPr>
        <p:txBody>
          <a:bodyPr spcFirstLastPara="1" wrap="square" lIns="91425" tIns="91425" rIns="91425" bIns="91425" anchor="t" anchorCtr="0">
            <a:normAutofit/>
          </a:bodyPr>
          <a:lstStyle/>
          <a:p>
            <a:pPr marL="457200" lvl="0" indent="-304800" algn="just" rtl="0">
              <a:lnSpc>
                <a:spcPct val="150000"/>
              </a:lnSpc>
              <a:spcBef>
                <a:spcPts val="1200"/>
              </a:spcBef>
              <a:spcAft>
                <a:spcPts val="0"/>
              </a:spcAft>
              <a:buClr>
                <a:srgbClr val="000000"/>
              </a:buClr>
              <a:buSzPts val="1200"/>
              <a:buFont typeface="Times New Roman"/>
              <a:buChar char="●"/>
            </a:pPr>
            <a:r>
              <a:rPr lang="en-GB" sz="1500" dirty="0">
                <a:solidFill>
                  <a:srgbClr val="002060"/>
                </a:solidFill>
                <a:latin typeface="Times New Roman"/>
                <a:ea typeface="Times New Roman"/>
                <a:cs typeface="Times New Roman"/>
                <a:sym typeface="Times New Roman"/>
              </a:rPr>
              <a:t>“Walter Elias Disney was an American animator, film producer, voice actor, and entrepreneur”.</a:t>
            </a:r>
          </a:p>
          <a:p>
            <a:pPr marL="457200" lvl="0" indent="-304800" algn="just" rtl="0">
              <a:lnSpc>
                <a:spcPct val="150000"/>
              </a:lnSpc>
              <a:spcBef>
                <a:spcPts val="1200"/>
              </a:spcBef>
              <a:spcAft>
                <a:spcPts val="0"/>
              </a:spcAft>
              <a:buClr>
                <a:srgbClr val="000000"/>
              </a:buClr>
              <a:buSzPts val="1200"/>
              <a:buFont typeface="Times New Roman"/>
              <a:buChar char="●"/>
            </a:pPr>
            <a:r>
              <a:rPr lang="en-GB" sz="1500" dirty="0">
                <a:solidFill>
                  <a:srgbClr val="002060"/>
                </a:solidFill>
                <a:latin typeface="Times New Roman"/>
                <a:ea typeface="Times New Roman"/>
                <a:cs typeface="Times New Roman"/>
                <a:sym typeface="Times New Roman"/>
              </a:rPr>
              <a:t>He has pioneered the animation industry (</a:t>
            </a:r>
            <a:r>
              <a:rPr lang="en-GB" sz="1500" dirty="0" err="1">
                <a:solidFill>
                  <a:srgbClr val="002060"/>
                </a:solidFill>
                <a:latin typeface="Times New Roman"/>
                <a:ea typeface="Times New Roman"/>
                <a:cs typeface="Times New Roman"/>
                <a:sym typeface="Times New Roman"/>
              </a:rPr>
              <a:t>Adigwe</a:t>
            </a:r>
            <a:r>
              <a:rPr lang="en-GB" sz="1500" dirty="0">
                <a:solidFill>
                  <a:srgbClr val="002060"/>
                </a:solidFill>
                <a:latin typeface="Times New Roman"/>
                <a:ea typeface="Times New Roman"/>
                <a:cs typeface="Times New Roman"/>
                <a:sym typeface="Times New Roman"/>
              </a:rPr>
              <a:t>, 2024).</a:t>
            </a:r>
            <a:endParaRPr sz="1500" dirty="0">
              <a:solidFill>
                <a:srgbClr val="002060"/>
              </a:solidFill>
              <a:latin typeface="Times New Roman"/>
              <a:ea typeface="Times New Roman"/>
              <a:cs typeface="Times New Roman"/>
              <a:sym typeface="Times New Roman"/>
            </a:endParaRPr>
          </a:p>
          <a:p>
            <a:pPr marL="457200" lvl="0" indent="-304800" algn="just" rtl="0">
              <a:lnSpc>
                <a:spcPct val="150000"/>
              </a:lnSpc>
              <a:spcBef>
                <a:spcPts val="1200"/>
              </a:spcBef>
              <a:spcAft>
                <a:spcPts val="0"/>
              </a:spcAft>
              <a:buClr>
                <a:srgbClr val="000000"/>
              </a:buClr>
              <a:buSzPts val="1200"/>
              <a:buFont typeface="Times New Roman"/>
              <a:buChar char="●"/>
            </a:pPr>
            <a:r>
              <a:rPr lang="en-GB" sz="1500" dirty="0">
                <a:solidFill>
                  <a:srgbClr val="002060"/>
                </a:solidFill>
                <a:latin typeface="Times New Roman"/>
                <a:ea typeface="Times New Roman"/>
                <a:cs typeface="Times New Roman"/>
                <a:sym typeface="Times New Roman"/>
              </a:rPr>
              <a:t>Walt Disney achieved the success in the television programming filed.</a:t>
            </a:r>
            <a:endParaRPr sz="1500" dirty="0">
              <a:solidFill>
                <a:srgbClr val="002060"/>
              </a:solidFill>
              <a:latin typeface="Times New Roman"/>
              <a:ea typeface="Times New Roman"/>
              <a:cs typeface="Times New Roman"/>
              <a:sym typeface="Times New Roman"/>
            </a:endParaRPr>
          </a:p>
          <a:p>
            <a:pPr marL="0" lvl="0" indent="0" algn="l" rtl="0">
              <a:lnSpc>
                <a:spcPct val="115000"/>
              </a:lnSpc>
              <a:spcBef>
                <a:spcPts val="0"/>
              </a:spcBef>
              <a:spcAft>
                <a:spcPts val="1200"/>
              </a:spcAft>
              <a:buSzPts val="1800"/>
              <a:buNone/>
            </a:pPr>
            <a:endParaRPr sz="2100" dirty="0"/>
          </a:p>
        </p:txBody>
      </p:sp>
      <p:pic>
        <p:nvPicPr>
          <p:cNvPr id="155" name="Google Shape;155;p11"/>
          <p:cNvPicPr preferRelativeResize="0"/>
          <p:nvPr/>
        </p:nvPicPr>
        <p:blipFill rotWithShape="1">
          <a:blip r:embed="rId3">
            <a:alphaModFix/>
          </a:blip>
          <a:srcRect/>
          <a:stretch/>
        </p:blipFill>
        <p:spPr>
          <a:xfrm>
            <a:off x="5167625" y="1420300"/>
            <a:ext cx="3409950" cy="30480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12"/>
          <p:cNvSpPr txBox="1">
            <a:spLocks noGrp="1"/>
          </p:cNvSpPr>
          <p:nvPr>
            <p:ph type="title"/>
          </p:nvPr>
        </p:nvSpPr>
        <p:spPr>
          <a:xfrm>
            <a:off x="311700" y="410000"/>
            <a:ext cx="8520600" cy="607800"/>
          </a:xfrm>
          <a:prstGeom prst="rect">
            <a:avLst/>
          </a:prstGeom>
          <a:noFill/>
          <a:ln>
            <a:noFill/>
          </a:ln>
        </p:spPr>
        <p:txBody>
          <a:bodyPr spcFirstLastPara="1" wrap="square" lIns="91425" tIns="91425" rIns="91425" bIns="91425" anchor="t" anchorCtr="0">
            <a:normAutofit fontScale="90000"/>
          </a:bodyPr>
          <a:lstStyle/>
          <a:p>
            <a:pPr marL="0" lvl="0" indent="0" algn="ctr" rtl="0">
              <a:lnSpc>
                <a:spcPct val="150000"/>
              </a:lnSpc>
              <a:spcBef>
                <a:spcPts val="0"/>
              </a:spcBef>
              <a:spcAft>
                <a:spcPts val="0"/>
              </a:spcAft>
              <a:buSzPts val="3000"/>
              <a:buNone/>
            </a:pPr>
            <a:r>
              <a:rPr lang="en-GB" sz="2400" b="1">
                <a:solidFill>
                  <a:srgbClr val="000000"/>
                </a:solidFill>
                <a:latin typeface="Times New Roman"/>
                <a:ea typeface="Times New Roman"/>
                <a:cs typeface="Times New Roman"/>
                <a:sym typeface="Times New Roman"/>
              </a:rPr>
              <a:t>Critical analysis of the leadership</a:t>
            </a:r>
            <a:endParaRPr sz="2400"/>
          </a:p>
        </p:txBody>
      </p:sp>
      <p:sp>
        <p:nvSpPr>
          <p:cNvPr id="161" name="Google Shape;161;p12"/>
          <p:cNvSpPr txBox="1">
            <a:spLocks noGrp="1"/>
          </p:cNvSpPr>
          <p:nvPr>
            <p:ph type="body" idx="1"/>
          </p:nvPr>
        </p:nvSpPr>
        <p:spPr>
          <a:xfrm>
            <a:off x="311700" y="1229875"/>
            <a:ext cx="4420800" cy="3339000"/>
          </a:xfrm>
          <a:prstGeom prst="rect">
            <a:avLst/>
          </a:prstGeom>
          <a:noFill/>
          <a:ln>
            <a:noFill/>
          </a:ln>
        </p:spPr>
        <p:txBody>
          <a:bodyPr spcFirstLastPara="1" wrap="square" lIns="91425" tIns="91425" rIns="91425" bIns="91425" anchor="t" anchorCtr="0">
            <a:normAutofit/>
          </a:bodyPr>
          <a:lstStyle/>
          <a:p>
            <a:pPr marL="457200" lvl="0" indent="-323850" algn="just" rtl="0">
              <a:lnSpc>
                <a:spcPct val="150000"/>
              </a:lnSpc>
              <a:spcBef>
                <a:spcPts val="0"/>
              </a:spcBef>
              <a:spcAft>
                <a:spcPts val="0"/>
              </a:spcAft>
              <a:buClr>
                <a:srgbClr val="000000"/>
              </a:buClr>
              <a:buSzPts val="1500"/>
              <a:buFont typeface="Times New Roman"/>
              <a:buChar char="●"/>
            </a:pPr>
            <a:r>
              <a:rPr lang="en-GB" sz="1500">
                <a:solidFill>
                  <a:srgbClr val="000000"/>
                </a:solidFill>
                <a:latin typeface="Times New Roman"/>
                <a:ea typeface="Times New Roman"/>
                <a:cs typeface="Times New Roman"/>
                <a:sym typeface="Times New Roman"/>
              </a:rPr>
              <a:t>The leadership style of Walt Disney is an autocratic leadership style.</a:t>
            </a:r>
            <a:endParaRPr sz="1500">
              <a:solidFill>
                <a:srgbClr val="000000"/>
              </a:solidFill>
              <a:latin typeface="Times New Roman"/>
              <a:ea typeface="Times New Roman"/>
              <a:cs typeface="Times New Roman"/>
              <a:sym typeface="Times New Roman"/>
            </a:endParaRPr>
          </a:p>
          <a:p>
            <a:pPr marL="457200" lvl="0" indent="-323850" algn="just" rtl="0">
              <a:lnSpc>
                <a:spcPct val="150000"/>
              </a:lnSpc>
              <a:spcBef>
                <a:spcPts val="0"/>
              </a:spcBef>
              <a:spcAft>
                <a:spcPts val="0"/>
              </a:spcAft>
              <a:buClr>
                <a:srgbClr val="000000"/>
              </a:buClr>
              <a:buSzPts val="1500"/>
              <a:buFont typeface="Times New Roman"/>
              <a:buChar char="●"/>
            </a:pPr>
            <a:r>
              <a:rPr lang="en-GB" sz="1500">
                <a:solidFill>
                  <a:srgbClr val="000000"/>
                </a:solidFill>
                <a:latin typeface="Times New Roman"/>
                <a:ea typeface="Times New Roman"/>
                <a:cs typeface="Times New Roman"/>
                <a:sym typeface="Times New Roman"/>
              </a:rPr>
              <a:t>Leadership behaviour includes overruling “a lot of decisions, even among the top minds on his team” (KUMAR, 2023).</a:t>
            </a:r>
            <a:endParaRPr sz="1500">
              <a:solidFill>
                <a:srgbClr val="000000"/>
              </a:solidFill>
              <a:latin typeface="Times New Roman"/>
              <a:ea typeface="Times New Roman"/>
              <a:cs typeface="Times New Roman"/>
              <a:sym typeface="Times New Roman"/>
            </a:endParaRPr>
          </a:p>
          <a:p>
            <a:pPr marL="457200" lvl="0" indent="-323850" algn="just" rtl="0">
              <a:lnSpc>
                <a:spcPct val="150000"/>
              </a:lnSpc>
              <a:spcBef>
                <a:spcPts val="0"/>
              </a:spcBef>
              <a:spcAft>
                <a:spcPts val="0"/>
              </a:spcAft>
              <a:buClr>
                <a:srgbClr val="000000"/>
              </a:buClr>
              <a:buSzPts val="1500"/>
              <a:buFont typeface="Times New Roman"/>
              <a:buChar char="●"/>
            </a:pPr>
            <a:r>
              <a:rPr lang="en-GB" sz="1500">
                <a:solidFill>
                  <a:srgbClr val="000000"/>
                </a:solidFill>
                <a:latin typeface="Times New Roman"/>
                <a:ea typeface="Times New Roman"/>
                <a:cs typeface="Times New Roman"/>
                <a:sym typeface="Times New Roman"/>
              </a:rPr>
              <a:t>He uses transformational leadership for followers.</a:t>
            </a:r>
            <a:endParaRPr sz="1500">
              <a:solidFill>
                <a:srgbClr val="000000"/>
              </a:solidFill>
              <a:latin typeface="Times New Roman"/>
              <a:ea typeface="Times New Roman"/>
              <a:cs typeface="Times New Roman"/>
              <a:sym typeface="Times New Roman"/>
            </a:endParaRPr>
          </a:p>
          <a:p>
            <a:pPr marL="0" lvl="0" indent="0" algn="l" rtl="0">
              <a:lnSpc>
                <a:spcPct val="115000"/>
              </a:lnSpc>
              <a:spcBef>
                <a:spcPts val="0"/>
              </a:spcBef>
              <a:spcAft>
                <a:spcPts val="1200"/>
              </a:spcAft>
              <a:buSzPts val="1800"/>
              <a:buNone/>
            </a:pPr>
            <a:endParaRPr sz="2100"/>
          </a:p>
        </p:txBody>
      </p:sp>
      <p:pic>
        <p:nvPicPr>
          <p:cNvPr id="162" name="Google Shape;162;p12"/>
          <p:cNvPicPr preferRelativeResize="0"/>
          <p:nvPr/>
        </p:nvPicPr>
        <p:blipFill rotWithShape="1">
          <a:blip r:embed="rId3">
            <a:alphaModFix/>
          </a:blip>
          <a:srcRect/>
          <a:stretch/>
        </p:blipFill>
        <p:spPr>
          <a:xfrm>
            <a:off x="5482975" y="1376800"/>
            <a:ext cx="2695575" cy="32575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13"/>
          <p:cNvSpPr txBox="1">
            <a:spLocks noGrp="1"/>
          </p:cNvSpPr>
          <p:nvPr>
            <p:ph type="title"/>
          </p:nvPr>
        </p:nvSpPr>
        <p:spPr>
          <a:xfrm>
            <a:off x="311700" y="410000"/>
            <a:ext cx="8520600" cy="607800"/>
          </a:xfrm>
          <a:prstGeom prst="rect">
            <a:avLst/>
          </a:prstGeom>
          <a:noFill/>
          <a:ln>
            <a:noFill/>
          </a:ln>
        </p:spPr>
        <p:txBody>
          <a:bodyPr spcFirstLastPara="1" wrap="square" lIns="91425" tIns="91425" rIns="91425" bIns="91425" anchor="t" anchorCtr="0">
            <a:normAutofit fontScale="90000"/>
          </a:bodyPr>
          <a:lstStyle/>
          <a:p>
            <a:pPr marL="0" lvl="0" indent="0" algn="ctr" rtl="0">
              <a:lnSpc>
                <a:spcPct val="150000"/>
              </a:lnSpc>
              <a:spcBef>
                <a:spcPts val="0"/>
              </a:spcBef>
              <a:spcAft>
                <a:spcPts val="0"/>
              </a:spcAft>
              <a:buSzPts val="3000"/>
              <a:buNone/>
            </a:pPr>
            <a:r>
              <a:rPr lang="en-GB" sz="2400" b="1">
                <a:solidFill>
                  <a:srgbClr val="000000"/>
                </a:solidFill>
                <a:latin typeface="Times New Roman"/>
                <a:ea typeface="Times New Roman"/>
                <a:cs typeface="Times New Roman"/>
                <a:sym typeface="Times New Roman"/>
              </a:rPr>
              <a:t>Success of the leaders in the business world</a:t>
            </a:r>
            <a:endParaRPr sz="2400"/>
          </a:p>
        </p:txBody>
      </p:sp>
      <p:sp>
        <p:nvSpPr>
          <p:cNvPr id="168" name="Google Shape;168;p13"/>
          <p:cNvSpPr txBox="1">
            <a:spLocks noGrp="1"/>
          </p:cNvSpPr>
          <p:nvPr>
            <p:ph type="body" idx="1"/>
          </p:nvPr>
        </p:nvSpPr>
        <p:spPr>
          <a:xfrm>
            <a:off x="311700" y="1229875"/>
            <a:ext cx="4551300" cy="3339000"/>
          </a:xfrm>
          <a:prstGeom prst="rect">
            <a:avLst/>
          </a:prstGeom>
          <a:noFill/>
          <a:ln>
            <a:noFill/>
          </a:ln>
        </p:spPr>
        <p:txBody>
          <a:bodyPr spcFirstLastPara="1" wrap="square" lIns="91425" tIns="91425" rIns="91425" bIns="91425" anchor="t" anchorCtr="0">
            <a:normAutofit/>
          </a:bodyPr>
          <a:lstStyle/>
          <a:p>
            <a:pPr marL="457200" lvl="0" indent="-323850" algn="just" rtl="0">
              <a:lnSpc>
                <a:spcPct val="150000"/>
              </a:lnSpc>
              <a:spcBef>
                <a:spcPts val="0"/>
              </a:spcBef>
              <a:spcAft>
                <a:spcPts val="0"/>
              </a:spcAft>
              <a:buClr>
                <a:srgbClr val="000000"/>
              </a:buClr>
              <a:buSzPts val="1500"/>
              <a:buFont typeface="Times New Roman"/>
              <a:buChar char="●"/>
            </a:pPr>
            <a:r>
              <a:rPr lang="en-GB" sz="1500">
                <a:solidFill>
                  <a:srgbClr val="000000"/>
                </a:solidFill>
                <a:latin typeface="Times New Roman"/>
                <a:ea typeface="Times New Roman"/>
                <a:cs typeface="Times New Roman"/>
                <a:sym typeface="Times New Roman"/>
              </a:rPr>
              <a:t>Elon Musk achieved success because of imaginative thinking (Saxena, 2021).</a:t>
            </a:r>
            <a:endParaRPr sz="1500">
              <a:solidFill>
                <a:srgbClr val="000000"/>
              </a:solidFill>
              <a:latin typeface="Times New Roman"/>
              <a:ea typeface="Times New Roman"/>
              <a:cs typeface="Times New Roman"/>
              <a:sym typeface="Times New Roman"/>
            </a:endParaRPr>
          </a:p>
          <a:p>
            <a:pPr marL="457200" lvl="0" indent="-323850" algn="just" rtl="0">
              <a:lnSpc>
                <a:spcPct val="150000"/>
              </a:lnSpc>
              <a:spcBef>
                <a:spcPts val="0"/>
              </a:spcBef>
              <a:spcAft>
                <a:spcPts val="0"/>
              </a:spcAft>
              <a:buClr>
                <a:srgbClr val="000000"/>
              </a:buClr>
              <a:buSzPts val="1500"/>
              <a:buFont typeface="Times New Roman"/>
              <a:buChar char="●"/>
            </a:pPr>
            <a:r>
              <a:rPr lang="en-GB" sz="1500">
                <a:solidFill>
                  <a:srgbClr val="000000"/>
                </a:solidFill>
                <a:latin typeface="Times New Roman"/>
                <a:ea typeface="Times New Roman"/>
                <a:cs typeface="Times New Roman"/>
                <a:sym typeface="Times New Roman"/>
              </a:rPr>
              <a:t>Henry Ford succeeded because of his dedication towards innovation (Collier and Horowitz, 2021).</a:t>
            </a:r>
            <a:endParaRPr sz="1500">
              <a:solidFill>
                <a:srgbClr val="000000"/>
              </a:solidFill>
              <a:latin typeface="Times New Roman"/>
              <a:ea typeface="Times New Roman"/>
              <a:cs typeface="Times New Roman"/>
              <a:sym typeface="Times New Roman"/>
            </a:endParaRPr>
          </a:p>
          <a:p>
            <a:pPr marL="457200" lvl="0" indent="-323850" algn="just" rtl="0">
              <a:lnSpc>
                <a:spcPct val="150000"/>
              </a:lnSpc>
              <a:spcBef>
                <a:spcPts val="0"/>
              </a:spcBef>
              <a:spcAft>
                <a:spcPts val="0"/>
              </a:spcAft>
              <a:buClr>
                <a:srgbClr val="000000"/>
              </a:buClr>
              <a:buSzPts val="1500"/>
              <a:buFont typeface="Times New Roman"/>
              <a:buChar char="●"/>
            </a:pPr>
            <a:r>
              <a:rPr lang="en-GB" sz="1500">
                <a:solidFill>
                  <a:srgbClr val="000000"/>
                </a:solidFill>
                <a:latin typeface="Times New Roman"/>
                <a:ea typeface="Times New Roman"/>
                <a:cs typeface="Times New Roman"/>
                <a:sym typeface="Times New Roman"/>
              </a:rPr>
              <a:t>Hastings succeeded because he has mixed technology with entertainment</a:t>
            </a:r>
            <a:endParaRPr sz="1500">
              <a:solidFill>
                <a:srgbClr val="000000"/>
              </a:solidFill>
              <a:latin typeface="Times New Roman"/>
              <a:ea typeface="Times New Roman"/>
              <a:cs typeface="Times New Roman"/>
              <a:sym typeface="Times New Roman"/>
            </a:endParaRPr>
          </a:p>
          <a:p>
            <a:pPr marL="457200" lvl="0" indent="-323850" algn="just" rtl="0">
              <a:lnSpc>
                <a:spcPct val="150000"/>
              </a:lnSpc>
              <a:spcBef>
                <a:spcPts val="0"/>
              </a:spcBef>
              <a:spcAft>
                <a:spcPts val="0"/>
              </a:spcAft>
              <a:buClr>
                <a:srgbClr val="000000"/>
              </a:buClr>
              <a:buSzPts val="1500"/>
              <a:buFont typeface="Times New Roman"/>
              <a:buChar char="●"/>
            </a:pPr>
            <a:r>
              <a:rPr lang="en-GB" sz="1500">
                <a:solidFill>
                  <a:srgbClr val="000000"/>
                </a:solidFill>
                <a:latin typeface="Times New Roman"/>
                <a:ea typeface="Times New Roman"/>
                <a:cs typeface="Times New Roman"/>
                <a:sym typeface="Times New Roman"/>
              </a:rPr>
              <a:t>Walt Disney successed for his motivational leadership style.</a:t>
            </a:r>
            <a:endParaRPr sz="1500">
              <a:solidFill>
                <a:srgbClr val="000000"/>
              </a:solidFill>
              <a:latin typeface="Times New Roman"/>
              <a:ea typeface="Times New Roman"/>
              <a:cs typeface="Times New Roman"/>
              <a:sym typeface="Times New Roman"/>
            </a:endParaRPr>
          </a:p>
          <a:p>
            <a:pPr marL="0" lvl="0" indent="0" algn="l" rtl="0">
              <a:lnSpc>
                <a:spcPct val="115000"/>
              </a:lnSpc>
              <a:spcBef>
                <a:spcPts val="0"/>
              </a:spcBef>
              <a:spcAft>
                <a:spcPts val="1200"/>
              </a:spcAft>
              <a:buSzPts val="1800"/>
              <a:buNone/>
            </a:pPr>
            <a:endParaRPr sz="2100"/>
          </a:p>
        </p:txBody>
      </p:sp>
      <p:pic>
        <p:nvPicPr>
          <p:cNvPr id="169" name="Google Shape;169;p13"/>
          <p:cNvPicPr preferRelativeResize="0"/>
          <p:nvPr/>
        </p:nvPicPr>
        <p:blipFill rotWithShape="1">
          <a:blip r:embed="rId3">
            <a:alphaModFix/>
          </a:blip>
          <a:srcRect/>
          <a:stretch/>
        </p:blipFill>
        <p:spPr>
          <a:xfrm>
            <a:off x="5015400" y="1463800"/>
            <a:ext cx="3976201" cy="2559929"/>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14"/>
          <p:cNvSpPr txBox="1">
            <a:spLocks noGrp="1"/>
          </p:cNvSpPr>
          <p:nvPr>
            <p:ph type="title"/>
          </p:nvPr>
        </p:nvSpPr>
        <p:spPr>
          <a:xfrm>
            <a:off x="311700" y="72900"/>
            <a:ext cx="8520600" cy="607800"/>
          </a:xfrm>
          <a:prstGeom prst="rect">
            <a:avLst/>
          </a:prstGeom>
          <a:noFill/>
          <a:ln>
            <a:noFill/>
          </a:ln>
        </p:spPr>
        <p:txBody>
          <a:bodyPr spcFirstLastPara="1" wrap="square" lIns="91425" tIns="91425" rIns="91425" bIns="91425" anchor="t" anchorCtr="0">
            <a:noAutofit/>
          </a:bodyPr>
          <a:lstStyle/>
          <a:p>
            <a:pPr marL="0" lvl="0" indent="0" algn="ctr" rtl="0">
              <a:lnSpc>
                <a:spcPct val="150000"/>
              </a:lnSpc>
              <a:spcBef>
                <a:spcPts val="0"/>
              </a:spcBef>
              <a:spcAft>
                <a:spcPts val="0"/>
              </a:spcAft>
              <a:buSzPts val="3000"/>
              <a:buNone/>
            </a:pPr>
            <a:r>
              <a:rPr lang="en-GB" sz="2400" b="1">
                <a:solidFill>
                  <a:srgbClr val="000000"/>
                </a:solidFill>
                <a:latin typeface="Times New Roman"/>
                <a:ea typeface="Times New Roman"/>
                <a:cs typeface="Times New Roman"/>
                <a:sym typeface="Times New Roman"/>
              </a:rPr>
              <a:t>Similarities between 2 leaders from the 20th century with 2 others leaders from the 21st century</a:t>
            </a:r>
            <a:endParaRPr sz="2400"/>
          </a:p>
        </p:txBody>
      </p:sp>
      <p:sp>
        <p:nvSpPr>
          <p:cNvPr id="175" name="Google Shape;175;p14"/>
          <p:cNvSpPr txBox="1">
            <a:spLocks noGrp="1"/>
          </p:cNvSpPr>
          <p:nvPr>
            <p:ph type="body" idx="1"/>
          </p:nvPr>
        </p:nvSpPr>
        <p:spPr>
          <a:xfrm>
            <a:off x="311700" y="1472375"/>
            <a:ext cx="4714500" cy="3096600"/>
          </a:xfrm>
          <a:prstGeom prst="rect">
            <a:avLst/>
          </a:prstGeom>
          <a:noFill/>
          <a:ln>
            <a:noFill/>
          </a:ln>
        </p:spPr>
        <p:txBody>
          <a:bodyPr spcFirstLastPara="1" wrap="square" lIns="91425" tIns="91425" rIns="91425" bIns="91425" anchor="t" anchorCtr="0">
            <a:normAutofit/>
          </a:bodyPr>
          <a:lstStyle/>
          <a:p>
            <a:pPr marL="457200" lvl="0" indent="-304800" algn="just" rtl="0">
              <a:lnSpc>
                <a:spcPct val="150000"/>
              </a:lnSpc>
              <a:spcBef>
                <a:spcPts val="1200"/>
              </a:spcBef>
              <a:spcAft>
                <a:spcPts val="0"/>
              </a:spcAft>
              <a:buClr>
                <a:srgbClr val="000000"/>
              </a:buClr>
              <a:buSzPts val="1200"/>
              <a:buFont typeface="Times New Roman"/>
              <a:buChar char="●"/>
            </a:pPr>
            <a:r>
              <a:rPr lang="en-GB" dirty="0">
                <a:solidFill>
                  <a:srgbClr val="000000"/>
                </a:solidFill>
                <a:latin typeface="Times New Roman"/>
                <a:ea typeface="Times New Roman"/>
                <a:cs typeface="Times New Roman"/>
                <a:sym typeface="Times New Roman"/>
              </a:rPr>
              <a:t>Hastings and Disney are quite close to each other in leadership.</a:t>
            </a:r>
            <a:endParaRPr dirty="0">
              <a:solidFill>
                <a:srgbClr val="000000"/>
              </a:solidFill>
              <a:latin typeface="Times New Roman"/>
              <a:ea typeface="Times New Roman"/>
              <a:cs typeface="Times New Roman"/>
              <a:sym typeface="Times New Roman"/>
            </a:endParaRPr>
          </a:p>
          <a:p>
            <a:pPr marL="457200" lvl="0" indent="-304800" algn="just" rtl="0">
              <a:lnSpc>
                <a:spcPct val="150000"/>
              </a:lnSpc>
              <a:spcBef>
                <a:spcPts val="1200"/>
              </a:spcBef>
              <a:spcAft>
                <a:spcPts val="0"/>
              </a:spcAft>
              <a:buClr>
                <a:srgbClr val="000000"/>
              </a:buClr>
              <a:buSzPts val="1200"/>
              <a:buFont typeface="Times New Roman"/>
              <a:buChar char="●"/>
            </a:pPr>
            <a:r>
              <a:rPr lang="en-GB" dirty="0">
                <a:solidFill>
                  <a:srgbClr val="000000"/>
                </a:solidFill>
                <a:latin typeface="Times New Roman"/>
                <a:ea typeface="Times New Roman"/>
                <a:cs typeface="Times New Roman"/>
                <a:sym typeface="Times New Roman"/>
              </a:rPr>
              <a:t>Both use imaginative thinking in leadership (Watt, 2021).</a:t>
            </a:r>
            <a:endParaRPr dirty="0">
              <a:solidFill>
                <a:srgbClr val="000000"/>
              </a:solidFill>
              <a:latin typeface="Times New Roman"/>
              <a:ea typeface="Times New Roman"/>
              <a:cs typeface="Times New Roman"/>
              <a:sym typeface="Times New Roman"/>
            </a:endParaRPr>
          </a:p>
          <a:p>
            <a:pPr marL="457200" lvl="0" indent="-304800" algn="just" rtl="0">
              <a:lnSpc>
                <a:spcPct val="150000"/>
              </a:lnSpc>
              <a:spcBef>
                <a:spcPts val="1200"/>
              </a:spcBef>
              <a:spcAft>
                <a:spcPts val="0"/>
              </a:spcAft>
              <a:buClr>
                <a:srgbClr val="000000"/>
              </a:buClr>
              <a:buSzPts val="1200"/>
              <a:buFont typeface="Times New Roman"/>
              <a:buChar char="●"/>
            </a:pPr>
            <a:r>
              <a:rPr lang="en-GB" dirty="0">
                <a:solidFill>
                  <a:srgbClr val="000000"/>
                </a:solidFill>
                <a:latin typeface="Times New Roman"/>
                <a:ea typeface="Times New Roman"/>
                <a:cs typeface="Times New Roman"/>
                <a:sym typeface="Times New Roman"/>
              </a:rPr>
              <a:t>Both believe in innovation </a:t>
            </a:r>
            <a:endParaRPr dirty="0">
              <a:solidFill>
                <a:srgbClr val="000000"/>
              </a:solidFill>
              <a:latin typeface="Times New Roman"/>
              <a:ea typeface="Times New Roman"/>
              <a:cs typeface="Times New Roman"/>
              <a:sym typeface="Times New Roman"/>
            </a:endParaRPr>
          </a:p>
          <a:p>
            <a:pPr marL="0" lvl="0" indent="0" algn="l" rtl="0">
              <a:lnSpc>
                <a:spcPct val="115000"/>
              </a:lnSpc>
              <a:spcBef>
                <a:spcPts val="0"/>
              </a:spcBef>
              <a:spcAft>
                <a:spcPts val="1200"/>
              </a:spcAft>
              <a:buSzPts val="1800"/>
              <a:buNone/>
            </a:pPr>
            <a:endParaRPr sz="1500" dirty="0">
              <a:solidFill>
                <a:srgbClr val="000000"/>
              </a:solidFill>
              <a:latin typeface="Times New Roman"/>
              <a:ea typeface="Times New Roman"/>
              <a:cs typeface="Times New Roman"/>
              <a:sym typeface="Times New Roman"/>
            </a:endParaRPr>
          </a:p>
        </p:txBody>
      </p:sp>
      <p:pic>
        <p:nvPicPr>
          <p:cNvPr id="176" name="Google Shape;176;p14"/>
          <p:cNvPicPr preferRelativeResize="0"/>
          <p:nvPr/>
        </p:nvPicPr>
        <p:blipFill rotWithShape="1">
          <a:blip r:embed="rId3">
            <a:alphaModFix/>
          </a:blip>
          <a:srcRect/>
          <a:stretch/>
        </p:blipFill>
        <p:spPr>
          <a:xfrm>
            <a:off x="5211225" y="1420300"/>
            <a:ext cx="3813000" cy="2673846"/>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6"/>
          <p:cNvSpPr txBox="1">
            <a:spLocks noGrp="1"/>
          </p:cNvSpPr>
          <p:nvPr>
            <p:ph type="title"/>
          </p:nvPr>
        </p:nvSpPr>
        <p:spPr>
          <a:xfrm>
            <a:off x="246450" y="170775"/>
            <a:ext cx="8520600" cy="607800"/>
          </a:xfrm>
          <a:prstGeom prst="rect">
            <a:avLst/>
          </a:prstGeom>
          <a:noFill/>
          <a:ln>
            <a:noFill/>
          </a:ln>
        </p:spPr>
        <p:txBody>
          <a:bodyPr spcFirstLastPara="1" wrap="square" lIns="91425" tIns="91425" rIns="91425" bIns="91425" anchor="t" anchorCtr="0">
            <a:noAutofit/>
          </a:bodyPr>
          <a:lstStyle/>
          <a:p>
            <a:pPr marL="0" lvl="0" indent="0" algn="ctr" rtl="0">
              <a:lnSpc>
                <a:spcPct val="150000"/>
              </a:lnSpc>
              <a:spcBef>
                <a:spcPts val="0"/>
              </a:spcBef>
              <a:spcAft>
                <a:spcPts val="0"/>
              </a:spcAft>
              <a:buSzPts val="3000"/>
              <a:buNone/>
            </a:pPr>
            <a:r>
              <a:rPr lang="en-GB" sz="2300" b="1">
                <a:solidFill>
                  <a:srgbClr val="000000"/>
                </a:solidFill>
                <a:latin typeface="Times New Roman"/>
                <a:ea typeface="Times New Roman"/>
                <a:cs typeface="Times New Roman"/>
                <a:sym typeface="Times New Roman"/>
              </a:rPr>
              <a:t>Differences between the 2 leaders from the 20th century with the 2 leaders from the 21st century</a:t>
            </a:r>
            <a:endParaRPr sz="2300"/>
          </a:p>
        </p:txBody>
      </p:sp>
      <p:sp>
        <p:nvSpPr>
          <p:cNvPr id="190" name="Google Shape;190;p16"/>
          <p:cNvSpPr txBox="1">
            <a:spLocks noGrp="1"/>
          </p:cNvSpPr>
          <p:nvPr>
            <p:ph type="body" idx="1"/>
          </p:nvPr>
        </p:nvSpPr>
        <p:spPr>
          <a:xfrm>
            <a:off x="311700" y="1229875"/>
            <a:ext cx="4670700" cy="3339000"/>
          </a:xfrm>
          <a:prstGeom prst="rect">
            <a:avLst/>
          </a:prstGeom>
          <a:noFill/>
          <a:ln>
            <a:noFill/>
          </a:ln>
        </p:spPr>
        <p:txBody>
          <a:bodyPr spcFirstLastPara="1" wrap="square" lIns="91425" tIns="91425" rIns="91425" bIns="91425" anchor="t" anchorCtr="0">
            <a:normAutofit/>
          </a:bodyPr>
          <a:lstStyle/>
          <a:p>
            <a:pPr marL="457200" lvl="0" indent="-304800" algn="just" rtl="0">
              <a:lnSpc>
                <a:spcPct val="150000"/>
              </a:lnSpc>
              <a:spcBef>
                <a:spcPts val="1200"/>
              </a:spcBef>
              <a:spcAft>
                <a:spcPts val="0"/>
              </a:spcAft>
              <a:buClr>
                <a:srgbClr val="000000"/>
              </a:buClr>
              <a:buSzPts val="1200"/>
              <a:buFont typeface="Times New Roman"/>
              <a:buChar char="●"/>
            </a:pPr>
            <a:r>
              <a:rPr lang="en-GB" sz="1600" dirty="0">
                <a:solidFill>
                  <a:srgbClr val="000000"/>
                </a:solidFill>
                <a:latin typeface="Times New Roman"/>
                <a:ea typeface="Times New Roman"/>
                <a:cs typeface="Times New Roman"/>
                <a:sym typeface="Times New Roman"/>
              </a:rPr>
              <a:t>Walt Disney is partially autocratic but Reed Hastings is a totally empathetic leader (Maccoby and Cortina, 2022).</a:t>
            </a:r>
            <a:endParaRPr sz="1600" dirty="0">
              <a:solidFill>
                <a:srgbClr val="000000"/>
              </a:solidFill>
              <a:latin typeface="Times New Roman"/>
              <a:ea typeface="Times New Roman"/>
              <a:cs typeface="Times New Roman"/>
              <a:sym typeface="Times New Roman"/>
            </a:endParaRPr>
          </a:p>
          <a:p>
            <a:pPr marL="457200" lvl="0" indent="-304800" algn="just" rtl="0">
              <a:lnSpc>
                <a:spcPct val="150000"/>
              </a:lnSpc>
              <a:spcBef>
                <a:spcPts val="1200"/>
              </a:spcBef>
              <a:spcAft>
                <a:spcPts val="0"/>
              </a:spcAft>
              <a:buClr>
                <a:srgbClr val="000000"/>
              </a:buClr>
              <a:buSzPts val="1200"/>
              <a:buFont typeface="Times New Roman"/>
              <a:buChar char="●"/>
            </a:pPr>
            <a:r>
              <a:rPr lang="en-GB" sz="1600" dirty="0">
                <a:solidFill>
                  <a:srgbClr val="000000"/>
                </a:solidFill>
                <a:latin typeface="Times New Roman"/>
                <a:ea typeface="Times New Roman"/>
                <a:cs typeface="Times New Roman"/>
                <a:sym typeface="Times New Roman"/>
              </a:rPr>
              <a:t>There is a difference in characteristics</a:t>
            </a:r>
            <a:endParaRPr sz="1600" dirty="0">
              <a:solidFill>
                <a:srgbClr val="000000"/>
              </a:solidFill>
              <a:latin typeface="Times New Roman"/>
              <a:ea typeface="Times New Roman"/>
              <a:cs typeface="Times New Roman"/>
              <a:sym typeface="Times New Roman"/>
            </a:endParaRPr>
          </a:p>
          <a:p>
            <a:pPr marL="457200" lvl="0" indent="-304800" algn="just" rtl="0">
              <a:lnSpc>
                <a:spcPct val="150000"/>
              </a:lnSpc>
              <a:spcBef>
                <a:spcPts val="1200"/>
              </a:spcBef>
              <a:spcAft>
                <a:spcPts val="0"/>
              </a:spcAft>
              <a:buClr>
                <a:srgbClr val="000000"/>
              </a:buClr>
              <a:buSzPts val="1200"/>
              <a:buFont typeface="Times New Roman"/>
              <a:buChar char="●"/>
            </a:pPr>
            <a:r>
              <a:rPr lang="en-GB" sz="1600" dirty="0">
                <a:solidFill>
                  <a:srgbClr val="000000"/>
                </a:solidFill>
                <a:latin typeface="Times New Roman"/>
                <a:ea typeface="Times New Roman"/>
                <a:cs typeface="Times New Roman"/>
                <a:sym typeface="Times New Roman"/>
              </a:rPr>
              <a:t>The morale also differ in both leaders</a:t>
            </a:r>
            <a:endParaRPr sz="1600" dirty="0">
              <a:solidFill>
                <a:srgbClr val="000000"/>
              </a:solidFill>
              <a:latin typeface="Times New Roman"/>
              <a:ea typeface="Times New Roman"/>
              <a:cs typeface="Times New Roman"/>
              <a:sym typeface="Times New Roman"/>
            </a:endParaRPr>
          </a:p>
          <a:p>
            <a:pPr marL="0" lvl="0" indent="0" algn="l" rtl="0">
              <a:lnSpc>
                <a:spcPct val="115000"/>
              </a:lnSpc>
              <a:spcBef>
                <a:spcPts val="0"/>
              </a:spcBef>
              <a:spcAft>
                <a:spcPts val="1200"/>
              </a:spcAft>
              <a:buSzPts val="1800"/>
              <a:buNone/>
            </a:pPr>
            <a:endParaRPr sz="2100" dirty="0"/>
          </a:p>
        </p:txBody>
      </p:sp>
      <p:pic>
        <p:nvPicPr>
          <p:cNvPr id="191" name="Google Shape;191;p16"/>
          <p:cNvPicPr preferRelativeResize="0"/>
          <p:nvPr/>
        </p:nvPicPr>
        <p:blipFill rotWithShape="1">
          <a:blip r:embed="rId3">
            <a:alphaModFix/>
          </a:blip>
          <a:srcRect/>
          <a:stretch/>
        </p:blipFill>
        <p:spPr>
          <a:xfrm>
            <a:off x="5276150" y="1387675"/>
            <a:ext cx="2971800" cy="252412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17"/>
          <p:cNvSpPr txBox="1">
            <a:spLocks noGrp="1"/>
          </p:cNvSpPr>
          <p:nvPr>
            <p:ph type="title"/>
          </p:nvPr>
        </p:nvSpPr>
        <p:spPr>
          <a:xfrm>
            <a:off x="257325" y="127275"/>
            <a:ext cx="8520600" cy="607800"/>
          </a:xfrm>
          <a:prstGeom prst="rect">
            <a:avLst/>
          </a:prstGeom>
          <a:noFill/>
          <a:ln>
            <a:noFill/>
          </a:ln>
        </p:spPr>
        <p:txBody>
          <a:bodyPr spcFirstLastPara="1" wrap="square" lIns="91425" tIns="91425" rIns="91425" bIns="91425" anchor="t" anchorCtr="0">
            <a:noAutofit/>
          </a:bodyPr>
          <a:lstStyle/>
          <a:p>
            <a:pPr marL="0" lvl="0" indent="0" algn="ctr" rtl="0">
              <a:lnSpc>
                <a:spcPct val="150000"/>
              </a:lnSpc>
              <a:spcBef>
                <a:spcPts val="0"/>
              </a:spcBef>
              <a:spcAft>
                <a:spcPts val="0"/>
              </a:spcAft>
              <a:buSzPts val="3000"/>
              <a:buNone/>
            </a:pPr>
            <a:r>
              <a:rPr lang="en-GB" sz="2400" b="1">
                <a:solidFill>
                  <a:srgbClr val="000000"/>
                </a:solidFill>
                <a:latin typeface="Times New Roman"/>
                <a:ea typeface="Times New Roman"/>
                <a:cs typeface="Times New Roman"/>
                <a:sym typeface="Times New Roman"/>
              </a:rPr>
              <a:t>Differences between the 2 leaders from the 20th century with the 2 leaders from the 21st century</a:t>
            </a:r>
            <a:endParaRPr sz="2400"/>
          </a:p>
        </p:txBody>
      </p:sp>
      <p:sp>
        <p:nvSpPr>
          <p:cNvPr id="197" name="Google Shape;197;p17"/>
          <p:cNvSpPr txBox="1">
            <a:spLocks noGrp="1"/>
          </p:cNvSpPr>
          <p:nvPr>
            <p:ph type="body" idx="1"/>
          </p:nvPr>
        </p:nvSpPr>
        <p:spPr>
          <a:xfrm>
            <a:off x="311700" y="1229875"/>
            <a:ext cx="4659900" cy="3339000"/>
          </a:xfrm>
          <a:prstGeom prst="rect">
            <a:avLst/>
          </a:prstGeom>
          <a:noFill/>
          <a:ln>
            <a:noFill/>
          </a:ln>
        </p:spPr>
        <p:txBody>
          <a:bodyPr spcFirstLastPara="1" wrap="square" lIns="91425" tIns="91425" rIns="91425" bIns="91425" anchor="t" anchorCtr="0">
            <a:normAutofit/>
          </a:bodyPr>
          <a:lstStyle/>
          <a:p>
            <a:pPr marL="457200" lvl="0" indent="-304800" algn="just" rtl="0">
              <a:lnSpc>
                <a:spcPct val="150000"/>
              </a:lnSpc>
              <a:spcBef>
                <a:spcPts val="1200"/>
              </a:spcBef>
              <a:spcAft>
                <a:spcPts val="0"/>
              </a:spcAft>
              <a:buClr>
                <a:srgbClr val="000000"/>
              </a:buClr>
              <a:buSzPts val="1200"/>
              <a:buFont typeface="Times New Roman"/>
              <a:buChar char="●"/>
            </a:pPr>
            <a:r>
              <a:rPr lang="en-GB" sz="1600" dirty="0">
                <a:solidFill>
                  <a:srgbClr val="000000"/>
                </a:solidFill>
                <a:latin typeface="Times New Roman"/>
                <a:ea typeface="Times New Roman"/>
                <a:cs typeface="Times New Roman"/>
                <a:sym typeface="Times New Roman"/>
              </a:rPr>
              <a:t>Ford and Musk differ from the perspective of employee management (Laker </a:t>
            </a:r>
            <a:r>
              <a:rPr lang="en-GB" sz="1600" i="1" dirty="0">
                <a:solidFill>
                  <a:srgbClr val="000000"/>
                </a:solidFill>
                <a:latin typeface="Times New Roman"/>
                <a:ea typeface="Times New Roman"/>
                <a:cs typeface="Times New Roman"/>
                <a:sym typeface="Times New Roman"/>
              </a:rPr>
              <a:t>et al. </a:t>
            </a:r>
            <a:r>
              <a:rPr lang="en-GB" sz="1600" dirty="0">
                <a:solidFill>
                  <a:srgbClr val="000000"/>
                </a:solidFill>
                <a:latin typeface="Times New Roman"/>
                <a:ea typeface="Times New Roman"/>
                <a:cs typeface="Times New Roman"/>
                <a:sym typeface="Times New Roman"/>
              </a:rPr>
              <a:t>2021).</a:t>
            </a:r>
            <a:endParaRPr sz="1600" dirty="0">
              <a:solidFill>
                <a:srgbClr val="000000"/>
              </a:solidFill>
              <a:latin typeface="Times New Roman"/>
              <a:ea typeface="Times New Roman"/>
              <a:cs typeface="Times New Roman"/>
              <a:sym typeface="Times New Roman"/>
            </a:endParaRPr>
          </a:p>
          <a:p>
            <a:pPr marL="457200" lvl="0" indent="-304800" algn="just" rtl="0">
              <a:lnSpc>
                <a:spcPct val="150000"/>
              </a:lnSpc>
              <a:spcBef>
                <a:spcPts val="1200"/>
              </a:spcBef>
              <a:spcAft>
                <a:spcPts val="0"/>
              </a:spcAft>
              <a:buClr>
                <a:srgbClr val="000000"/>
              </a:buClr>
              <a:buSzPts val="1200"/>
              <a:buFont typeface="Times New Roman"/>
              <a:buChar char="●"/>
            </a:pPr>
            <a:r>
              <a:rPr lang="en-GB" sz="1600" dirty="0">
                <a:solidFill>
                  <a:srgbClr val="000000"/>
                </a:solidFill>
                <a:latin typeface="Times New Roman"/>
                <a:ea typeface="Times New Roman"/>
                <a:cs typeface="Times New Roman"/>
                <a:sym typeface="Times New Roman"/>
              </a:rPr>
              <a:t>Ford motivates the team members very hard.</a:t>
            </a:r>
            <a:endParaRPr sz="1600" dirty="0">
              <a:solidFill>
                <a:srgbClr val="000000"/>
              </a:solidFill>
              <a:latin typeface="Times New Roman"/>
              <a:ea typeface="Times New Roman"/>
              <a:cs typeface="Times New Roman"/>
              <a:sym typeface="Times New Roman"/>
            </a:endParaRPr>
          </a:p>
          <a:p>
            <a:pPr marL="457200" lvl="0" indent="-304800" algn="just" rtl="0">
              <a:lnSpc>
                <a:spcPct val="150000"/>
              </a:lnSpc>
              <a:spcBef>
                <a:spcPts val="1200"/>
              </a:spcBef>
              <a:spcAft>
                <a:spcPts val="0"/>
              </a:spcAft>
              <a:buClr>
                <a:srgbClr val="000000"/>
              </a:buClr>
              <a:buSzPts val="1200"/>
              <a:buFont typeface="Times New Roman"/>
              <a:buChar char="●"/>
            </a:pPr>
            <a:r>
              <a:rPr lang="en-GB" sz="1600" dirty="0">
                <a:solidFill>
                  <a:srgbClr val="000000"/>
                </a:solidFill>
                <a:latin typeface="Times New Roman"/>
                <a:ea typeface="Times New Roman"/>
                <a:cs typeface="Times New Roman"/>
                <a:sym typeface="Times New Roman"/>
              </a:rPr>
              <a:t>Musk is more about doing the hard work by himself.</a:t>
            </a:r>
            <a:endParaRPr sz="1600" dirty="0">
              <a:solidFill>
                <a:srgbClr val="000000"/>
              </a:solidFill>
              <a:latin typeface="Times New Roman"/>
              <a:ea typeface="Times New Roman"/>
              <a:cs typeface="Times New Roman"/>
              <a:sym typeface="Times New Roman"/>
            </a:endParaRPr>
          </a:p>
          <a:p>
            <a:pPr marL="0" lvl="0" indent="0" algn="just" rtl="0">
              <a:lnSpc>
                <a:spcPct val="150000"/>
              </a:lnSpc>
              <a:spcBef>
                <a:spcPts val="1200"/>
              </a:spcBef>
              <a:spcAft>
                <a:spcPts val="0"/>
              </a:spcAft>
              <a:buNone/>
            </a:pPr>
            <a:endParaRPr sz="1200" dirty="0">
              <a:solidFill>
                <a:srgbClr val="000000"/>
              </a:solidFill>
              <a:latin typeface="Times New Roman"/>
              <a:ea typeface="Times New Roman"/>
              <a:cs typeface="Times New Roman"/>
              <a:sym typeface="Times New Roman"/>
            </a:endParaRPr>
          </a:p>
          <a:p>
            <a:pPr marL="0" lvl="0" indent="0" algn="l" rtl="0">
              <a:lnSpc>
                <a:spcPct val="115000"/>
              </a:lnSpc>
              <a:spcBef>
                <a:spcPts val="0"/>
              </a:spcBef>
              <a:spcAft>
                <a:spcPts val="1200"/>
              </a:spcAft>
              <a:buSzPts val="1800"/>
              <a:buNone/>
            </a:pPr>
            <a:endParaRPr sz="2100" dirty="0"/>
          </a:p>
        </p:txBody>
      </p:sp>
      <p:pic>
        <p:nvPicPr>
          <p:cNvPr id="198" name="Google Shape;198;p17"/>
          <p:cNvPicPr preferRelativeResize="0"/>
          <p:nvPr/>
        </p:nvPicPr>
        <p:blipFill rotWithShape="1">
          <a:blip r:embed="rId3">
            <a:alphaModFix/>
          </a:blip>
          <a:srcRect/>
          <a:stretch/>
        </p:blipFill>
        <p:spPr>
          <a:xfrm>
            <a:off x="5124000" y="1333325"/>
            <a:ext cx="3867599" cy="2245964"/>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p18"/>
          <p:cNvSpPr txBox="1">
            <a:spLocks noGrp="1"/>
          </p:cNvSpPr>
          <p:nvPr>
            <p:ph type="title"/>
          </p:nvPr>
        </p:nvSpPr>
        <p:spPr>
          <a:xfrm>
            <a:off x="311700" y="410000"/>
            <a:ext cx="8520600" cy="607800"/>
          </a:xfrm>
          <a:prstGeom prst="rect">
            <a:avLst/>
          </a:prstGeom>
          <a:noFill/>
          <a:ln>
            <a:noFill/>
          </a:ln>
        </p:spPr>
        <p:txBody>
          <a:bodyPr spcFirstLastPara="1" wrap="square" lIns="91425" tIns="91425" rIns="91425" bIns="91425" anchor="t" anchorCtr="0">
            <a:normAutofit fontScale="90000"/>
          </a:bodyPr>
          <a:lstStyle/>
          <a:p>
            <a:pPr marL="0" lvl="0" indent="0" algn="ctr" rtl="0">
              <a:lnSpc>
                <a:spcPct val="150000"/>
              </a:lnSpc>
              <a:spcBef>
                <a:spcPts val="0"/>
              </a:spcBef>
              <a:spcAft>
                <a:spcPts val="0"/>
              </a:spcAft>
              <a:buSzPts val="3000"/>
              <a:buNone/>
            </a:pPr>
            <a:r>
              <a:rPr lang="en-GB" sz="2400" b="1">
                <a:solidFill>
                  <a:srgbClr val="000000"/>
                </a:solidFill>
                <a:latin typeface="Times New Roman"/>
                <a:ea typeface="Times New Roman"/>
                <a:cs typeface="Times New Roman"/>
                <a:sym typeface="Times New Roman"/>
              </a:rPr>
              <a:t>Conclusion</a:t>
            </a:r>
            <a:endParaRPr sz="2400"/>
          </a:p>
        </p:txBody>
      </p:sp>
      <p:sp>
        <p:nvSpPr>
          <p:cNvPr id="204" name="Google Shape;204;p18"/>
          <p:cNvSpPr txBox="1">
            <a:spLocks noGrp="1"/>
          </p:cNvSpPr>
          <p:nvPr>
            <p:ph type="body" idx="1"/>
          </p:nvPr>
        </p:nvSpPr>
        <p:spPr>
          <a:xfrm>
            <a:off x="311700" y="1229875"/>
            <a:ext cx="4725300" cy="3339000"/>
          </a:xfrm>
          <a:prstGeom prst="rect">
            <a:avLst/>
          </a:prstGeom>
          <a:noFill/>
          <a:ln>
            <a:noFill/>
          </a:ln>
        </p:spPr>
        <p:txBody>
          <a:bodyPr spcFirstLastPara="1" wrap="square" lIns="91425" tIns="91425" rIns="91425" bIns="91425" anchor="t" anchorCtr="0">
            <a:normAutofit/>
          </a:bodyPr>
          <a:lstStyle/>
          <a:p>
            <a:pPr marL="457200" lvl="0" indent="-330200" algn="just" rtl="0">
              <a:lnSpc>
                <a:spcPct val="150000"/>
              </a:lnSpc>
              <a:spcBef>
                <a:spcPts val="0"/>
              </a:spcBef>
              <a:spcAft>
                <a:spcPts val="0"/>
              </a:spcAft>
              <a:buClr>
                <a:srgbClr val="000000"/>
              </a:buClr>
              <a:buSzPts val="1600"/>
              <a:buFont typeface="Times New Roman"/>
              <a:buChar char="●"/>
            </a:pPr>
            <a:r>
              <a:rPr lang="en-GB" dirty="0">
                <a:solidFill>
                  <a:srgbClr val="000000"/>
                </a:solidFill>
                <a:latin typeface="Times New Roman"/>
                <a:ea typeface="Times New Roman"/>
                <a:cs typeface="Times New Roman"/>
                <a:sym typeface="Times New Roman"/>
              </a:rPr>
              <a:t>Leadership is the core of achieving organisational success.</a:t>
            </a:r>
            <a:endParaRPr dirty="0">
              <a:solidFill>
                <a:srgbClr val="000000"/>
              </a:solidFill>
              <a:latin typeface="Times New Roman"/>
              <a:ea typeface="Times New Roman"/>
              <a:cs typeface="Times New Roman"/>
              <a:sym typeface="Times New Roman"/>
            </a:endParaRPr>
          </a:p>
          <a:p>
            <a:pPr marL="457200" lvl="0" indent="-330200" algn="just" rtl="0">
              <a:lnSpc>
                <a:spcPct val="150000"/>
              </a:lnSpc>
              <a:spcBef>
                <a:spcPts val="0"/>
              </a:spcBef>
              <a:spcAft>
                <a:spcPts val="0"/>
              </a:spcAft>
              <a:buClr>
                <a:srgbClr val="000000"/>
              </a:buClr>
              <a:buSzPts val="1600"/>
              <a:buFont typeface="Times New Roman"/>
              <a:buChar char="●"/>
            </a:pPr>
            <a:r>
              <a:rPr lang="en-GB" dirty="0">
                <a:solidFill>
                  <a:srgbClr val="000000"/>
                </a:solidFill>
                <a:latin typeface="Times New Roman"/>
                <a:ea typeface="Times New Roman"/>
                <a:cs typeface="Times New Roman"/>
                <a:sym typeface="Times New Roman"/>
              </a:rPr>
              <a:t>Leadership can keep employees motivated.</a:t>
            </a:r>
            <a:endParaRPr dirty="0">
              <a:solidFill>
                <a:srgbClr val="000000"/>
              </a:solidFill>
              <a:latin typeface="Times New Roman"/>
              <a:ea typeface="Times New Roman"/>
              <a:cs typeface="Times New Roman"/>
              <a:sym typeface="Times New Roman"/>
            </a:endParaRPr>
          </a:p>
          <a:p>
            <a:pPr marL="457200" lvl="0" indent="-330200" algn="just" rtl="0">
              <a:lnSpc>
                <a:spcPct val="150000"/>
              </a:lnSpc>
              <a:spcBef>
                <a:spcPts val="0"/>
              </a:spcBef>
              <a:spcAft>
                <a:spcPts val="0"/>
              </a:spcAft>
              <a:buClr>
                <a:srgbClr val="000000"/>
              </a:buClr>
              <a:buSzPts val="1600"/>
              <a:buFont typeface="Times New Roman"/>
              <a:buChar char="●"/>
            </a:pPr>
            <a:r>
              <a:rPr lang="en-GB" dirty="0">
                <a:solidFill>
                  <a:srgbClr val="000000"/>
                </a:solidFill>
                <a:latin typeface="Times New Roman"/>
                <a:ea typeface="Times New Roman"/>
                <a:cs typeface="Times New Roman"/>
                <a:sym typeface="Times New Roman"/>
              </a:rPr>
              <a:t>There are some similarities and differences among the leadership styles.</a:t>
            </a:r>
            <a:endParaRPr dirty="0">
              <a:solidFill>
                <a:srgbClr val="000000"/>
              </a:solidFill>
              <a:latin typeface="Times New Roman"/>
              <a:ea typeface="Times New Roman"/>
              <a:cs typeface="Times New Roman"/>
              <a:sym typeface="Times New Roman"/>
            </a:endParaRPr>
          </a:p>
          <a:p>
            <a:pPr marL="0" lvl="0" indent="0" algn="l" rtl="0">
              <a:lnSpc>
                <a:spcPct val="115000"/>
              </a:lnSpc>
              <a:spcBef>
                <a:spcPts val="0"/>
              </a:spcBef>
              <a:spcAft>
                <a:spcPts val="1200"/>
              </a:spcAft>
              <a:buSzPts val="1800"/>
              <a:buNone/>
            </a:pPr>
            <a:endParaRPr sz="2200" dirty="0"/>
          </a:p>
        </p:txBody>
      </p:sp>
      <p:pic>
        <p:nvPicPr>
          <p:cNvPr id="205" name="Google Shape;205;p18"/>
          <p:cNvPicPr preferRelativeResize="0"/>
          <p:nvPr/>
        </p:nvPicPr>
        <p:blipFill rotWithShape="1">
          <a:blip r:embed="rId3">
            <a:alphaModFix/>
          </a:blip>
          <a:srcRect/>
          <a:stretch/>
        </p:blipFill>
        <p:spPr>
          <a:xfrm>
            <a:off x="5483000" y="1431200"/>
            <a:ext cx="3251175" cy="26289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Google Shape;210;p19"/>
          <p:cNvSpPr txBox="1">
            <a:spLocks noGrp="1"/>
          </p:cNvSpPr>
          <p:nvPr>
            <p:ph type="title"/>
          </p:nvPr>
        </p:nvSpPr>
        <p:spPr>
          <a:xfrm>
            <a:off x="311700" y="72900"/>
            <a:ext cx="8520600" cy="607800"/>
          </a:xfrm>
          <a:prstGeom prst="rect">
            <a:avLst/>
          </a:prstGeom>
          <a:noFill/>
          <a:ln>
            <a:noFill/>
          </a:ln>
        </p:spPr>
        <p:txBody>
          <a:bodyPr spcFirstLastPara="1" wrap="square" lIns="91425" tIns="91425" rIns="91425" bIns="91425" anchor="t" anchorCtr="0">
            <a:normAutofit fontScale="90000"/>
          </a:bodyPr>
          <a:lstStyle/>
          <a:p>
            <a:pPr marL="0" lvl="0" indent="0" algn="ctr" rtl="0">
              <a:lnSpc>
                <a:spcPct val="150000"/>
              </a:lnSpc>
              <a:spcBef>
                <a:spcPts val="0"/>
              </a:spcBef>
              <a:spcAft>
                <a:spcPts val="0"/>
              </a:spcAft>
              <a:buSzPts val="3000"/>
              <a:buNone/>
            </a:pPr>
            <a:r>
              <a:rPr lang="en-GB" sz="2400" b="1">
                <a:solidFill>
                  <a:srgbClr val="000000"/>
                </a:solidFill>
                <a:latin typeface="Times New Roman"/>
                <a:ea typeface="Times New Roman"/>
                <a:cs typeface="Times New Roman"/>
                <a:sym typeface="Times New Roman"/>
              </a:rPr>
              <a:t>References</a:t>
            </a:r>
            <a:endParaRPr sz="2400"/>
          </a:p>
        </p:txBody>
      </p:sp>
      <p:sp>
        <p:nvSpPr>
          <p:cNvPr id="211" name="Google Shape;211;p19"/>
          <p:cNvSpPr txBox="1">
            <a:spLocks noGrp="1"/>
          </p:cNvSpPr>
          <p:nvPr>
            <p:ph type="body" idx="1"/>
          </p:nvPr>
        </p:nvSpPr>
        <p:spPr>
          <a:xfrm>
            <a:off x="311700" y="885150"/>
            <a:ext cx="8520600" cy="3683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75"/>
              <a:buNone/>
            </a:pPr>
            <a:r>
              <a:rPr lang="en-GB" sz="750"/>
              <a:t> </a:t>
            </a:r>
            <a:r>
              <a:rPr lang="en-GB" sz="600">
                <a:solidFill>
                  <a:srgbClr val="000000"/>
                </a:solidFill>
                <a:highlight>
                  <a:srgbClr val="FFFFFF"/>
                </a:highlight>
                <a:latin typeface="Times New Roman"/>
                <a:ea typeface="Times New Roman"/>
                <a:cs typeface="Times New Roman"/>
                <a:sym typeface="Times New Roman"/>
              </a:rPr>
              <a:t>Adigwe, C.S., (2024). Transformational Leadership: A Comparative Exploration of the Leadership Prowess of Walt Disney and Steve Jobs. </a:t>
            </a:r>
            <a:r>
              <a:rPr lang="en-GB" sz="600" i="1">
                <a:solidFill>
                  <a:srgbClr val="000000"/>
                </a:solidFill>
                <a:highlight>
                  <a:srgbClr val="FFFFFF"/>
                </a:highlight>
                <a:latin typeface="Times New Roman"/>
                <a:ea typeface="Times New Roman"/>
                <a:cs typeface="Times New Roman"/>
                <a:sym typeface="Times New Roman"/>
              </a:rPr>
              <a:t>Asian Journal of Economics, Business and Accounting</a:t>
            </a:r>
            <a:r>
              <a:rPr lang="en-GB" sz="600">
                <a:solidFill>
                  <a:srgbClr val="000000"/>
                </a:solidFill>
                <a:highlight>
                  <a:srgbClr val="FFFFFF"/>
                </a:highlight>
                <a:latin typeface="Times New Roman"/>
                <a:ea typeface="Times New Roman"/>
                <a:cs typeface="Times New Roman"/>
                <a:sym typeface="Times New Roman"/>
              </a:rPr>
              <a:t>, </a:t>
            </a:r>
            <a:r>
              <a:rPr lang="en-GB" sz="600" i="1">
                <a:solidFill>
                  <a:srgbClr val="000000"/>
                </a:solidFill>
                <a:highlight>
                  <a:srgbClr val="FFFFFF"/>
                </a:highlight>
                <a:latin typeface="Times New Roman"/>
                <a:ea typeface="Times New Roman"/>
                <a:cs typeface="Times New Roman"/>
                <a:sym typeface="Times New Roman"/>
              </a:rPr>
              <a:t>24</a:t>
            </a:r>
            <a:r>
              <a:rPr lang="en-GB" sz="600">
                <a:solidFill>
                  <a:srgbClr val="000000"/>
                </a:solidFill>
                <a:highlight>
                  <a:srgbClr val="FFFFFF"/>
                </a:highlight>
                <a:latin typeface="Times New Roman"/>
                <a:ea typeface="Times New Roman"/>
                <a:cs typeface="Times New Roman"/>
                <a:sym typeface="Times New Roman"/>
              </a:rPr>
              <a:t>(3), pp.68-89.</a:t>
            </a:r>
            <a:endParaRPr sz="600">
              <a:solidFill>
                <a:srgbClr val="000000"/>
              </a:solidFill>
              <a:highlight>
                <a:srgbClr val="FFFFFF"/>
              </a:highlight>
              <a:latin typeface="Times New Roman"/>
              <a:ea typeface="Times New Roman"/>
              <a:cs typeface="Times New Roman"/>
              <a:sym typeface="Times New Roman"/>
            </a:endParaRPr>
          </a:p>
          <a:p>
            <a:pPr marL="0" lvl="0" indent="0" algn="just" rtl="0">
              <a:lnSpc>
                <a:spcPct val="100000"/>
              </a:lnSpc>
              <a:spcBef>
                <a:spcPts val="1200"/>
              </a:spcBef>
              <a:spcAft>
                <a:spcPts val="0"/>
              </a:spcAft>
              <a:buSzPts val="275"/>
              <a:buNone/>
            </a:pPr>
            <a:r>
              <a:rPr lang="en-GB" sz="600">
                <a:solidFill>
                  <a:srgbClr val="000000"/>
                </a:solidFill>
                <a:highlight>
                  <a:srgbClr val="FFFFFF"/>
                </a:highlight>
                <a:latin typeface="Times New Roman"/>
                <a:ea typeface="Times New Roman"/>
                <a:cs typeface="Times New Roman"/>
                <a:sym typeface="Times New Roman"/>
              </a:rPr>
              <a:t>Challa, S.D. and Jena, L.K., (2024). Navigating Change and Adversity: A Case Study of Netflix’s Journey. </a:t>
            </a:r>
            <a:r>
              <a:rPr lang="en-GB" sz="600" i="1">
                <a:solidFill>
                  <a:srgbClr val="000000"/>
                </a:solidFill>
                <a:highlight>
                  <a:srgbClr val="FFFFFF"/>
                </a:highlight>
                <a:latin typeface="Times New Roman"/>
                <a:ea typeface="Times New Roman"/>
                <a:cs typeface="Times New Roman"/>
                <a:sym typeface="Times New Roman"/>
              </a:rPr>
              <a:t>Business Perspectives and Research</a:t>
            </a:r>
            <a:r>
              <a:rPr lang="en-GB" sz="600">
                <a:solidFill>
                  <a:srgbClr val="000000"/>
                </a:solidFill>
                <a:highlight>
                  <a:srgbClr val="FFFFFF"/>
                </a:highlight>
                <a:latin typeface="Times New Roman"/>
                <a:ea typeface="Times New Roman"/>
                <a:cs typeface="Times New Roman"/>
                <a:sym typeface="Times New Roman"/>
              </a:rPr>
              <a:t>, p.22785337241233035.</a:t>
            </a:r>
            <a:endParaRPr sz="600">
              <a:solidFill>
                <a:srgbClr val="000000"/>
              </a:solidFill>
              <a:highlight>
                <a:srgbClr val="FFFFFF"/>
              </a:highlight>
              <a:latin typeface="Times New Roman"/>
              <a:ea typeface="Times New Roman"/>
              <a:cs typeface="Times New Roman"/>
              <a:sym typeface="Times New Roman"/>
            </a:endParaRPr>
          </a:p>
          <a:p>
            <a:pPr marL="0" lvl="0" indent="0" algn="just" rtl="0">
              <a:lnSpc>
                <a:spcPct val="100000"/>
              </a:lnSpc>
              <a:spcBef>
                <a:spcPts val="1200"/>
              </a:spcBef>
              <a:spcAft>
                <a:spcPts val="0"/>
              </a:spcAft>
              <a:buSzPts val="275"/>
              <a:buNone/>
            </a:pPr>
            <a:r>
              <a:rPr lang="en-GB" sz="600">
                <a:solidFill>
                  <a:srgbClr val="000000"/>
                </a:solidFill>
                <a:highlight>
                  <a:srgbClr val="FFFFFF"/>
                </a:highlight>
                <a:latin typeface="Times New Roman"/>
                <a:ea typeface="Times New Roman"/>
                <a:cs typeface="Times New Roman"/>
                <a:sym typeface="Times New Roman"/>
              </a:rPr>
              <a:t>Collier, P. and Horowitz, D., (2021). </a:t>
            </a:r>
            <a:r>
              <a:rPr lang="en-GB" sz="600" i="1">
                <a:solidFill>
                  <a:srgbClr val="000000"/>
                </a:solidFill>
                <a:highlight>
                  <a:srgbClr val="FFFFFF"/>
                </a:highlight>
                <a:latin typeface="Times New Roman"/>
                <a:ea typeface="Times New Roman"/>
                <a:cs typeface="Times New Roman"/>
                <a:sym typeface="Times New Roman"/>
              </a:rPr>
              <a:t>The fords: An american epic</a:t>
            </a:r>
            <a:r>
              <a:rPr lang="en-GB" sz="600">
                <a:solidFill>
                  <a:srgbClr val="000000"/>
                </a:solidFill>
                <a:highlight>
                  <a:srgbClr val="FFFFFF"/>
                </a:highlight>
                <a:latin typeface="Times New Roman"/>
                <a:ea typeface="Times New Roman"/>
                <a:cs typeface="Times New Roman"/>
                <a:sym typeface="Times New Roman"/>
              </a:rPr>
              <a:t>. Encounter Books.</a:t>
            </a:r>
            <a:endParaRPr sz="600">
              <a:solidFill>
                <a:srgbClr val="000000"/>
              </a:solidFill>
              <a:highlight>
                <a:srgbClr val="FFFFFF"/>
              </a:highlight>
              <a:latin typeface="Times New Roman"/>
              <a:ea typeface="Times New Roman"/>
              <a:cs typeface="Times New Roman"/>
              <a:sym typeface="Times New Roman"/>
            </a:endParaRPr>
          </a:p>
          <a:p>
            <a:pPr marL="0" lvl="0" indent="0" algn="just" rtl="0">
              <a:lnSpc>
                <a:spcPct val="100000"/>
              </a:lnSpc>
              <a:spcBef>
                <a:spcPts val="1200"/>
              </a:spcBef>
              <a:spcAft>
                <a:spcPts val="0"/>
              </a:spcAft>
              <a:buSzPts val="275"/>
              <a:buNone/>
            </a:pPr>
            <a:r>
              <a:rPr lang="en-GB" sz="600">
                <a:solidFill>
                  <a:srgbClr val="000000"/>
                </a:solidFill>
                <a:highlight>
                  <a:srgbClr val="FFFFFF"/>
                </a:highlight>
                <a:latin typeface="Times New Roman"/>
                <a:ea typeface="Times New Roman"/>
                <a:cs typeface="Times New Roman"/>
                <a:sym typeface="Times New Roman"/>
              </a:rPr>
              <a:t>Gardner, W.L., Lowe, K.B., Meuser, J.D., Noghani, F., Gullifor, D.P. and Cogliser, C.C., (2020). The leadership trilogy: A review of the third decade of the leadership quarterly. </a:t>
            </a:r>
            <a:r>
              <a:rPr lang="en-GB" sz="600" i="1">
                <a:solidFill>
                  <a:srgbClr val="000000"/>
                </a:solidFill>
                <a:highlight>
                  <a:srgbClr val="FFFFFF"/>
                </a:highlight>
                <a:latin typeface="Times New Roman"/>
                <a:ea typeface="Times New Roman"/>
                <a:cs typeface="Times New Roman"/>
                <a:sym typeface="Times New Roman"/>
              </a:rPr>
              <a:t>The Leadership Quarterly</a:t>
            </a:r>
            <a:r>
              <a:rPr lang="en-GB" sz="600">
                <a:solidFill>
                  <a:srgbClr val="000000"/>
                </a:solidFill>
                <a:highlight>
                  <a:srgbClr val="FFFFFF"/>
                </a:highlight>
                <a:latin typeface="Times New Roman"/>
                <a:ea typeface="Times New Roman"/>
                <a:cs typeface="Times New Roman"/>
                <a:sym typeface="Times New Roman"/>
              </a:rPr>
              <a:t>, </a:t>
            </a:r>
            <a:r>
              <a:rPr lang="en-GB" sz="600" i="1">
                <a:solidFill>
                  <a:srgbClr val="000000"/>
                </a:solidFill>
                <a:highlight>
                  <a:srgbClr val="FFFFFF"/>
                </a:highlight>
                <a:latin typeface="Times New Roman"/>
                <a:ea typeface="Times New Roman"/>
                <a:cs typeface="Times New Roman"/>
                <a:sym typeface="Times New Roman"/>
              </a:rPr>
              <a:t>31</a:t>
            </a:r>
            <a:r>
              <a:rPr lang="en-GB" sz="600">
                <a:solidFill>
                  <a:srgbClr val="000000"/>
                </a:solidFill>
                <a:highlight>
                  <a:srgbClr val="FFFFFF"/>
                </a:highlight>
                <a:latin typeface="Times New Roman"/>
                <a:ea typeface="Times New Roman"/>
                <a:cs typeface="Times New Roman"/>
                <a:sym typeface="Times New Roman"/>
              </a:rPr>
              <a:t>(1), p.101379.</a:t>
            </a:r>
            <a:endParaRPr sz="600">
              <a:solidFill>
                <a:srgbClr val="000000"/>
              </a:solidFill>
              <a:highlight>
                <a:srgbClr val="FFFFFF"/>
              </a:highlight>
              <a:latin typeface="Times New Roman"/>
              <a:ea typeface="Times New Roman"/>
              <a:cs typeface="Times New Roman"/>
              <a:sym typeface="Times New Roman"/>
            </a:endParaRPr>
          </a:p>
          <a:p>
            <a:pPr marL="0" lvl="0" indent="0" algn="just" rtl="0">
              <a:lnSpc>
                <a:spcPct val="100000"/>
              </a:lnSpc>
              <a:spcBef>
                <a:spcPts val="1200"/>
              </a:spcBef>
              <a:spcAft>
                <a:spcPts val="0"/>
              </a:spcAft>
              <a:buSzPts val="275"/>
              <a:buNone/>
            </a:pPr>
            <a:r>
              <a:rPr lang="en-GB" sz="600">
                <a:solidFill>
                  <a:srgbClr val="000000"/>
                </a:solidFill>
                <a:highlight>
                  <a:srgbClr val="FFFFFF"/>
                </a:highlight>
                <a:latin typeface="Times New Roman"/>
                <a:ea typeface="Times New Roman"/>
                <a:cs typeface="Times New Roman"/>
                <a:sym typeface="Times New Roman"/>
              </a:rPr>
              <a:t>Khan, M.R., (2021). A critical analysis of Elon Musk’s leadership in Tesla motors. </a:t>
            </a:r>
            <a:r>
              <a:rPr lang="en-GB" sz="600" i="1">
                <a:solidFill>
                  <a:srgbClr val="000000"/>
                </a:solidFill>
                <a:highlight>
                  <a:srgbClr val="FFFFFF"/>
                </a:highlight>
                <a:latin typeface="Times New Roman"/>
                <a:ea typeface="Times New Roman"/>
                <a:cs typeface="Times New Roman"/>
                <a:sym typeface="Times New Roman"/>
              </a:rPr>
              <a:t>Journal of Global Entrepreneurship Research</a:t>
            </a:r>
            <a:r>
              <a:rPr lang="en-GB" sz="600">
                <a:solidFill>
                  <a:srgbClr val="000000"/>
                </a:solidFill>
                <a:highlight>
                  <a:srgbClr val="FFFFFF"/>
                </a:highlight>
                <a:latin typeface="Times New Roman"/>
                <a:ea typeface="Times New Roman"/>
                <a:cs typeface="Times New Roman"/>
                <a:sym typeface="Times New Roman"/>
              </a:rPr>
              <a:t>, </a:t>
            </a:r>
            <a:r>
              <a:rPr lang="en-GB" sz="600" i="1">
                <a:solidFill>
                  <a:srgbClr val="000000"/>
                </a:solidFill>
                <a:highlight>
                  <a:srgbClr val="FFFFFF"/>
                </a:highlight>
                <a:latin typeface="Times New Roman"/>
                <a:ea typeface="Times New Roman"/>
                <a:cs typeface="Times New Roman"/>
                <a:sym typeface="Times New Roman"/>
              </a:rPr>
              <a:t>11</a:t>
            </a:r>
            <a:r>
              <a:rPr lang="en-GB" sz="600">
                <a:solidFill>
                  <a:srgbClr val="000000"/>
                </a:solidFill>
                <a:highlight>
                  <a:srgbClr val="FFFFFF"/>
                </a:highlight>
                <a:latin typeface="Times New Roman"/>
                <a:ea typeface="Times New Roman"/>
                <a:cs typeface="Times New Roman"/>
                <a:sym typeface="Times New Roman"/>
              </a:rPr>
              <a:t>(1), pp.213-222.</a:t>
            </a:r>
            <a:endParaRPr sz="600">
              <a:solidFill>
                <a:srgbClr val="000000"/>
              </a:solidFill>
              <a:highlight>
                <a:srgbClr val="FFFFFF"/>
              </a:highlight>
              <a:latin typeface="Times New Roman"/>
              <a:ea typeface="Times New Roman"/>
              <a:cs typeface="Times New Roman"/>
              <a:sym typeface="Times New Roman"/>
            </a:endParaRPr>
          </a:p>
          <a:p>
            <a:pPr marL="0" lvl="0" indent="0" algn="just" rtl="0">
              <a:lnSpc>
                <a:spcPct val="100000"/>
              </a:lnSpc>
              <a:spcBef>
                <a:spcPts val="1200"/>
              </a:spcBef>
              <a:spcAft>
                <a:spcPts val="0"/>
              </a:spcAft>
              <a:buSzPts val="275"/>
              <a:buNone/>
            </a:pPr>
            <a:r>
              <a:rPr lang="en-GB" sz="600">
                <a:solidFill>
                  <a:srgbClr val="000000"/>
                </a:solidFill>
                <a:highlight>
                  <a:srgbClr val="FFFFFF"/>
                </a:highlight>
                <a:latin typeface="Times New Roman"/>
                <a:ea typeface="Times New Roman"/>
                <a:cs typeface="Times New Roman"/>
                <a:sym typeface="Times New Roman"/>
              </a:rPr>
              <a:t>KUMAR, A., (2023). Walt Disney: The Entrepreneur with a Difference. </a:t>
            </a:r>
            <a:r>
              <a:rPr lang="en-GB" sz="600" i="1">
                <a:solidFill>
                  <a:srgbClr val="000000"/>
                </a:solidFill>
                <a:highlight>
                  <a:srgbClr val="FFFFFF"/>
                </a:highlight>
                <a:latin typeface="Times New Roman"/>
                <a:ea typeface="Times New Roman"/>
                <a:cs typeface="Times New Roman"/>
                <a:sym typeface="Times New Roman"/>
              </a:rPr>
              <a:t>International Journal of Applied Social Science</a:t>
            </a:r>
            <a:r>
              <a:rPr lang="en-GB" sz="600">
                <a:solidFill>
                  <a:srgbClr val="000000"/>
                </a:solidFill>
                <a:highlight>
                  <a:srgbClr val="FFFFFF"/>
                </a:highlight>
                <a:latin typeface="Times New Roman"/>
                <a:ea typeface="Times New Roman"/>
                <a:cs typeface="Times New Roman"/>
                <a:sym typeface="Times New Roman"/>
              </a:rPr>
              <a:t>, </a:t>
            </a:r>
            <a:r>
              <a:rPr lang="en-GB" sz="600" i="1">
                <a:solidFill>
                  <a:srgbClr val="000000"/>
                </a:solidFill>
                <a:highlight>
                  <a:srgbClr val="FFFFFF"/>
                </a:highlight>
                <a:latin typeface="Times New Roman"/>
                <a:ea typeface="Times New Roman"/>
                <a:cs typeface="Times New Roman"/>
                <a:sym typeface="Times New Roman"/>
              </a:rPr>
              <a:t>10</a:t>
            </a:r>
            <a:r>
              <a:rPr lang="en-GB" sz="600">
                <a:solidFill>
                  <a:srgbClr val="000000"/>
                </a:solidFill>
                <a:highlight>
                  <a:srgbClr val="FFFFFF"/>
                </a:highlight>
                <a:latin typeface="Times New Roman"/>
                <a:ea typeface="Times New Roman"/>
                <a:cs typeface="Times New Roman"/>
                <a:sym typeface="Times New Roman"/>
              </a:rPr>
              <a:t>(5), pp.397-401.</a:t>
            </a:r>
            <a:endParaRPr sz="600">
              <a:solidFill>
                <a:srgbClr val="000000"/>
              </a:solidFill>
              <a:highlight>
                <a:srgbClr val="FFFFFF"/>
              </a:highlight>
              <a:latin typeface="Times New Roman"/>
              <a:ea typeface="Times New Roman"/>
              <a:cs typeface="Times New Roman"/>
              <a:sym typeface="Times New Roman"/>
            </a:endParaRPr>
          </a:p>
          <a:p>
            <a:pPr marL="0" lvl="0" indent="0" algn="just" rtl="0">
              <a:lnSpc>
                <a:spcPct val="100000"/>
              </a:lnSpc>
              <a:spcBef>
                <a:spcPts val="1200"/>
              </a:spcBef>
              <a:spcAft>
                <a:spcPts val="0"/>
              </a:spcAft>
              <a:buSzPts val="275"/>
              <a:buNone/>
            </a:pPr>
            <a:r>
              <a:rPr lang="en-GB" sz="600">
                <a:solidFill>
                  <a:srgbClr val="000000"/>
                </a:solidFill>
                <a:highlight>
                  <a:srgbClr val="FFFFFF"/>
                </a:highlight>
                <a:latin typeface="Times New Roman"/>
                <a:ea typeface="Times New Roman"/>
                <a:cs typeface="Times New Roman"/>
                <a:sym typeface="Times New Roman"/>
              </a:rPr>
              <a:t>Laker, B., Cobb, D. and Trehan, R., (2021). </a:t>
            </a:r>
            <a:r>
              <a:rPr lang="en-GB" sz="600" i="1">
                <a:solidFill>
                  <a:srgbClr val="000000"/>
                </a:solidFill>
                <a:highlight>
                  <a:srgbClr val="FFFFFF"/>
                </a:highlight>
                <a:latin typeface="Times New Roman"/>
                <a:ea typeface="Times New Roman"/>
                <a:cs typeface="Times New Roman"/>
                <a:sym typeface="Times New Roman"/>
              </a:rPr>
              <a:t>Too proud to lead: how hubris can destroy effective leadership and what to do about it</a:t>
            </a:r>
            <a:r>
              <a:rPr lang="en-GB" sz="600">
                <a:solidFill>
                  <a:srgbClr val="000000"/>
                </a:solidFill>
                <a:highlight>
                  <a:srgbClr val="FFFFFF"/>
                </a:highlight>
                <a:latin typeface="Times New Roman"/>
                <a:ea typeface="Times New Roman"/>
                <a:cs typeface="Times New Roman"/>
                <a:sym typeface="Times New Roman"/>
              </a:rPr>
              <a:t>. Bloomsbury Publishing.</a:t>
            </a:r>
            <a:endParaRPr sz="600">
              <a:solidFill>
                <a:srgbClr val="000000"/>
              </a:solidFill>
              <a:highlight>
                <a:srgbClr val="FFFFFF"/>
              </a:highlight>
              <a:latin typeface="Times New Roman"/>
              <a:ea typeface="Times New Roman"/>
              <a:cs typeface="Times New Roman"/>
              <a:sym typeface="Times New Roman"/>
            </a:endParaRPr>
          </a:p>
          <a:p>
            <a:pPr marL="0" lvl="0" indent="0" algn="just" rtl="0">
              <a:lnSpc>
                <a:spcPct val="100000"/>
              </a:lnSpc>
              <a:spcBef>
                <a:spcPts val="1200"/>
              </a:spcBef>
              <a:spcAft>
                <a:spcPts val="0"/>
              </a:spcAft>
              <a:buSzPts val="275"/>
              <a:buNone/>
            </a:pPr>
            <a:r>
              <a:rPr lang="en-GB" sz="600">
                <a:solidFill>
                  <a:srgbClr val="000000"/>
                </a:solidFill>
                <a:highlight>
                  <a:srgbClr val="FFFFFF"/>
                </a:highlight>
                <a:latin typeface="Times New Roman"/>
                <a:ea typeface="Times New Roman"/>
                <a:cs typeface="Times New Roman"/>
                <a:sym typeface="Times New Roman"/>
              </a:rPr>
              <a:t>Luedi, M.M., (2022). Leadership in 2022: A perspective. </a:t>
            </a:r>
            <a:r>
              <a:rPr lang="en-GB" sz="600" i="1">
                <a:solidFill>
                  <a:srgbClr val="000000"/>
                </a:solidFill>
                <a:highlight>
                  <a:srgbClr val="FFFFFF"/>
                </a:highlight>
                <a:latin typeface="Times New Roman"/>
                <a:ea typeface="Times New Roman"/>
                <a:cs typeface="Times New Roman"/>
                <a:sym typeface="Times New Roman"/>
              </a:rPr>
              <a:t>Best Practice &amp; Research Clinical Anaesthesiology</a:t>
            </a:r>
            <a:r>
              <a:rPr lang="en-GB" sz="600">
                <a:solidFill>
                  <a:srgbClr val="000000"/>
                </a:solidFill>
                <a:highlight>
                  <a:srgbClr val="FFFFFF"/>
                </a:highlight>
                <a:latin typeface="Times New Roman"/>
                <a:ea typeface="Times New Roman"/>
                <a:cs typeface="Times New Roman"/>
                <a:sym typeface="Times New Roman"/>
              </a:rPr>
              <a:t>, </a:t>
            </a:r>
            <a:r>
              <a:rPr lang="en-GB" sz="600" i="1">
                <a:solidFill>
                  <a:srgbClr val="000000"/>
                </a:solidFill>
                <a:highlight>
                  <a:srgbClr val="FFFFFF"/>
                </a:highlight>
                <a:latin typeface="Times New Roman"/>
                <a:ea typeface="Times New Roman"/>
                <a:cs typeface="Times New Roman"/>
                <a:sym typeface="Times New Roman"/>
              </a:rPr>
              <a:t>36</a:t>
            </a:r>
            <a:r>
              <a:rPr lang="en-GB" sz="600">
                <a:solidFill>
                  <a:srgbClr val="000000"/>
                </a:solidFill>
                <a:highlight>
                  <a:srgbClr val="FFFFFF"/>
                </a:highlight>
                <a:latin typeface="Times New Roman"/>
                <a:ea typeface="Times New Roman"/>
                <a:cs typeface="Times New Roman"/>
                <a:sym typeface="Times New Roman"/>
              </a:rPr>
              <a:t>(2), pp.229-235.</a:t>
            </a:r>
            <a:endParaRPr sz="600">
              <a:solidFill>
                <a:srgbClr val="000000"/>
              </a:solidFill>
              <a:highlight>
                <a:srgbClr val="FFFFFF"/>
              </a:highlight>
              <a:latin typeface="Times New Roman"/>
              <a:ea typeface="Times New Roman"/>
              <a:cs typeface="Times New Roman"/>
              <a:sym typeface="Times New Roman"/>
            </a:endParaRPr>
          </a:p>
          <a:p>
            <a:pPr marL="0" lvl="0" indent="0" algn="just" rtl="0">
              <a:lnSpc>
                <a:spcPct val="100000"/>
              </a:lnSpc>
              <a:spcBef>
                <a:spcPts val="1200"/>
              </a:spcBef>
              <a:spcAft>
                <a:spcPts val="0"/>
              </a:spcAft>
              <a:buSzPts val="275"/>
              <a:buNone/>
            </a:pPr>
            <a:r>
              <a:rPr lang="en-GB" sz="600">
                <a:solidFill>
                  <a:srgbClr val="000000"/>
                </a:solidFill>
                <a:highlight>
                  <a:srgbClr val="FFFFFF"/>
                </a:highlight>
                <a:latin typeface="Times New Roman"/>
                <a:ea typeface="Times New Roman"/>
                <a:cs typeface="Times New Roman"/>
                <a:sym typeface="Times New Roman"/>
              </a:rPr>
              <a:t>Maccoby, M. and Cortina, M. eds., (2022). </a:t>
            </a:r>
            <a:r>
              <a:rPr lang="en-GB" sz="600" i="1">
                <a:solidFill>
                  <a:srgbClr val="000000"/>
                </a:solidFill>
                <a:highlight>
                  <a:srgbClr val="FFFFFF"/>
                </a:highlight>
                <a:latin typeface="Times New Roman"/>
                <a:ea typeface="Times New Roman"/>
                <a:cs typeface="Times New Roman"/>
                <a:sym typeface="Times New Roman"/>
              </a:rPr>
              <a:t>Leadership, Psychoanalysis, and Society</a:t>
            </a:r>
            <a:r>
              <a:rPr lang="en-GB" sz="600">
                <a:solidFill>
                  <a:srgbClr val="000000"/>
                </a:solidFill>
                <a:highlight>
                  <a:srgbClr val="FFFFFF"/>
                </a:highlight>
                <a:latin typeface="Times New Roman"/>
                <a:ea typeface="Times New Roman"/>
                <a:cs typeface="Times New Roman"/>
                <a:sym typeface="Times New Roman"/>
              </a:rPr>
              <a:t>. Routledge.</a:t>
            </a:r>
            <a:endParaRPr sz="600">
              <a:solidFill>
                <a:srgbClr val="000000"/>
              </a:solidFill>
              <a:highlight>
                <a:srgbClr val="FFFFFF"/>
              </a:highlight>
              <a:latin typeface="Times New Roman"/>
              <a:ea typeface="Times New Roman"/>
              <a:cs typeface="Times New Roman"/>
              <a:sym typeface="Times New Roman"/>
            </a:endParaRPr>
          </a:p>
          <a:p>
            <a:pPr marL="0" lvl="0" indent="0" algn="just" rtl="0">
              <a:lnSpc>
                <a:spcPct val="100000"/>
              </a:lnSpc>
              <a:spcBef>
                <a:spcPts val="1200"/>
              </a:spcBef>
              <a:spcAft>
                <a:spcPts val="0"/>
              </a:spcAft>
              <a:buSzPts val="275"/>
              <a:buNone/>
            </a:pPr>
            <a:r>
              <a:rPr lang="en-GB" sz="600">
                <a:solidFill>
                  <a:srgbClr val="000000"/>
                </a:solidFill>
                <a:highlight>
                  <a:srgbClr val="FFFFFF"/>
                </a:highlight>
                <a:latin typeface="Times New Roman"/>
                <a:ea typeface="Times New Roman"/>
                <a:cs typeface="Times New Roman"/>
                <a:sym typeface="Times New Roman"/>
              </a:rPr>
              <a:t>Manu, A., (2022). Transformational leadership. In </a:t>
            </a:r>
            <a:r>
              <a:rPr lang="en-GB" sz="600" i="1">
                <a:solidFill>
                  <a:srgbClr val="000000"/>
                </a:solidFill>
                <a:highlight>
                  <a:srgbClr val="FFFFFF"/>
                </a:highlight>
                <a:latin typeface="Times New Roman"/>
                <a:ea typeface="Times New Roman"/>
                <a:cs typeface="Times New Roman"/>
                <a:sym typeface="Times New Roman"/>
              </a:rPr>
              <a:t>The Philosophy of Disruption: From Transition to Transformational Change</a:t>
            </a:r>
            <a:r>
              <a:rPr lang="en-GB" sz="600">
                <a:solidFill>
                  <a:srgbClr val="000000"/>
                </a:solidFill>
                <a:highlight>
                  <a:srgbClr val="FFFFFF"/>
                </a:highlight>
                <a:latin typeface="Times New Roman"/>
                <a:ea typeface="Times New Roman"/>
                <a:cs typeface="Times New Roman"/>
                <a:sym typeface="Times New Roman"/>
              </a:rPr>
              <a:t> (pp. 67-77). Emerald Publishing Limited.</a:t>
            </a:r>
            <a:endParaRPr sz="600">
              <a:solidFill>
                <a:srgbClr val="000000"/>
              </a:solidFill>
              <a:highlight>
                <a:srgbClr val="FFFFFF"/>
              </a:highlight>
              <a:latin typeface="Times New Roman"/>
              <a:ea typeface="Times New Roman"/>
              <a:cs typeface="Times New Roman"/>
              <a:sym typeface="Times New Roman"/>
            </a:endParaRPr>
          </a:p>
          <a:p>
            <a:pPr marL="0" lvl="0" indent="0" algn="just" rtl="0">
              <a:lnSpc>
                <a:spcPct val="100000"/>
              </a:lnSpc>
              <a:spcBef>
                <a:spcPts val="1200"/>
              </a:spcBef>
              <a:spcAft>
                <a:spcPts val="0"/>
              </a:spcAft>
              <a:buSzPts val="275"/>
              <a:buNone/>
            </a:pPr>
            <a:r>
              <a:rPr lang="en-GB" sz="600">
                <a:solidFill>
                  <a:srgbClr val="000000"/>
                </a:solidFill>
                <a:highlight>
                  <a:srgbClr val="FFFFFF"/>
                </a:highlight>
                <a:latin typeface="Times New Roman"/>
                <a:ea typeface="Times New Roman"/>
                <a:cs typeface="Times New Roman"/>
                <a:sym typeface="Times New Roman"/>
              </a:rPr>
              <a:t>Muwara, D. and Uddin, K., (2020). A Critical review on Leadership: A Case Study on Elon Musk’s Leadership Style.</a:t>
            </a:r>
            <a:endParaRPr sz="600">
              <a:solidFill>
                <a:srgbClr val="000000"/>
              </a:solidFill>
              <a:highlight>
                <a:srgbClr val="FFFFFF"/>
              </a:highlight>
              <a:latin typeface="Times New Roman"/>
              <a:ea typeface="Times New Roman"/>
              <a:cs typeface="Times New Roman"/>
              <a:sym typeface="Times New Roman"/>
            </a:endParaRPr>
          </a:p>
          <a:p>
            <a:pPr marL="0" lvl="0" indent="0" algn="just" rtl="0">
              <a:lnSpc>
                <a:spcPct val="100000"/>
              </a:lnSpc>
              <a:spcBef>
                <a:spcPts val="1200"/>
              </a:spcBef>
              <a:spcAft>
                <a:spcPts val="0"/>
              </a:spcAft>
              <a:buSzPts val="275"/>
              <a:buNone/>
            </a:pPr>
            <a:r>
              <a:rPr lang="en-GB" sz="600">
                <a:solidFill>
                  <a:srgbClr val="000000"/>
                </a:solidFill>
                <a:highlight>
                  <a:srgbClr val="FFFFFF"/>
                </a:highlight>
                <a:latin typeface="Times New Roman"/>
                <a:ea typeface="Times New Roman"/>
                <a:cs typeface="Times New Roman"/>
                <a:sym typeface="Times New Roman"/>
              </a:rPr>
              <a:t>Prud'homme van Reine, P.R., (2022). </a:t>
            </a:r>
            <a:r>
              <a:rPr lang="en-GB" sz="600" i="1">
                <a:solidFill>
                  <a:srgbClr val="000000"/>
                </a:solidFill>
                <a:highlight>
                  <a:srgbClr val="FFFFFF"/>
                </a:highlight>
                <a:latin typeface="Times New Roman"/>
                <a:ea typeface="Times New Roman"/>
                <a:cs typeface="Times New Roman"/>
                <a:sym typeface="Times New Roman"/>
              </a:rPr>
              <a:t>Innovation Culture: learning from the history of innovation</a:t>
            </a:r>
            <a:r>
              <a:rPr lang="en-GB" sz="600">
                <a:solidFill>
                  <a:srgbClr val="000000"/>
                </a:solidFill>
                <a:highlight>
                  <a:srgbClr val="FFFFFF"/>
                </a:highlight>
                <a:latin typeface="Times New Roman"/>
                <a:ea typeface="Times New Roman"/>
                <a:cs typeface="Times New Roman"/>
                <a:sym typeface="Times New Roman"/>
              </a:rPr>
              <a:t>. Innovation Culture.</a:t>
            </a:r>
            <a:endParaRPr sz="600">
              <a:solidFill>
                <a:srgbClr val="000000"/>
              </a:solidFill>
              <a:highlight>
                <a:srgbClr val="FFFFFF"/>
              </a:highlight>
              <a:latin typeface="Times New Roman"/>
              <a:ea typeface="Times New Roman"/>
              <a:cs typeface="Times New Roman"/>
              <a:sym typeface="Times New Roman"/>
            </a:endParaRPr>
          </a:p>
          <a:p>
            <a:pPr marL="0" lvl="0" indent="0" algn="just" rtl="0">
              <a:lnSpc>
                <a:spcPct val="100000"/>
              </a:lnSpc>
              <a:spcBef>
                <a:spcPts val="1200"/>
              </a:spcBef>
              <a:spcAft>
                <a:spcPts val="0"/>
              </a:spcAft>
              <a:buSzPts val="275"/>
              <a:buNone/>
            </a:pPr>
            <a:r>
              <a:rPr lang="en-GB" sz="600">
                <a:solidFill>
                  <a:srgbClr val="000000"/>
                </a:solidFill>
                <a:highlight>
                  <a:srgbClr val="FFFFFF"/>
                </a:highlight>
                <a:latin typeface="Times New Roman"/>
                <a:ea typeface="Times New Roman"/>
                <a:cs typeface="Times New Roman"/>
                <a:sym typeface="Times New Roman"/>
              </a:rPr>
              <a:t>Saxena, A.K., (2021). Innovation, Creativity, Entrepreneurship Management: An Analytical Approach. In </a:t>
            </a:r>
            <a:r>
              <a:rPr lang="en-GB" sz="600" i="1">
                <a:solidFill>
                  <a:srgbClr val="000000"/>
                </a:solidFill>
                <a:highlight>
                  <a:srgbClr val="FFFFFF"/>
                </a:highlight>
                <a:latin typeface="Times New Roman"/>
                <a:ea typeface="Times New Roman"/>
                <a:cs typeface="Times New Roman"/>
                <a:sym typeface="Times New Roman"/>
              </a:rPr>
              <a:t>Handbook of Research on Future Opportunities for Technology Management Education</a:t>
            </a:r>
            <a:r>
              <a:rPr lang="en-GB" sz="600">
                <a:solidFill>
                  <a:srgbClr val="000000"/>
                </a:solidFill>
                <a:highlight>
                  <a:srgbClr val="FFFFFF"/>
                </a:highlight>
                <a:latin typeface="Times New Roman"/>
                <a:ea typeface="Times New Roman"/>
                <a:cs typeface="Times New Roman"/>
                <a:sym typeface="Times New Roman"/>
              </a:rPr>
              <a:t> (pp. 313-330). IGI Global.</a:t>
            </a:r>
            <a:endParaRPr sz="600">
              <a:solidFill>
                <a:srgbClr val="000000"/>
              </a:solidFill>
              <a:highlight>
                <a:srgbClr val="FFFFFF"/>
              </a:highlight>
              <a:latin typeface="Times New Roman"/>
              <a:ea typeface="Times New Roman"/>
              <a:cs typeface="Times New Roman"/>
              <a:sym typeface="Times New Roman"/>
            </a:endParaRPr>
          </a:p>
          <a:p>
            <a:pPr marL="0" lvl="0" indent="0" algn="just" rtl="0">
              <a:lnSpc>
                <a:spcPct val="100000"/>
              </a:lnSpc>
              <a:spcBef>
                <a:spcPts val="1200"/>
              </a:spcBef>
              <a:spcAft>
                <a:spcPts val="0"/>
              </a:spcAft>
              <a:buSzPts val="275"/>
              <a:buNone/>
            </a:pPr>
            <a:r>
              <a:rPr lang="en-GB" sz="600">
                <a:solidFill>
                  <a:srgbClr val="000000"/>
                </a:solidFill>
                <a:highlight>
                  <a:srgbClr val="FFFFFF"/>
                </a:highlight>
                <a:latin typeface="Times New Roman"/>
                <a:ea typeface="Times New Roman"/>
                <a:cs typeface="Times New Roman"/>
                <a:sym typeface="Times New Roman"/>
              </a:rPr>
              <a:t>van Hoek, R., (2022). Lessons from CSCMP Supply Chain Hall of Famer Henry Ford and the research that they call for in modern supply chains. </a:t>
            </a:r>
            <a:r>
              <a:rPr lang="en-GB" sz="600" i="1">
                <a:solidFill>
                  <a:srgbClr val="000000"/>
                </a:solidFill>
                <a:highlight>
                  <a:srgbClr val="FFFFFF"/>
                </a:highlight>
                <a:latin typeface="Times New Roman"/>
                <a:ea typeface="Times New Roman"/>
                <a:cs typeface="Times New Roman"/>
                <a:sym typeface="Times New Roman"/>
              </a:rPr>
              <a:t>International Journal of Physical Distribution &amp; Logistics Management</a:t>
            </a:r>
            <a:r>
              <a:rPr lang="en-GB" sz="600">
                <a:solidFill>
                  <a:srgbClr val="000000"/>
                </a:solidFill>
                <a:highlight>
                  <a:srgbClr val="FFFFFF"/>
                </a:highlight>
                <a:latin typeface="Times New Roman"/>
                <a:ea typeface="Times New Roman"/>
                <a:cs typeface="Times New Roman"/>
                <a:sym typeface="Times New Roman"/>
              </a:rPr>
              <a:t>, </a:t>
            </a:r>
            <a:r>
              <a:rPr lang="en-GB" sz="600" i="1">
                <a:solidFill>
                  <a:srgbClr val="000000"/>
                </a:solidFill>
                <a:highlight>
                  <a:srgbClr val="FFFFFF"/>
                </a:highlight>
                <a:latin typeface="Times New Roman"/>
                <a:ea typeface="Times New Roman"/>
                <a:cs typeface="Times New Roman"/>
                <a:sym typeface="Times New Roman"/>
              </a:rPr>
              <a:t>52</a:t>
            </a:r>
            <a:r>
              <a:rPr lang="en-GB" sz="600">
                <a:solidFill>
                  <a:srgbClr val="000000"/>
                </a:solidFill>
                <a:highlight>
                  <a:srgbClr val="FFFFFF"/>
                </a:highlight>
                <a:latin typeface="Times New Roman"/>
                <a:ea typeface="Times New Roman"/>
                <a:cs typeface="Times New Roman"/>
                <a:sym typeface="Times New Roman"/>
              </a:rPr>
              <a:t>(1), pp.88-102.</a:t>
            </a:r>
            <a:endParaRPr sz="600">
              <a:solidFill>
                <a:srgbClr val="000000"/>
              </a:solidFill>
              <a:highlight>
                <a:srgbClr val="FFFFFF"/>
              </a:highlight>
              <a:latin typeface="Times New Roman"/>
              <a:ea typeface="Times New Roman"/>
              <a:cs typeface="Times New Roman"/>
              <a:sym typeface="Times New Roman"/>
            </a:endParaRPr>
          </a:p>
          <a:p>
            <a:pPr marL="0" lvl="0" indent="0" algn="just" rtl="0">
              <a:lnSpc>
                <a:spcPct val="100000"/>
              </a:lnSpc>
              <a:spcBef>
                <a:spcPts val="1200"/>
              </a:spcBef>
              <a:spcAft>
                <a:spcPts val="0"/>
              </a:spcAft>
              <a:buSzPts val="275"/>
              <a:buNone/>
            </a:pPr>
            <a:r>
              <a:rPr lang="en-GB" sz="600">
                <a:solidFill>
                  <a:srgbClr val="000000"/>
                </a:solidFill>
                <a:highlight>
                  <a:srgbClr val="FFFFFF"/>
                </a:highlight>
                <a:latin typeface="Times New Roman"/>
                <a:ea typeface="Times New Roman"/>
                <a:cs typeface="Times New Roman"/>
                <a:sym typeface="Times New Roman"/>
              </a:rPr>
              <a:t>Watt, P., (2021). Ford’s metaphysics: On the Transcendental origins of Henry Ford’s Fordism. </a:t>
            </a:r>
            <a:r>
              <a:rPr lang="en-GB" sz="600" i="1">
                <a:solidFill>
                  <a:srgbClr val="000000"/>
                </a:solidFill>
                <a:highlight>
                  <a:srgbClr val="FFFFFF"/>
                </a:highlight>
                <a:latin typeface="Times New Roman"/>
                <a:ea typeface="Times New Roman"/>
                <a:cs typeface="Times New Roman"/>
                <a:sym typeface="Times New Roman"/>
              </a:rPr>
              <a:t>Organization</a:t>
            </a:r>
            <a:r>
              <a:rPr lang="en-GB" sz="600">
                <a:solidFill>
                  <a:srgbClr val="000000"/>
                </a:solidFill>
                <a:highlight>
                  <a:srgbClr val="FFFFFF"/>
                </a:highlight>
                <a:latin typeface="Times New Roman"/>
                <a:ea typeface="Times New Roman"/>
                <a:cs typeface="Times New Roman"/>
                <a:sym typeface="Times New Roman"/>
              </a:rPr>
              <a:t>, </a:t>
            </a:r>
            <a:r>
              <a:rPr lang="en-GB" sz="600" i="1">
                <a:solidFill>
                  <a:srgbClr val="000000"/>
                </a:solidFill>
                <a:highlight>
                  <a:srgbClr val="FFFFFF"/>
                </a:highlight>
                <a:latin typeface="Times New Roman"/>
                <a:ea typeface="Times New Roman"/>
                <a:cs typeface="Times New Roman"/>
                <a:sym typeface="Times New Roman"/>
              </a:rPr>
              <a:t>28</a:t>
            </a:r>
            <a:r>
              <a:rPr lang="en-GB" sz="600">
                <a:solidFill>
                  <a:srgbClr val="000000"/>
                </a:solidFill>
                <a:highlight>
                  <a:srgbClr val="FFFFFF"/>
                </a:highlight>
                <a:latin typeface="Times New Roman"/>
                <a:ea typeface="Times New Roman"/>
                <a:cs typeface="Times New Roman"/>
                <a:sym typeface="Times New Roman"/>
              </a:rPr>
              <a:t>(4), pp.577-603.</a:t>
            </a:r>
            <a:endParaRPr sz="600">
              <a:solidFill>
                <a:srgbClr val="000000"/>
              </a:solidFill>
              <a:highlight>
                <a:srgbClr val="FFFFFF"/>
              </a:highlight>
              <a:latin typeface="Times New Roman"/>
              <a:ea typeface="Times New Roman"/>
              <a:cs typeface="Times New Roman"/>
              <a:sym typeface="Times New Roman"/>
            </a:endParaRPr>
          </a:p>
          <a:p>
            <a:pPr marL="0" lvl="0" indent="0" algn="just" rtl="0">
              <a:lnSpc>
                <a:spcPct val="100000"/>
              </a:lnSpc>
              <a:spcBef>
                <a:spcPts val="1200"/>
              </a:spcBef>
              <a:spcAft>
                <a:spcPts val="0"/>
              </a:spcAft>
              <a:buSzPts val="275"/>
              <a:buNone/>
            </a:pPr>
            <a:r>
              <a:rPr lang="en-GB" sz="600">
                <a:solidFill>
                  <a:srgbClr val="000000"/>
                </a:solidFill>
                <a:highlight>
                  <a:srgbClr val="FFFFFF"/>
                </a:highlight>
                <a:latin typeface="Times New Roman"/>
                <a:ea typeface="Times New Roman"/>
                <a:cs typeface="Times New Roman"/>
                <a:sym typeface="Times New Roman"/>
              </a:rPr>
              <a:t>Watt, P., (2021). Ford’s metaphysics: On the Transcendental origins of Henry Ford’s Fordism. </a:t>
            </a:r>
            <a:r>
              <a:rPr lang="en-GB" sz="600" i="1">
                <a:solidFill>
                  <a:srgbClr val="000000"/>
                </a:solidFill>
                <a:highlight>
                  <a:srgbClr val="FFFFFF"/>
                </a:highlight>
                <a:latin typeface="Times New Roman"/>
                <a:ea typeface="Times New Roman"/>
                <a:cs typeface="Times New Roman"/>
                <a:sym typeface="Times New Roman"/>
              </a:rPr>
              <a:t>Organization</a:t>
            </a:r>
            <a:r>
              <a:rPr lang="en-GB" sz="600">
                <a:solidFill>
                  <a:srgbClr val="000000"/>
                </a:solidFill>
                <a:highlight>
                  <a:srgbClr val="FFFFFF"/>
                </a:highlight>
                <a:latin typeface="Times New Roman"/>
                <a:ea typeface="Times New Roman"/>
                <a:cs typeface="Times New Roman"/>
                <a:sym typeface="Times New Roman"/>
              </a:rPr>
              <a:t>, </a:t>
            </a:r>
            <a:r>
              <a:rPr lang="en-GB" sz="600" i="1">
                <a:solidFill>
                  <a:srgbClr val="000000"/>
                </a:solidFill>
                <a:highlight>
                  <a:srgbClr val="FFFFFF"/>
                </a:highlight>
                <a:latin typeface="Times New Roman"/>
                <a:ea typeface="Times New Roman"/>
                <a:cs typeface="Times New Roman"/>
                <a:sym typeface="Times New Roman"/>
              </a:rPr>
              <a:t>28</a:t>
            </a:r>
            <a:r>
              <a:rPr lang="en-GB" sz="600">
                <a:solidFill>
                  <a:srgbClr val="000000"/>
                </a:solidFill>
                <a:highlight>
                  <a:srgbClr val="FFFFFF"/>
                </a:highlight>
                <a:latin typeface="Times New Roman"/>
                <a:ea typeface="Times New Roman"/>
                <a:cs typeface="Times New Roman"/>
                <a:sym typeface="Times New Roman"/>
              </a:rPr>
              <a:t>(4), pp.577-603.</a:t>
            </a:r>
            <a:endParaRPr sz="600">
              <a:solidFill>
                <a:srgbClr val="000000"/>
              </a:solidFill>
              <a:highlight>
                <a:srgbClr val="FFFFFF"/>
              </a:highlight>
              <a:latin typeface="Times New Roman"/>
              <a:ea typeface="Times New Roman"/>
              <a:cs typeface="Times New Roman"/>
              <a:sym typeface="Times New Roman"/>
            </a:endParaRPr>
          </a:p>
          <a:p>
            <a:pPr marL="0" lvl="0" indent="0" algn="l" rtl="0">
              <a:lnSpc>
                <a:spcPct val="100000"/>
              </a:lnSpc>
              <a:spcBef>
                <a:spcPts val="1200"/>
              </a:spcBef>
              <a:spcAft>
                <a:spcPts val="1200"/>
              </a:spcAft>
              <a:buSzPts val="275"/>
              <a:buNone/>
            </a:pPr>
            <a:endParaRPr sz="750"/>
          </a:p>
        </p:txBody>
      </p:sp>
    </p:spTree>
  </p:cSld>
  <p:clrMapOvr>
    <a:masterClrMapping/>
  </p:clrMapOvr>
</p:sld>
</file>

<file path=ppt/theme/theme1.xml><?xml version="1.0" encoding="utf-8"?>
<a:theme xmlns:a="http://schemas.openxmlformats.org/drawingml/2006/main" name="Geometric">
  <a:themeElements>
    <a:clrScheme name="Geometric">
      <a:dk1>
        <a:srgbClr val="2A3990"/>
      </a:dk1>
      <a:lt1>
        <a:srgbClr val="FFFFFF"/>
      </a:lt1>
      <a:dk2>
        <a:srgbClr val="434343"/>
      </a:dk2>
      <a:lt2>
        <a:srgbClr val="999999"/>
      </a:lt2>
      <a:accent1>
        <a:srgbClr val="212D74"/>
      </a:accent1>
      <a:accent2>
        <a:srgbClr val="3949AB"/>
      </a:accent2>
      <a:accent3>
        <a:srgbClr val="9C254D"/>
      </a:accent3>
      <a:accent4>
        <a:srgbClr val="D23369"/>
      </a:accent4>
      <a:accent5>
        <a:srgbClr val="F06292"/>
      </a:accent5>
      <a:accent6>
        <a:srgbClr val="7890CD"/>
      </a:accent6>
      <a:hlink>
        <a:srgbClr val="F06292"/>
      </a:hlink>
      <a:folHlink>
        <a:srgbClr val="F0629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Ion Boardroom</Template>
  <TotalTime>1</TotalTime>
  <Words>2634</Words>
  <Application>Microsoft Office PowerPoint</Application>
  <PresentationFormat>On-screen Show (16:9)</PresentationFormat>
  <Paragraphs>107</Paragraphs>
  <Slides>18</Slides>
  <Notes>18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Times New Roman</vt:lpstr>
      <vt:lpstr>Roboto</vt:lpstr>
      <vt:lpstr>Geometric</vt:lpstr>
      <vt:lpstr>LEADERSHIP AND MANAGEMENT, THEORY AND PRACTICE</vt:lpstr>
      <vt:lpstr>Introduction</vt:lpstr>
      <vt:lpstr>Definition of leadership</vt:lpstr>
      <vt:lpstr>Purpose of the presentation</vt:lpstr>
      <vt:lpstr>Reed Hastings</vt:lpstr>
      <vt:lpstr>Critical analysis of the leadership</vt:lpstr>
      <vt:lpstr>Elon Musk</vt:lpstr>
      <vt:lpstr>Critical analysis of the leadership</vt:lpstr>
      <vt:lpstr>Henry Ford</vt:lpstr>
      <vt:lpstr>Critical analysis of the leadership</vt:lpstr>
      <vt:lpstr>Walt Disney</vt:lpstr>
      <vt:lpstr>Critical analysis of the leadership</vt:lpstr>
      <vt:lpstr>Success of the leaders in the business world</vt:lpstr>
      <vt:lpstr>Similarities between 2 leaders from the 20th century with 2 others leaders from the 21st century</vt:lpstr>
      <vt:lpstr>Differences between the 2 leaders from the 20th century with the 2 leaders from the 21st century</vt:lpstr>
      <vt:lpstr>Differences between the 2 leaders from the 20th century with the 2 leaders from the 21st century</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Admin</cp:lastModifiedBy>
  <cp:revision>1</cp:revision>
  <dcterms:modified xsi:type="dcterms:W3CDTF">2024-07-24T10:27:41Z</dcterms:modified>
</cp:coreProperties>
</file>