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47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01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8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1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9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7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80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445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406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1642" y="1697895"/>
            <a:ext cx="103632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OUTDOOR LEARNING CARDS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34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60649"/>
            <a:ext cx="8229600" cy="52565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/>
              <a:t>Outdoor learning cards…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Developed by the </a:t>
            </a:r>
            <a:r>
              <a:rPr lang="en-GB" dirty="0"/>
              <a:t>O</a:t>
            </a:r>
            <a:r>
              <a:rPr lang="en-GB" dirty="0" smtClean="0"/>
              <a:t>utdoor Education Advisors’ panel. </a:t>
            </a:r>
          </a:p>
          <a:p>
            <a:endParaRPr lang="en-GB" dirty="0"/>
          </a:p>
          <a:p>
            <a:r>
              <a:rPr lang="en-GB" dirty="0" smtClean="0"/>
              <a:t>Supported by the Welsh Government – “Department for Children, Education, Lifelong Learning and Skills”</a:t>
            </a:r>
          </a:p>
          <a:p>
            <a:endParaRPr lang="en-GB" dirty="0"/>
          </a:p>
          <a:p>
            <a:r>
              <a:rPr lang="en-GB" dirty="0" smtClean="0"/>
              <a:t>To meet the need for schools to fulfil the adventure elements of the national curriculum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09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2150469" y="107030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Current curriculum – all key stages in Wales</a:t>
            </a:r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133600" y="1663701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National health concerns</a:t>
            </a:r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33600" y="2095501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Concerns that this generation are wrapped up in cotton wool</a:t>
            </a: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2150469" y="296965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Childhood depression study</a:t>
            </a: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2133600" y="3490028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Studies linking outdoor learning with improved standards back in the classroom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2133600" y="4365626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Fun, exciting, different to inspire young people to take part in outdoor activities.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033021" y="209475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Myriad Pro"/>
              </a:rPr>
              <a:t>Why Outdoor learning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132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/>
      <p:bldP spid="109573" grpId="0"/>
      <p:bldP spid="109574" grpId="0"/>
      <p:bldP spid="109575" grpId="0"/>
      <p:bldP spid="1095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69242" y="78407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50 activity cards covering 4 different activities</a:t>
            </a: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2144109" y="1341513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Specific cards signposted to key stages 1, 2 and 3 – clear progression</a:t>
            </a: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2144110" y="2336305"/>
            <a:ext cx="820857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CD – support materials for the activities</a:t>
            </a:r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2150323" y="2958903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Handbook – further advice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2133600" y="361540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Welsh or English packs available</a:t>
            </a:r>
          </a:p>
        </p:txBody>
      </p:sp>
      <p:sp>
        <p:nvSpPr>
          <p:cNvPr id="115722" name="Text Box 10"/>
          <p:cNvSpPr txBox="1">
            <a:spLocks noChangeArrowheads="1"/>
          </p:cNvSpPr>
          <p:nvPr/>
        </p:nvSpPr>
        <p:spPr bwMode="auto">
          <a:xfrm>
            <a:off x="2123088" y="4107100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Aimed at school site and parks/countryside near the school</a:t>
            </a:r>
          </a:p>
        </p:txBody>
      </p:sp>
      <p:sp>
        <p:nvSpPr>
          <p:cNvPr id="115723" name="Text Box 11"/>
          <p:cNvSpPr txBox="1">
            <a:spLocks noChangeArrowheads="1"/>
          </p:cNvSpPr>
          <p:nvPr/>
        </p:nvSpPr>
        <p:spPr bwMode="auto">
          <a:xfrm>
            <a:off x="2144109" y="4653137"/>
            <a:ext cx="824011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No specialist outdoor qualifications required to deliver the activities – attendance at training course only</a:t>
            </a:r>
          </a:p>
          <a:p>
            <a:pPr>
              <a:spcBef>
                <a:spcPct val="50000"/>
              </a:spcBef>
            </a:pPr>
            <a:endParaRPr lang="en-US" altLang="en-US" sz="2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15724" name="Text Box 12"/>
          <p:cNvSpPr txBox="1">
            <a:spLocks noChangeArrowheads="1"/>
          </p:cNvSpPr>
          <p:nvPr/>
        </p:nvSpPr>
        <p:spPr bwMode="auto">
          <a:xfrm>
            <a:off x="2135188" y="5053013"/>
            <a:ext cx="8229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151785" y="67714"/>
            <a:ext cx="40061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prstClr val="black"/>
                </a:solidFill>
                <a:latin typeface="Myriad Pro"/>
              </a:rPr>
              <a:t>How do they work</a:t>
            </a:r>
          </a:p>
        </p:txBody>
      </p:sp>
    </p:spTree>
    <p:extLst>
      <p:ext uri="{BB962C8B-B14F-4D97-AF65-F5344CB8AC3E}">
        <p14:creationId xmlns:p14="http://schemas.microsoft.com/office/powerpoint/2010/main" val="33225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utoUpdateAnimBg="0"/>
      <p:bldP spid="115718" grpId="0" autoUpdateAnimBg="0"/>
      <p:bldP spid="115719" grpId="0" autoUpdateAnimBg="0"/>
      <p:bldP spid="115720" grpId="0" autoUpdateAnimBg="0"/>
      <p:bldP spid="115721" grpId="0" autoUpdateAnimBg="0"/>
      <p:bldP spid="115722" grpId="0" autoUpdateAnimBg="0"/>
      <p:bldP spid="115723" grpId="0" autoUpdateAnimBg="0"/>
      <p:bldP spid="11572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Bouldering</a:t>
            </a:r>
          </a:p>
          <a:p>
            <a:r>
              <a:rPr lang="en-GB" sz="4000" dirty="0"/>
              <a:t>Team building</a:t>
            </a:r>
          </a:p>
          <a:p>
            <a:r>
              <a:rPr lang="en-GB" sz="4000" dirty="0"/>
              <a:t>Orienteering</a:t>
            </a:r>
          </a:p>
          <a:p>
            <a:r>
              <a:rPr lang="en-GB" sz="4000" dirty="0"/>
              <a:t>Journeying</a:t>
            </a:r>
          </a:p>
        </p:txBody>
      </p:sp>
    </p:spTree>
    <p:extLst>
      <p:ext uri="{BB962C8B-B14F-4D97-AF65-F5344CB8AC3E}">
        <p14:creationId xmlns:p14="http://schemas.microsoft.com/office/powerpoint/2010/main" val="219760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1676400" y="228601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What resources do schools need?</a:t>
            </a: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pic>
        <p:nvPicPr>
          <p:cNvPr id="103427" name="Picture 3" descr="Creuddyn Ma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632" y="980728"/>
            <a:ext cx="3168352" cy="451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6261744" y="1700809"/>
            <a:ext cx="426720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Orienteering maps Approx. £300</a:t>
            </a:r>
          </a:p>
        </p:txBody>
      </p:sp>
    </p:spTree>
    <p:extLst>
      <p:ext uri="{BB962C8B-B14F-4D97-AF65-F5344CB8AC3E}">
        <p14:creationId xmlns:p14="http://schemas.microsoft.com/office/powerpoint/2010/main" val="169262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1676400" y="228601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What resources do schools need?</a:t>
            </a:r>
            <a:endParaRPr lang="en-US" altLang="en-US" dirty="0">
              <a:solidFill>
                <a:prstClr val="black"/>
              </a:solidFill>
              <a:latin typeface="Myriad Pro"/>
            </a:endParaRP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      Low level bouldering wall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4724400" y="23622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2" name="Picture 8" descr="school brick travers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952500"/>
            <a:ext cx="4724400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4881563" y="25146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6781800" y="1343025"/>
            <a:ext cx="4267200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prstClr val="black"/>
                </a:solidFill>
                <a:latin typeface="Myriad Pro"/>
              </a:rPr>
              <a:t>Cost = c. £1,000 for 10m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prstClr val="black"/>
                </a:solidFill>
                <a:latin typeface="Myriad Pro"/>
              </a:rPr>
              <a:t>£3,000 will buy you a great wall!</a:t>
            </a:r>
          </a:p>
        </p:txBody>
      </p:sp>
      <p:pic>
        <p:nvPicPr>
          <p:cNvPr id="31759" name="Picture 15" descr="OL cards CD 09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048" y="2667000"/>
            <a:ext cx="36576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1684338" y="6235700"/>
            <a:ext cx="42672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prstClr val="black"/>
                </a:solidFill>
                <a:latin typeface="Myriad Pro"/>
              </a:rPr>
              <a:t>www.beaconclimbing.co.uk</a:t>
            </a:r>
          </a:p>
        </p:txBody>
      </p:sp>
    </p:spTree>
    <p:extLst>
      <p:ext uri="{BB962C8B-B14F-4D97-AF65-F5344CB8AC3E}">
        <p14:creationId xmlns:p14="http://schemas.microsoft.com/office/powerpoint/2010/main" val="339764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546" y="-49346"/>
            <a:ext cx="8915400" cy="5747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61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5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764" y="0"/>
            <a:ext cx="8999496" cy="5701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54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745" y="0"/>
            <a:ext cx="8880764" cy="57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45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36" y="0"/>
            <a:ext cx="8894619" cy="5716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486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081738" cy="569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018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4155</TotalTime>
  <Words>225</Words>
  <Application>Microsoft Office PowerPoint</Application>
  <PresentationFormat>Widescreen</PresentationFormat>
  <Paragraphs>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Myriad Pro</vt:lpstr>
      <vt:lpstr>20140311PresentationUWTSDTemplate</vt:lpstr>
      <vt:lpstr>OUTDOOR LEARNING CARDS</vt:lpstr>
      <vt:lpstr>PowerPoint Presentation</vt:lpstr>
      <vt:lpstr>PowerPoint Presentation</vt:lpstr>
      <vt:lpstr>PowerPoint Presentation</vt:lpstr>
      <vt:lpstr>Activities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4</cp:revision>
  <dcterms:created xsi:type="dcterms:W3CDTF">2020-02-20T15:44:59Z</dcterms:created>
  <dcterms:modified xsi:type="dcterms:W3CDTF">2020-02-29T14:29:57Z</dcterms:modified>
</cp:coreProperties>
</file>