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24B00-24CB-4463-A345-7C3299D543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BB1D5A-854D-4D32-AAD0-608A94E8CF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8862F-0EDE-40A6-B6A0-AE666C7B8D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2B4CE-ECB1-4EF5-BEC3-4755090F737F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B4F1F4-5976-4A65-8347-485B886C59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98AFED-E281-41D2-B0E1-C2A008099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FAC43-6856-4450-8CAD-0859D8168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4653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3C892-44B4-415B-87CB-37E322FB54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DD3C3-28AD-44CB-98E3-2B84407E3C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00B9D3-5B4C-44A8-9CAB-0400C5CE7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2B4CE-ECB1-4EF5-BEC3-4755090F737F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233A76-5CF7-4AF1-AD6A-2D38D79F8B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4A4A08-8931-44C3-A474-2E0F51D76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FAC43-6856-4450-8CAD-0859D8168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124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6A361-B040-45A2-AAD0-C24A17BC2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7D5490-D28E-45AA-BB72-A472640435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48EB5A-211C-45CE-BBB7-8955F9AC9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2B4CE-ECB1-4EF5-BEC3-4755090F737F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2B0FA7-070A-460E-A046-F9B785DC3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FD205C-C195-40C6-9DC3-0CC960F0AB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FAC43-6856-4450-8CAD-0859D8168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0734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CBF98-DA0E-484D-8805-520736F869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20C97-2CD7-40EF-A4E4-F218DD26A3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1B11E0-0538-4331-BF8B-231D33D6BD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83ACEB-ECBC-4F8C-B4B5-9F05A8E03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2B4CE-ECB1-4EF5-BEC3-4755090F737F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F119C4-2F47-4E34-95C3-828B77669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D41B89-35AB-4C59-8A4B-3DC778F736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FAC43-6856-4450-8CAD-0859D8168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2461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166B6-294F-4138-9AC5-2B4250EDCC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3118A5-A153-42A6-9EAA-A6E8C99E95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A7D82D-8DEB-4A61-946B-D0C9918801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A583D0-D471-4691-8E5D-E5ABA9AA68B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51DEBC-3D2B-4211-BC37-949D4669D1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397D7B-C2CB-4244-BDD6-449182D4F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2B4CE-ECB1-4EF5-BEC3-4755090F737F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F343C5-7AE3-4067-B81C-101324546D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AE02F9-398F-4E7D-95B3-E8240D8CFB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FAC43-6856-4450-8CAD-0859D8168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8385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B5560A-4038-4C88-8135-F23254E381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C69865-D29F-4FEE-9DEE-83B727A96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2B4CE-ECB1-4EF5-BEC3-4755090F737F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C58706-B8A7-4E37-BF21-7104218E6C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13D8D6-B2A2-4528-B701-72E584A74A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FAC43-6856-4450-8CAD-0859D8168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2491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C6465CA-D45A-46C3-931B-077321F39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2B4CE-ECB1-4EF5-BEC3-4755090F737F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F485F2D-1622-402F-9B50-A10E46D65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1F9670-FCAA-4F12-9685-9BB0B1B6AB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FAC43-6856-4450-8CAD-0859D8168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9782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24855-728B-4A8A-9408-ED1955073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528DC-24EF-4B86-A6AD-8890CD1811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558F42-0D1F-4703-8B50-BE2745345D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552E38-A181-4A65-BDE3-041E08BB46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2B4CE-ECB1-4EF5-BEC3-4755090F737F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335454-AC04-4E4B-BB6C-BD546D1B9E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F8420A-3905-477A-9C72-EA91046B6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FAC43-6856-4450-8CAD-0859D8168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1273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06A99-3190-42DB-AC04-D6D2F4C3A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9C7431-C542-4050-8F93-C11601DCE8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42E531-5C0A-4C9A-8E1B-31C73AC815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71521C-EFBD-4988-A57D-1710F88310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2B4CE-ECB1-4EF5-BEC3-4755090F737F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1B3071-9758-43A2-924C-C547C91FE0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EABA95-634F-4F7C-819A-E36DA8383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FAC43-6856-4450-8CAD-0859D8168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6729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013E5-B8EF-41AD-8B57-6CBF0E6F51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9AA5C0-D690-4E1C-BFDC-99A6F5E5EC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0DC90E-17C6-46F5-A2FF-306D3878A2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2B4CE-ECB1-4EF5-BEC3-4755090F737F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7F85E8-2465-439F-A507-C4603A6D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D09B67-0BDB-418B-B789-6516C1729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FAC43-6856-4450-8CAD-0859D8168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6301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7B3BB6-4E91-4CFC-95A4-E0B76DBE56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714162-E67B-445B-ABDD-C160ED00F6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B7994E-4D3B-4AC2-A049-99E525C83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2B4CE-ECB1-4EF5-BEC3-4755090F737F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89D820-AE61-4BE9-A516-63342F1C08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494B2-F01A-4800-80D0-62706071D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FAC43-6856-4450-8CAD-0859D8168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2115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7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00156E9-9217-4BF0-B556-1D1626092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5B0164-86AE-4E52-A199-A22E1FD355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95B18D-0055-4190-B452-99E181A2369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42B4CE-ECB1-4EF5-BEC3-4755090F737F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C1E2B0-B506-49C0-9489-EA5E584C416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4FD967-CB06-4445-A564-E2A1D2C323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1FAC43-6856-4450-8CAD-0859D8168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3193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23B26-D7E4-480A-990A-3DFB851E1C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14043" y="3359473"/>
            <a:ext cx="3409026" cy="102609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990099"/>
                </a:solidFill>
              </a:rPr>
              <a:t>Miss Lewis</a:t>
            </a:r>
          </a:p>
        </p:txBody>
      </p:sp>
      <p:pic>
        <p:nvPicPr>
          <p:cNvPr id="5" name="Picture 4" descr="A person and person standing in front of a mirror posing for the camera&#10;&#10;Description automatically generated">
            <a:extLst>
              <a:ext uri="{FF2B5EF4-FFF2-40B4-BE49-F238E27FC236}">
                <a16:creationId xmlns:a16="http://schemas.microsoft.com/office/drawing/2014/main" id="{31B49131-15E7-416D-80C7-06BB11C764F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01" t="7566" r="5947" b="26974"/>
          <a:stretch/>
        </p:blipFill>
        <p:spPr>
          <a:xfrm>
            <a:off x="3506680" y="4396930"/>
            <a:ext cx="1847850" cy="18954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601828F-7701-4812-A81F-C51B20021BFE}"/>
              </a:ext>
            </a:extLst>
          </p:cNvPr>
          <p:cNvSpPr txBox="1"/>
          <p:nvPr/>
        </p:nvSpPr>
        <p:spPr>
          <a:xfrm>
            <a:off x="426128" y="497150"/>
            <a:ext cx="276983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rgbClr val="990099"/>
                </a:solidFill>
              </a:rPr>
              <a:t>About me</a:t>
            </a:r>
          </a:p>
          <a:p>
            <a:endParaRPr lang="en-GB" u="sng" dirty="0">
              <a:solidFill>
                <a:srgbClr val="990099"/>
              </a:solidFill>
            </a:endParaRPr>
          </a:p>
          <a:p>
            <a:pPr algn="just"/>
            <a:r>
              <a:rPr lang="en-GB" sz="1600" dirty="0">
                <a:solidFill>
                  <a:srgbClr val="990099"/>
                </a:solidFill>
              </a:rPr>
              <a:t>I am Miss Lewis, I enjoy spending time with my friends and family. I also love live music and often go to watch a band somewhere! My favourite place that I have travelled to is New York City. I am also hoping to eventually become fluent in Welsh.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F9528A-40E6-4B8F-90B4-6B0C6D1B4DB9}"/>
              </a:ext>
            </a:extLst>
          </p:cNvPr>
          <p:cNvSpPr txBox="1"/>
          <p:nvPr/>
        </p:nvSpPr>
        <p:spPr>
          <a:xfrm>
            <a:off x="426128" y="3684234"/>
            <a:ext cx="30805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Previous teaching experience</a:t>
            </a:r>
          </a:p>
          <a:p>
            <a:endParaRPr lang="en-GB" u="sng" dirty="0"/>
          </a:p>
          <a:p>
            <a:pPr algn="just"/>
            <a:r>
              <a:rPr lang="en-GB" sz="1600" dirty="0"/>
              <a:t>I have volunteered in a number of primary schools before becoming a nursery nurse for a few years. I began working in playscheme and through the years experienced working with every age of children from 0-11 years-old. I then worked in a Flying Start setting before beginning my PGCE.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49EC4F-B43E-40F6-B09F-4CDD579EAA1C}"/>
              </a:ext>
            </a:extLst>
          </p:cNvPr>
          <p:cNvSpPr txBox="1"/>
          <p:nvPr/>
        </p:nvSpPr>
        <p:spPr>
          <a:xfrm>
            <a:off x="3506680" y="230821"/>
            <a:ext cx="3648722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Academic history</a:t>
            </a:r>
          </a:p>
          <a:p>
            <a:endParaRPr lang="en-GB" u="sng" dirty="0"/>
          </a:p>
          <a:p>
            <a:pPr algn="just"/>
            <a:r>
              <a:rPr lang="en-GB" sz="1600" dirty="0"/>
              <a:t>BA (hons) Early childhood  2:2</a:t>
            </a:r>
          </a:p>
          <a:p>
            <a:pPr algn="just"/>
            <a:r>
              <a:rPr lang="en-GB" sz="1600" dirty="0"/>
              <a:t>CACHE Level 3 Childcare and Education   C</a:t>
            </a:r>
          </a:p>
          <a:p>
            <a:pPr algn="just"/>
            <a:r>
              <a:rPr lang="en-GB" sz="1600" dirty="0"/>
              <a:t>A Level History   C</a:t>
            </a:r>
          </a:p>
          <a:p>
            <a:endParaRPr lang="en-GB" sz="1600" dirty="0"/>
          </a:p>
          <a:p>
            <a:pPr algn="just"/>
            <a:r>
              <a:rPr lang="en-GB" sz="1600" u="sng" dirty="0"/>
              <a:t>GCSE </a:t>
            </a:r>
          </a:p>
          <a:p>
            <a:pPr algn="just"/>
            <a:r>
              <a:rPr lang="en-GB" sz="1600" dirty="0"/>
              <a:t>Welsh Second Language   A</a:t>
            </a:r>
          </a:p>
          <a:p>
            <a:pPr algn="just"/>
            <a:r>
              <a:rPr lang="en-GB" sz="1600" dirty="0"/>
              <a:t>Fine Art   A</a:t>
            </a:r>
          </a:p>
          <a:p>
            <a:pPr algn="just"/>
            <a:r>
              <a:rPr lang="en-GB" sz="1600" dirty="0"/>
              <a:t>History   A</a:t>
            </a:r>
          </a:p>
          <a:p>
            <a:pPr algn="just"/>
            <a:r>
              <a:rPr lang="en-GB" sz="1600" dirty="0"/>
              <a:t>English Literature   A</a:t>
            </a:r>
          </a:p>
          <a:p>
            <a:pPr algn="just"/>
            <a:r>
              <a:rPr lang="en-GB" sz="1600" dirty="0"/>
              <a:t>Business and communication systems B</a:t>
            </a:r>
          </a:p>
          <a:p>
            <a:endParaRPr lang="en-GB" sz="1600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83E7E8-6274-4193-BF48-65CB1DE6C77F}"/>
              </a:ext>
            </a:extLst>
          </p:cNvPr>
          <p:cNvSpPr txBox="1"/>
          <p:nvPr/>
        </p:nvSpPr>
        <p:spPr>
          <a:xfrm>
            <a:off x="7155402" y="674703"/>
            <a:ext cx="208625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Music   B</a:t>
            </a:r>
          </a:p>
          <a:p>
            <a:r>
              <a:rPr lang="en-GB" sz="1600" dirty="0"/>
              <a:t>Mathematics  C</a:t>
            </a:r>
          </a:p>
          <a:p>
            <a:r>
              <a:rPr lang="en-GB" sz="1600" dirty="0"/>
              <a:t>Statistical Maths  C</a:t>
            </a:r>
          </a:p>
          <a:p>
            <a:r>
              <a:rPr lang="en-GB" sz="1600" dirty="0"/>
              <a:t>Science  C</a:t>
            </a:r>
          </a:p>
          <a:p>
            <a:r>
              <a:rPr lang="en-GB" sz="1600" dirty="0"/>
              <a:t>English Language  C</a:t>
            </a:r>
          </a:p>
          <a:p>
            <a:endParaRPr lang="en-GB" sz="1600" dirty="0"/>
          </a:p>
          <a:p>
            <a:r>
              <a:rPr lang="en-GB" sz="1600" dirty="0"/>
              <a:t>Level 3 Application of number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386555-BD2B-4108-92CD-5FE10E43A8E2}"/>
              </a:ext>
            </a:extLst>
          </p:cNvPr>
          <p:cNvSpPr txBox="1"/>
          <p:nvPr/>
        </p:nvSpPr>
        <p:spPr>
          <a:xfrm>
            <a:off x="9135122" y="408373"/>
            <a:ext cx="3056878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u="sng" dirty="0">
                <a:solidFill>
                  <a:srgbClr val="990099"/>
                </a:solidFill>
              </a:rPr>
              <a:t>Kind of teacher I aspire to be</a:t>
            </a:r>
          </a:p>
          <a:p>
            <a:pPr algn="just"/>
            <a:endParaRPr lang="en-GB" u="sng" dirty="0">
              <a:solidFill>
                <a:srgbClr val="990099"/>
              </a:solidFill>
            </a:endParaRPr>
          </a:p>
          <a:p>
            <a:pPr algn="just"/>
            <a:r>
              <a:rPr lang="en-GB" sz="1600" dirty="0">
                <a:solidFill>
                  <a:srgbClr val="990099"/>
                </a:solidFill>
              </a:rPr>
              <a:t>An enthusiastic teacher who is able to become a platform for promoting children holistic learning.</a:t>
            </a:r>
          </a:p>
          <a:p>
            <a:pPr algn="just"/>
            <a:endParaRPr lang="en-GB" u="sng" dirty="0">
              <a:solidFill>
                <a:srgbClr val="990099"/>
              </a:solidFill>
            </a:endParaRPr>
          </a:p>
          <a:p>
            <a:pPr algn="just"/>
            <a:endParaRPr lang="en-GB" dirty="0">
              <a:solidFill>
                <a:srgbClr val="990099"/>
              </a:solidFill>
            </a:endParaRPr>
          </a:p>
          <a:p>
            <a:pPr algn="just"/>
            <a:endParaRPr lang="en-GB" dirty="0">
              <a:solidFill>
                <a:srgbClr val="990099"/>
              </a:solidFill>
            </a:endParaRPr>
          </a:p>
          <a:p>
            <a:pPr algn="just"/>
            <a:endParaRPr lang="en-GB" u="sng" dirty="0">
              <a:solidFill>
                <a:srgbClr val="990099"/>
              </a:solidFill>
            </a:endParaRPr>
          </a:p>
          <a:p>
            <a:pPr algn="just"/>
            <a:endParaRPr lang="en-GB" u="sng" dirty="0">
              <a:solidFill>
                <a:srgbClr val="990099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70C268F-3A20-4EB9-9638-F5F997942F1E}"/>
              </a:ext>
            </a:extLst>
          </p:cNvPr>
          <p:cNvSpPr txBox="1"/>
          <p:nvPr/>
        </p:nvSpPr>
        <p:spPr>
          <a:xfrm>
            <a:off x="9330432" y="2334827"/>
            <a:ext cx="2725444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Reasons for entering the teaching profession</a:t>
            </a:r>
          </a:p>
          <a:p>
            <a:endParaRPr lang="en-GB" u="sng" dirty="0"/>
          </a:p>
          <a:p>
            <a:pPr algn="just"/>
            <a:r>
              <a:rPr lang="en-GB" sz="1600" dirty="0"/>
              <a:t>I have always aspired to be a teacher one day. My own experience of school life deepened this aspiration more. Even during a negative time during secondary school, it led me to want to become the teacher that I needed at that particular time. I think that I am able to become a resilient teacher who will have an impacting effect upon children’s learning.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9417AF9-BF59-4D03-880A-6BCE6387647F}"/>
              </a:ext>
            </a:extLst>
          </p:cNvPr>
          <p:cNvSpPr txBox="1"/>
          <p:nvPr/>
        </p:nvSpPr>
        <p:spPr>
          <a:xfrm>
            <a:off x="5354530" y="4396930"/>
            <a:ext cx="18008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600" dirty="0"/>
              <a:t>My possible specialist subject is Humanities. I would also like to get involved in extra-curricula clubs such as Eco-club and possible start an Art club.</a:t>
            </a:r>
          </a:p>
        </p:txBody>
      </p:sp>
      <p:pic>
        <p:nvPicPr>
          <p:cNvPr id="20" name="Picture 19" descr="A bridge over a body of water with a city in the background&#10;&#10;Description automatically generated">
            <a:extLst>
              <a:ext uri="{FF2B5EF4-FFF2-40B4-BE49-F238E27FC236}">
                <a16:creationId xmlns:a16="http://schemas.microsoft.com/office/drawing/2014/main" id="{E96D0F8C-95E6-4C9A-A3CE-13692A128F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9692" y="4485251"/>
            <a:ext cx="1991814" cy="1807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2227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1505</TotalTime>
  <Words>292</Words>
  <Application>Microsoft Office PowerPoint</Application>
  <PresentationFormat>Widescreen</PresentationFormat>
  <Paragraphs>36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Miss Lewis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Miss Lewis</dc:title>
  <dc:creator>Shauna Lewis</dc:creator>
  <cp:lastModifiedBy>Shauna Lewis</cp:lastModifiedBy>
  <cp:revision>12</cp:revision>
  <dcterms:created xsi:type="dcterms:W3CDTF">2019-10-02T19:29:21Z</dcterms:created>
  <dcterms:modified xsi:type="dcterms:W3CDTF">2019-10-03T20:35:09Z</dcterms:modified>
</cp:coreProperties>
</file>