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75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99FF"/>
    <a:srgbClr val="FF6699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296" autoAdjust="0"/>
    <p:restoredTop sz="94660"/>
  </p:normalViewPr>
  <p:slideViewPr>
    <p:cSldViewPr snapToGrid="0">
      <p:cViewPr>
        <p:scale>
          <a:sx n="80" d="100"/>
          <a:sy n="80" d="100"/>
        </p:scale>
        <p:origin x="-187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190170-8A2E-4A6C-8DF2-DDEADF88684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4511A8-8263-4A79-AB6C-4D9B2F0DA79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98246F-2A02-457D-B7B3-10A6F8102E7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B40207-0C96-4E26-9ABC-63F768A09ED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3BE18C-1240-4F0D-80E2-0E91B21EDE0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B3BE63-2C2D-47EC-8EF0-0E27E87712E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789525-9197-42A7-ADCB-1F7717B0597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4743D6-72D8-42AE-B237-A4D63ACB340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4253EB-9A89-4346-8739-841BB77F9CC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C7ACC-CF85-490D-A436-471E966BF7F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AC5A44-FF6B-46A8-A9B7-585C8A0BD91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A8AA569-BDF4-41CC-A059-1169B82A366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8C2F033-F23B-4347-A695-608BD7289F6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Rectangle Areas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Find the area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of each rectangle.</a:t>
            </a:r>
          </a:p>
        </p:txBody>
      </p:sp>
      <p:sp>
        <p:nvSpPr>
          <p:cNvPr id="82948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7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3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4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5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6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7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528763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28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8" name="Text Box 20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6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9" name="AutoShape 4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1" name="AutoShape 31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2" name="AutoShape 32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3" name="AutoShape 33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4" name="Text Box 34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75" name="Text Box 35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6" name="Text Box 36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7" name="AutoShape 37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8" name="AutoShape 38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9" name="AutoShape 39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0" name="Text Box 40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81" name="Text Box 41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82" name="Text Box 42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83" name="Rectangle 43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4" name="AutoShape 44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5" name="AutoShape 45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6" name="Text Box 46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87" name="Text Box 47"/>
          <p:cNvSpPr txBox="1">
            <a:spLocks noChangeArrowheads="1"/>
          </p:cNvSpPr>
          <p:nvPr/>
        </p:nvSpPr>
        <p:spPr bwMode="auto">
          <a:xfrm>
            <a:off x="425450" y="4905375"/>
            <a:ext cx="1528763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88" name="Text Box 48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7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3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4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5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6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7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528763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50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8" name="Text Box 20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3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1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7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8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9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30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31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528763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32" name="Text Box 20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5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1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2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3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4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55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528763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6" name="Text Box 20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5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8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5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6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7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8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9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528763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80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80" name="Text Box 20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0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9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0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1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2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603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528763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72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04" name="Text Box 20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60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7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18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3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4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5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6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7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528763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8" name="Text Box 20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5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1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7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8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9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0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51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528763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56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52" name="Text Box 20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5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5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1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2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3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4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75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528763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6" name="Text Box 20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7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9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5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6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7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8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9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528763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00" name="Text Box 20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3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9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0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1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2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23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528763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60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24" name="Text Box 20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2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7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3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4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5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6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7" name="Text Box 19"/>
          <p:cNvSpPr txBox="1">
            <a:spLocks noChangeArrowheads="1"/>
          </p:cNvSpPr>
          <p:nvPr/>
        </p:nvSpPr>
        <p:spPr bwMode="auto">
          <a:xfrm>
            <a:off x="182563" y="4962525"/>
            <a:ext cx="1858962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120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8" name="Text Box 20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1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7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8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9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0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71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528763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70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72" name="Text Box 20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7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5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18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1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2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3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4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95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528763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72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6" name="Text Box 20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9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2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9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5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6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7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8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9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528763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60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20" name="Text Box 20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4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3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9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0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1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2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43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528763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60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44" name="Text Box 20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4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9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1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7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8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9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0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91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528763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90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92" name="Text Box 20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9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5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1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2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3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4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15" name="Text Box 19"/>
          <p:cNvSpPr txBox="1">
            <a:spLocks noChangeArrowheads="1"/>
          </p:cNvSpPr>
          <p:nvPr/>
        </p:nvSpPr>
        <p:spPr bwMode="auto">
          <a:xfrm>
            <a:off x="319088" y="5038725"/>
            <a:ext cx="1733550" cy="108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500" b="1">
                <a:solidFill>
                  <a:srgbClr val="FF3300"/>
                </a:solidFill>
                <a:latin typeface="Comic Sans MS" pitchFamily="66" charset="0"/>
              </a:rPr>
              <a:t>160</a:t>
            </a:r>
            <a:r>
              <a:rPr lang="en-GB" sz="6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6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6" name="Text Box 20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1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9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CCECFF">
                  <a:gamma/>
                  <a:shade val="46275"/>
                  <a:invGamma/>
                </a:srgbClr>
              </a:gs>
              <a:gs pos="50000">
                <a:srgbClr val="CCECFF"/>
              </a:gs>
              <a:gs pos="100000">
                <a:srgbClr val="CCE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3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19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5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6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7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8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39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528763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57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40" name="Text Box 20"/>
          <p:cNvSpPr txBox="1">
            <a:spLocks noChangeArrowheads="1"/>
          </p:cNvSpPr>
          <p:nvPr/>
        </p:nvSpPr>
        <p:spPr bwMode="auto">
          <a:xfrm>
            <a:off x="1971675" y="5373688"/>
            <a:ext cx="1501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276</Words>
  <Application>Microsoft Office PowerPoint</Application>
  <PresentationFormat>On-screen Show (4:3)</PresentationFormat>
  <Paragraphs>186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42</cp:revision>
  <dcterms:created xsi:type="dcterms:W3CDTF">2006-03-03T16:34:11Z</dcterms:created>
  <dcterms:modified xsi:type="dcterms:W3CDTF">2011-11-25T20:09:00Z</dcterms:modified>
</cp:coreProperties>
</file>