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81" r:id="rId4"/>
  </p:sldMasterIdLst>
  <p:sldIdLst>
    <p:sldId id="256" r:id="rId5"/>
    <p:sldId id="257" r:id="rId6"/>
    <p:sldId id="258" r:id="rId7"/>
    <p:sldId id="260" r:id="rId8"/>
    <p:sldId id="262" r:id="rId9"/>
    <p:sldId id="263" r:id="rId10"/>
    <p:sldId id="264" r:id="rId11"/>
    <p:sldId id="265" r:id="rId12"/>
    <p:sldId id="266" r:id="rId13"/>
    <p:sldId id="271" r:id="rId14"/>
    <p:sldId id="272" r:id="rId15"/>
    <p:sldId id="273" r:id="rId16"/>
    <p:sldId id="274" r:id="rId17"/>
    <p:sldId id="275" r:id="rId18"/>
    <p:sldId id="276" r:id="rId19"/>
    <p:sldId id="267" r:id="rId20"/>
    <p:sldId id="269" r:id="rId21"/>
    <p:sldId id="268" r:id="rId22"/>
    <p:sldId id="270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B47C3B-87B7-4DBA-9AB7-7C1106809AF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4C63888-A0B2-4386-B238-2620AB6F0F2F}">
      <dgm:prSet/>
      <dgm:spPr/>
      <dgm:t>
        <a:bodyPr/>
        <a:lstStyle/>
        <a:p>
          <a:r>
            <a:rPr lang="en-US" dirty="0"/>
            <a:t>Benefits of teamwork</a:t>
          </a:r>
        </a:p>
      </dgm:t>
    </dgm:pt>
    <dgm:pt modelId="{ED2A45B6-ED34-4610-B309-B816F88F1958}" type="parTrans" cxnId="{35334D18-71EC-46DD-88E0-B218F82E86EC}">
      <dgm:prSet/>
      <dgm:spPr/>
      <dgm:t>
        <a:bodyPr/>
        <a:lstStyle/>
        <a:p>
          <a:endParaRPr lang="en-US"/>
        </a:p>
      </dgm:t>
    </dgm:pt>
    <dgm:pt modelId="{58AB9CB3-A0BC-49F8-9A01-0CFCAA8B74A3}" type="sibTrans" cxnId="{35334D18-71EC-46DD-88E0-B218F82E86EC}">
      <dgm:prSet/>
      <dgm:spPr/>
      <dgm:t>
        <a:bodyPr/>
        <a:lstStyle/>
        <a:p>
          <a:endParaRPr lang="en-US"/>
        </a:p>
      </dgm:t>
    </dgm:pt>
    <dgm:pt modelId="{4AEB68C3-B6A8-4E8A-91F4-CAE64D88A495}">
      <dgm:prSet/>
      <dgm:spPr/>
      <dgm:t>
        <a:bodyPr/>
        <a:lstStyle/>
        <a:p>
          <a:r>
            <a:rPr lang="en-US" dirty="0"/>
            <a:t>Tuckman’s theory</a:t>
          </a:r>
        </a:p>
      </dgm:t>
    </dgm:pt>
    <dgm:pt modelId="{33F1E58F-6CAB-4E40-A4E7-AC58936B6A10}" type="parTrans" cxnId="{07DDF853-7717-4437-8CA7-36EFB53ECC16}">
      <dgm:prSet/>
      <dgm:spPr/>
      <dgm:t>
        <a:bodyPr/>
        <a:lstStyle/>
        <a:p>
          <a:endParaRPr lang="en-US"/>
        </a:p>
      </dgm:t>
    </dgm:pt>
    <dgm:pt modelId="{5023FA26-5AB6-48A0-9936-F240CFC056CC}" type="sibTrans" cxnId="{07DDF853-7717-4437-8CA7-36EFB53ECC16}">
      <dgm:prSet/>
      <dgm:spPr/>
      <dgm:t>
        <a:bodyPr/>
        <a:lstStyle/>
        <a:p>
          <a:endParaRPr lang="en-US"/>
        </a:p>
      </dgm:t>
    </dgm:pt>
    <dgm:pt modelId="{598176E6-5F46-4541-AF2D-B291A74982EF}">
      <dgm:prSet/>
      <dgm:spPr/>
      <dgm:t>
        <a:bodyPr/>
        <a:lstStyle/>
        <a:p>
          <a:r>
            <a:rPr lang="en-US" dirty="0"/>
            <a:t>Successful Team Development</a:t>
          </a:r>
        </a:p>
      </dgm:t>
    </dgm:pt>
    <dgm:pt modelId="{734FB70B-5A19-45EE-A503-B3A4EF94182D}" type="parTrans" cxnId="{107B4F78-E1CA-496D-ACBA-2E867AF680AE}">
      <dgm:prSet/>
      <dgm:spPr/>
      <dgm:t>
        <a:bodyPr/>
        <a:lstStyle/>
        <a:p>
          <a:endParaRPr lang="en-US"/>
        </a:p>
      </dgm:t>
    </dgm:pt>
    <dgm:pt modelId="{BA67FF4F-EF3E-4D0B-A79E-4795820DBEAA}" type="sibTrans" cxnId="{107B4F78-E1CA-496D-ACBA-2E867AF680AE}">
      <dgm:prSet/>
      <dgm:spPr/>
      <dgm:t>
        <a:bodyPr/>
        <a:lstStyle/>
        <a:p>
          <a:endParaRPr lang="en-US"/>
        </a:p>
      </dgm:t>
    </dgm:pt>
    <dgm:pt modelId="{2812F494-9E2B-4B34-82E5-3E54D131DF9A}">
      <dgm:prSet/>
      <dgm:spPr/>
      <dgm:t>
        <a:bodyPr/>
        <a:lstStyle/>
        <a:p>
          <a:r>
            <a:rPr lang="en-US" dirty="0"/>
            <a:t>Thomas-Kilmann 1974</a:t>
          </a:r>
          <a:endParaRPr lang="en-GB" dirty="0"/>
        </a:p>
      </dgm:t>
    </dgm:pt>
    <dgm:pt modelId="{694F81D9-52EE-46FD-AAB3-7D691A1407B2}" type="parTrans" cxnId="{722088A8-D079-4D0D-858C-A29DFD9ED242}">
      <dgm:prSet/>
      <dgm:spPr/>
      <dgm:t>
        <a:bodyPr/>
        <a:lstStyle/>
        <a:p>
          <a:endParaRPr lang="en-GB"/>
        </a:p>
      </dgm:t>
    </dgm:pt>
    <dgm:pt modelId="{C7C3B631-CFA5-40B1-88D3-47F217A2745B}" type="sibTrans" cxnId="{722088A8-D079-4D0D-858C-A29DFD9ED242}">
      <dgm:prSet/>
      <dgm:spPr/>
      <dgm:t>
        <a:bodyPr/>
        <a:lstStyle/>
        <a:p>
          <a:endParaRPr lang="en-GB"/>
        </a:p>
      </dgm:t>
    </dgm:pt>
    <dgm:pt modelId="{4F961650-4A73-45F6-839C-1045B4F94238}">
      <dgm:prSet/>
      <dgm:spPr/>
      <dgm:t>
        <a:bodyPr/>
        <a:lstStyle/>
        <a:p>
          <a:r>
            <a:rPr lang="en-US" dirty="0"/>
            <a:t>Belbin’s theory 1981</a:t>
          </a:r>
          <a:endParaRPr lang="en-GB" dirty="0"/>
        </a:p>
      </dgm:t>
    </dgm:pt>
    <dgm:pt modelId="{AC5798D4-12C8-4167-9EFF-ABBEBD66D20F}" type="parTrans" cxnId="{093F2428-7597-44A6-979B-EFA82C700EC1}">
      <dgm:prSet/>
      <dgm:spPr/>
      <dgm:t>
        <a:bodyPr/>
        <a:lstStyle/>
        <a:p>
          <a:endParaRPr lang="en-GB"/>
        </a:p>
      </dgm:t>
    </dgm:pt>
    <dgm:pt modelId="{60B7295E-FCB1-4F7B-BBCB-3FA5EFAF5292}" type="sibTrans" cxnId="{093F2428-7597-44A6-979B-EFA82C700EC1}">
      <dgm:prSet/>
      <dgm:spPr/>
      <dgm:t>
        <a:bodyPr/>
        <a:lstStyle/>
        <a:p>
          <a:endParaRPr lang="en-GB"/>
        </a:p>
      </dgm:t>
    </dgm:pt>
    <dgm:pt modelId="{3C4C78DE-9BEC-465A-B935-0E2B05268050}">
      <dgm:prSet/>
      <dgm:spPr/>
      <dgm:t>
        <a:bodyPr/>
        <a:lstStyle/>
        <a:p>
          <a:r>
            <a:rPr lang="en-US" dirty="0"/>
            <a:t>Hersey-Blanchard model of leadership 1969</a:t>
          </a:r>
          <a:endParaRPr lang="en-GB" dirty="0"/>
        </a:p>
      </dgm:t>
    </dgm:pt>
    <dgm:pt modelId="{0C063BC6-723F-4549-868C-DBCB89F0AE42}" type="parTrans" cxnId="{6C95EADB-3242-4C7E-A183-C4EA53A36A24}">
      <dgm:prSet/>
      <dgm:spPr/>
      <dgm:t>
        <a:bodyPr/>
        <a:lstStyle/>
        <a:p>
          <a:endParaRPr lang="en-GB"/>
        </a:p>
      </dgm:t>
    </dgm:pt>
    <dgm:pt modelId="{E465FAAC-2552-47EF-8511-1E1774961EB1}" type="sibTrans" cxnId="{6C95EADB-3242-4C7E-A183-C4EA53A36A24}">
      <dgm:prSet/>
      <dgm:spPr/>
      <dgm:t>
        <a:bodyPr/>
        <a:lstStyle/>
        <a:p>
          <a:endParaRPr lang="en-GB"/>
        </a:p>
      </dgm:t>
    </dgm:pt>
    <dgm:pt modelId="{412CCA3F-86D5-44A3-B782-2A594DEAEC86}" type="pres">
      <dgm:prSet presAssocID="{A6B47C3B-87B7-4DBA-9AB7-7C1106809AFA}" presName="linear" presStyleCnt="0">
        <dgm:presLayoutVars>
          <dgm:animLvl val="lvl"/>
          <dgm:resizeHandles val="exact"/>
        </dgm:presLayoutVars>
      </dgm:prSet>
      <dgm:spPr/>
    </dgm:pt>
    <dgm:pt modelId="{8E72EEC5-1470-43BD-B2E8-296AE8F2F3C4}" type="pres">
      <dgm:prSet presAssocID="{94C63888-A0B2-4386-B238-2620AB6F0F2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03B004E-797C-446C-BF0E-DA65689837B3}" type="pres">
      <dgm:prSet presAssocID="{58AB9CB3-A0BC-49F8-9A01-0CFCAA8B74A3}" presName="spacer" presStyleCnt="0"/>
      <dgm:spPr/>
    </dgm:pt>
    <dgm:pt modelId="{AC632F84-51D9-477A-9F0E-2C27C5306B95}" type="pres">
      <dgm:prSet presAssocID="{4AEB68C3-B6A8-4E8A-91F4-CAE64D88A49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9C2D1DB-F4C0-47D6-8831-5998105685D9}" type="pres">
      <dgm:prSet presAssocID="{5023FA26-5AB6-48A0-9936-F240CFC056CC}" presName="spacer" presStyleCnt="0"/>
      <dgm:spPr/>
    </dgm:pt>
    <dgm:pt modelId="{262FA64F-4546-4D4A-97DC-7EAA0CD308C6}" type="pres">
      <dgm:prSet presAssocID="{598176E6-5F46-4541-AF2D-B291A74982E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CDD811F-6A19-4888-BBDA-AC28491CC62C}" type="pres">
      <dgm:prSet presAssocID="{BA67FF4F-EF3E-4D0B-A79E-4795820DBEAA}" presName="spacer" presStyleCnt="0"/>
      <dgm:spPr/>
    </dgm:pt>
    <dgm:pt modelId="{D0045D29-2C03-44BE-9407-6287D3BFFCDA}" type="pres">
      <dgm:prSet presAssocID="{2812F494-9E2B-4B34-82E5-3E54D131DF9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C2ACB63-232A-4A60-B542-A8F4ACCBDA7C}" type="pres">
      <dgm:prSet presAssocID="{C7C3B631-CFA5-40B1-88D3-47F217A2745B}" presName="spacer" presStyleCnt="0"/>
      <dgm:spPr/>
    </dgm:pt>
    <dgm:pt modelId="{77A91535-D7D4-4B00-8F07-838DA74CF326}" type="pres">
      <dgm:prSet presAssocID="{4F961650-4A73-45F6-839C-1045B4F9423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C1712F9-5F90-4DD0-A57C-A98BB1F6323E}" type="pres">
      <dgm:prSet presAssocID="{60B7295E-FCB1-4F7B-BBCB-3FA5EFAF5292}" presName="spacer" presStyleCnt="0"/>
      <dgm:spPr/>
    </dgm:pt>
    <dgm:pt modelId="{C11024FB-01BC-40E6-980F-57C7C82A500C}" type="pres">
      <dgm:prSet presAssocID="{3C4C78DE-9BEC-465A-B935-0E2B0526805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5334D18-71EC-46DD-88E0-B218F82E86EC}" srcId="{A6B47C3B-87B7-4DBA-9AB7-7C1106809AFA}" destId="{94C63888-A0B2-4386-B238-2620AB6F0F2F}" srcOrd="0" destOrd="0" parTransId="{ED2A45B6-ED34-4610-B309-B816F88F1958}" sibTransId="{58AB9CB3-A0BC-49F8-9A01-0CFCAA8B74A3}"/>
    <dgm:cxn modelId="{093F2428-7597-44A6-979B-EFA82C700EC1}" srcId="{A6B47C3B-87B7-4DBA-9AB7-7C1106809AFA}" destId="{4F961650-4A73-45F6-839C-1045B4F94238}" srcOrd="4" destOrd="0" parTransId="{AC5798D4-12C8-4167-9EFF-ABBEBD66D20F}" sibTransId="{60B7295E-FCB1-4F7B-BBCB-3FA5EFAF5292}"/>
    <dgm:cxn modelId="{C883B469-CEA8-4062-9F61-A70BFE6CEEA8}" type="presOf" srcId="{4AEB68C3-B6A8-4E8A-91F4-CAE64D88A495}" destId="{AC632F84-51D9-477A-9F0E-2C27C5306B95}" srcOrd="0" destOrd="0" presId="urn:microsoft.com/office/officeart/2005/8/layout/vList2"/>
    <dgm:cxn modelId="{07DDF853-7717-4437-8CA7-36EFB53ECC16}" srcId="{A6B47C3B-87B7-4DBA-9AB7-7C1106809AFA}" destId="{4AEB68C3-B6A8-4E8A-91F4-CAE64D88A495}" srcOrd="1" destOrd="0" parTransId="{33F1E58F-6CAB-4E40-A4E7-AC58936B6A10}" sibTransId="{5023FA26-5AB6-48A0-9936-F240CFC056CC}"/>
    <dgm:cxn modelId="{107B4F78-E1CA-496D-ACBA-2E867AF680AE}" srcId="{A6B47C3B-87B7-4DBA-9AB7-7C1106809AFA}" destId="{598176E6-5F46-4541-AF2D-B291A74982EF}" srcOrd="2" destOrd="0" parTransId="{734FB70B-5A19-45EE-A503-B3A4EF94182D}" sibTransId="{BA67FF4F-EF3E-4D0B-A79E-4795820DBEAA}"/>
    <dgm:cxn modelId="{BD33B090-33B8-4A6C-B9A5-43FA771C1B7B}" type="presOf" srcId="{598176E6-5F46-4541-AF2D-B291A74982EF}" destId="{262FA64F-4546-4D4A-97DC-7EAA0CD308C6}" srcOrd="0" destOrd="0" presId="urn:microsoft.com/office/officeart/2005/8/layout/vList2"/>
    <dgm:cxn modelId="{722088A8-D079-4D0D-858C-A29DFD9ED242}" srcId="{A6B47C3B-87B7-4DBA-9AB7-7C1106809AFA}" destId="{2812F494-9E2B-4B34-82E5-3E54D131DF9A}" srcOrd="3" destOrd="0" parTransId="{694F81D9-52EE-46FD-AAB3-7D691A1407B2}" sibTransId="{C7C3B631-CFA5-40B1-88D3-47F217A2745B}"/>
    <dgm:cxn modelId="{1CC09BCD-4315-4D13-8D46-2E7F167D1A09}" type="presOf" srcId="{A6B47C3B-87B7-4DBA-9AB7-7C1106809AFA}" destId="{412CCA3F-86D5-44A3-B782-2A594DEAEC86}" srcOrd="0" destOrd="0" presId="urn:microsoft.com/office/officeart/2005/8/layout/vList2"/>
    <dgm:cxn modelId="{6C95EADB-3242-4C7E-A183-C4EA53A36A24}" srcId="{A6B47C3B-87B7-4DBA-9AB7-7C1106809AFA}" destId="{3C4C78DE-9BEC-465A-B935-0E2B05268050}" srcOrd="5" destOrd="0" parTransId="{0C063BC6-723F-4549-868C-DBCB89F0AE42}" sibTransId="{E465FAAC-2552-47EF-8511-1E1774961EB1}"/>
    <dgm:cxn modelId="{72974BE1-26CF-45DE-8C92-C9FF9FF8BCA1}" type="presOf" srcId="{4F961650-4A73-45F6-839C-1045B4F94238}" destId="{77A91535-D7D4-4B00-8F07-838DA74CF326}" srcOrd="0" destOrd="0" presId="urn:microsoft.com/office/officeart/2005/8/layout/vList2"/>
    <dgm:cxn modelId="{92808DE9-D7F8-4D8A-956F-AF853F13FA58}" type="presOf" srcId="{3C4C78DE-9BEC-465A-B935-0E2B05268050}" destId="{C11024FB-01BC-40E6-980F-57C7C82A500C}" srcOrd="0" destOrd="0" presId="urn:microsoft.com/office/officeart/2005/8/layout/vList2"/>
    <dgm:cxn modelId="{8DDB84F2-5E7B-4463-A9F7-0EA05B105023}" type="presOf" srcId="{94C63888-A0B2-4386-B238-2620AB6F0F2F}" destId="{8E72EEC5-1470-43BD-B2E8-296AE8F2F3C4}" srcOrd="0" destOrd="0" presId="urn:microsoft.com/office/officeart/2005/8/layout/vList2"/>
    <dgm:cxn modelId="{A4D6EEF8-12E9-4AFF-92C8-666173774CA6}" type="presOf" srcId="{2812F494-9E2B-4B34-82E5-3E54D131DF9A}" destId="{D0045D29-2C03-44BE-9407-6287D3BFFCDA}" srcOrd="0" destOrd="0" presId="urn:microsoft.com/office/officeart/2005/8/layout/vList2"/>
    <dgm:cxn modelId="{C94B8D25-7082-4168-96FA-B72A6E396D35}" type="presParOf" srcId="{412CCA3F-86D5-44A3-B782-2A594DEAEC86}" destId="{8E72EEC5-1470-43BD-B2E8-296AE8F2F3C4}" srcOrd="0" destOrd="0" presId="urn:microsoft.com/office/officeart/2005/8/layout/vList2"/>
    <dgm:cxn modelId="{4712EAFC-D612-4A0F-8C0A-BBDD96F3E514}" type="presParOf" srcId="{412CCA3F-86D5-44A3-B782-2A594DEAEC86}" destId="{803B004E-797C-446C-BF0E-DA65689837B3}" srcOrd="1" destOrd="0" presId="urn:microsoft.com/office/officeart/2005/8/layout/vList2"/>
    <dgm:cxn modelId="{4B85B73E-D473-4E3C-A5F2-04E141AA0FC2}" type="presParOf" srcId="{412CCA3F-86D5-44A3-B782-2A594DEAEC86}" destId="{AC632F84-51D9-477A-9F0E-2C27C5306B95}" srcOrd="2" destOrd="0" presId="urn:microsoft.com/office/officeart/2005/8/layout/vList2"/>
    <dgm:cxn modelId="{9DC0D38F-E76C-4BED-BB72-843073E674C2}" type="presParOf" srcId="{412CCA3F-86D5-44A3-B782-2A594DEAEC86}" destId="{99C2D1DB-F4C0-47D6-8831-5998105685D9}" srcOrd="3" destOrd="0" presId="urn:microsoft.com/office/officeart/2005/8/layout/vList2"/>
    <dgm:cxn modelId="{6DA2C5CD-A932-4445-B590-6D3806E748F1}" type="presParOf" srcId="{412CCA3F-86D5-44A3-B782-2A594DEAEC86}" destId="{262FA64F-4546-4D4A-97DC-7EAA0CD308C6}" srcOrd="4" destOrd="0" presId="urn:microsoft.com/office/officeart/2005/8/layout/vList2"/>
    <dgm:cxn modelId="{93821313-3221-4845-9188-933BC453A6FA}" type="presParOf" srcId="{412CCA3F-86D5-44A3-B782-2A594DEAEC86}" destId="{ECDD811F-6A19-4888-BBDA-AC28491CC62C}" srcOrd="5" destOrd="0" presId="urn:microsoft.com/office/officeart/2005/8/layout/vList2"/>
    <dgm:cxn modelId="{161BBD93-D6EC-4471-B477-9426AE2B9A94}" type="presParOf" srcId="{412CCA3F-86D5-44A3-B782-2A594DEAEC86}" destId="{D0045D29-2C03-44BE-9407-6287D3BFFCDA}" srcOrd="6" destOrd="0" presId="urn:microsoft.com/office/officeart/2005/8/layout/vList2"/>
    <dgm:cxn modelId="{20ED7809-FD8D-4E2D-B225-9A90F6EFE574}" type="presParOf" srcId="{412CCA3F-86D5-44A3-B782-2A594DEAEC86}" destId="{2C2ACB63-232A-4A60-B542-A8F4ACCBDA7C}" srcOrd="7" destOrd="0" presId="urn:microsoft.com/office/officeart/2005/8/layout/vList2"/>
    <dgm:cxn modelId="{E42F30F7-E69C-4B94-A805-3C533E5B5A5A}" type="presParOf" srcId="{412CCA3F-86D5-44A3-B782-2A594DEAEC86}" destId="{77A91535-D7D4-4B00-8F07-838DA74CF326}" srcOrd="8" destOrd="0" presId="urn:microsoft.com/office/officeart/2005/8/layout/vList2"/>
    <dgm:cxn modelId="{78B33A1F-9096-4A0D-A6A9-7CDFA9937782}" type="presParOf" srcId="{412CCA3F-86D5-44A3-B782-2A594DEAEC86}" destId="{7C1712F9-5F90-4DD0-A57C-A98BB1F6323E}" srcOrd="9" destOrd="0" presId="urn:microsoft.com/office/officeart/2005/8/layout/vList2"/>
    <dgm:cxn modelId="{2972C2A7-BAAC-4E14-8851-E1EEA05340F0}" type="presParOf" srcId="{412CCA3F-86D5-44A3-B782-2A594DEAEC86}" destId="{C11024FB-01BC-40E6-980F-57C7C82A500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818AF6-4D37-4582-BF90-7BC5B100CDF9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4E93FF9-9E40-42AF-BF69-888316D4B980}">
      <dgm:prSet/>
      <dgm:spPr/>
      <dgm:t>
        <a:bodyPr/>
        <a:lstStyle/>
        <a:p>
          <a:r>
            <a:rPr lang="en-GB"/>
            <a:t>Team leader has to be prepared for the incoming question</a:t>
          </a:r>
          <a:endParaRPr lang="en-US"/>
        </a:p>
      </dgm:t>
    </dgm:pt>
    <dgm:pt modelId="{CDC7D37F-6345-47E0-9EE9-72FD36B1A5F7}" type="parTrans" cxnId="{F8370C91-98DA-4D97-B9B8-6488D74E87A2}">
      <dgm:prSet/>
      <dgm:spPr/>
      <dgm:t>
        <a:bodyPr/>
        <a:lstStyle/>
        <a:p>
          <a:endParaRPr lang="en-US"/>
        </a:p>
      </dgm:t>
    </dgm:pt>
    <dgm:pt modelId="{1D4FB840-0008-4AD0-9AE0-C14D480260D4}" type="sibTrans" cxnId="{F8370C91-98DA-4D97-B9B8-6488D74E87A2}">
      <dgm:prSet/>
      <dgm:spPr/>
      <dgm:t>
        <a:bodyPr/>
        <a:lstStyle/>
        <a:p>
          <a:endParaRPr lang="en-US"/>
        </a:p>
      </dgm:t>
    </dgm:pt>
    <dgm:pt modelId="{A325E735-5213-49C3-8E47-CBADD84F9E51}">
      <dgm:prSet/>
      <dgm:spPr/>
      <dgm:t>
        <a:bodyPr/>
        <a:lstStyle/>
        <a:p>
          <a:r>
            <a:rPr lang="en-GB"/>
            <a:t>Not everyone has a clear idea of the project</a:t>
          </a:r>
          <a:endParaRPr lang="en-US"/>
        </a:p>
      </dgm:t>
    </dgm:pt>
    <dgm:pt modelId="{B5213CD8-9ED6-4379-9549-5BF842B53A63}" type="parTrans" cxnId="{91AED8E3-FC63-4F24-97DC-42C6C849AA97}">
      <dgm:prSet/>
      <dgm:spPr/>
      <dgm:t>
        <a:bodyPr/>
        <a:lstStyle/>
        <a:p>
          <a:endParaRPr lang="en-US"/>
        </a:p>
      </dgm:t>
    </dgm:pt>
    <dgm:pt modelId="{02845289-936A-45BC-980F-6BA9A5D68BB2}" type="sibTrans" cxnId="{91AED8E3-FC63-4F24-97DC-42C6C849AA97}">
      <dgm:prSet/>
      <dgm:spPr/>
      <dgm:t>
        <a:bodyPr/>
        <a:lstStyle/>
        <a:p>
          <a:endParaRPr lang="en-US"/>
        </a:p>
      </dgm:t>
    </dgm:pt>
    <dgm:pt modelId="{07DFE05F-3F97-4622-89EC-AB9E5BEA0609}">
      <dgm:prSet/>
      <dgm:spPr/>
      <dgm:t>
        <a:bodyPr/>
        <a:lstStyle/>
        <a:p>
          <a:r>
            <a:rPr lang="en-GB"/>
            <a:t>Members can be confused about their position in the group</a:t>
          </a:r>
          <a:endParaRPr lang="en-US"/>
        </a:p>
      </dgm:t>
    </dgm:pt>
    <dgm:pt modelId="{1AA08DB8-4C65-42D5-9D86-FDA118782205}" type="parTrans" cxnId="{3AEBD8BB-F767-4F14-833D-21FD4516CB7E}">
      <dgm:prSet/>
      <dgm:spPr/>
      <dgm:t>
        <a:bodyPr/>
        <a:lstStyle/>
        <a:p>
          <a:endParaRPr lang="en-US"/>
        </a:p>
      </dgm:t>
    </dgm:pt>
    <dgm:pt modelId="{7EB58008-B93D-473C-83A3-E5E5DF9C03C4}" type="sibTrans" cxnId="{3AEBD8BB-F767-4F14-833D-21FD4516CB7E}">
      <dgm:prSet/>
      <dgm:spPr/>
      <dgm:t>
        <a:bodyPr/>
        <a:lstStyle/>
        <a:p>
          <a:endParaRPr lang="en-US"/>
        </a:p>
      </dgm:t>
    </dgm:pt>
    <dgm:pt modelId="{EE0B786F-448E-4618-808C-633A4D540643}">
      <dgm:prSet/>
      <dgm:spPr/>
      <dgm:t>
        <a:bodyPr/>
        <a:lstStyle/>
        <a:p>
          <a:r>
            <a:rPr lang="en-GB"/>
            <a:t>Team is very dependent from the leader waiting for direction</a:t>
          </a:r>
          <a:endParaRPr lang="en-US"/>
        </a:p>
      </dgm:t>
    </dgm:pt>
    <dgm:pt modelId="{1B9825E3-7C22-4937-B909-B1E2714F4E75}" type="parTrans" cxnId="{A055CF57-72A6-47D7-8F9F-81126E1DD534}">
      <dgm:prSet/>
      <dgm:spPr/>
      <dgm:t>
        <a:bodyPr/>
        <a:lstStyle/>
        <a:p>
          <a:endParaRPr lang="en-US"/>
        </a:p>
      </dgm:t>
    </dgm:pt>
    <dgm:pt modelId="{B2BC5986-4993-4A82-A24D-2B09EA234DF5}" type="sibTrans" cxnId="{A055CF57-72A6-47D7-8F9F-81126E1DD534}">
      <dgm:prSet/>
      <dgm:spPr/>
      <dgm:t>
        <a:bodyPr/>
        <a:lstStyle/>
        <a:p>
          <a:endParaRPr lang="en-US"/>
        </a:p>
      </dgm:t>
    </dgm:pt>
    <dgm:pt modelId="{64FE4825-8345-4D87-B7DB-CEA33417071A}" type="pres">
      <dgm:prSet presAssocID="{96818AF6-4D37-4582-BF90-7BC5B100CDF9}" presName="outerComposite" presStyleCnt="0">
        <dgm:presLayoutVars>
          <dgm:chMax val="5"/>
          <dgm:dir/>
          <dgm:resizeHandles val="exact"/>
        </dgm:presLayoutVars>
      </dgm:prSet>
      <dgm:spPr/>
    </dgm:pt>
    <dgm:pt modelId="{9604852C-1A6A-49A0-8451-70834500451E}" type="pres">
      <dgm:prSet presAssocID="{96818AF6-4D37-4582-BF90-7BC5B100CDF9}" presName="dummyMaxCanvas" presStyleCnt="0">
        <dgm:presLayoutVars/>
      </dgm:prSet>
      <dgm:spPr/>
    </dgm:pt>
    <dgm:pt modelId="{ECC2FE64-486B-4C71-B256-4919987C8F6B}" type="pres">
      <dgm:prSet presAssocID="{96818AF6-4D37-4582-BF90-7BC5B100CDF9}" presName="FourNodes_1" presStyleLbl="node1" presStyleIdx="0" presStyleCnt="4">
        <dgm:presLayoutVars>
          <dgm:bulletEnabled val="1"/>
        </dgm:presLayoutVars>
      </dgm:prSet>
      <dgm:spPr/>
    </dgm:pt>
    <dgm:pt modelId="{3E4BB834-F18A-44C8-ACEA-F5DC60251AB2}" type="pres">
      <dgm:prSet presAssocID="{96818AF6-4D37-4582-BF90-7BC5B100CDF9}" presName="FourNodes_2" presStyleLbl="node1" presStyleIdx="1" presStyleCnt="4">
        <dgm:presLayoutVars>
          <dgm:bulletEnabled val="1"/>
        </dgm:presLayoutVars>
      </dgm:prSet>
      <dgm:spPr/>
    </dgm:pt>
    <dgm:pt modelId="{D0B45344-0DB4-4850-BA79-FF8A6B4E14CA}" type="pres">
      <dgm:prSet presAssocID="{96818AF6-4D37-4582-BF90-7BC5B100CDF9}" presName="FourNodes_3" presStyleLbl="node1" presStyleIdx="2" presStyleCnt="4">
        <dgm:presLayoutVars>
          <dgm:bulletEnabled val="1"/>
        </dgm:presLayoutVars>
      </dgm:prSet>
      <dgm:spPr/>
    </dgm:pt>
    <dgm:pt modelId="{EFFC35A8-9CC5-44EA-92EF-8B8F3F3A98A8}" type="pres">
      <dgm:prSet presAssocID="{96818AF6-4D37-4582-BF90-7BC5B100CDF9}" presName="FourNodes_4" presStyleLbl="node1" presStyleIdx="3" presStyleCnt="4">
        <dgm:presLayoutVars>
          <dgm:bulletEnabled val="1"/>
        </dgm:presLayoutVars>
      </dgm:prSet>
      <dgm:spPr/>
    </dgm:pt>
    <dgm:pt modelId="{21051A9A-434B-4E33-8655-D498E599ED48}" type="pres">
      <dgm:prSet presAssocID="{96818AF6-4D37-4582-BF90-7BC5B100CDF9}" presName="FourConn_1-2" presStyleLbl="fgAccFollowNode1" presStyleIdx="0" presStyleCnt="3">
        <dgm:presLayoutVars>
          <dgm:bulletEnabled val="1"/>
        </dgm:presLayoutVars>
      </dgm:prSet>
      <dgm:spPr/>
    </dgm:pt>
    <dgm:pt modelId="{FCADF1A1-346B-41AF-9F13-C1C47AA97123}" type="pres">
      <dgm:prSet presAssocID="{96818AF6-4D37-4582-BF90-7BC5B100CDF9}" presName="FourConn_2-3" presStyleLbl="fgAccFollowNode1" presStyleIdx="1" presStyleCnt="3">
        <dgm:presLayoutVars>
          <dgm:bulletEnabled val="1"/>
        </dgm:presLayoutVars>
      </dgm:prSet>
      <dgm:spPr/>
    </dgm:pt>
    <dgm:pt modelId="{B9E100EA-C563-4A5A-BB6A-315857491081}" type="pres">
      <dgm:prSet presAssocID="{96818AF6-4D37-4582-BF90-7BC5B100CDF9}" presName="FourConn_3-4" presStyleLbl="fgAccFollowNode1" presStyleIdx="2" presStyleCnt="3">
        <dgm:presLayoutVars>
          <dgm:bulletEnabled val="1"/>
        </dgm:presLayoutVars>
      </dgm:prSet>
      <dgm:spPr/>
    </dgm:pt>
    <dgm:pt modelId="{73B18A30-C6B4-41FE-9433-332B59F9AD61}" type="pres">
      <dgm:prSet presAssocID="{96818AF6-4D37-4582-BF90-7BC5B100CDF9}" presName="FourNodes_1_text" presStyleLbl="node1" presStyleIdx="3" presStyleCnt="4">
        <dgm:presLayoutVars>
          <dgm:bulletEnabled val="1"/>
        </dgm:presLayoutVars>
      </dgm:prSet>
      <dgm:spPr/>
    </dgm:pt>
    <dgm:pt modelId="{BBAD13A0-98AF-4AC4-AE9D-511175A12AF4}" type="pres">
      <dgm:prSet presAssocID="{96818AF6-4D37-4582-BF90-7BC5B100CDF9}" presName="FourNodes_2_text" presStyleLbl="node1" presStyleIdx="3" presStyleCnt="4">
        <dgm:presLayoutVars>
          <dgm:bulletEnabled val="1"/>
        </dgm:presLayoutVars>
      </dgm:prSet>
      <dgm:spPr/>
    </dgm:pt>
    <dgm:pt modelId="{B5E47953-DB29-4C4D-B662-E30DF4AC9E2E}" type="pres">
      <dgm:prSet presAssocID="{96818AF6-4D37-4582-BF90-7BC5B100CDF9}" presName="FourNodes_3_text" presStyleLbl="node1" presStyleIdx="3" presStyleCnt="4">
        <dgm:presLayoutVars>
          <dgm:bulletEnabled val="1"/>
        </dgm:presLayoutVars>
      </dgm:prSet>
      <dgm:spPr/>
    </dgm:pt>
    <dgm:pt modelId="{8E113223-5444-4521-83FA-13CC754EB411}" type="pres">
      <dgm:prSet presAssocID="{96818AF6-4D37-4582-BF90-7BC5B100CDF9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B04C90B-2567-4587-82D5-D485449AA384}" type="presOf" srcId="{07DFE05F-3F97-4622-89EC-AB9E5BEA0609}" destId="{B5E47953-DB29-4C4D-B662-E30DF4AC9E2E}" srcOrd="1" destOrd="0" presId="urn:microsoft.com/office/officeart/2005/8/layout/vProcess5"/>
    <dgm:cxn modelId="{CE118026-8D1D-4A54-9076-AA0B76E25694}" type="presOf" srcId="{96818AF6-4D37-4582-BF90-7BC5B100CDF9}" destId="{64FE4825-8345-4D87-B7DB-CEA33417071A}" srcOrd="0" destOrd="0" presId="urn:microsoft.com/office/officeart/2005/8/layout/vProcess5"/>
    <dgm:cxn modelId="{0D40943A-5792-4070-AB25-4EFCCBD27CE0}" type="presOf" srcId="{1D4FB840-0008-4AD0-9AE0-C14D480260D4}" destId="{21051A9A-434B-4E33-8655-D498E599ED48}" srcOrd="0" destOrd="0" presId="urn:microsoft.com/office/officeart/2005/8/layout/vProcess5"/>
    <dgm:cxn modelId="{14B0DB61-2616-456A-9D5D-C93FAA5A0543}" type="presOf" srcId="{EE0B786F-448E-4618-808C-633A4D540643}" destId="{8E113223-5444-4521-83FA-13CC754EB411}" srcOrd="1" destOrd="0" presId="urn:microsoft.com/office/officeart/2005/8/layout/vProcess5"/>
    <dgm:cxn modelId="{829AE04E-7D77-497C-B2E1-C265E8AD37F7}" type="presOf" srcId="{A325E735-5213-49C3-8E47-CBADD84F9E51}" destId="{3E4BB834-F18A-44C8-ACEA-F5DC60251AB2}" srcOrd="0" destOrd="0" presId="urn:microsoft.com/office/officeart/2005/8/layout/vProcess5"/>
    <dgm:cxn modelId="{A055CF57-72A6-47D7-8F9F-81126E1DD534}" srcId="{96818AF6-4D37-4582-BF90-7BC5B100CDF9}" destId="{EE0B786F-448E-4618-808C-633A4D540643}" srcOrd="3" destOrd="0" parTransId="{1B9825E3-7C22-4937-B909-B1E2714F4E75}" sibTransId="{B2BC5986-4993-4A82-A24D-2B09EA234DF5}"/>
    <dgm:cxn modelId="{41D17B5A-99DA-463C-8F0E-D575038F523D}" type="presOf" srcId="{7EB58008-B93D-473C-83A3-E5E5DF9C03C4}" destId="{B9E100EA-C563-4A5A-BB6A-315857491081}" srcOrd="0" destOrd="0" presId="urn:microsoft.com/office/officeart/2005/8/layout/vProcess5"/>
    <dgm:cxn modelId="{C88EDA83-5F8C-4C95-9141-E0D9420559DD}" type="presOf" srcId="{EE0B786F-448E-4618-808C-633A4D540643}" destId="{EFFC35A8-9CC5-44EA-92EF-8B8F3F3A98A8}" srcOrd="0" destOrd="0" presId="urn:microsoft.com/office/officeart/2005/8/layout/vProcess5"/>
    <dgm:cxn modelId="{F8370C91-98DA-4D97-B9B8-6488D74E87A2}" srcId="{96818AF6-4D37-4582-BF90-7BC5B100CDF9}" destId="{04E93FF9-9E40-42AF-BF69-888316D4B980}" srcOrd="0" destOrd="0" parTransId="{CDC7D37F-6345-47E0-9EE9-72FD36B1A5F7}" sibTransId="{1D4FB840-0008-4AD0-9AE0-C14D480260D4}"/>
    <dgm:cxn modelId="{95CD01A3-2007-4474-85D1-506ACC2E2948}" type="presOf" srcId="{04E93FF9-9E40-42AF-BF69-888316D4B980}" destId="{ECC2FE64-486B-4C71-B256-4919987C8F6B}" srcOrd="0" destOrd="0" presId="urn:microsoft.com/office/officeart/2005/8/layout/vProcess5"/>
    <dgm:cxn modelId="{3AEBD8BB-F767-4F14-833D-21FD4516CB7E}" srcId="{96818AF6-4D37-4582-BF90-7BC5B100CDF9}" destId="{07DFE05F-3F97-4622-89EC-AB9E5BEA0609}" srcOrd="2" destOrd="0" parTransId="{1AA08DB8-4C65-42D5-9D86-FDA118782205}" sibTransId="{7EB58008-B93D-473C-83A3-E5E5DF9C03C4}"/>
    <dgm:cxn modelId="{3A62F2D0-534E-4F3E-951C-5A91C2556F7F}" type="presOf" srcId="{A325E735-5213-49C3-8E47-CBADD84F9E51}" destId="{BBAD13A0-98AF-4AC4-AE9D-511175A12AF4}" srcOrd="1" destOrd="0" presId="urn:microsoft.com/office/officeart/2005/8/layout/vProcess5"/>
    <dgm:cxn modelId="{D50B24E1-E3E3-4A8C-BF64-B234F64B33D4}" type="presOf" srcId="{07DFE05F-3F97-4622-89EC-AB9E5BEA0609}" destId="{D0B45344-0DB4-4850-BA79-FF8A6B4E14CA}" srcOrd="0" destOrd="0" presId="urn:microsoft.com/office/officeart/2005/8/layout/vProcess5"/>
    <dgm:cxn modelId="{91AED8E3-FC63-4F24-97DC-42C6C849AA97}" srcId="{96818AF6-4D37-4582-BF90-7BC5B100CDF9}" destId="{A325E735-5213-49C3-8E47-CBADD84F9E51}" srcOrd="1" destOrd="0" parTransId="{B5213CD8-9ED6-4379-9549-5BF842B53A63}" sibTransId="{02845289-936A-45BC-980F-6BA9A5D68BB2}"/>
    <dgm:cxn modelId="{9ED58BEA-ED1F-4D23-8F98-BE9A029C61A1}" type="presOf" srcId="{04E93FF9-9E40-42AF-BF69-888316D4B980}" destId="{73B18A30-C6B4-41FE-9433-332B59F9AD61}" srcOrd="1" destOrd="0" presId="urn:microsoft.com/office/officeart/2005/8/layout/vProcess5"/>
    <dgm:cxn modelId="{E2BB23FC-10C2-490D-9EFB-6B8898CFCD73}" type="presOf" srcId="{02845289-936A-45BC-980F-6BA9A5D68BB2}" destId="{FCADF1A1-346B-41AF-9F13-C1C47AA97123}" srcOrd="0" destOrd="0" presId="urn:microsoft.com/office/officeart/2005/8/layout/vProcess5"/>
    <dgm:cxn modelId="{807901F6-0AA6-4501-975E-266960030A1E}" type="presParOf" srcId="{64FE4825-8345-4D87-B7DB-CEA33417071A}" destId="{9604852C-1A6A-49A0-8451-70834500451E}" srcOrd="0" destOrd="0" presId="urn:microsoft.com/office/officeart/2005/8/layout/vProcess5"/>
    <dgm:cxn modelId="{542DCF27-9A2C-4012-9772-22D82F99754D}" type="presParOf" srcId="{64FE4825-8345-4D87-B7DB-CEA33417071A}" destId="{ECC2FE64-486B-4C71-B256-4919987C8F6B}" srcOrd="1" destOrd="0" presId="urn:microsoft.com/office/officeart/2005/8/layout/vProcess5"/>
    <dgm:cxn modelId="{B9C871B7-B592-4C07-AAAF-E958BFFE6AAC}" type="presParOf" srcId="{64FE4825-8345-4D87-B7DB-CEA33417071A}" destId="{3E4BB834-F18A-44C8-ACEA-F5DC60251AB2}" srcOrd="2" destOrd="0" presId="urn:microsoft.com/office/officeart/2005/8/layout/vProcess5"/>
    <dgm:cxn modelId="{2452041A-A2D3-4342-907B-D0D7DF902A9E}" type="presParOf" srcId="{64FE4825-8345-4D87-B7DB-CEA33417071A}" destId="{D0B45344-0DB4-4850-BA79-FF8A6B4E14CA}" srcOrd="3" destOrd="0" presId="urn:microsoft.com/office/officeart/2005/8/layout/vProcess5"/>
    <dgm:cxn modelId="{97007AD6-1F01-4CF5-BC5E-3937A8F66A63}" type="presParOf" srcId="{64FE4825-8345-4D87-B7DB-CEA33417071A}" destId="{EFFC35A8-9CC5-44EA-92EF-8B8F3F3A98A8}" srcOrd="4" destOrd="0" presId="urn:microsoft.com/office/officeart/2005/8/layout/vProcess5"/>
    <dgm:cxn modelId="{002CFE5C-4D5B-4C2C-9E7B-A4A5BAF84E11}" type="presParOf" srcId="{64FE4825-8345-4D87-B7DB-CEA33417071A}" destId="{21051A9A-434B-4E33-8655-D498E599ED48}" srcOrd="5" destOrd="0" presId="urn:microsoft.com/office/officeart/2005/8/layout/vProcess5"/>
    <dgm:cxn modelId="{F8987B4E-7F28-4B2D-8171-517A367999DE}" type="presParOf" srcId="{64FE4825-8345-4D87-B7DB-CEA33417071A}" destId="{FCADF1A1-346B-41AF-9F13-C1C47AA97123}" srcOrd="6" destOrd="0" presId="urn:microsoft.com/office/officeart/2005/8/layout/vProcess5"/>
    <dgm:cxn modelId="{1E29B7B1-0B55-4749-A001-309AAE216A6F}" type="presParOf" srcId="{64FE4825-8345-4D87-B7DB-CEA33417071A}" destId="{B9E100EA-C563-4A5A-BB6A-315857491081}" srcOrd="7" destOrd="0" presId="urn:microsoft.com/office/officeart/2005/8/layout/vProcess5"/>
    <dgm:cxn modelId="{BF3377B6-EDB6-4E5B-9A44-FCFDF17D5836}" type="presParOf" srcId="{64FE4825-8345-4D87-B7DB-CEA33417071A}" destId="{73B18A30-C6B4-41FE-9433-332B59F9AD61}" srcOrd="8" destOrd="0" presId="urn:microsoft.com/office/officeart/2005/8/layout/vProcess5"/>
    <dgm:cxn modelId="{C1605E4A-E2A4-44BB-8DCC-9502E74C8E5F}" type="presParOf" srcId="{64FE4825-8345-4D87-B7DB-CEA33417071A}" destId="{BBAD13A0-98AF-4AC4-AE9D-511175A12AF4}" srcOrd="9" destOrd="0" presId="urn:microsoft.com/office/officeart/2005/8/layout/vProcess5"/>
    <dgm:cxn modelId="{C07CB383-A2E8-466D-B7CD-CC2EC4F3EF7C}" type="presParOf" srcId="{64FE4825-8345-4D87-B7DB-CEA33417071A}" destId="{B5E47953-DB29-4C4D-B662-E30DF4AC9E2E}" srcOrd="10" destOrd="0" presId="urn:microsoft.com/office/officeart/2005/8/layout/vProcess5"/>
    <dgm:cxn modelId="{301D0DB2-9252-40A5-A324-844DF8500149}" type="presParOf" srcId="{64FE4825-8345-4D87-B7DB-CEA33417071A}" destId="{8E113223-5444-4521-83FA-13CC754EB41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F183501-E03D-4A36-B71A-54FE3997F2C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2059443-8845-4F68-B5FC-4FF41E7854FF}">
      <dgm:prSet/>
      <dgm:spPr/>
      <dgm:t>
        <a:bodyPr/>
        <a:lstStyle/>
        <a:p>
          <a:r>
            <a:rPr lang="en-GB"/>
            <a:t>Clarity of each member position is vague </a:t>
          </a:r>
          <a:endParaRPr lang="en-US"/>
        </a:p>
      </dgm:t>
    </dgm:pt>
    <dgm:pt modelId="{8062DA98-EFC7-4D22-895D-13F611921410}" type="parTrans" cxnId="{E6CE57B2-24DB-4440-AFB6-8A87FE23C851}">
      <dgm:prSet/>
      <dgm:spPr/>
      <dgm:t>
        <a:bodyPr/>
        <a:lstStyle/>
        <a:p>
          <a:endParaRPr lang="en-US"/>
        </a:p>
      </dgm:t>
    </dgm:pt>
    <dgm:pt modelId="{3602EA13-E9BA-499B-921A-9D77C6E93E20}" type="sibTrans" cxnId="{E6CE57B2-24DB-4440-AFB6-8A87FE23C851}">
      <dgm:prSet/>
      <dgm:spPr/>
      <dgm:t>
        <a:bodyPr/>
        <a:lstStyle/>
        <a:p>
          <a:endParaRPr lang="en-US"/>
        </a:p>
      </dgm:t>
    </dgm:pt>
    <dgm:pt modelId="{AB89D52F-F2BD-4C94-9A54-7E452F35B455}">
      <dgm:prSet/>
      <dgm:spPr/>
      <dgm:t>
        <a:bodyPr/>
        <a:lstStyle/>
        <a:p>
          <a:r>
            <a:rPr lang="en-GB"/>
            <a:t>Struggles start to show up</a:t>
          </a:r>
          <a:endParaRPr lang="en-US"/>
        </a:p>
      </dgm:t>
    </dgm:pt>
    <dgm:pt modelId="{0477F1C8-9DD4-4465-9428-2EF2EA683F7B}" type="parTrans" cxnId="{9F8A9FDC-35DC-41A0-8B45-C01527EFB14A}">
      <dgm:prSet/>
      <dgm:spPr/>
      <dgm:t>
        <a:bodyPr/>
        <a:lstStyle/>
        <a:p>
          <a:endParaRPr lang="en-US"/>
        </a:p>
      </dgm:t>
    </dgm:pt>
    <dgm:pt modelId="{86EE529C-EF31-40B1-940C-3C5C9D71736D}" type="sibTrans" cxnId="{9F8A9FDC-35DC-41A0-8B45-C01527EFB14A}">
      <dgm:prSet/>
      <dgm:spPr/>
      <dgm:t>
        <a:bodyPr/>
        <a:lstStyle/>
        <a:p>
          <a:endParaRPr lang="en-US"/>
        </a:p>
      </dgm:t>
    </dgm:pt>
    <dgm:pt modelId="{E99EFB56-CC55-4A29-B395-2A45480DB12D}">
      <dgm:prSet/>
      <dgm:spPr/>
      <dgm:t>
        <a:bodyPr/>
        <a:lstStyle/>
        <a:p>
          <a:r>
            <a:rPr lang="en-GB"/>
            <a:t>Contrast of ideas </a:t>
          </a:r>
          <a:endParaRPr lang="en-US"/>
        </a:p>
      </dgm:t>
    </dgm:pt>
    <dgm:pt modelId="{B2DCCFD1-F14A-4045-A9D7-17A6EF9D6E61}" type="parTrans" cxnId="{58FA1310-CEEF-4074-A0DB-CDBAD82E9922}">
      <dgm:prSet/>
      <dgm:spPr/>
      <dgm:t>
        <a:bodyPr/>
        <a:lstStyle/>
        <a:p>
          <a:endParaRPr lang="en-US"/>
        </a:p>
      </dgm:t>
    </dgm:pt>
    <dgm:pt modelId="{57DA0634-C156-462C-8C4F-3C9605F070A9}" type="sibTrans" cxnId="{58FA1310-CEEF-4074-A0DB-CDBAD82E9922}">
      <dgm:prSet/>
      <dgm:spPr/>
      <dgm:t>
        <a:bodyPr/>
        <a:lstStyle/>
        <a:p>
          <a:endParaRPr lang="en-US"/>
        </a:p>
      </dgm:t>
    </dgm:pt>
    <dgm:pt modelId="{C23BC85B-9CF1-4A8A-9963-3863B43B7E1F}">
      <dgm:prSet/>
      <dgm:spPr/>
      <dgm:t>
        <a:bodyPr/>
        <a:lstStyle/>
        <a:p>
          <a:r>
            <a:rPr lang="en-GB"/>
            <a:t>Leaders has the job to help team member to compromise </a:t>
          </a:r>
          <a:endParaRPr lang="en-US"/>
        </a:p>
      </dgm:t>
    </dgm:pt>
    <dgm:pt modelId="{9A8A286D-D8C2-4DB9-8A9C-D9487A4B76B2}" type="parTrans" cxnId="{954133D8-ACCF-488A-929E-0F71AEA009F2}">
      <dgm:prSet/>
      <dgm:spPr/>
      <dgm:t>
        <a:bodyPr/>
        <a:lstStyle/>
        <a:p>
          <a:endParaRPr lang="en-US"/>
        </a:p>
      </dgm:t>
    </dgm:pt>
    <dgm:pt modelId="{0C8E9518-B017-4FE1-8389-C938F0D9F85A}" type="sibTrans" cxnId="{954133D8-ACCF-488A-929E-0F71AEA009F2}">
      <dgm:prSet/>
      <dgm:spPr/>
      <dgm:t>
        <a:bodyPr/>
        <a:lstStyle/>
        <a:p>
          <a:endParaRPr lang="en-US"/>
        </a:p>
      </dgm:t>
    </dgm:pt>
    <dgm:pt modelId="{85E5E906-4E8D-4C80-8E27-2388FC2C8D43}">
      <dgm:prSet/>
      <dgm:spPr/>
      <dgm:t>
        <a:bodyPr/>
        <a:lstStyle/>
        <a:p>
          <a:r>
            <a:rPr lang="en-GB"/>
            <a:t>Conflict management skills should be developed </a:t>
          </a:r>
          <a:endParaRPr lang="en-US"/>
        </a:p>
      </dgm:t>
    </dgm:pt>
    <dgm:pt modelId="{9A81E51E-08FE-4156-88F1-DE96E453D596}" type="parTrans" cxnId="{B84735AB-2736-4CA9-9329-FDC8E6339354}">
      <dgm:prSet/>
      <dgm:spPr/>
      <dgm:t>
        <a:bodyPr/>
        <a:lstStyle/>
        <a:p>
          <a:endParaRPr lang="en-US"/>
        </a:p>
      </dgm:t>
    </dgm:pt>
    <dgm:pt modelId="{9EF876B6-636C-4AE6-B640-2CB487963A5B}" type="sibTrans" cxnId="{B84735AB-2736-4CA9-9329-FDC8E6339354}">
      <dgm:prSet/>
      <dgm:spPr/>
      <dgm:t>
        <a:bodyPr/>
        <a:lstStyle/>
        <a:p>
          <a:endParaRPr lang="en-US"/>
        </a:p>
      </dgm:t>
    </dgm:pt>
    <dgm:pt modelId="{8537C937-63DF-4137-8540-57183D964E88}" type="pres">
      <dgm:prSet presAssocID="{FF183501-E03D-4A36-B71A-54FE3997F2C1}" presName="outerComposite" presStyleCnt="0">
        <dgm:presLayoutVars>
          <dgm:chMax val="5"/>
          <dgm:dir/>
          <dgm:resizeHandles val="exact"/>
        </dgm:presLayoutVars>
      </dgm:prSet>
      <dgm:spPr/>
    </dgm:pt>
    <dgm:pt modelId="{D22E15B8-DDC4-4800-B12E-B1B5D78FA0F4}" type="pres">
      <dgm:prSet presAssocID="{FF183501-E03D-4A36-B71A-54FE3997F2C1}" presName="dummyMaxCanvas" presStyleCnt="0">
        <dgm:presLayoutVars/>
      </dgm:prSet>
      <dgm:spPr/>
    </dgm:pt>
    <dgm:pt modelId="{79CD1F72-4768-4C5F-8A47-FAB37A3B19F4}" type="pres">
      <dgm:prSet presAssocID="{FF183501-E03D-4A36-B71A-54FE3997F2C1}" presName="FiveNodes_1" presStyleLbl="node1" presStyleIdx="0" presStyleCnt="5">
        <dgm:presLayoutVars>
          <dgm:bulletEnabled val="1"/>
        </dgm:presLayoutVars>
      </dgm:prSet>
      <dgm:spPr/>
    </dgm:pt>
    <dgm:pt modelId="{A1F025D7-07D6-4CCF-B095-FA05A3ABE23C}" type="pres">
      <dgm:prSet presAssocID="{FF183501-E03D-4A36-B71A-54FE3997F2C1}" presName="FiveNodes_2" presStyleLbl="node1" presStyleIdx="1" presStyleCnt="5">
        <dgm:presLayoutVars>
          <dgm:bulletEnabled val="1"/>
        </dgm:presLayoutVars>
      </dgm:prSet>
      <dgm:spPr/>
    </dgm:pt>
    <dgm:pt modelId="{B1B2ECCD-B003-438F-87B0-3BEB29847B2C}" type="pres">
      <dgm:prSet presAssocID="{FF183501-E03D-4A36-B71A-54FE3997F2C1}" presName="FiveNodes_3" presStyleLbl="node1" presStyleIdx="2" presStyleCnt="5">
        <dgm:presLayoutVars>
          <dgm:bulletEnabled val="1"/>
        </dgm:presLayoutVars>
      </dgm:prSet>
      <dgm:spPr/>
    </dgm:pt>
    <dgm:pt modelId="{81E64597-80D5-4D9A-8A4C-AF7E4DAD2857}" type="pres">
      <dgm:prSet presAssocID="{FF183501-E03D-4A36-B71A-54FE3997F2C1}" presName="FiveNodes_4" presStyleLbl="node1" presStyleIdx="3" presStyleCnt="5">
        <dgm:presLayoutVars>
          <dgm:bulletEnabled val="1"/>
        </dgm:presLayoutVars>
      </dgm:prSet>
      <dgm:spPr/>
    </dgm:pt>
    <dgm:pt modelId="{D93E9484-BE0F-49A0-9F37-A15BD30D083C}" type="pres">
      <dgm:prSet presAssocID="{FF183501-E03D-4A36-B71A-54FE3997F2C1}" presName="FiveNodes_5" presStyleLbl="node1" presStyleIdx="4" presStyleCnt="5" custLinFactNeighborX="6868" custLinFactNeighborY="21523">
        <dgm:presLayoutVars>
          <dgm:bulletEnabled val="1"/>
        </dgm:presLayoutVars>
      </dgm:prSet>
      <dgm:spPr/>
    </dgm:pt>
    <dgm:pt modelId="{A57286B9-54CA-45FF-BBF7-3635B4036363}" type="pres">
      <dgm:prSet presAssocID="{FF183501-E03D-4A36-B71A-54FE3997F2C1}" presName="FiveConn_1-2" presStyleLbl="fgAccFollowNode1" presStyleIdx="0" presStyleCnt="4">
        <dgm:presLayoutVars>
          <dgm:bulletEnabled val="1"/>
        </dgm:presLayoutVars>
      </dgm:prSet>
      <dgm:spPr/>
    </dgm:pt>
    <dgm:pt modelId="{2D601B56-A00C-4872-A8F6-40C4C87298C4}" type="pres">
      <dgm:prSet presAssocID="{FF183501-E03D-4A36-B71A-54FE3997F2C1}" presName="FiveConn_2-3" presStyleLbl="fgAccFollowNode1" presStyleIdx="1" presStyleCnt="4">
        <dgm:presLayoutVars>
          <dgm:bulletEnabled val="1"/>
        </dgm:presLayoutVars>
      </dgm:prSet>
      <dgm:spPr/>
    </dgm:pt>
    <dgm:pt modelId="{B14887F7-C1F7-4917-B121-A981DC4AA5D6}" type="pres">
      <dgm:prSet presAssocID="{FF183501-E03D-4A36-B71A-54FE3997F2C1}" presName="FiveConn_3-4" presStyleLbl="fgAccFollowNode1" presStyleIdx="2" presStyleCnt="4">
        <dgm:presLayoutVars>
          <dgm:bulletEnabled val="1"/>
        </dgm:presLayoutVars>
      </dgm:prSet>
      <dgm:spPr/>
    </dgm:pt>
    <dgm:pt modelId="{E7393D8B-7E1C-44AD-9F58-EBC1CBFFFA6A}" type="pres">
      <dgm:prSet presAssocID="{FF183501-E03D-4A36-B71A-54FE3997F2C1}" presName="FiveConn_4-5" presStyleLbl="fgAccFollowNode1" presStyleIdx="3" presStyleCnt="4">
        <dgm:presLayoutVars>
          <dgm:bulletEnabled val="1"/>
        </dgm:presLayoutVars>
      </dgm:prSet>
      <dgm:spPr/>
    </dgm:pt>
    <dgm:pt modelId="{536BF1B9-9850-4DA9-92E6-2D81E2A597FB}" type="pres">
      <dgm:prSet presAssocID="{FF183501-E03D-4A36-B71A-54FE3997F2C1}" presName="FiveNodes_1_text" presStyleLbl="node1" presStyleIdx="4" presStyleCnt="5">
        <dgm:presLayoutVars>
          <dgm:bulletEnabled val="1"/>
        </dgm:presLayoutVars>
      </dgm:prSet>
      <dgm:spPr/>
    </dgm:pt>
    <dgm:pt modelId="{D50E5611-35B3-4D04-B48A-1DA78B0BC125}" type="pres">
      <dgm:prSet presAssocID="{FF183501-E03D-4A36-B71A-54FE3997F2C1}" presName="FiveNodes_2_text" presStyleLbl="node1" presStyleIdx="4" presStyleCnt="5">
        <dgm:presLayoutVars>
          <dgm:bulletEnabled val="1"/>
        </dgm:presLayoutVars>
      </dgm:prSet>
      <dgm:spPr/>
    </dgm:pt>
    <dgm:pt modelId="{4EF269D3-4CC1-493D-AB74-EDBF1B20FE5C}" type="pres">
      <dgm:prSet presAssocID="{FF183501-E03D-4A36-B71A-54FE3997F2C1}" presName="FiveNodes_3_text" presStyleLbl="node1" presStyleIdx="4" presStyleCnt="5">
        <dgm:presLayoutVars>
          <dgm:bulletEnabled val="1"/>
        </dgm:presLayoutVars>
      </dgm:prSet>
      <dgm:spPr/>
    </dgm:pt>
    <dgm:pt modelId="{C54FA71E-494C-4371-8473-9D1E90C241CE}" type="pres">
      <dgm:prSet presAssocID="{FF183501-E03D-4A36-B71A-54FE3997F2C1}" presName="FiveNodes_4_text" presStyleLbl="node1" presStyleIdx="4" presStyleCnt="5">
        <dgm:presLayoutVars>
          <dgm:bulletEnabled val="1"/>
        </dgm:presLayoutVars>
      </dgm:prSet>
      <dgm:spPr/>
    </dgm:pt>
    <dgm:pt modelId="{2486F2D4-51D8-49C4-AFF3-FEA409401EF3}" type="pres">
      <dgm:prSet presAssocID="{FF183501-E03D-4A36-B71A-54FE3997F2C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5AEA508-D9FB-452A-90A7-C47BE47CEC89}" type="presOf" srcId="{85E5E906-4E8D-4C80-8E27-2388FC2C8D43}" destId="{D93E9484-BE0F-49A0-9F37-A15BD30D083C}" srcOrd="0" destOrd="0" presId="urn:microsoft.com/office/officeart/2005/8/layout/vProcess5"/>
    <dgm:cxn modelId="{7C0DBE0D-A918-407E-9D4D-F1BA1C1D84C7}" type="presOf" srcId="{86EE529C-EF31-40B1-940C-3C5C9D71736D}" destId="{2D601B56-A00C-4872-A8F6-40C4C87298C4}" srcOrd="0" destOrd="0" presId="urn:microsoft.com/office/officeart/2005/8/layout/vProcess5"/>
    <dgm:cxn modelId="{58FA1310-CEEF-4074-A0DB-CDBAD82E9922}" srcId="{FF183501-E03D-4A36-B71A-54FE3997F2C1}" destId="{E99EFB56-CC55-4A29-B395-2A45480DB12D}" srcOrd="2" destOrd="0" parTransId="{B2DCCFD1-F14A-4045-A9D7-17A6EF9D6E61}" sibTransId="{57DA0634-C156-462C-8C4F-3C9605F070A9}"/>
    <dgm:cxn modelId="{BB84E819-404D-4596-9823-569A639E29B9}" type="presOf" srcId="{C23BC85B-9CF1-4A8A-9963-3863B43B7E1F}" destId="{C54FA71E-494C-4371-8473-9D1E90C241CE}" srcOrd="1" destOrd="0" presId="urn:microsoft.com/office/officeart/2005/8/layout/vProcess5"/>
    <dgm:cxn modelId="{28851E47-55F1-473A-B9CC-A638A5623D0D}" type="presOf" srcId="{D2059443-8845-4F68-B5FC-4FF41E7854FF}" destId="{79CD1F72-4768-4C5F-8A47-FAB37A3B19F4}" srcOrd="0" destOrd="0" presId="urn:microsoft.com/office/officeart/2005/8/layout/vProcess5"/>
    <dgm:cxn modelId="{7E7DF26B-7321-4FB1-8107-08DAE4F1B7B3}" type="presOf" srcId="{E99EFB56-CC55-4A29-B395-2A45480DB12D}" destId="{4EF269D3-4CC1-493D-AB74-EDBF1B20FE5C}" srcOrd="1" destOrd="0" presId="urn:microsoft.com/office/officeart/2005/8/layout/vProcess5"/>
    <dgm:cxn modelId="{A30D9D73-0A6C-4035-BBFD-9E65477D5F38}" type="presOf" srcId="{85E5E906-4E8D-4C80-8E27-2388FC2C8D43}" destId="{2486F2D4-51D8-49C4-AFF3-FEA409401EF3}" srcOrd="1" destOrd="0" presId="urn:microsoft.com/office/officeart/2005/8/layout/vProcess5"/>
    <dgm:cxn modelId="{9CC2DF81-4C44-472D-B01B-E0D71E2B8C47}" type="presOf" srcId="{E99EFB56-CC55-4A29-B395-2A45480DB12D}" destId="{B1B2ECCD-B003-438F-87B0-3BEB29847B2C}" srcOrd="0" destOrd="0" presId="urn:microsoft.com/office/officeart/2005/8/layout/vProcess5"/>
    <dgm:cxn modelId="{3E6CFB93-1294-4386-93F3-2A545A426034}" type="presOf" srcId="{57DA0634-C156-462C-8C4F-3C9605F070A9}" destId="{B14887F7-C1F7-4917-B121-A981DC4AA5D6}" srcOrd="0" destOrd="0" presId="urn:microsoft.com/office/officeart/2005/8/layout/vProcess5"/>
    <dgm:cxn modelId="{46B1B295-3548-4558-AE2E-D0DFE6F71862}" type="presOf" srcId="{0C8E9518-B017-4FE1-8389-C938F0D9F85A}" destId="{E7393D8B-7E1C-44AD-9F58-EBC1CBFFFA6A}" srcOrd="0" destOrd="0" presId="urn:microsoft.com/office/officeart/2005/8/layout/vProcess5"/>
    <dgm:cxn modelId="{026E1197-2B09-414F-9E56-727A27CE8185}" type="presOf" srcId="{3602EA13-E9BA-499B-921A-9D77C6E93E20}" destId="{A57286B9-54CA-45FF-BBF7-3635B4036363}" srcOrd="0" destOrd="0" presId="urn:microsoft.com/office/officeart/2005/8/layout/vProcess5"/>
    <dgm:cxn modelId="{833BFF9A-D505-46B3-B0B4-C7CF4EDE373C}" type="presOf" srcId="{C23BC85B-9CF1-4A8A-9963-3863B43B7E1F}" destId="{81E64597-80D5-4D9A-8A4C-AF7E4DAD2857}" srcOrd="0" destOrd="0" presId="urn:microsoft.com/office/officeart/2005/8/layout/vProcess5"/>
    <dgm:cxn modelId="{B84735AB-2736-4CA9-9329-FDC8E6339354}" srcId="{FF183501-E03D-4A36-B71A-54FE3997F2C1}" destId="{85E5E906-4E8D-4C80-8E27-2388FC2C8D43}" srcOrd="4" destOrd="0" parTransId="{9A81E51E-08FE-4156-88F1-DE96E453D596}" sibTransId="{9EF876B6-636C-4AE6-B640-2CB487963A5B}"/>
    <dgm:cxn modelId="{E6CE57B2-24DB-4440-AFB6-8A87FE23C851}" srcId="{FF183501-E03D-4A36-B71A-54FE3997F2C1}" destId="{D2059443-8845-4F68-B5FC-4FF41E7854FF}" srcOrd="0" destOrd="0" parTransId="{8062DA98-EFC7-4D22-895D-13F611921410}" sibTransId="{3602EA13-E9BA-499B-921A-9D77C6E93E20}"/>
    <dgm:cxn modelId="{D5AA39BE-C6C1-4F7B-B964-E25D3F922056}" type="presOf" srcId="{AB89D52F-F2BD-4C94-9A54-7E452F35B455}" destId="{A1F025D7-07D6-4CCF-B095-FA05A3ABE23C}" srcOrd="0" destOrd="0" presId="urn:microsoft.com/office/officeart/2005/8/layout/vProcess5"/>
    <dgm:cxn modelId="{085693C6-87AF-4694-BA3C-BE63E02E6507}" type="presOf" srcId="{AB89D52F-F2BD-4C94-9A54-7E452F35B455}" destId="{D50E5611-35B3-4D04-B48A-1DA78B0BC125}" srcOrd="1" destOrd="0" presId="urn:microsoft.com/office/officeart/2005/8/layout/vProcess5"/>
    <dgm:cxn modelId="{D7A0C6CF-68F1-4142-9E4A-F849B1186629}" type="presOf" srcId="{FF183501-E03D-4A36-B71A-54FE3997F2C1}" destId="{8537C937-63DF-4137-8540-57183D964E88}" srcOrd="0" destOrd="0" presId="urn:microsoft.com/office/officeart/2005/8/layout/vProcess5"/>
    <dgm:cxn modelId="{954133D8-ACCF-488A-929E-0F71AEA009F2}" srcId="{FF183501-E03D-4A36-B71A-54FE3997F2C1}" destId="{C23BC85B-9CF1-4A8A-9963-3863B43B7E1F}" srcOrd="3" destOrd="0" parTransId="{9A8A286D-D8C2-4DB9-8A9C-D9487A4B76B2}" sibTransId="{0C8E9518-B017-4FE1-8389-C938F0D9F85A}"/>
    <dgm:cxn modelId="{9F8A9FDC-35DC-41A0-8B45-C01527EFB14A}" srcId="{FF183501-E03D-4A36-B71A-54FE3997F2C1}" destId="{AB89D52F-F2BD-4C94-9A54-7E452F35B455}" srcOrd="1" destOrd="0" parTransId="{0477F1C8-9DD4-4465-9428-2EF2EA683F7B}" sibTransId="{86EE529C-EF31-40B1-940C-3C5C9D71736D}"/>
    <dgm:cxn modelId="{0A4C7DE7-A610-4736-B5D3-DAE15B7D1CC8}" type="presOf" srcId="{D2059443-8845-4F68-B5FC-4FF41E7854FF}" destId="{536BF1B9-9850-4DA9-92E6-2D81E2A597FB}" srcOrd="1" destOrd="0" presId="urn:microsoft.com/office/officeart/2005/8/layout/vProcess5"/>
    <dgm:cxn modelId="{7AB23D69-0CB8-4B97-B847-553CC321D5A7}" type="presParOf" srcId="{8537C937-63DF-4137-8540-57183D964E88}" destId="{D22E15B8-DDC4-4800-B12E-B1B5D78FA0F4}" srcOrd="0" destOrd="0" presId="urn:microsoft.com/office/officeart/2005/8/layout/vProcess5"/>
    <dgm:cxn modelId="{B9DB15F9-BA2D-4E6B-A3E0-84E495EBD606}" type="presParOf" srcId="{8537C937-63DF-4137-8540-57183D964E88}" destId="{79CD1F72-4768-4C5F-8A47-FAB37A3B19F4}" srcOrd="1" destOrd="0" presId="urn:microsoft.com/office/officeart/2005/8/layout/vProcess5"/>
    <dgm:cxn modelId="{F9B7456B-6D81-4561-B119-62320725E0AD}" type="presParOf" srcId="{8537C937-63DF-4137-8540-57183D964E88}" destId="{A1F025D7-07D6-4CCF-B095-FA05A3ABE23C}" srcOrd="2" destOrd="0" presId="urn:microsoft.com/office/officeart/2005/8/layout/vProcess5"/>
    <dgm:cxn modelId="{37BA1223-9276-48C7-9F8C-4B8070E353E7}" type="presParOf" srcId="{8537C937-63DF-4137-8540-57183D964E88}" destId="{B1B2ECCD-B003-438F-87B0-3BEB29847B2C}" srcOrd="3" destOrd="0" presId="urn:microsoft.com/office/officeart/2005/8/layout/vProcess5"/>
    <dgm:cxn modelId="{F721F292-4D5E-4C28-925A-A6983CE277DA}" type="presParOf" srcId="{8537C937-63DF-4137-8540-57183D964E88}" destId="{81E64597-80D5-4D9A-8A4C-AF7E4DAD2857}" srcOrd="4" destOrd="0" presId="urn:microsoft.com/office/officeart/2005/8/layout/vProcess5"/>
    <dgm:cxn modelId="{A30202F7-BB97-470C-B688-F4BEB1159FB8}" type="presParOf" srcId="{8537C937-63DF-4137-8540-57183D964E88}" destId="{D93E9484-BE0F-49A0-9F37-A15BD30D083C}" srcOrd="5" destOrd="0" presId="urn:microsoft.com/office/officeart/2005/8/layout/vProcess5"/>
    <dgm:cxn modelId="{E4E3784F-C043-401B-B674-3BC0DE9C148F}" type="presParOf" srcId="{8537C937-63DF-4137-8540-57183D964E88}" destId="{A57286B9-54CA-45FF-BBF7-3635B4036363}" srcOrd="6" destOrd="0" presId="urn:microsoft.com/office/officeart/2005/8/layout/vProcess5"/>
    <dgm:cxn modelId="{05E8B0CB-2BE4-4F1E-ACF5-75F21F4CA69B}" type="presParOf" srcId="{8537C937-63DF-4137-8540-57183D964E88}" destId="{2D601B56-A00C-4872-A8F6-40C4C87298C4}" srcOrd="7" destOrd="0" presId="urn:microsoft.com/office/officeart/2005/8/layout/vProcess5"/>
    <dgm:cxn modelId="{AE956740-B8D6-47E6-9427-5ADAEAD7E679}" type="presParOf" srcId="{8537C937-63DF-4137-8540-57183D964E88}" destId="{B14887F7-C1F7-4917-B121-A981DC4AA5D6}" srcOrd="8" destOrd="0" presId="urn:microsoft.com/office/officeart/2005/8/layout/vProcess5"/>
    <dgm:cxn modelId="{A39264B2-464D-44E8-9A0C-228D0DBEF18D}" type="presParOf" srcId="{8537C937-63DF-4137-8540-57183D964E88}" destId="{E7393D8B-7E1C-44AD-9F58-EBC1CBFFFA6A}" srcOrd="9" destOrd="0" presId="urn:microsoft.com/office/officeart/2005/8/layout/vProcess5"/>
    <dgm:cxn modelId="{16E34452-A715-4E03-B456-242441757E12}" type="presParOf" srcId="{8537C937-63DF-4137-8540-57183D964E88}" destId="{536BF1B9-9850-4DA9-92E6-2D81E2A597FB}" srcOrd="10" destOrd="0" presId="urn:microsoft.com/office/officeart/2005/8/layout/vProcess5"/>
    <dgm:cxn modelId="{BA1B888A-C055-4CCC-B576-B885AA7C2F00}" type="presParOf" srcId="{8537C937-63DF-4137-8540-57183D964E88}" destId="{D50E5611-35B3-4D04-B48A-1DA78B0BC125}" srcOrd="11" destOrd="0" presId="urn:microsoft.com/office/officeart/2005/8/layout/vProcess5"/>
    <dgm:cxn modelId="{66154DFF-C356-48EE-8D95-37F4415EE0D8}" type="presParOf" srcId="{8537C937-63DF-4137-8540-57183D964E88}" destId="{4EF269D3-4CC1-493D-AB74-EDBF1B20FE5C}" srcOrd="12" destOrd="0" presId="urn:microsoft.com/office/officeart/2005/8/layout/vProcess5"/>
    <dgm:cxn modelId="{947FBB40-7379-4734-B104-F32E17319B02}" type="presParOf" srcId="{8537C937-63DF-4137-8540-57183D964E88}" destId="{C54FA71E-494C-4371-8473-9D1E90C241CE}" srcOrd="13" destOrd="0" presId="urn:microsoft.com/office/officeart/2005/8/layout/vProcess5"/>
    <dgm:cxn modelId="{EB4D5747-4DC5-40D8-B0D2-41AC74EBE17D}" type="presParOf" srcId="{8537C937-63DF-4137-8540-57183D964E88}" destId="{2486F2D4-51D8-49C4-AFF3-FEA409401EF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7E37A5-8E5D-4ABD-8B1A-E997070D334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2AE7239-8BAB-4123-998C-D4FAD6E77529}">
      <dgm:prSet/>
      <dgm:spPr/>
      <dgm:t>
        <a:bodyPr/>
        <a:lstStyle/>
        <a:p>
          <a:r>
            <a:rPr lang="en-GB"/>
            <a:t>Team will acknowledge the journey</a:t>
          </a:r>
          <a:endParaRPr lang="en-US"/>
        </a:p>
      </dgm:t>
    </dgm:pt>
    <dgm:pt modelId="{9BF97C94-D2D0-489B-A11D-6C2422FEE6A0}" type="parTrans" cxnId="{A9B60EFA-9592-46ED-8DC1-803413869560}">
      <dgm:prSet/>
      <dgm:spPr/>
      <dgm:t>
        <a:bodyPr/>
        <a:lstStyle/>
        <a:p>
          <a:endParaRPr lang="en-US"/>
        </a:p>
      </dgm:t>
    </dgm:pt>
    <dgm:pt modelId="{9BEF0F15-FE16-48F0-8838-1EA7819AF7DD}" type="sibTrans" cxnId="{A9B60EFA-9592-46ED-8DC1-803413869560}">
      <dgm:prSet/>
      <dgm:spPr/>
      <dgm:t>
        <a:bodyPr/>
        <a:lstStyle/>
        <a:p>
          <a:endParaRPr lang="en-US"/>
        </a:p>
      </dgm:t>
    </dgm:pt>
    <dgm:pt modelId="{A6F9D8C6-0949-4613-A492-403B11DC86D2}">
      <dgm:prSet/>
      <dgm:spPr/>
      <dgm:t>
        <a:bodyPr/>
        <a:lstStyle/>
        <a:p>
          <a:r>
            <a:rPr lang="en-GB"/>
            <a:t>Conflicts of emotions will be felt upon the members</a:t>
          </a:r>
          <a:endParaRPr lang="en-US"/>
        </a:p>
      </dgm:t>
    </dgm:pt>
    <dgm:pt modelId="{09D78EAE-7AD3-4D8E-BD4B-B7A66CD778DD}" type="parTrans" cxnId="{A5C07D03-DF8B-4DB0-A3A3-8849859C8169}">
      <dgm:prSet/>
      <dgm:spPr/>
      <dgm:t>
        <a:bodyPr/>
        <a:lstStyle/>
        <a:p>
          <a:endParaRPr lang="en-US"/>
        </a:p>
      </dgm:t>
    </dgm:pt>
    <dgm:pt modelId="{D1FBE6E9-C395-407F-9649-CF3AA02FF0A6}" type="sibTrans" cxnId="{A5C07D03-DF8B-4DB0-A3A3-8849859C8169}">
      <dgm:prSet/>
      <dgm:spPr/>
      <dgm:t>
        <a:bodyPr/>
        <a:lstStyle/>
        <a:p>
          <a:endParaRPr lang="en-US"/>
        </a:p>
      </dgm:t>
    </dgm:pt>
    <dgm:pt modelId="{3D6BAF31-9BDB-42EE-8ADA-D07F9923FD4C}">
      <dgm:prSet/>
      <dgm:spPr/>
      <dgm:t>
        <a:bodyPr/>
        <a:lstStyle/>
        <a:p>
          <a:r>
            <a:rPr lang="en-GB"/>
            <a:t>Productivity may drop or increase at the end of the project</a:t>
          </a:r>
          <a:endParaRPr lang="en-US"/>
        </a:p>
      </dgm:t>
    </dgm:pt>
    <dgm:pt modelId="{EFF6FB16-C86F-4B79-A036-3F9B3EE65DD9}" type="parTrans" cxnId="{F3BB762A-9FBB-4FB9-91E3-25DDC9BADEAA}">
      <dgm:prSet/>
      <dgm:spPr/>
      <dgm:t>
        <a:bodyPr/>
        <a:lstStyle/>
        <a:p>
          <a:endParaRPr lang="en-US"/>
        </a:p>
      </dgm:t>
    </dgm:pt>
    <dgm:pt modelId="{C86163C9-2813-479F-A0B4-0B35EF3F7E62}" type="sibTrans" cxnId="{F3BB762A-9FBB-4FB9-91E3-25DDC9BADEAA}">
      <dgm:prSet/>
      <dgm:spPr/>
      <dgm:t>
        <a:bodyPr/>
        <a:lstStyle/>
        <a:p>
          <a:endParaRPr lang="en-US"/>
        </a:p>
      </dgm:t>
    </dgm:pt>
    <dgm:pt modelId="{A1B162F2-CDA5-4030-950C-A7CEF6BB1D8C}">
      <dgm:prSet/>
      <dgm:spPr/>
      <dgm:t>
        <a:bodyPr/>
        <a:lstStyle/>
        <a:p>
          <a:r>
            <a:rPr lang="en-GB"/>
            <a:t>Lessons learned</a:t>
          </a:r>
          <a:endParaRPr lang="en-US"/>
        </a:p>
      </dgm:t>
    </dgm:pt>
    <dgm:pt modelId="{BFFF8A81-9275-4FD7-B7CA-A1C233A55892}" type="parTrans" cxnId="{DCE94C8D-406A-46DB-A882-FE7E2D5AEF8F}">
      <dgm:prSet/>
      <dgm:spPr/>
      <dgm:t>
        <a:bodyPr/>
        <a:lstStyle/>
        <a:p>
          <a:endParaRPr lang="en-US"/>
        </a:p>
      </dgm:t>
    </dgm:pt>
    <dgm:pt modelId="{F03D37E3-CDB9-4B58-B373-570E8CDE6EEE}" type="sibTrans" cxnId="{DCE94C8D-406A-46DB-A882-FE7E2D5AEF8F}">
      <dgm:prSet/>
      <dgm:spPr/>
      <dgm:t>
        <a:bodyPr/>
        <a:lstStyle/>
        <a:p>
          <a:endParaRPr lang="en-US"/>
        </a:p>
      </dgm:t>
    </dgm:pt>
    <dgm:pt modelId="{66F0481C-3E4C-48AC-B16E-9E10B7DDCE39}">
      <dgm:prSet/>
      <dgm:spPr/>
      <dgm:t>
        <a:bodyPr/>
        <a:lstStyle/>
        <a:p>
          <a:r>
            <a:rPr lang="en-GB"/>
            <a:t>Feeling of achievement</a:t>
          </a:r>
          <a:endParaRPr lang="en-US"/>
        </a:p>
      </dgm:t>
    </dgm:pt>
    <dgm:pt modelId="{43B4B886-BCC3-4947-B47B-EA88DC618273}" type="parTrans" cxnId="{81B9FFF7-0DC2-4C4C-985F-E9EA05BECDCF}">
      <dgm:prSet/>
      <dgm:spPr/>
      <dgm:t>
        <a:bodyPr/>
        <a:lstStyle/>
        <a:p>
          <a:endParaRPr lang="en-US"/>
        </a:p>
      </dgm:t>
    </dgm:pt>
    <dgm:pt modelId="{80A5D1DA-4B2E-43BE-A06E-721D75C7A1C1}" type="sibTrans" cxnId="{81B9FFF7-0DC2-4C4C-985F-E9EA05BECDCF}">
      <dgm:prSet/>
      <dgm:spPr/>
      <dgm:t>
        <a:bodyPr/>
        <a:lstStyle/>
        <a:p>
          <a:endParaRPr lang="en-US"/>
        </a:p>
      </dgm:t>
    </dgm:pt>
    <dgm:pt modelId="{45AAC8AA-9836-432C-BA10-B4EB02F03CBB}" type="pres">
      <dgm:prSet presAssocID="{897E37A5-8E5D-4ABD-8B1A-E997070D3341}" presName="root" presStyleCnt="0">
        <dgm:presLayoutVars>
          <dgm:dir/>
          <dgm:resizeHandles val="exact"/>
        </dgm:presLayoutVars>
      </dgm:prSet>
      <dgm:spPr/>
    </dgm:pt>
    <dgm:pt modelId="{D109DA07-73B9-466C-B227-ABE94CF61890}" type="pres">
      <dgm:prSet presAssocID="{02AE7239-8BAB-4123-998C-D4FAD6E77529}" presName="compNode" presStyleCnt="0"/>
      <dgm:spPr/>
    </dgm:pt>
    <dgm:pt modelId="{0C2C3C50-1B4B-43A7-BA29-1ADDAC2E0130}" type="pres">
      <dgm:prSet presAssocID="{02AE7239-8BAB-4123-998C-D4FAD6E77529}" presName="bgRect" presStyleLbl="bgShp" presStyleIdx="0" presStyleCnt="5"/>
      <dgm:spPr/>
    </dgm:pt>
    <dgm:pt modelId="{0C33C116-F305-4560-9D4C-BE22482ED13D}" type="pres">
      <dgm:prSet presAssocID="{02AE7239-8BAB-4123-998C-D4FAD6E7752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AEE0B9D-2C7D-402B-ABFE-02417F5C5A8E}" type="pres">
      <dgm:prSet presAssocID="{02AE7239-8BAB-4123-998C-D4FAD6E77529}" presName="spaceRect" presStyleCnt="0"/>
      <dgm:spPr/>
    </dgm:pt>
    <dgm:pt modelId="{2B34B4B7-4D9D-4C01-8DE4-DF3D8B5DD874}" type="pres">
      <dgm:prSet presAssocID="{02AE7239-8BAB-4123-998C-D4FAD6E77529}" presName="parTx" presStyleLbl="revTx" presStyleIdx="0" presStyleCnt="5">
        <dgm:presLayoutVars>
          <dgm:chMax val="0"/>
          <dgm:chPref val="0"/>
        </dgm:presLayoutVars>
      </dgm:prSet>
      <dgm:spPr/>
    </dgm:pt>
    <dgm:pt modelId="{33D75800-61A2-4D26-BBEC-F6A390922419}" type="pres">
      <dgm:prSet presAssocID="{9BEF0F15-FE16-48F0-8838-1EA7819AF7DD}" presName="sibTrans" presStyleCnt="0"/>
      <dgm:spPr/>
    </dgm:pt>
    <dgm:pt modelId="{D9CABC32-C707-462E-BCAE-57AFBAFD5C8C}" type="pres">
      <dgm:prSet presAssocID="{A6F9D8C6-0949-4613-A492-403B11DC86D2}" presName="compNode" presStyleCnt="0"/>
      <dgm:spPr/>
    </dgm:pt>
    <dgm:pt modelId="{40BE920F-E9BB-4453-AC40-C4264B5E521A}" type="pres">
      <dgm:prSet presAssocID="{A6F9D8C6-0949-4613-A492-403B11DC86D2}" presName="bgRect" presStyleLbl="bgShp" presStyleIdx="1" presStyleCnt="5"/>
      <dgm:spPr/>
    </dgm:pt>
    <dgm:pt modelId="{ADA6B07B-8775-4F73-BC72-9460B1ED8D49}" type="pres">
      <dgm:prSet presAssocID="{A6F9D8C6-0949-4613-A492-403B11DC86D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46A00621-6C46-4FD8-B748-60DD5DC7F9B9}" type="pres">
      <dgm:prSet presAssocID="{A6F9D8C6-0949-4613-A492-403B11DC86D2}" presName="spaceRect" presStyleCnt="0"/>
      <dgm:spPr/>
    </dgm:pt>
    <dgm:pt modelId="{A3C410A5-DC6F-4F99-9BDE-ECE6B9CE26C5}" type="pres">
      <dgm:prSet presAssocID="{A6F9D8C6-0949-4613-A492-403B11DC86D2}" presName="parTx" presStyleLbl="revTx" presStyleIdx="1" presStyleCnt="5">
        <dgm:presLayoutVars>
          <dgm:chMax val="0"/>
          <dgm:chPref val="0"/>
        </dgm:presLayoutVars>
      </dgm:prSet>
      <dgm:spPr/>
    </dgm:pt>
    <dgm:pt modelId="{E5D3F431-9DAC-42D3-8A85-7A70A0078C9F}" type="pres">
      <dgm:prSet presAssocID="{D1FBE6E9-C395-407F-9649-CF3AA02FF0A6}" presName="sibTrans" presStyleCnt="0"/>
      <dgm:spPr/>
    </dgm:pt>
    <dgm:pt modelId="{E487A188-215B-4225-B763-9AB5BA15AB44}" type="pres">
      <dgm:prSet presAssocID="{3D6BAF31-9BDB-42EE-8ADA-D07F9923FD4C}" presName="compNode" presStyleCnt="0"/>
      <dgm:spPr/>
    </dgm:pt>
    <dgm:pt modelId="{1B75F8DC-8A3D-40EB-B428-A799F2396446}" type="pres">
      <dgm:prSet presAssocID="{3D6BAF31-9BDB-42EE-8ADA-D07F9923FD4C}" presName="bgRect" presStyleLbl="bgShp" presStyleIdx="2" presStyleCnt="5"/>
      <dgm:spPr/>
    </dgm:pt>
    <dgm:pt modelId="{4DEB8AC4-5CC0-40DC-BAD7-1DF192D3AF5F}" type="pres">
      <dgm:prSet presAssocID="{3D6BAF31-9BDB-42EE-8ADA-D07F9923FD4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607DE3D-67F2-4782-9A02-4775A117D97F}" type="pres">
      <dgm:prSet presAssocID="{3D6BAF31-9BDB-42EE-8ADA-D07F9923FD4C}" presName="spaceRect" presStyleCnt="0"/>
      <dgm:spPr/>
    </dgm:pt>
    <dgm:pt modelId="{74ABE1CB-4EDE-4B0D-9E43-BF81ED055AFC}" type="pres">
      <dgm:prSet presAssocID="{3D6BAF31-9BDB-42EE-8ADA-D07F9923FD4C}" presName="parTx" presStyleLbl="revTx" presStyleIdx="2" presStyleCnt="5">
        <dgm:presLayoutVars>
          <dgm:chMax val="0"/>
          <dgm:chPref val="0"/>
        </dgm:presLayoutVars>
      </dgm:prSet>
      <dgm:spPr/>
    </dgm:pt>
    <dgm:pt modelId="{CB35CBD3-D9F5-4CE1-B444-C70EA736FE7A}" type="pres">
      <dgm:prSet presAssocID="{C86163C9-2813-479F-A0B4-0B35EF3F7E62}" presName="sibTrans" presStyleCnt="0"/>
      <dgm:spPr/>
    </dgm:pt>
    <dgm:pt modelId="{34F89D55-D2FD-41AE-8723-8A7495583548}" type="pres">
      <dgm:prSet presAssocID="{A1B162F2-CDA5-4030-950C-A7CEF6BB1D8C}" presName="compNode" presStyleCnt="0"/>
      <dgm:spPr/>
    </dgm:pt>
    <dgm:pt modelId="{19ED1468-C448-45A3-BD65-A4067CB6C887}" type="pres">
      <dgm:prSet presAssocID="{A1B162F2-CDA5-4030-950C-A7CEF6BB1D8C}" presName="bgRect" presStyleLbl="bgShp" presStyleIdx="3" presStyleCnt="5"/>
      <dgm:spPr/>
    </dgm:pt>
    <dgm:pt modelId="{B47323B1-BC9D-4E47-8235-087D80CA8503}" type="pres">
      <dgm:prSet presAssocID="{A1B162F2-CDA5-4030-950C-A7CEF6BB1D8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33BC069-56C9-4E3E-A80A-9D1040B514E9}" type="pres">
      <dgm:prSet presAssocID="{A1B162F2-CDA5-4030-950C-A7CEF6BB1D8C}" presName="spaceRect" presStyleCnt="0"/>
      <dgm:spPr/>
    </dgm:pt>
    <dgm:pt modelId="{03BEE7B4-85A2-4A6A-A329-81E83AF92267}" type="pres">
      <dgm:prSet presAssocID="{A1B162F2-CDA5-4030-950C-A7CEF6BB1D8C}" presName="parTx" presStyleLbl="revTx" presStyleIdx="3" presStyleCnt="5">
        <dgm:presLayoutVars>
          <dgm:chMax val="0"/>
          <dgm:chPref val="0"/>
        </dgm:presLayoutVars>
      </dgm:prSet>
      <dgm:spPr/>
    </dgm:pt>
    <dgm:pt modelId="{5837EBD1-17B9-4146-8237-42925BDA8460}" type="pres">
      <dgm:prSet presAssocID="{F03D37E3-CDB9-4B58-B373-570E8CDE6EEE}" presName="sibTrans" presStyleCnt="0"/>
      <dgm:spPr/>
    </dgm:pt>
    <dgm:pt modelId="{A1FB20D2-6B82-4C58-8E88-D49781A9B0BE}" type="pres">
      <dgm:prSet presAssocID="{66F0481C-3E4C-48AC-B16E-9E10B7DDCE39}" presName="compNode" presStyleCnt="0"/>
      <dgm:spPr/>
    </dgm:pt>
    <dgm:pt modelId="{3A31EEAC-E0A9-45E8-A3D9-59F3293B85B7}" type="pres">
      <dgm:prSet presAssocID="{66F0481C-3E4C-48AC-B16E-9E10B7DDCE39}" presName="bgRect" presStyleLbl="bgShp" presStyleIdx="4" presStyleCnt="5"/>
      <dgm:spPr/>
    </dgm:pt>
    <dgm:pt modelId="{C7081163-C5F4-464F-8A05-2359D8945EB6}" type="pres">
      <dgm:prSet presAssocID="{66F0481C-3E4C-48AC-B16E-9E10B7DDCE3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01682D8D-BA37-499E-8E90-C2D1D56DB0AA}" type="pres">
      <dgm:prSet presAssocID="{66F0481C-3E4C-48AC-B16E-9E10B7DDCE39}" presName="spaceRect" presStyleCnt="0"/>
      <dgm:spPr/>
    </dgm:pt>
    <dgm:pt modelId="{FE530D66-9B3A-47F0-B377-D0A2AF827374}" type="pres">
      <dgm:prSet presAssocID="{66F0481C-3E4C-48AC-B16E-9E10B7DDCE3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5C07D03-DF8B-4DB0-A3A3-8849859C8169}" srcId="{897E37A5-8E5D-4ABD-8B1A-E997070D3341}" destId="{A6F9D8C6-0949-4613-A492-403B11DC86D2}" srcOrd="1" destOrd="0" parTransId="{09D78EAE-7AD3-4D8E-BD4B-B7A66CD778DD}" sibTransId="{D1FBE6E9-C395-407F-9649-CF3AA02FF0A6}"/>
    <dgm:cxn modelId="{1C989512-6422-46CA-BF7F-6F33F05C4EE1}" type="presOf" srcId="{02AE7239-8BAB-4123-998C-D4FAD6E77529}" destId="{2B34B4B7-4D9D-4C01-8DE4-DF3D8B5DD874}" srcOrd="0" destOrd="0" presId="urn:microsoft.com/office/officeart/2018/2/layout/IconVerticalSolidList"/>
    <dgm:cxn modelId="{F3BB762A-9FBB-4FB9-91E3-25DDC9BADEAA}" srcId="{897E37A5-8E5D-4ABD-8B1A-E997070D3341}" destId="{3D6BAF31-9BDB-42EE-8ADA-D07F9923FD4C}" srcOrd="2" destOrd="0" parTransId="{EFF6FB16-C86F-4B79-A036-3F9B3EE65DD9}" sibTransId="{C86163C9-2813-479F-A0B4-0B35EF3F7E62}"/>
    <dgm:cxn modelId="{FDAF0737-8148-48D6-A58A-7A8AE8C16D91}" type="presOf" srcId="{A6F9D8C6-0949-4613-A492-403B11DC86D2}" destId="{A3C410A5-DC6F-4F99-9BDE-ECE6B9CE26C5}" srcOrd="0" destOrd="0" presId="urn:microsoft.com/office/officeart/2018/2/layout/IconVerticalSolidList"/>
    <dgm:cxn modelId="{CBB1A652-E05B-4799-88B2-80BD1399EBFC}" type="presOf" srcId="{A1B162F2-CDA5-4030-950C-A7CEF6BB1D8C}" destId="{03BEE7B4-85A2-4A6A-A329-81E83AF92267}" srcOrd="0" destOrd="0" presId="urn:microsoft.com/office/officeart/2018/2/layout/IconVerticalSolidList"/>
    <dgm:cxn modelId="{67616978-E25E-4B36-8D21-50EEAA40661E}" type="presOf" srcId="{66F0481C-3E4C-48AC-B16E-9E10B7DDCE39}" destId="{FE530D66-9B3A-47F0-B377-D0A2AF827374}" srcOrd="0" destOrd="0" presId="urn:microsoft.com/office/officeart/2018/2/layout/IconVerticalSolidList"/>
    <dgm:cxn modelId="{FD0AD484-BCC5-441C-A499-D7782FBC2581}" type="presOf" srcId="{897E37A5-8E5D-4ABD-8B1A-E997070D3341}" destId="{45AAC8AA-9836-432C-BA10-B4EB02F03CBB}" srcOrd="0" destOrd="0" presId="urn:microsoft.com/office/officeart/2018/2/layout/IconVerticalSolidList"/>
    <dgm:cxn modelId="{DCE94C8D-406A-46DB-A882-FE7E2D5AEF8F}" srcId="{897E37A5-8E5D-4ABD-8B1A-E997070D3341}" destId="{A1B162F2-CDA5-4030-950C-A7CEF6BB1D8C}" srcOrd="3" destOrd="0" parTransId="{BFFF8A81-9275-4FD7-B7CA-A1C233A55892}" sibTransId="{F03D37E3-CDB9-4B58-B373-570E8CDE6EEE}"/>
    <dgm:cxn modelId="{1E2BB593-AF72-4E5D-A52D-AB13969BB02B}" type="presOf" srcId="{3D6BAF31-9BDB-42EE-8ADA-D07F9923FD4C}" destId="{74ABE1CB-4EDE-4B0D-9E43-BF81ED055AFC}" srcOrd="0" destOrd="0" presId="urn:microsoft.com/office/officeart/2018/2/layout/IconVerticalSolidList"/>
    <dgm:cxn modelId="{81B9FFF7-0DC2-4C4C-985F-E9EA05BECDCF}" srcId="{897E37A5-8E5D-4ABD-8B1A-E997070D3341}" destId="{66F0481C-3E4C-48AC-B16E-9E10B7DDCE39}" srcOrd="4" destOrd="0" parTransId="{43B4B886-BCC3-4947-B47B-EA88DC618273}" sibTransId="{80A5D1DA-4B2E-43BE-A06E-721D75C7A1C1}"/>
    <dgm:cxn modelId="{A9B60EFA-9592-46ED-8DC1-803413869560}" srcId="{897E37A5-8E5D-4ABD-8B1A-E997070D3341}" destId="{02AE7239-8BAB-4123-998C-D4FAD6E77529}" srcOrd="0" destOrd="0" parTransId="{9BF97C94-D2D0-489B-A11D-6C2422FEE6A0}" sibTransId="{9BEF0F15-FE16-48F0-8838-1EA7819AF7DD}"/>
    <dgm:cxn modelId="{3808EB75-46E5-40C1-A1A7-F6747EE83941}" type="presParOf" srcId="{45AAC8AA-9836-432C-BA10-B4EB02F03CBB}" destId="{D109DA07-73B9-466C-B227-ABE94CF61890}" srcOrd="0" destOrd="0" presId="urn:microsoft.com/office/officeart/2018/2/layout/IconVerticalSolidList"/>
    <dgm:cxn modelId="{65B2F82E-282D-46DC-B5FA-CC25A4B9E3C9}" type="presParOf" srcId="{D109DA07-73B9-466C-B227-ABE94CF61890}" destId="{0C2C3C50-1B4B-43A7-BA29-1ADDAC2E0130}" srcOrd="0" destOrd="0" presId="urn:microsoft.com/office/officeart/2018/2/layout/IconVerticalSolidList"/>
    <dgm:cxn modelId="{2885A379-5204-483C-9827-090E7DFF4F84}" type="presParOf" srcId="{D109DA07-73B9-466C-B227-ABE94CF61890}" destId="{0C33C116-F305-4560-9D4C-BE22482ED13D}" srcOrd="1" destOrd="0" presId="urn:microsoft.com/office/officeart/2018/2/layout/IconVerticalSolidList"/>
    <dgm:cxn modelId="{7EC90877-C709-4D73-A40C-FD2D136FC1E5}" type="presParOf" srcId="{D109DA07-73B9-466C-B227-ABE94CF61890}" destId="{EAEE0B9D-2C7D-402B-ABFE-02417F5C5A8E}" srcOrd="2" destOrd="0" presId="urn:microsoft.com/office/officeart/2018/2/layout/IconVerticalSolidList"/>
    <dgm:cxn modelId="{FFF3B374-E4D7-43AD-BD20-C50CD21E80AC}" type="presParOf" srcId="{D109DA07-73B9-466C-B227-ABE94CF61890}" destId="{2B34B4B7-4D9D-4C01-8DE4-DF3D8B5DD874}" srcOrd="3" destOrd="0" presId="urn:microsoft.com/office/officeart/2018/2/layout/IconVerticalSolidList"/>
    <dgm:cxn modelId="{DE4FAE4E-13BC-4965-9012-F9DA4D742012}" type="presParOf" srcId="{45AAC8AA-9836-432C-BA10-B4EB02F03CBB}" destId="{33D75800-61A2-4D26-BBEC-F6A390922419}" srcOrd="1" destOrd="0" presId="urn:microsoft.com/office/officeart/2018/2/layout/IconVerticalSolidList"/>
    <dgm:cxn modelId="{FCCF55FD-7394-4BA9-B778-52FBD795DB91}" type="presParOf" srcId="{45AAC8AA-9836-432C-BA10-B4EB02F03CBB}" destId="{D9CABC32-C707-462E-BCAE-57AFBAFD5C8C}" srcOrd="2" destOrd="0" presId="urn:microsoft.com/office/officeart/2018/2/layout/IconVerticalSolidList"/>
    <dgm:cxn modelId="{8108A0CB-83C9-4AB3-AC81-27061FFFF07A}" type="presParOf" srcId="{D9CABC32-C707-462E-BCAE-57AFBAFD5C8C}" destId="{40BE920F-E9BB-4453-AC40-C4264B5E521A}" srcOrd="0" destOrd="0" presId="urn:microsoft.com/office/officeart/2018/2/layout/IconVerticalSolidList"/>
    <dgm:cxn modelId="{F8351802-0605-46DB-913F-515BAB576F55}" type="presParOf" srcId="{D9CABC32-C707-462E-BCAE-57AFBAFD5C8C}" destId="{ADA6B07B-8775-4F73-BC72-9460B1ED8D49}" srcOrd="1" destOrd="0" presId="urn:microsoft.com/office/officeart/2018/2/layout/IconVerticalSolidList"/>
    <dgm:cxn modelId="{67FC108D-38BB-41A8-B975-ADC011F7AF16}" type="presParOf" srcId="{D9CABC32-C707-462E-BCAE-57AFBAFD5C8C}" destId="{46A00621-6C46-4FD8-B748-60DD5DC7F9B9}" srcOrd="2" destOrd="0" presId="urn:microsoft.com/office/officeart/2018/2/layout/IconVerticalSolidList"/>
    <dgm:cxn modelId="{BE7BA275-D3B2-4D00-8417-642E23C928F2}" type="presParOf" srcId="{D9CABC32-C707-462E-BCAE-57AFBAFD5C8C}" destId="{A3C410A5-DC6F-4F99-9BDE-ECE6B9CE26C5}" srcOrd="3" destOrd="0" presId="urn:microsoft.com/office/officeart/2018/2/layout/IconVerticalSolidList"/>
    <dgm:cxn modelId="{6314A0F4-B16E-4FE5-B5B0-E53487A6DD35}" type="presParOf" srcId="{45AAC8AA-9836-432C-BA10-B4EB02F03CBB}" destId="{E5D3F431-9DAC-42D3-8A85-7A70A0078C9F}" srcOrd="3" destOrd="0" presId="urn:microsoft.com/office/officeart/2018/2/layout/IconVerticalSolidList"/>
    <dgm:cxn modelId="{BAD28240-599B-4082-9970-18A1F6D7892E}" type="presParOf" srcId="{45AAC8AA-9836-432C-BA10-B4EB02F03CBB}" destId="{E487A188-215B-4225-B763-9AB5BA15AB44}" srcOrd="4" destOrd="0" presId="urn:microsoft.com/office/officeart/2018/2/layout/IconVerticalSolidList"/>
    <dgm:cxn modelId="{7EC64666-2012-40B9-B764-66D3AC8D3B2B}" type="presParOf" srcId="{E487A188-215B-4225-B763-9AB5BA15AB44}" destId="{1B75F8DC-8A3D-40EB-B428-A799F2396446}" srcOrd="0" destOrd="0" presId="urn:microsoft.com/office/officeart/2018/2/layout/IconVerticalSolidList"/>
    <dgm:cxn modelId="{08BC52AA-292D-49EF-8C03-AEEDD60BFA68}" type="presParOf" srcId="{E487A188-215B-4225-B763-9AB5BA15AB44}" destId="{4DEB8AC4-5CC0-40DC-BAD7-1DF192D3AF5F}" srcOrd="1" destOrd="0" presId="urn:microsoft.com/office/officeart/2018/2/layout/IconVerticalSolidList"/>
    <dgm:cxn modelId="{C5D3471C-BF9A-48D2-8C39-EA0A8AFE6208}" type="presParOf" srcId="{E487A188-215B-4225-B763-9AB5BA15AB44}" destId="{F607DE3D-67F2-4782-9A02-4775A117D97F}" srcOrd="2" destOrd="0" presId="urn:microsoft.com/office/officeart/2018/2/layout/IconVerticalSolidList"/>
    <dgm:cxn modelId="{4753BB68-6E25-4FEA-8C7F-15602EB74DE4}" type="presParOf" srcId="{E487A188-215B-4225-B763-9AB5BA15AB44}" destId="{74ABE1CB-4EDE-4B0D-9E43-BF81ED055AFC}" srcOrd="3" destOrd="0" presId="urn:microsoft.com/office/officeart/2018/2/layout/IconVerticalSolidList"/>
    <dgm:cxn modelId="{4335506F-8F63-4F9F-B021-E55F8A549737}" type="presParOf" srcId="{45AAC8AA-9836-432C-BA10-B4EB02F03CBB}" destId="{CB35CBD3-D9F5-4CE1-B444-C70EA736FE7A}" srcOrd="5" destOrd="0" presId="urn:microsoft.com/office/officeart/2018/2/layout/IconVerticalSolidList"/>
    <dgm:cxn modelId="{AF8B13D2-3D1D-40FD-A715-36FFDAB05A9F}" type="presParOf" srcId="{45AAC8AA-9836-432C-BA10-B4EB02F03CBB}" destId="{34F89D55-D2FD-41AE-8723-8A7495583548}" srcOrd="6" destOrd="0" presId="urn:microsoft.com/office/officeart/2018/2/layout/IconVerticalSolidList"/>
    <dgm:cxn modelId="{7B87E785-DBE9-4890-92E7-4CF0BE881897}" type="presParOf" srcId="{34F89D55-D2FD-41AE-8723-8A7495583548}" destId="{19ED1468-C448-45A3-BD65-A4067CB6C887}" srcOrd="0" destOrd="0" presId="urn:microsoft.com/office/officeart/2018/2/layout/IconVerticalSolidList"/>
    <dgm:cxn modelId="{A9A0FFC4-5D57-49EA-AA2B-783641D6D3DF}" type="presParOf" srcId="{34F89D55-D2FD-41AE-8723-8A7495583548}" destId="{B47323B1-BC9D-4E47-8235-087D80CA8503}" srcOrd="1" destOrd="0" presId="urn:microsoft.com/office/officeart/2018/2/layout/IconVerticalSolidList"/>
    <dgm:cxn modelId="{6EEBEEF0-2A21-45F6-B1DC-E162F45CC61F}" type="presParOf" srcId="{34F89D55-D2FD-41AE-8723-8A7495583548}" destId="{633BC069-56C9-4E3E-A80A-9D1040B514E9}" srcOrd="2" destOrd="0" presId="urn:microsoft.com/office/officeart/2018/2/layout/IconVerticalSolidList"/>
    <dgm:cxn modelId="{59433242-B10B-497B-842C-E805EB00C82E}" type="presParOf" srcId="{34F89D55-D2FD-41AE-8723-8A7495583548}" destId="{03BEE7B4-85A2-4A6A-A329-81E83AF92267}" srcOrd="3" destOrd="0" presId="urn:microsoft.com/office/officeart/2018/2/layout/IconVerticalSolidList"/>
    <dgm:cxn modelId="{92AC1CD8-9336-4FC4-9241-96190C996F57}" type="presParOf" srcId="{45AAC8AA-9836-432C-BA10-B4EB02F03CBB}" destId="{5837EBD1-17B9-4146-8237-42925BDA8460}" srcOrd="7" destOrd="0" presId="urn:microsoft.com/office/officeart/2018/2/layout/IconVerticalSolidList"/>
    <dgm:cxn modelId="{C28095DD-009C-4E43-B515-5F0A2795E8DA}" type="presParOf" srcId="{45AAC8AA-9836-432C-BA10-B4EB02F03CBB}" destId="{A1FB20D2-6B82-4C58-8E88-D49781A9B0BE}" srcOrd="8" destOrd="0" presId="urn:microsoft.com/office/officeart/2018/2/layout/IconVerticalSolidList"/>
    <dgm:cxn modelId="{71B6F659-16FF-4876-97CA-114B66A717F8}" type="presParOf" srcId="{A1FB20D2-6B82-4C58-8E88-D49781A9B0BE}" destId="{3A31EEAC-E0A9-45E8-A3D9-59F3293B85B7}" srcOrd="0" destOrd="0" presId="urn:microsoft.com/office/officeart/2018/2/layout/IconVerticalSolidList"/>
    <dgm:cxn modelId="{BE24DE5B-4890-43C4-B946-4E4E9A37E561}" type="presParOf" srcId="{A1FB20D2-6B82-4C58-8E88-D49781A9B0BE}" destId="{C7081163-C5F4-464F-8A05-2359D8945EB6}" srcOrd="1" destOrd="0" presId="urn:microsoft.com/office/officeart/2018/2/layout/IconVerticalSolidList"/>
    <dgm:cxn modelId="{B820A8DE-3BC5-46D4-9644-CA6E69E07B16}" type="presParOf" srcId="{A1FB20D2-6B82-4C58-8E88-D49781A9B0BE}" destId="{01682D8D-BA37-499E-8E90-C2D1D56DB0AA}" srcOrd="2" destOrd="0" presId="urn:microsoft.com/office/officeart/2018/2/layout/IconVerticalSolidList"/>
    <dgm:cxn modelId="{C7BF12D9-159B-471B-A6FB-5E12BD687489}" type="presParOf" srcId="{A1FB20D2-6B82-4C58-8E88-D49781A9B0BE}" destId="{FE530D66-9B3A-47F0-B377-D0A2AF82737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792041A-E275-4D2F-96A3-F6AF827DB66D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12F65E1-6A3F-458E-9DD3-0CE3B503AC9F}">
      <dgm:prSet/>
      <dgm:spPr/>
      <dgm:t>
        <a:bodyPr/>
        <a:lstStyle/>
        <a:p>
          <a:r>
            <a:rPr lang="en-US"/>
            <a:t>For performing an excellent teamwork and touching a higher goal every team need to follow the guidance of each theory presented. </a:t>
          </a:r>
        </a:p>
      </dgm:t>
    </dgm:pt>
    <dgm:pt modelId="{B4411DD2-1DC3-4067-B68C-C5DF330A6ED4}" type="parTrans" cxnId="{7ED1CED2-23CA-44B1-B00D-C63AE570DFC3}">
      <dgm:prSet/>
      <dgm:spPr/>
      <dgm:t>
        <a:bodyPr/>
        <a:lstStyle/>
        <a:p>
          <a:endParaRPr lang="en-US"/>
        </a:p>
      </dgm:t>
    </dgm:pt>
    <dgm:pt modelId="{364662E4-8AFF-470F-A1C6-39FF052E171F}" type="sibTrans" cxnId="{7ED1CED2-23CA-44B1-B00D-C63AE570DFC3}">
      <dgm:prSet/>
      <dgm:spPr/>
      <dgm:t>
        <a:bodyPr/>
        <a:lstStyle/>
        <a:p>
          <a:endParaRPr lang="en-US"/>
        </a:p>
      </dgm:t>
    </dgm:pt>
    <dgm:pt modelId="{8E7E2317-DD3B-42D7-B26B-D1F95720B77A}">
      <dgm:prSet/>
      <dgm:spPr/>
      <dgm:t>
        <a:bodyPr/>
        <a:lstStyle/>
        <a:p>
          <a:r>
            <a:rPr lang="en-US"/>
            <a:t>Once every member of the team is implicated and is working 100 percent to complete the final task , working in a team must be easy and relaxing.</a:t>
          </a:r>
        </a:p>
      </dgm:t>
    </dgm:pt>
    <dgm:pt modelId="{28858BEC-C4DA-42B0-AB8B-39B63EF72DFF}" type="parTrans" cxnId="{C49B3423-59F6-42F8-B95D-C9250276E0EA}">
      <dgm:prSet/>
      <dgm:spPr/>
      <dgm:t>
        <a:bodyPr/>
        <a:lstStyle/>
        <a:p>
          <a:endParaRPr lang="en-US"/>
        </a:p>
      </dgm:t>
    </dgm:pt>
    <dgm:pt modelId="{DE70E1AA-DC2A-411F-BBD5-5411C43485AF}" type="sibTrans" cxnId="{C49B3423-59F6-42F8-B95D-C9250276E0EA}">
      <dgm:prSet/>
      <dgm:spPr/>
      <dgm:t>
        <a:bodyPr/>
        <a:lstStyle/>
        <a:p>
          <a:endParaRPr lang="en-US"/>
        </a:p>
      </dgm:t>
    </dgm:pt>
    <dgm:pt modelId="{4036A124-E8DA-4B0C-8672-51B2282E3945}" type="pres">
      <dgm:prSet presAssocID="{8792041A-E275-4D2F-96A3-F6AF827DB66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CE9EFE-7F3B-4DE3-840E-23282BE1AD0D}" type="pres">
      <dgm:prSet presAssocID="{812F65E1-6A3F-458E-9DD3-0CE3B503AC9F}" presName="hierRoot1" presStyleCnt="0"/>
      <dgm:spPr/>
    </dgm:pt>
    <dgm:pt modelId="{71529432-0169-4114-A985-DE6FB7CFDFA1}" type="pres">
      <dgm:prSet presAssocID="{812F65E1-6A3F-458E-9DD3-0CE3B503AC9F}" presName="composite" presStyleCnt="0"/>
      <dgm:spPr/>
    </dgm:pt>
    <dgm:pt modelId="{D7F7D84D-62E6-4BF1-88BB-48B4B3B8F1B0}" type="pres">
      <dgm:prSet presAssocID="{812F65E1-6A3F-458E-9DD3-0CE3B503AC9F}" presName="background" presStyleLbl="node0" presStyleIdx="0" presStyleCnt="2"/>
      <dgm:spPr/>
    </dgm:pt>
    <dgm:pt modelId="{903EE65C-7B74-42D5-8520-487C4BF078C4}" type="pres">
      <dgm:prSet presAssocID="{812F65E1-6A3F-458E-9DD3-0CE3B503AC9F}" presName="text" presStyleLbl="fgAcc0" presStyleIdx="0" presStyleCnt="2">
        <dgm:presLayoutVars>
          <dgm:chPref val="3"/>
        </dgm:presLayoutVars>
      </dgm:prSet>
      <dgm:spPr/>
    </dgm:pt>
    <dgm:pt modelId="{C3E137B2-4CB0-47CC-9892-452AA653783D}" type="pres">
      <dgm:prSet presAssocID="{812F65E1-6A3F-458E-9DD3-0CE3B503AC9F}" presName="hierChild2" presStyleCnt="0"/>
      <dgm:spPr/>
    </dgm:pt>
    <dgm:pt modelId="{D8D6DE3E-E220-4FC3-8316-8231B5190748}" type="pres">
      <dgm:prSet presAssocID="{8E7E2317-DD3B-42D7-B26B-D1F95720B77A}" presName="hierRoot1" presStyleCnt="0"/>
      <dgm:spPr/>
    </dgm:pt>
    <dgm:pt modelId="{B8ED4692-A430-4310-8334-BB31EDA3C3B4}" type="pres">
      <dgm:prSet presAssocID="{8E7E2317-DD3B-42D7-B26B-D1F95720B77A}" presName="composite" presStyleCnt="0"/>
      <dgm:spPr/>
    </dgm:pt>
    <dgm:pt modelId="{2F5A424B-0DD0-4FC6-BE8F-A6EA8ABB792F}" type="pres">
      <dgm:prSet presAssocID="{8E7E2317-DD3B-42D7-B26B-D1F95720B77A}" presName="background" presStyleLbl="node0" presStyleIdx="1" presStyleCnt="2"/>
      <dgm:spPr/>
    </dgm:pt>
    <dgm:pt modelId="{B07D2DBA-7EE2-4F80-B1CA-411FBE40914B}" type="pres">
      <dgm:prSet presAssocID="{8E7E2317-DD3B-42D7-B26B-D1F95720B77A}" presName="text" presStyleLbl="fgAcc0" presStyleIdx="1" presStyleCnt="2">
        <dgm:presLayoutVars>
          <dgm:chPref val="3"/>
        </dgm:presLayoutVars>
      </dgm:prSet>
      <dgm:spPr/>
    </dgm:pt>
    <dgm:pt modelId="{EC802CF4-4385-450E-B905-44C5FC35CA63}" type="pres">
      <dgm:prSet presAssocID="{8E7E2317-DD3B-42D7-B26B-D1F95720B77A}" presName="hierChild2" presStyleCnt="0"/>
      <dgm:spPr/>
    </dgm:pt>
  </dgm:ptLst>
  <dgm:cxnLst>
    <dgm:cxn modelId="{C0349121-DD60-48C9-A538-3DF0CC56002A}" type="presOf" srcId="{8792041A-E275-4D2F-96A3-F6AF827DB66D}" destId="{4036A124-E8DA-4B0C-8672-51B2282E3945}" srcOrd="0" destOrd="0" presId="urn:microsoft.com/office/officeart/2005/8/layout/hierarchy1"/>
    <dgm:cxn modelId="{C49B3423-59F6-42F8-B95D-C9250276E0EA}" srcId="{8792041A-E275-4D2F-96A3-F6AF827DB66D}" destId="{8E7E2317-DD3B-42D7-B26B-D1F95720B77A}" srcOrd="1" destOrd="0" parTransId="{28858BEC-C4DA-42B0-AB8B-39B63EF72DFF}" sibTransId="{DE70E1AA-DC2A-411F-BBD5-5411C43485AF}"/>
    <dgm:cxn modelId="{91269555-F79D-4C32-9F1C-5B9AEB056FE2}" type="presOf" srcId="{8E7E2317-DD3B-42D7-B26B-D1F95720B77A}" destId="{B07D2DBA-7EE2-4F80-B1CA-411FBE40914B}" srcOrd="0" destOrd="0" presId="urn:microsoft.com/office/officeart/2005/8/layout/hierarchy1"/>
    <dgm:cxn modelId="{914727BD-79E2-405C-9FC0-4574A8AEA821}" type="presOf" srcId="{812F65E1-6A3F-458E-9DD3-0CE3B503AC9F}" destId="{903EE65C-7B74-42D5-8520-487C4BF078C4}" srcOrd="0" destOrd="0" presId="urn:microsoft.com/office/officeart/2005/8/layout/hierarchy1"/>
    <dgm:cxn modelId="{7ED1CED2-23CA-44B1-B00D-C63AE570DFC3}" srcId="{8792041A-E275-4D2F-96A3-F6AF827DB66D}" destId="{812F65E1-6A3F-458E-9DD3-0CE3B503AC9F}" srcOrd="0" destOrd="0" parTransId="{B4411DD2-1DC3-4067-B68C-C5DF330A6ED4}" sibTransId="{364662E4-8AFF-470F-A1C6-39FF052E171F}"/>
    <dgm:cxn modelId="{5A742D54-3059-4DC0-B8B2-3EB8884BA720}" type="presParOf" srcId="{4036A124-E8DA-4B0C-8672-51B2282E3945}" destId="{CDCE9EFE-7F3B-4DE3-840E-23282BE1AD0D}" srcOrd="0" destOrd="0" presId="urn:microsoft.com/office/officeart/2005/8/layout/hierarchy1"/>
    <dgm:cxn modelId="{E895661C-CA82-410E-800A-2EF5F49C2101}" type="presParOf" srcId="{CDCE9EFE-7F3B-4DE3-840E-23282BE1AD0D}" destId="{71529432-0169-4114-A985-DE6FB7CFDFA1}" srcOrd="0" destOrd="0" presId="urn:microsoft.com/office/officeart/2005/8/layout/hierarchy1"/>
    <dgm:cxn modelId="{8FD9BE6F-B821-423A-8D26-D0A080024CDF}" type="presParOf" srcId="{71529432-0169-4114-A985-DE6FB7CFDFA1}" destId="{D7F7D84D-62E6-4BF1-88BB-48B4B3B8F1B0}" srcOrd="0" destOrd="0" presId="urn:microsoft.com/office/officeart/2005/8/layout/hierarchy1"/>
    <dgm:cxn modelId="{0087C58E-AB78-4A4B-BEA9-3E5A246FDF00}" type="presParOf" srcId="{71529432-0169-4114-A985-DE6FB7CFDFA1}" destId="{903EE65C-7B74-42D5-8520-487C4BF078C4}" srcOrd="1" destOrd="0" presId="urn:microsoft.com/office/officeart/2005/8/layout/hierarchy1"/>
    <dgm:cxn modelId="{FFA058B9-B95A-4321-917C-48F4D4193E78}" type="presParOf" srcId="{CDCE9EFE-7F3B-4DE3-840E-23282BE1AD0D}" destId="{C3E137B2-4CB0-47CC-9892-452AA653783D}" srcOrd="1" destOrd="0" presId="urn:microsoft.com/office/officeart/2005/8/layout/hierarchy1"/>
    <dgm:cxn modelId="{DB4B8ECD-D43E-4CB3-8F03-B2C0C03029DC}" type="presParOf" srcId="{4036A124-E8DA-4B0C-8672-51B2282E3945}" destId="{D8D6DE3E-E220-4FC3-8316-8231B5190748}" srcOrd="1" destOrd="0" presId="urn:microsoft.com/office/officeart/2005/8/layout/hierarchy1"/>
    <dgm:cxn modelId="{3C9465E5-9CDA-43AF-84E5-1EFD16FD2422}" type="presParOf" srcId="{D8D6DE3E-E220-4FC3-8316-8231B5190748}" destId="{B8ED4692-A430-4310-8334-BB31EDA3C3B4}" srcOrd="0" destOrd="0" presId="urn:microsoft.com/office/officeart/2005/8/layout/hierarchy1"/>
    <dgm:cxn modelId="{5928B6CC-177F-4546-A065-6710DCD4B8C9}" type="presParOf" srcId="{B8ED4692-A430-4310-8334-BB31EDA3C3B4}" destId="{2F5A424B-0DD0-4FC6-BE8F-A6EA8ABB792F}" srcOrd="0" destOrd="0" presId="urn:microsoft.com/office/officeart/2005/8/layout/hierarchy1"/>
    <dgm:cxn modelId="{C6995A3C-71CB-4FA9-B93D-A74C78AB78ED}" type="presParOf" srcId="{B8ED4692-A430-4310-8334-BB31EDA3C3B4}" destId="{B07D2DBA-7EE2-4F80-B1CA-411FBE40914B}" srcOrd="1" destOrd="0" presId="urn:microsoft.com/office/officeart/2005/8/layout/hierarchy1"/>
    <dgm:cxn modelId="{890DBD9F-78BB-4FCD-B4F6-7E7D2C4DD59F}" type="presParOf" srcId="{D8D6DE3E-E220-4FC3-8316-8231B5190748}" destId="{EC802CF4-4385-450E-B905-44C5FC35CA6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72EEC5-1470-43BD-B2E8-296AE8F2F3C4}">
      <dsp:nvSpPr>
        <dsp:cNvPr id="0" name=""/>
        <dsp:cNvSpPr/>
      </dsp:nvSpPr>
      <dsp:spPr>
        <a:xfrm>
          <a:off x="0" y="89782"/>
          <a:ext cx="4051495" cy="91367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Benefits of teamwork</a:t>
          </a:r>
        </a:p>
      </dsp:txBody>
      <dsp:txXfrm>
        <a:off x="44602" y="134384"/>
        <a:ext cx="3962291" cy="824474"/>
      </dsp:txXfrm>
    </dsp:sp>
    <dsp:sp modelId="{AC632F84-51D9-477A-9F0E-2C27C5306B95}">
      <dsp:nvSpPr>
        <dsp:cNvPr id="0" name=""/>
        <dsp:cNvSpPr/>
      </dsp:nvSpPr>
      <dsp:spPr>
        <a:xfrm>
          <a:off x="0" y="1069701"/>
          <a:ext cx="4051495" cy="91367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Tuckman’s theory</a:t>
          </a:r>
        </a:p>
      </dsp:txBody>
      <dsp:txXfrm>
        <a:off x="44602" y="1114303"/>
        <a:ext cx="3962291" cy="824474"/>
      </dsp:txXfrm>
    </dsp:sp>
    <dsp:sp modelId="{262FA64F-4546-4D4A-97DC-7EAA0CD308C6}">
      <dsp:nvSpPr>
        <dsp:cNvPr id="0" name=""/>
        <dsp:cNvSpPr/>
      </dsp:nvSpPr>
      <dsp:spPr>
        <a:xfrm>
          <a:off x="0" y="2049619"/>
          <a:ext cx="4051495" cy="91367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Successful Team Development</a:t>
          </a:r>
        </a:p>
      </dsp:txBody>
      <dsp:txXfrm>
        <a:off x="44602" y="2094221"/>
        <a:ext cx="3962291" cy="824474"/>
      </dsp:txXfrm>
    </dsp:sp>
    <dsp:sp modelId="{D0045D29-2C03-44BE-9407-6287D3BFFCDA}">
      <dsp:nvSpPr>
        <dsp:cNvPr id="0" name=""/>
        <dsp:cNvSpPr/>
      </dsp:nvSpPr>
      <dsp:spPr>
        <a:xfrm>
          <a:off x="0" y="3029538"/>
          <a:ext cx="4051495" cy="91367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Thomas-Kilmann 1974</a:t>
          </a:r>
          <a:endParaRPr lang="en-GB" sz="2300" kern="1200" dirty="0"/>
        </a:p>
      </dsp:txBody>
      <dsp:txXfrm>
        <a:off x="44602" y="3074140"/>
        <a:ext cx="3962291" cy="824474"/>
      </dsp:txXfrm>
    </dsp:sp>
    <dsp:sp modelId="{77A91535-D7D4-4B00-8F07-838DA74CF326}">
      <dsp:nvSpPr>
        <dsp:cNvPr id="0" name=""/>
        <dsp:cNvSpPr/>
      </dsp:nvSpPr>
      <dsp:spPr>
        <a:xfrm>
          <a:off x="0" y="4009457"/>
          <a:ext cx="4051495" cy="913678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Belbin’s theory 1981</a:t>
          </a:r>
          <a:endParaRPr lang="en-GB" sz="2300" kern="1200" dirty="0"/>
        </a:p>
      </dsp:txBody>
      <dsp:txXfrm>
        <a:off x="44602" y="4054059"/>
        <a:ext cx="3962291" cy="824474"/>
      </dsp:txXfrm>
    </dsp:sp>
    <dsp:sp modelId="{C11024FB-01BC-40E6-980F-57C7C82A500C}">
      <dsp:nvSpPr>
        <dsp:cNvPr id="0" name=""/>
        <dsp:cNvSpPr/>
      </dsp:nvSpPr>
      <dsp:spPr>
        <a:xfrm>
          <a:off x="0" y="4989375"/>
          <a:ext cx="4051495" cy="91367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Hersey-Blanchard model of leadership 1969</a:t>
          </a:r>
          <a:endParaRPr lang="en-GB" sz="2300" kern="1200" dirty="0"/>
        </a:p>
      </dsp:txBody>
      <dsp:txXfrm>
        <a:off x="44602" y="5033977"/>
        <a:ext cx="3962291" cy="8244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C2FE64-486B-4C71-B256-4919987C8F6B}">
      <dsp:nvSpPr>
        <dsp:cNvPr id="0" name=""/>
        <dsp:cNvSpPr/>
      </dsp:nvSpPr>
      <dsp:spPr>
        <a:xfrm>
          <a:off x="0" y="0"/>
          <a:ext cx="5219700" cy="9253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Team leader has to be prepared for the incoming question</a:t>
          </a:r>
          <a:endParaRPr lang="en-US" sz="2300" kern="1200"/>
        </a:p>
      </dsp:txBody>
      <dsp:txXfrm>
        <a:off x="27103" y="27103"/>
        <a:ext cx="4142957" cy="871166"/>
      </dsp:txXfrm>
    </dsp:sp>
    <dsp:sp modelId="{3E4BB834-F18A-44C8-ACEA-F5DC60251AB2}">
      <dsp:nvSpPr>
        <dsp:cNvPr id="0" name=""/>
        <dsp:cNvSpPr/>
      </dsp:nvSpPr>
      <dsp:spPr>
        <a:xfrm>
          <a:off x="437149" y="1093622"/>
          <a:ext cx="5219700" cy="9253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Not everyone has a clear idea of the project</a:t>
          </a:r>
          <a:endParaRPr lang="en-US" sz="2300" kern="1200"/>
        </a:p>
      </dsp:txBody>
      <dsp:txXfrm>
        <a:off x="464252" y="1120725"/>
        <a:ext cx="4126851" cy="871166"/>
      </dsp:txXfrm>
    </dsp:sp>
    <dsp:sp modelId="{D0B45344-0DB4-4850-BA79-FF8A6B4E14CA}">
      <dsp:nvSpPr>
        <dsp:cNvPr id="0" name=""/>
        <dsp:cNvSpPr/>
      </dsp:nvSpPr>
      <dsp:spPr>
        <a:xfrm>
          <a:off x="867775" y="2187244"/>
          <a:ext cx="5219700" cy="9253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Members can be confused about their position in the group</a:t>
          </a:r>
          <a:endParaRPr lang="en-US" sz="2300" kern="1200"/>
        </a:p>
      </dsp:txBody>
      <dsp:txXfrm>
        <a:off x="894878" y="2214347"/>
        <a:ext cx="4133376" cy="871166"/>
      </dsp:txXfrm>
    </dsp:sp>
    <dsp:sp modelId="{EFFC35A8-9CC5-44EA-92EF-8B8F3F3A98A8}">
      <dsp:nvSpPr>
        <dsp:cNvPr id="0" name=""/>
        <dsp:cNvSpPr/>
      </dsp:nvSpPr>
      <dsp:spPr>
        <a:xfrm>
          <a:off x="1304925" y="3280867"/>
          <a:ext cx="5219700" cy="9253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Team is very dependent from the leader waiting for direction</a:t>
          </a:r>
          <a:endParaRPr lang="en-US" sz="2300" kern="1200"/>
        </a:p>
      </dsp:txBody>
      <dsp:txXfrm>
        <a:off x="1332028" y="3307970"/>
        <a:ext cx="4126851" cy="871166"/>
      </dsp:txXfrm>
    </dsp:sp>
    <dsp:sp modelId="{21051A9A-434B-4E33-8655-D498E599ED48}">
      <dsp:nvSpPr>
        <dsp:cNvPr id="0" name=""/>
        <dsp:cNvSpPr/>
      </dsp:nvSpPr>
      <dsp:spPr>
        <a:xfrm>
          <a:off x="4618207" y="708751"/>
          <a:ext cx="601492" cy="60149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4753543" y="708751"/>
        <a:ext cx="330820" cy="452623"/>
      </dsp:txXfrm>
    </dsp:sp>
    <dsp:sp modelId="{FCADF1A1-346B-41AF-9F13-C1C47AA97123}">
      <dsp:nvSpPr>
        <dsp:cNvPr id="0" name=""/>
        <dsp:cNvSpPr/>
      </dsp:nvSpPr>
      <dsp:spPr>
        <a:xfrm>
          <a:off x="5055357" y="1802373"/>
          <a:ext cx="601492" cy="60149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190693" y="1802373"/>
        <a:ext cx="330820" cy="452623"/>
      </dsp:txXfrm>
    </dsp:sp>
    <dsp:sp modelId="{B9E100EA-C563-4A5A-BB6A-315857491081}">
      <dsp:nvSpPr>
        <dsp:cNvPr id="0" name=""/>
        <dsp:cNvSpPr/>
      </dsp:nvSpPr>
      <dsp:spPr>
        <a:xfrm>
          <a:off x="5485982" y="2895996"/>
          <a:ext cx="601492" cy="60149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621318" y="2895996"/>
        <a:ext cx="330820" cy="4526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CD1F72-4768-4C5F-8A47-FAB37A3B19F4}">
      <dsp:nvSpPr>
        <dsp:cNvPr id="0" name=""/>
        <dsp:cNvSpPr/>
      </dsp:nvSpPr>
      <dsp:spPr>
        <a:xfrm>
          <a:off x="0" y="0"/>
          <a:ext cx="7533497" cy="61491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Clarity of each member position is vague </a:t>
          </a:r>
          <a:endParaRPr lang="en-US" sz="2100" kern="1200"/>
        </a:p>
      </dsp:txBody>
      <dsp:txXfrm>
        <a:off x="18010" y="18010"/>
        <a:ext cx="6798009" cy="578896"/>
      </dsp:txXfrm>
    </dsp:sp>
    <dsp:sp modelId="{A1F025D7-07D6-4CCF-B095-FA05A3ABE23C}">
      <dsp:nvSpPr>
        <dsp:cNvPr id="0" name=""/>
        <dsp:cNvSpPr/>
      </dsp:nvSpPr>
      <dsp:spPr>
        <a:xfrm>
          <a:off x="562566" y="700322"/>
          <a:ext cx="7533497" cy="614916"/>
        </a:xfrm>
        <a:prstGeom prst="roundRect">
          <a:avLst>
            <a:gd name="adj" fmla="val 10000"/>
          </a:avLst>
        </a:prstGeom>
        <a:solidFill>
          <a:schemeClr val="accent2">
            <a:hueOff val="1183910"/>
            <a:satOff val="6177"/>
            <a:lumOff val="-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Struggles start to show up</a:t>
          </a:r>
          <a:endParaRPr lang="en-US" sz="2100" kern="1200"/>
        </a:p>
      </dsp:txBody>
      <dsp:txXfrm>
        <a:off x="580576" y="718332"/>
        <a:ext cx="6535215" cy="578896"/>
      </dsp:txXfrm>
    </dsp:sp>
    <dsp:sp modelId="{B1B2ECCD-B003-438F-87B0-3BEB29847B2C}">
      <dsp:nvSpPr>
        <dsp:cNvPr id="0" name=""/>
        <dsp:cNvSpPr/>
      </dsp:nvSpPr>
      <dsp:spPr>
        <a:xfrm>
          <a:off x="1125132" y="1400644"/>
          <a:ext cx="7533497" cy="614916"/>
        </a:xfrm>
        <a:prstGeom prst="roundRect">
          <a:avLst>
            <a:gd name="adj" fmla="val 10000"/>
          </a:avLst>
        </a:prstGeom>
        <a:solidFill>
          <a:schemeClr val="accent2">
            <a:hueOff val="2367819"/>
            <a:satOff val="12354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Contrast of ideas </a:t>
          </a:r>
          <a:endParaRPr lang="en-US" sz="2100" kern="1200"/>
        </a:p>
      </dsp:txBody>
      <dsp:txXfrm>
        <a:off x="1143142" y="1418654"/>
        <a:ext cx="6535215" cy="578896"/>
      </dsp:txXfrm>
    </dsp:sp>
    <dsp:sp modelId="{81E64597-80D5-4D9A-8A4C-AF7E4DAD2857}">
      <dsp:nvSpPr>
        <dsp:cNvPr id="0" name=""/>
        <dsp:cNvSpPr/>
      </dsp:nvSpPr>
      <dsp:spPr>
        <a:xfrm>
          <a:off x="1687699" y="2100966"/>
          <a:ext cx="7533497" cy="614916"/>
        </a:xfrm>
        <a:prstGeom prst="roundRect">
          <a:avLst>
            <a:gd name="adj" fmla="val 10000"/>
          </a:avLst>
        </a:prstGeom>
        <a:solidFill>
          <a:schemeClr val="accent2">
            <a:hueOff val="3551729"/>
            <a:satOff val="18530"/>
            <a:lumOff val="-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Leaders has the job to help team member to compromise </a:t>
          </a:r>
          <a:endParaRPr lang="en-US" sz="2100" kern="1200"/>
        </a:p>
      </dsp:txBody>
      <dsp:txXfrm>
        <a:off x="1705709" y="2118976"/>
        <a:ext cx="6535215" cy="578896"/>
      </dsp:txXfrm>
    </dsp:sp>
    <dsp:sp modelId="{D93E9484-BE0F-49A0-9F37-A15BD30D083C}">
      <dsp:nvSpPr>
        <dsp:cNvPr id="0" name=""/>
        <dsp:cNvSpPr/>
      </dsp:nvSpPr>
      <dsp:spPr>
        <a:xfrm>
          <a:off x="2250265" y="2801288"/>
          <a:ext cx="7533497" cy="614916"/>
        </a:xfrm>
        <a:prstGeom prst="roundRect">
          <a:avLst>
            <a:gd name="adj" fmla="val 10000"/>
          </a:avLst>
        </a:prstGeom>
        <a:solidFill>
          <a:schemeClr val="accent2">
            <a:hueOff val="4735638"/>
            <a:satOff val="24707"/>
            <a:lumOff val="-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Conflict management skills should be developed </a:t>
          </a:r>
          <a:endParaRPr lang="en-US" sz="2100" kern="1200"/>
        </a:p>
      </dsp:txBody>
      <dsp:txXfrm>
        <a:off x="2268275" y="2819298"/>
        <a:ext cx="6535215" cy="578896"/>
      </dsp:txXfrm>
    </dsp:sp>
    <dsp:sp modelId="{A57286B9-54CA-45FF-BBF7-3635B4036363}">
      <dsp:nvSpPr>
        <dsp:cNvPr id="0" name=""/>
        <dsp:cNvSpPr/>
      </dsp:nvSpPr>
      <dsp:spPr>
        <a:xfrm>
          <a:off x="7133801" y="449230"/>
          <a:ext cx="399695" cy="39969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223732" y="449230"/>
        <a:ext cx="219833" cy="300770"/>
      </dsp:txXfrm>
    </dsp:sp>
    <dsp:sp modelId="{2D601B56-A00C-4872-A8F6-40C4C87298C4}">
      <dsp:nvSpPr>
        <dsp:cNvPr id="0" name=""/>
        <dsp:cNvSpPr/>
      </dsp:nvSpPr>
      <dsp:spPr>
        <a:xfrm>
          <a:off x="7696367" y="1149552"/>
          <a:ext cx="399695" cy="39969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122955"/>
            <a:satOff val="-665"/>
            <a:lumOff val="-16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122955"/>
              <a:satOff val="-665"/>
              <a:lumOff val="-1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786298" y="1149552"/>
        <a:ext cx="219833" cy="300770"/>
      </dsp:txXfrm>
    </dsp:sp>
    <dsp:sp modelId="{B14887F7-C1F7-4917-B121-A981DC4AA5D6}">
      <dsp:nvSpPr>
        <dsp:cNvPr id="0" name=""/>
        <dsp:cNvSpPr/>
      </dsp:nvSpPr>
      <dsp:spPr>
        <a:xfrm>
          <a:off x="8258934" y="1839626"/>
          <a:ext cx="399695" cy="39969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245909"/>
            <a:satOff val="-1331"/>
            <a:lumOff val="-32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245909"/>
              <a:satOff val="-1331"/>
              <a:lumOff val="-32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348865" y="1839626"/>
        <a:ext cx="219833" cy="300770"/>
      </dsp:txXfrm>
    </dsp:sp>
    <dsp:sp modelId="{E7393D8B-7E1C-44AD-9F58-EBC1CBFFFA6A}">
      <dsp:nvSpPr>
        <dsp:cNvPr id="0" name=""/>
        <dsp:cNvSpPr/>
      </dsp:nvSpPr>
      <dsp:spPr>
        <a:xfrm>
          <a:off x="8821500" y="2546780"/>
          <a:ext cx="399695" cy="39969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8864"/>
            <a:satOff val="-1996"/>
            <a:lumOff val="-48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368864"/>
              <a:satOff val="-1996"/>
              <a:lumOff val="-4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911431" y="2546780"/>
        <a:ext cx="219833" cy="3007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C3C50-1B4B-43A7-BA29-1ADDAC2E0130}">
      <dsp:nvSpPr>
        <dsp:cNvPr id="0" name=""/>
        <dsp:cNvSpPr/>
      </dsp:nvSpPr>
      <dsp:spPr>
        <a:xfrm>
          <a:off x="0" y="3878"/>
          <a:ext cx="3394220" cy="8262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33C116-F305-4560-9D4C-BE22482ED13D}">
      <dsp:nvSpPr>
        <dsp:cNvPr id="0" name=""/>
        <dsp:cNvSpPr/>
      </dsp:nvSpPr>
      <dsp:spPr>
        <a:xfrm>
          <a:off x="249927" y="189775"/>
          <a:ext cx="454413" cy="4544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4B4B7-4D9D-4C01-8DE4-DF3D8B5DD874}">
      <dsp:nvSpPr>
        <dsp:cNvPr id="0" name=""/>
        <dsp:cNvSpPr/>
      </dsp:nvSpPr>
      <dsp:spPr>
        <a:xfrm>
          <a:off x="954267" y="3878"/>
          <a:ext cx="2439952" cy="826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0" tIns="87440" rIns="87440" bIns="8744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Team will acknowledge the journey</a:t>
          </a:r>
          <a:endParaRPr lang="en-US" sz="1500" kern="1200"/>
        </a:p>
      </dsp:txBody>
      <dsp:txXfrm>
        <a:off x="954267" y="3878"/>
        <a:ext cx="2439952" cy="826205"/>
      </dsp:txXfrm>
    </dsp:sp>
    <dsp:sp modelId="{40BE920F-E9BB-4453-AC40-C4264B5E521A}">
      <dsp:nvSpPr>
        <dsp:cNvPr id="0" name=""/>
        <dsp:cNvSpPr/>
      </dsp:nvSpPr>
      <dsp:spPr>
        <a:xfrm>
          <a:off x="0" y="1036635"/>
          <a:ext cx="3394220" cy="8262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6B07B-8775-4F73-BC72-9460B1ED8D49}">
      <dsp:nvSpPr>
        <dsp:cNvPr id="0" name=""/>
        <dsp:cNvSpPr/>
      </dsp:nvSpPr>
      <dsp:spPr>
        <a:xfrm>
          <a:off x="249927" y="1222532"/>
          <a:ext cx="454413" cy="4544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C410A5-DC6F-4F99-9BDE-ECE6B9CE26C5}">
      <dsp:nvSpPr>
        <dsp:cNvPr id="0" name=""/>
        <dsp:cNvSpPr/>
      </dsp:nvSpPr>
      <dsp:spPr>
        <a:xfrm>
          <a:off x="954267" y="1036635"/>
          <a:ext cx="2439952" cy="826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0" tIns="87440" rIns="87440" bIns="8744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Conflicts of emotions will be felt upon the members</a:t>
          </a:r>
          <a:endParaRPr lang="en-US" sz="1500" kern="1200"/>
        </a:p>
      </dsp:txBody>
      <dsp:txXfrm>
        <a:off x="954267" y="1036635"/>
        <a:ext cx="2439952" cy="826205"/>
      </dsp:txXfrm>
    </dsp:sp>
    <dsp:sp modelId="{1B75F8DC-8A3D-40EB-B428-A799F2396446}">
      <dsp:nvSpPr>
        <dsp:cNvPr id="0" name=""/>
        <dsp:cNvSpPr/>
      </dsp:nvSpPr>
      <dsp:spPr>
        <a:xfrm>
          <a:off x="0" y="2069392"/>
          <a:ext cx="3394220" cy="8262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EB8AC4-5CC0-40DC-BAD7-1DF192D3AF5F}">
      <dsp:nvSpPr>
        <dsp:cNvPr id="0" name=""/>
        <dsp:cNvSpPr/>
      </dsp:nvSpPr>
      <dsp:spPr>
        <a:xfrm>
          <a:off x="249927" y="2255288"/>
          <a:ext cx="454413" cy="4544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BE1CB-4EDE-4B0D-9E43-BF81ED055AFC}">
      <dsp:nvSpPr>
        <dsp:cNvPr id="0" name=""/>
        <dsp:cNvSpPr/>
      </dsp:nvSpPr>
      <dsp:spPr>
        <a:xfrm>
          <a:off x="954267" y="2069392"/>
          <a:ext cx="2439952" cy="826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0" tIns="87440" rIns="87440" bIns="8744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Productivity may drop or increase at the end of the project</a:t>
          </a:r>
          <a:endParaRPr lang="en-US" sz="1500" kern="1200"/>
        </a:p>
      </dsp:txBody>
      <dsp:txXfrm>
        <a:off x="954267" y="2069392"/>
        <a:ext cx="2439952" cy="826205"/>
      </dsp:txXfrm>
    </dsp:sp>
    <dsp:sp modelId="{19ED1468-C448-45A3-BD65-A4067CB6C887}">
      <dsp:nvSpPr>
        <dsp:cNvPr id="0" name=""/>
        <dsp:cNvSpPr/>
      </dsp:nvSpPr>
      <dsp:spPr>
        <a:xfrm>
          <a:off x="0" y="3102149"/>
          <a:ext cx="3394220" cy="8262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323B1-BC9D-4E47-8235-087D80CA8503}">
      <dsp:nvSpPr>
        <dsp:cNvPr id="0" name=""/>
        <dsp:cNvSpPr/>
      </dsp:nvSpPr>
      <dsp:spPr>
        <a:xfrm>
          <a:off x="249927" y="3288045"/>
          <a:ext cx="454413" cy="4544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BEE7B4-85A2-4A6A-A329-81E83AF92267}">
      <dsp:nvSpPr>
        <dsp:cNvPr id="0" name=""/>
        <dsp:cNvSpPr/>
      </dsp:nvSpPr>
      <dsp:spPr>
        <a:xfrm>
          <a:off x="954267" y="3102149"/>
          <a:ext cx="2439952" cy="826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0" tIns="87440" rIns="87440" bIns="8744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Lessons learned</a:t>
          </a:r>
          <a:endParaRPr lang="en-US" sz="1500" kern="1200"/>
        </a:p>
      </dsp:txBody>
      <dsp:txXfrm>
        <a:off x="954267" y="3102149"/>
        <a:ext cx="2439952" cy="826205"/>
      </dsp:txXfrm>
    </dsp:sp>
    <dsp:sp modelId="{3A31EEAC-E0A9-45E8-A3D9-59F3293B85B7}">
      <dsp:nvSpPr>
        <dsp:cNvPr id="0" name=""/>
        <dsp:cNvSpPr/>
      </dsp:nvSpPr>
      <dsp:spPr>
        <a:xfrm>
          <a:off x="0" y="4134906"/>
          <a:ext cx="3394220" cy="8262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081163-C5F4-464F-8A05-2359D8945EB6}">
      <dsp:nvSpPr>
        <dsp:cNvPr id="0" name=""/>
        <dsp:cNvSpPr/>
      </dsp:nvSpPr>
      <dsp:spPr>
        <a:xfrm>
          <a:off x="249927" y="4320802"/>
          <a:ext cx="454413" cy="4544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530D66-9B3A-47F0-B377-D0A2AF827374}">
      <dsp:nvSpPr>
        <dsp:cNvPr id="0" name=""/>
        <dsp:cNvSpPr/>
      </dsp:nvSpPr>
      <dsp:spPr>
        <a:xfrm>
          <a:off x="954267" y="4134906"/>
          <a:ext cx="2439952" cy="826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440" tIns="87440" rIns="87440" bIns="8744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Feeling of achievement</a:t>
          </a:r>
          <a:endParaRPr lang="en-US" sz="1500" kern="1200"/>
        </a:p>
      </dsp:txBody>
      <dsp:txXfrm>
        <a:off x="954267" y="4134906"/>
        <a:ext cx="2439952" cy="82620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F7D84D-62E6-4BF1-88BB-48B4B3B8F1B0}">
      <dsp:nvSpPr>
        <dsp:cNvPr id="0" name=""/>
        <dsp:cNvSpPr/>
      </dsp:nvSpPr>
      <dsp:spPr>
        <a:xfrm>
          <a:off x="1194" y="155891"/>
          <a:ext cx="4192017" cy="26619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3EE65C-7B74-42D5-8520-487C4BF078C4}">
      <dsp:nvSpPr>
        <dsp:cNvPr id="0" name=""/>
        <dsp:cNvSpPr/>
      </dsp:nvSpPr>
      <dsp:spPr>
        <a:xfrm>
          <a:off x="466974" y="598382"/>
          <a:ext cx="4192017" cy="26619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For performing an excellent teamwork and touching a higher goal every team need to follow the guidance of each theory presented. </a:t>
          </a:r>
        </a:p>
      </dsp:txBody>
      <dsp:txXfrm>
        <a:off x="544939" y="676347"/>
        <a:ext cx="4036087" cy="2506001"/>
      </dsp:txXfrm>
    </dsp:sp>
    <dsp:sp modelId="{2F5A424B-0DD0-4FC6-BE8F-A6EA8ABB792F}">
      <dsp:nvSpPr>
        <dsp:cNvPr id="0" name=""/>
        <dsp:cNvSpPr/>
      </dsp:nvSpPr>
      <dsp:spPr>
        <a:xfrm>
          <a:off x="5124771" y="155891"/>
          <a:ext cx="4192017" cy="266193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D2DBA-7EE2-4F80-B1CA-411FBE40914B}">
      <dsp:nvSpPr>
        <dsp:cNvPr id="0" name=""/>
        <dsp:cNvSpPr/>
      </dsp:nvSpPr>
      <dsp:spPr>
        <a:xfrm>
          <a:off x="5590551" y="598382"/>
          <a:ext cx="4192017" cy="266193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Once every member of the team is implicated and is working 100 percent to complete the final task , working in a team must be easy and relaxing.</a:t>
          </a:r>
        </a:p>
      </dsp:txBody>
      <dsp:txXfrm>
        <a:off x="5668516" y="676347"/>
        <a:ext cx="4036087" cy="25060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720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825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7515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7380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8/15/2022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886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423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094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5347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9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233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72345051-2045-45DA-935E-2E3CA1A69ADC}" type="datetimeFigureOut">
              <a:rPr lang="en-US" smtClean="0"/>
              <a:t>8/15/2022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266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8/15/2022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3290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482" r:id="rId1"/>
    <p:sldLayoutId id="2147484483" r:id="rId2"/>
    <p:sldLayoutId id="2147484484" r:id="rId3"/>
    <p:sldLayoutId id="2147484485" r:id="rId4"/>
    <p:sldLayoutId id="2147484486" r:id="rId5"/>
    <p:sldLayoutId id="2147484487" r:id="rId6"/>
    <p:sldLayoutId id="2147484488" r:id="rId7"/>
    <p:sldLayoutId id="2147484489" r:id="rId8"/>
    <p:sldLayoutId id="2147484490" r:id="rId9"/>
    <p:sldLayoutId id="2147484491" r:id="rId10"/>
    <p:sldLayoutId id="214748449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xsigmadaily.com/what-is-forming-storming-norming-perform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Rectangle 339">
            <a:extLst>
              <a:ext uri="{FF2B5EF4-FFF2-40B4-BE49-F238E27FC236}">
                <a16:creationId xmlns:a16="http://schemas.microsoft.com/office/drawing/2014/main" id="{4025239F-A6FB-43A8-BD4A-3FB7C0B4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9A457F22-2034-4200-B6E4-5B8372AAC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633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A9DA7986-F4F5-4F92-94A3-343B2D720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981"/>
            <a:ext cx="4686300" cy="16395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BD38C2-E52D-0CAC-AEA3-ABD863636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>
                <a:solidFill>
                  <a:schemeClr val="tx2"/>
                </a:solidFill>
              </a:rPr>
              <a:t>Effective team working</a:t>
            </a:r>
          </a:p>
        </p:txBody>
      </p:sp>
      <p:sp>
        <p:nvSpPr>
          <p:cNvPr id="335" name="Content Placeholder 4">
            <a:extLst>
              <a:ext uri="{FF2B5EF4-FFF2-40B4-BE49-F238E27FC236}">
                <a16:creationId xmlns:a16="http://schemas.microsoft.com/office/drawing/2014/main" id="{4653E27A-0B22-DDD0-0102-0F19C59DCB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276" y="2011680"/>
            <a:ext cx="4052023" cy="456214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 dirty="0">
                <a:solidFill>
                  <a:schemeClr val="bg1"/>
                </a:solidFill>
              </a:rPr>
              <a:t>Module: Effective Team Working and Communication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chemeClr val="bg1"/>
                </a:solidFill>
              </a:rPr>
              <a:t>                (BMSW4002_LON)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chemeClr val="bg1"/>
                </a:solidFill>
              </a:rPr>
              <a:t>      UNIVERSITY OF WALES TRINITY     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chemeClr val="bg1"/>
                </a:solidFill>
              </a:rPr>
              <a:t>                 SAINT DAVID</a:t>
            </a:r>
          </a:p>
          <a:p>
            <a:pPr>
              <a:lnSpc>
                <a:spcPct val="90000"/>
              </a:lnSpc>
            </a:pPr>
            <a:endParaRPr lang="en-US" sz="11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US" sz="1100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chemeClr val="bg1"/>
                </a:solidFill>
              </a:rPr>
              <a:t>Georgiana Spuma(2123450)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chemeClr val="bg1"/>
                </a:solidFill>
              </a:rPr>
              <a:t>Sebastian Soliman(2124214)</a:t>
            </a:r>
          </a:p>
          <a:p>
            <a:pPr>
              <a:lnSpc>
                <a:spcPct val="90000"/>
              </a:lnSpc>
            </a:pPr>
            <a:r>
              <a:rPr lang="en-US" sz="1100" dirty="0" err="1">
                <a:solidFill>
                  <a:schemeClr val="bg1"/>
                </a:solidFill>
              </a:rPr>
              <a:t>Reiz</a:t>
            </a:r>
            <a:r>
              <a:rPr lang="en-US" sz="1100" dirty="0">
                <a:solidFill>
                  <a:schemeClr val="bg1"/>
                </a:solidFill>
              </a:rPr>
              <a:t> Daniel Avila(2125130)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chemeClr val="bg1"/>
                </a:solidFill>
              </a:rPr>
              <a:t> Lecturer: Lloyd Beharry</a:t>
            </a: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chemeClr val="bg1"/>
                </a:solidFill>
              </a:rPr>
              <a:t>16/08/2022</a:t>
            </a:r>
          </a:p>
          <a:p>
            <a:pPr indent="-182880">
              <a:lnSpc>
                <a:spcPct val="90000"/>
              </a:lnSpc>
              <a:buFont typeface="Wingdings" pitchFamily="2" charset="2"/>
              <a:buChar char=""/>
            </a:pPr>
            <a:endParaRPr lang="en-US" sz="1100" dirty="0">
              <a:solidFill>
                <a:schemeClr val="bg1"/>
              </a:solidFill>
            </a:endParaRPr>
          </a:p>
          <a:p>
            <a:pPr indent="-182880">
              <a:lnSpc>
                <a:spcPct val="90000"/>
              </a:lnSpc>
              <a:buFont typeface="Wingdings" pitchFamily="2" charset="2"/>
              <a:buChar char=""/>
            </a:pPr>
            <a:endParaRPr lang="en-US" sz="1100" dirty="0">
              <a:solidFill>
                <a:schemeClr val="bg1"/>
              </a:solidFill>
            </a:endParaRPr>
          </a:p>
          <a:p>
            <a:pPr indent="-182880">
              <a:lnSpc>
                <a:spcPct val="90000"/>
              </a:lnSpc>
              <a:buFont typeface="Wingdings" pitchFamily="2" charset="2"/>
              <a:buChar char=""/>
            </a:pPr>
            <a:r>
              <a:rPr lang="en-US" sz="1100" dirty="0">
                <a:solidFill>
                  <a:schemeClr val="bg1"/>
                </a:solidFill>
              </a:rPr>
              <a:t>              </a:t>
            </a:r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428E76FD-76EE-4DE6-BBA4-EEA6E4B98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24" name="Picture 223" descr="A group of people around a table&#10;&#10;Description automatically generated with low confidence">
            <a:extLst>
              <a:ext uri="{FF2B5EF4-FFF2-40B4-BE49-F238E27FC236}">
                <a16:creationId xmlns:a16="http://schemas.microsoft.com/office/drawing/2014/main" id="{19D2E33E-3D89-5D19-A138-8C4DAC6BCA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6385"/>
          <a:stretch/>
        </p:blipFill>
        <p:spPr>
          <a:xfrm>
            <a:off x="5262368" y="827350"/>
            <a:ext cx="6283602" cy="5161853"/>
          </a:xfrm>
          <a:prstGeom prst="rect">
            <a:avLst/>
          </a:prstGeom>
        </p:spPr>
      </p:pic>
      <p:pic>
        <p:nvPicPr>
          <p:cNvPr id="249" name="Picture 248">
            <a:extLst>
              <a:ext uri="{FF2B5EF4-FFF2-40B4-BE49-F238E27FC236}">
                <a16:creationId xmlns:a16="http://schemas.microsoft.com/office/drawing/2014/main" id="{2BCA8F5B-3203-374D-0C8B-66861B0FDD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9704" y="5450151"/>
            <a:ext cx="2525486" cy="1407849"/>
          </a:xfrm>
          <a:prstGeom prst="rect">
            <a:avLst/>
          </a:prstGeom>
        </p:spPr>
      </p:pic>
      <p:pic>
        <p:nvPicPr>
          <p:cNvPr id="251" name="Picture 250">
            <a:extLst>
              <a:ext uri="{FF2B5EF4-FFF2-40B4-BE49-F238E27FC236}">
                <a16:creationId xmlns:a16="http://schemas.microsoft.com/office/drawing/2014/main" id="{05AF6A7B-6CE9-701B-A208-10996F3594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19528" y="91385"/>
            <a:ext cx="1702510" cy="1894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3356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E471017-3497-4F9F-A862-BA1016D13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E7BB245-1516-48B9-8C45-E83FC9BF6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197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62C5FF7-82FA-4981-A20D-264C4BBF1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24216"/>
            <a:ext cx="7543800" cy="173818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823087-F7C6-FC68-55EC-0FB5F2674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804" y="2338928"/>
            <a:ext cx="6006596" cy="1508760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tx2"/>
                </a:solidFill>
              </a:rPr>
              <a:t>Table of contents</a:t>
            </a:r>
            <a:endParaRPr lang="en-GB">
              <a:solidFill>
                <a:schemeClr val="tx2"/>
              </a:solidFill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B7DFD20F-09DA-B0E2-E750-F64CF07061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720207"/>
              </p:ext>
            </p:extLst>
          </p:nvPr>
        </p:nvGraphicFramePr>
        <p:xfrm>
          <a:off x="7840326" y="432581"/>
          <a:ext cx="4051495" cy="5992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694797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2C981-5A67-3B13-E693-E2075F7B35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US"/>
              <a:t>Introduction</a:t>
            </a:r>
            <a:endParaRPr lang="en-GB"/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0244486F-4DFD-154D-3563-C4DDADE61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6263640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Every student should be able to work as a team, for a number of reasons, including:</a:t>
            </a:r>
          </a:p>
          <a:p>
            <a:pPr marL="0" indent="0">
              <a:buNone/>
            </a:pPr>
            <a:r>
              <a:rPr lang="en-GB"/>
              <a:t>Students that work together are more likely to achieve a common goal. </a:t>
            </a:r>
          </a:p>
          <a:p>
            <a:pPr marL="0" indent="0">
              <a:buNone/>
            </a:pPr>
            <a:r>
              <a:rPr lang="en-GB"/>
              <a:t>A more comprehensive learning process is aided by exchanging and hearing new ideas.</a:t>
            </a:r>
          </a:p>
          <a:p>
            <a:pPr marL="0" indent="0">
              <a:buNone/>
            </a:pPr>
            <a:r>
              <a:rPr lang="en-GB"/>
              <a:t> There is potential for multiple viewpoints on a single subject that encapsulates the majority of any key idea. </a:t>
            </a:r>
          </a:p>
          <a:p>
            <a:pPr marL="0" indent="0">
              <a:buNone/>
            </a:pPr>
            <a:r>
              <a:rPr lang="en-GB"/>
              <a:t>Student collaboration with one another prepares them for future professional partnerships.</a:t>
            </a:r>
          </a:p>
        </p:txBody>
      </p:sp>
      <p:pic>
        <p:nvPicPr>
          <p:cNvPr id="24" name="Graphic 6" descr="Paper people pyramid">
            <a:extLst>
              <a:ext uri="{FF2B5EF4-FFF2-40B4-BE49-F238E27FC236}">
                <a16:creationId xmlns:a16="http://schemas.microsoft.com/office/drawing/2014/main" id="{38F260CC-C87F-AA36-5DB1-0E1FF7C440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23" r="19170" b="-3"/>
          <a:stretch/>
        </p:blipFill>
        <p:spPr>
          <a:xfrm>
            <a:off x="7793566" y="2121962"/>
            <a:ext cx="3045384" cy="3768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0423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E7E55-8B2C-53C8-4237-E1340C9B4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US"/>
              <a:t>Benefits of Teamwork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18ACA-EB17-D7E0-2A30-A2A10A91FF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6263640" cy="4206240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Improve productivity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Increase problem-solving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i="0" dirty="0">
                <a:effectLst/>
                <a:latin typeface="hero-new"/>
              </a:rPr>
              <a:t>More Involvement with new Ideas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i="0" dirty="0">
              <a:effectLst/>
              <a:latin typeface="hero-new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hero-new"/>
              </a:rPr>
              <a:t>Shared information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hero-new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i="0" dirty="0">
                <a:effectLst/>
                <a:latin typeface="hero-new"/>
              </a:rPr>
              <a:t>Expanded creativity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i="0" dirty="0">
              <a:effectLst/>
              <a:latin typeface="hero-new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hero-new"/>
              </a:rPr>
              <a:t>Less stress</a:t>
            </a:r>
            <a:endParaRPr lang="en-GB" i="0" dirty="0">
              <a:effectLst/>
              <a:latin typeface="hero-new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</p:txBody>
      </p:sp>
      <p:pic>
        <p:nvPicPr>
          <p:cNvPr id="16" name="Picture 4" descr="Colourful carved figures of humans">
            <a:extLst>
              <a:ext uri="{FF2B5EF4-FFF2-40B4-BE49-F238E27FC236}">
                <a16:creationId xmlns:a16="http://schemas.microsoft.com/office/drawing/2014/main" id="{CF84905F-E1D8-73F4-C6C9-309197AB37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585" r="4" b="4"/>
          <a:stretch/>
        </p:blipFill>
        <p:spPr>
          <a:xfrm>
            <a:off x="7847215" y="4339166"/>
            <a:ext cx="4342220" cy="2518835"/>
          </a:xfrm>
          <a:prstGeom prst="rect">
            <a:avLst/>
          </a:prstGeom>
        </p:spPr>
      </p:pic>
      <p:pic>
        <p:nvPicPr>
          <p:cNvPr id="28" name="Content Placeholder 3">
            <a:extLst>
              <a:ext uri="{FF2B5EF4-FFF2-40B4-BE49-F238E27FC236}">
                <a16:creationId xmlns:a16="http://schemas.microsoft.com/office/drawing/2014/main" id="{4E0F70F6-6D6D-035E-CE61-C2EEBF748D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74" r="4" b="4"/>
          <a:stretch/>
        </p:blipFill>
        <p:spPr>
          <a:xfrm>
            <a:off x="7847215" y="1820334"/>
            <a:ext cx="4342220" cy="2546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361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8C2BF-1CA8-AC3B-F732-2E0B4D4368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Disadvantages of Teamwork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FE7E4-DCA3-7926-F6A9-53991C951F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5212394" cy="420624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000" b="1" dirty="0"/>
              <a:t>Lack of competence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2000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000" b="1" dirty="0"/>
              <a:t>Team conflict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2000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000" b="1" dirty="0"/>
              <a:t>Lack of trust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2000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000" b="1" dirty="0"/>
              <a:t>Not cooperative attitude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2000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000" b="1" dirty="0"/>
              <a:t>Time delays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2000" b="1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000" b="1" dirty="0"/>
              <a:t>Leadership Issue</a:t>
            </a:r>
          </a:p>
        </p:txBody>
      </p:sp>
      <p:pic>
        <p:nvPicPr>
          <p:cNvPr id="43" name="Graphic 42" descr="Warning">
            <a:extLst>
              <a:ext uri="{FF2B5EF4-FFF2-40B4-BE49-F238E27FC236}">
                <a16:creationId xmlns:a16="http://schemas.microsoft.com/office/drawing/2014/main" id="{135B7E4A-5E2C-46FF-BEFE-E1DC910195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83112" y="2121962"/>
            <a:ext cx="3768724" cy="3768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14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E80C2-25F2-A29E-5F47-7E3D1CD58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Thomas-Kilmann 1974</a:t>
            </a:r>
            <a:endParaRPr lang="en-GB" dirty="0"/>
          </a:p>
        </p:txBody>
      </p:sp>
      <p:pic>
        <p:nvPicPr>
          <p:cNvPr id="1030" name="Picture 6" descr="Kenneth Thomas &amp; Ralph Kilmann: Conflict Modes - Management Pocketbooks">
            <a:extLst>
              <a:ext uri="{FF2B5EF4-FFF2-40B4-BE49-F238E27FC236}">
                <a16:creationId xmlns:a16="http://schemas.microsoft.com/office/drawing/2014/main" id="{945B4D84-860F-E7BF-8A38-9472D0EBEA2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954" y="2418895"/>
            <a:ext cx="4215332" cy="303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eadership through Conflict - Grow and Advance Project Teams">
            <a:extLst>
              <a:ext uri="{FF2B5EF4-FFF2-40B4-BE49-F238E27FC236}">
                <a16:creationId xmlns:a16="http://schemas.microsoft.com/office/drawing/2014/main" id="{4EC41248-CF35-D747-A032-819D4041B4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294743"/>
            <a:ext cx="5500914" cy="315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8168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D82DC-0CDC-9017-96D7-BA2D3071F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Belbin’s theory 1981</a:t>
            </a:r>
            <a:endParaRPr lang="en-GB" dirty="0"/>
          </a:p>
        </p:txBody>
      </p:sp>
      <p:pic>
        <p:nvPicPr>
          <p:cNvPr id="2050" name="Picture 2" descr="How to Use Team Roles to Boost Performance | Smartsheet">
            <a:extLst>
              <a:ext uri="{FF2B5EF4-FFF2-40B4-BE49-F238E27FC236}">
                <a16:creationId xmlns:a16="http://schemas.microsoft.com/office/drawing/2014/main" id="{C6477CD6-A85D-09F8-B976-E7A668D4AF1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79079" y="2145542"/>
            <a:ext cx="4064613" cy="420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elbin Team Roles - Create a High Performance Team">
            <a:extLst>
              <a:ext uri="{FF2B5EF4-FFF2-40B4-BE49-F238E27FC236}">
                <a16:creationId xmlns:a16="http://schemas.microsoft.com/office/drawing/2014/main" id="{5978A545-7DC1-382E-5B5B-26E824AB8B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620" y="2145542"/>
            <a:ext cx="5955846" cy="3866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71709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63C6B-B6DB-AC1C-AC00-138476317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972" y="284176"/>
            <a:ext cx="11524342" cy="1508760"/>
          </a:xfrm>
        </p:spPr>
        <p:txBody>
          <a:bodyPr/>
          <a:lstStyle/>
          <a:p>
            <a:r>
              <a:rPr lang="en-US" dirty="0"/>
              <a:t>Hersey-Blanchard model of leadership 1969</a:t>
            </a:r>
            <a:endParaRPr lang="en-GB" dirty="0"/>
          </a:p>
        </p:txBody>
      </p:sp>
      <p:pic>
        <p:nvPicPr>
          <p:cNvPr id="4098" name="Picture 2" descr="Situational Leadership - Cloudflight">
            <a:extLst>
              <a:ext uri="{FF2B5EF4-FFF2-40B4-BE49-F238E27FC236}">
                <a16:creationId xmlns:a16="http://schemas.microsoft.com/office/drawing/2014/main" id="{C95FAAFD-E262-6671-22BD-1E27396DB73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772" y="2684839"/>
            <a:ext cx="4571999" cy="3199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ituational Leadership Styles | Download Scientific Diagram">
            <a:extLst>
              <a:ext uri="{FF2B5EF4-FFF2-40B4-BE49-F238E27FC236}">
                <a16:creationId xmlns:a16="http://schemas.microsoft.com/office/drawing/2014/main" id="{807E79C6-A408-E0E7-447D-2978AB9F22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524" y="2684839"/>
            <a:ext cx="4812619" cy="3536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7532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A457F22-2034-4200-B6E4-5B8372AAC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1633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9DA7986-F4F5-4F92-94A3-343B2D720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981"/>
            <a:ext cx="4686300" cy="16395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23B31-8D96-347E-0627-B92CD9A2D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277" y="284176"/>
            <a:ext cx="3670874" cy="150876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2"/>
                </a:solidFill>
              </a:rPr>
              <a:t>Tuckman’s theory 1965</a:t>
            </a:r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81939-AFF4-31FB-C5F5-C57240516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277" y="2011680"/>
            <a:ext cx="3676678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           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       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  The 5 stages of Group  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       </a:t>
            </a:r>
            <a:r>
              <a:rPr lang="en-GB" dirty="0" err="1">
                <a:solidFill>
                  <a:schemeClr val="bg1"/>
                </a:solidFill>
              </a:rPr>
              <a:t>Developement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28E76FD-76EE-4DE6-BBA4-EEA6E4B98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190" y="0"/>
            <a:ext cx="756681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One big red drawing pin in front of many smaller black drawing pins">
            <a:extLst>
              <a:ext uri="{FF2B5EF4-FFF2-40B4-BE49-F238E27FC236}">
                <a16:creationId xmlns:a16="http://schemas.microsoft.com/office/drawing/2014/main" id="{6980BD8B-792A-C9FD-347C-50B023258F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37" r="7414" b="-3"/>
          <a:stretch/>
        </p:blipFill>
        <p:spPr>
          <a:xfrm>
            <a:off x="5981444" y="598634"/>
            <a:ext cx="4845450" cy="5619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0308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F9F5EB8-AB42-47FD-8F4A-176C0A4B1B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2059012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67564D6-576C-45C9-B7EA-F7701B149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099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 descr="Chart, sunburst chart&#10;&#10;Description automatically generated">
            <a:extLst>
              <a:ext uri="{FF2B5EF4-FFF2-40B4-BE49-F238E27FC236}">
                <a16:creationId xmlns:a16="http://schemas.microsoft.com/office/drawing/2014/main" id="{9C6A0DFC-278A-33EE-440E-CF47E4DA91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4276" y="1720950"/>
            <a:ext cx="3374654" cy="337465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9060CEE-D73E-44ED-A407-C828C9E4D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0994" y="0"/>
            <a:ext cx="756100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0B544C-FD6C-42D8-B6B7-DDF7E60D0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0994" y="2059012"/>
            <a:ext cx="7561006" cy="1828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6E585C-974E-75C2-53D3-2F5065522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3246" y="2194560"/>
            <a:ext cx="6905666" cy="17393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6000" spc="150">
                <a:solidFill>
                  <a:schemeClr val="tx2"/>
                </a:solidFill>
              </a:rPr>
              <a:t>Tuckman’s model</a:t>
            </a:r>
          </a:p>
        </p:txBody>
      </p:sp>
    </p:spTree>
    <p:extLst>
      <p:ext uri="{BB962C8B-B14F-4D97-AF65-F5344CB8AC3E}">
        <p14:creationId xmlns:p14="http://schemas.microsoft.com/office/powerpoint/2010/main" val="737106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F34F7-B049-C10E-C412-0EB95CFF2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/>
              <a:t>                          Forming</a:t>
            </a:r>
            <a:endParaRPr lang="en-GB" dirty="0"/>
          </a:p>
        </p:txBody>
      </p:sp>
      <p:pic>
        <p:nvPicPr>
          <p:cNvPr id="18" name="Picture 4" descr="Domino effect white cut-outs and one blue cutout">
            <a:extLst>
              <a:ext uri="{FF2B5EF4-FFF2-40B4-BE49-F238E27FC236}">
                <a16:creationId xmlns:a16="http://schemas.microsoft.com/office/drawing/2014/main" id="{9101DE88-D3EF-B2D9-389B-8DE44893F4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94" r="3148" b="-2"/>
          <a:stretch/>
        </p:blipFill>
        <p:spPr>
          <a:xfrm>
            <a:off x="483" y="1822028"/>
            <a:ext cx="4342417" cy="5035972"/>
          </a:xfrm>
          <a:prstGeom prst="rect">
            <a:avLst/>
          </a:prstGeom>
        </p:spPr>
      </p:pic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13F66736-B09A-1AC9-75B2-BE7F03442A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462374" y="2131995"/>
          <a:ext cx="6524625" cy="4206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978221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922BE-D9E6-AD18-49B4-BCB92D4A1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/>
              <a:t>                         Storming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517BDF-75B9-7955-F481-26D67B5874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1348884"/>
              </p:ext>
            </p:extLst>
          </p:nvPr>
        </p:nvGraphicFramePr>
        <p:xfrm>
          <a:off x="1203325" y="2476595"/>
          <a:ext cx="9783763" cy="3416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69940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69000-AB9C-C1C1-CC35-FB05BB0B2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/>
              <a:t>                                 Norming </a:t>
            </a:r>
          </a:p>
        </p:txBody>
      </p:sp>
      <p:sp>
        <p:nvSpPr>
          <p:cNvPr id="60" name="Content Placeholder 2">
            <a:extLst>
              <a:ext uri="{FF2B5EF4-FFF2-40B4-BE49-F238E27FC236}">
                <a16:creationId xmlns:a16="http://schemas.microsoft.com/office/drawing/2014/main" id="{F464A768-579E-311F-1C2C-7B346D430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4557800" cy="4206240"/>
          </a:xfrm>
        </p:spPr>
        <p:txBody>
          <a:bodyPr>
            <a:normAutofit/>
          </a:bodyPr>
          <a:lstStyle/>
          <a:p>
            <a:pPr lvl="0"/>
            <a:r>
              <a:rPr lang="en-GB" sz="2800" dirty="0"/>
              <a:t>Leader has to facilitate and enable the team to perform</a:t>
            </a:r>
          </a:p>
          <a:p>
            <a:pPr lvl="0"/>
            <a:r>
              <a:rPr lang="en-GB" sz="2800" dirty="0"/>
              <a:t>Tasks and goals are clearer</a:t>
            </a:r>
          </a:p>
          <a:p>
            <a:pPr lvl="0"/>
            <a:r>
              <a:rPr lang="en-GB" sz="2800" dirty="0"/>
              <a:t>Roles are being accepted</a:t>
            </a:r>
          </a:p>
          <a:p>
            <a:pPr lvl="0"/>
            <a:r>
              <a:rPr lang="en-GB" sz="2800" dirty="0"/>
              <a:t>More frequent communication between individuals</a:t>
            </a:r>
          </a:p>
          <a:p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763801-07E1-7062-3124-AD91026BE4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242" t="13477" r="36260" b="36509"/>
          <a:stretch/>
        </p:blipFill>
        <p:spPr>
          <a:xfrm>
            <a:off x="7186863" y="2011680"/>
            <a:ext cx="4245500" cy="4562144"/>
          </a:xfrm>
          <a:prstGeom prst="rect">
            <a:avLst/>
          </a:prstGeom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31105271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91456-C765-25FE-DCFE-A6DB911E4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/>
              <a:t>                     Performing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92351763-CD91-C75F-67DB-34C92D715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4557800" cy="4206240"/>
          </a:xfrm>
        </p:spPr>
        <p:txBody>
          <a:bodyPr>
            <a:normAutofit/>
          </a:bodyPr>
          <a:lstStyle/>
          <a:p>
            <a:pPr lvl="0"/>
            <a:r>
              <a:rPr lang="en-GB" sz="2000"/>
              <a:t>Team Leader is involved in all developed ideas and project</a:t>
            </a:r>
          </a:p>
          <a:p>
            <a:pPr lvl="0"/>
            <a:r>
              <a:rPr lang="en-GB" sz="2000"/>
              <a:t>Team has now ha shared vision for the project</a:t>
            </a:r>
          </a:p>
          <a:p>
            <a:pPr lvl="0"/>
            <a:r>
              <a:rPr lang="en-GB" sz="2000"/>
              <a:t>Better cooperation between the members</a:t>
            </a:r>
          </a:p>
          <a:p>
            <a:pPr lvl="0"/>
            <a:r>
              <a:rPr lang="en-GB" sz="2000"/>
              <a:t>Leader is only checking on individuals </a:t>
            </a:r>
          </a:p>
          <a:p>
            <a:endParaRPr lang="en-GB" sz="2000"/>
          </a:p>
        </p:txBody>
      </p:sp>
      <p:pic>
        <p:nvPicPr>
          <p:cNvPr id="9" name="Graphic 6" descr="Group">
            <a:extLst>
              <a:ext uri="{FF2B5EF4-FFF2-40B4-BE49-F238E27FC236}">
                <a16:creationId xmlns:a16="http://schemas.microsoft.com/office/drawing/2014/main" id="{688DAD5E-A42B-3C4A-0259-30859FC21D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83112" y="2121962"/>
            <a:ext cx="3768724" cy="3768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9751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E471017-3497-4F9F-A862-BA1016D13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7BB245-1516-48B9-8C45-E83FC9BF6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197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62C5FF7-82FA-4981-A20D-264C4BBF1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24216"/>
            <a:ext cx="7543800" cy="173818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4248B4-8EE7-F0A9-F8F3-CFDE0345A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804" y="2338928"/>
            <a:ext cx="6006596" cy="1508760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tx2"/>
                </a:solidFill>
              </a:rPr>
              <a:t>                       Adjourning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50CEF9-62B8-FD2E-48F7-CE64C9C1CF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0753221"/>
              </p:ext>
            </p:extLst>
          </p:nvPr>
        </p:nvGraphicFramePr>
        <p:xfrm>
          <a:off x="8153400" y="927809"/>
          <a:ext cx="3394220" cy="49649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30578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ADA1A-81C9-2AA8-E9CE-25BDACA89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highlight>
                  <a:srgbClr val="000000"/>
                </a:highlight>
              </a:rPr>
              <a:t>Successful Team Development </a:t>
            </a:r>
            <a:endParaRPr lang="en-GB">
              <a:highlight>
                <a:srgbClr val="0000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254C3-63F6-8755-C825-DD9022CC5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6263640" cy="4206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The following steps are aiming to show an effective plan of how to be a successful team:</a:t>
            </a:r>
          </a:p>
          <a:p>
            <a:pPr marL="0" indent="0">
              <a:buNone/>
            </a:pPr>
            <a:endParaRPr lang="en-US"/>
          </a:p>
          <a:p>
            <a:r>
              <a:rPr lang="en-US"/>
              <a:t>Choose a leader- Leadership is all about communication, have an ability to steer their team to achieve common goals</a:t>
            </a:r>
          </a:p>
          <a:p>
            <a:endParaRPr lang="en-US"/>
          </a:p>
          <a:p>
            <a:r>
              <a:rPr lang="en-US"/>
              <a:t>Establish a clear goal- break your long-term goals into small, achievable action steps. Understand what you want to achieve and determine a timeline</a:t>
            </a:r>
            <a:endParaRPr lang="en-GB"/>
          </a:p>
        </p:txBody>
      </p:sp>
      <p:pic>
        <p:nvPicPr>
          <p:cNvPr id="6146" name="Picture 2" descr="Five Ways To Build An Effective Team">
            <a:extLst>
              <a:ext uri="{FF2B5EF4-FFF2-40B4-BE49-F238E27FC236}">
                <a16:creationId xmlns:a16="http://schemas.microsoft.com/office/drawing/2014/main" id="{19BB00D3-11F2-B2B9-9114-8B3A298C5B6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61" r="8915"/>
          <a:stretch/>
        </p:blipFill>
        <p:spPr bwMode="auto">
          <a:xfrm>
            <a:off x="7847215" y="1822028"/>
            <a:ext cx="4342220" cy="5035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11575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TaxProf Blog">
            <a:extLst>
              <a:ext uri="{FF2B5EF4-FFF2-40B4-BE49-F238E27FC236}">
                <a16:creationId xmlns:a16="http://schemas.microsoft.com/office/drawing/2014/main" id="{5A83C7D5-6484-4A42-9724-C65D6C19AB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0"/>
          <a:stretch/>
        </p:blipFill>
        <p:spPr bwMode="auto">
          <a:xfrm>
            <a:off x="259489" y="2831254"/>
            <a:ext cx="6130569" cy="3053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A4F41-B916-3668-BFF6-D9595DE36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3314" y="2045110"/>
            <a:ext cx="4063685" cy="4172810"/>
          </a:xfrm>
        </p:spPr>
        <p:txBody>
          <a:bodyPr>
            <a:normAutofit/>
          </a:bodyPr>
          <a:lstStyle/>
          <a:p>
            <a:r>
              <a:rPr lang="en-US" sz="1400" dirty="0"/>
              <a:t>Do what you do best- putting together your capabilities and skills to help the team to progress and achieve their goals</a:t>
            </a:r>
          </a:p>
          <a:p>
            <a:endParaRPr lang="en-US" sz="1400" dirty="0"/>
          </a:p>
          <a:p>
            <a:r>
              <a:rPr lang="en-US" sz="1400" dirty="0"/>
              <a:t>Set a scheme with clear deadlines- deadlines make clear what we are expected to deliver and when. Focus on just one task at a time . Prepare daily program for complexity of work to be done</a:t>
            </a:r>
          </a:p>
          <a:p>
            <a:pPr marL="0" indent="0">
              <a:buNone/>
            </a:pPr>
            <a:endParaRPr lang="en-US" sz="1400" dirty="0"/>
          </a:p>
          <a:p>
            <a:r>
              <a:rPr lang="en-US" sz="1400" dirty="0"/>
              <a:t>Create open lines of communication- organization has effective communication around understanding , discussing and reporting compliance concerns and issues</a:t>
            </a:r>
          </a:p>
        </p:txBody>
      </p:sp>
    </p:spTree>
    <p:extLst>
      <p:ext uri="{BB962C8B-B14F-4D97-AF65-F5344CB8AC3E}">
        <p14:creationId xmlns:p14="http://schemas.microsoft.com/office/powerpoint/2010/main" val="26077914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97AC8-4870-5B20-3BB6-DBE5FB247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US"/>
              <a:t>Conclusion</a:t>
            </a:r>
            <a:endParaRPr lang="en-GB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DB853B92-3E3B-2119-8F6C-64E8361A0E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9591900"/>
              </p:ext>
            </p:extLst>
          </p:nvPr>
        </p:nvGraphicFramePr>
        <p:xfrm>
          <a:off x="1203325" y="2476595"/>
          <a:ext cx="9783763" cy="3416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97767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AEFFF-99DF-1230-C1C5-25035B696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D0E30-6E42-D8C5-1955-FC76F08107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>
                <a:cs typeface="Calibri" panose="020F0502020204030204" pitchFamily="34" charset="0"/>
              </a:rPr>
              <a:t>Investopedia(2020) ‘</a:t>
            </a:r>
            <a:r>
              <a:rPr lang="en-GB" b="0" i="0" dirty="0">
                <a:effectLst/>
                <a:cs typeface="Calibri" panose="020F0502020204030204" pitchFamily="34" charset="0"/>
              </a:rPr>
              <a:t>Hersey-Blanchard Model’ available </a:t>
            </a:r>
            <a:r>
              <a:rPr lang="en-GB" b="0" i="0" dirty="0" err="1">
                <a:effectLst/>
                <a:cs typeface="Calibri" panose="020F0502020204030204" pitchFamily="34" charset="0"/>
              </a:rPr>
              <a:t>at:https</a:t>
            </a:r>
            <a:r>
              <a:rPr lang="en-GB" b="0" i="0" dirty="0">
                <a:effectLst/>
                <a:cs typeface="Calibri" panose="020F0502020204030204" pitchFamily="34" charset="0"/>
              </a:rPr>
              <a:t>://</a:t>
            </a:r>
            <a:r>
              <a:rPr lang="en-GB" i="0" dirty="0">
                <a:effectLst/>
                <a:cs typeface="Calibri" panose="020F0502020204030204" pitchFamily="34" charset="0"/>
              </a:rPr>
              <a:t>www</a:t>
            </a:r>
            <a:r>
              <a:rPr lang="en-GB" b="0" i="0" dirty="0">
                <a:effectLst/>
                <a:cs typeface="Calibri" panose="020F0502020204030204" pitchFamily="34" charset="0"/>
              </a:rPr>
              <a:t>.investopedia.com/terms/h/hersey-and-blanchard-model.asp last accessed:12/08/2022</a:t>
            </a:r>
          </a:p>
          <a:p>
            <a:r>
              <a:rPr lang="en-GB" dirty="0">
                <a:cs typeface="Calibri" panose="020F0502020204030204" pitchFamily="34" charset="0"/>
              </a:rPr>
              <a:t>Dedicated to resolving conflict throughout the world(2009-2022)’</a:t>
            </a:r>
            <a:r>
              <a:rPr lang="en-GB" b="1" i="0" cap="all" dirty="0">
                <a:solidFill>
                  <a:srgbClr val="FFFFFF"/>
                </a:solidFill>
                <a:effectLst/>
                <a:cs typeface="Calibri" panose="020F0502020204030204" pitchFamily="34" charset="0"/>
              </a:rPr>
              <a:t> TAKE THE THOMAS-KILMANN CONFLICT MODE INSTRUMENT (TKI)’  available at: https://kilmanndiagnostics.com/overview-thomas-kilmann-conflict-mode-instrument-tki/ last accessed: 12/08/2022</a:t>
            </a:r>
          </a:p>
          <a:p>
            <a:r>
              <a:rPr lang="en-GB" b="1" cap="all" dirty="0">
                <a:solidFill>
                  <a:srgbClr val="FFFFFF"/>
                </a:solidFill>
                <a:cs typeface="Calibri" panose="020F0502020204030204" pitchFamily="34" charset="0"/>
              </a:rPr>
              <a:t>  six sigma daily(2020)  What is Forming, storming, norming and performing’ Available at: </a:t>
            </a:r>
            <a:r>
              <a:rPr lang="en-GB" b="1" cap="all" dirty="0">
                <a:solidFill>
                  <a:srgbClr val="FFFFFF"/>
                </a:solidFill>
                <a:cs typeface="Calibri" panose="020F0502020204030204" pitchFamily="34" charset="0"/>
                <a:hlinkClick r:id="rId2"/>
              </a:rPr>
              <a:t>https://www.sixsigmadaily.com/what-is-forming-storming-norming-performing/</a:t>
            </a:r>
            <a:r>
              <a:rPr lang="en-GB" b="1" cap="all" dirty="0">
                <a:solidFill>
                  <a:srgbClr val="FFFFFF"/>
                </a:solidFill>
                <a:cs typeface="Calibri" panose="020F0502020204030204" pitchFamily="34" charset="0"/>
              </a:rPr>
              <a:t> last accessed: 12/08/2022</a:t>
            </a:r>
          </a:p>
          <a:p>
            <a:r>
              <a:rPr lang="en-US" dirty="0"/>
              <a:t>Skills you need(2011-2022) ‘</a:t>
            </a:r>
            <a:r>
              <a:rPr lang="en-GB" b="0" i="0" dirty="0">
                <a:effectLst/>
                <a:latin typeface="Arial" panose="020B0604020202020204" pitchFamily="34" charset="0"/>
              </a:rPr>
              <a:t>Effective Team-Working Skills’ available </a:t>
            </a:r>
            <a:r>
              <a:rPr lang="en-GB" b="0" i="0" dirty="0" err="1">
                <a:effectLst/>
                <a:latin typeface="Arial" panose="020B0604020202020204" pitchFamily="34" charset="0"/>
              </a:rPr>
              <a:t>at:https</a:t>
            </a:r>
            <a:r>
              <a:rPr lang="en-GB" b="0" i="0" dirty="0">
                <a:effectLst/>
                <a:latin typeface="Arial" panose="020B0604020202020204" pitchFamily="34" charset="0"/>
              </a:rPr>
              <a:t>://www.skillsyouneed.com/ips/team-working.html last accessed: 12/08/2022</a:t>
            </a:r>
          </a:p>
          <a:p>
            <a:endParaRPr lang="en-GB" b="1" cap="all" dirty="0">
              <a:solidFill>
                <a:srgbClr val="FFFFFF"/>
              </a:solidFill>
              <a:cs typeface="Calibri" panose="020F0502020204030204" pitchFamily="34" charset="0"/>
            </a:endParaRPr>
          </a:p>
          <a:p>
            <a:endParaRPr lang="en-GB" b="1" i="0" cap="all" dirty="0">
              <a:solidFill>
                <a:srgbClr val="FFFFFF"/>
              </a:solidFill>
              <a:effectLst/>
              <a:cs typeface="Calibri" panose="020F0502020204030204" pitchFamily="34" charset="0"/>
            </a:endParaRPr>
          </a:p>
          <a:p>
            <a:endParaRPr lang="en-GB" b="1" i="0" cap="all" dirty="0">
              <a:solidFill>
                <a:srgbClr val="FFFFFF"/>
              </a:solidFill>
              <a:effectLst/>
              <a:cs typeface="Calibri" panose="020F0502020204030204" pitchFamily="34" charset="0"/>
            </a:endParaRPr>
          </a:p>
          <a:p>
            <a:endParaRPr lang="en-GB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3299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001D07393BB34C96EAA9AF335D4C59" ma:contentTypeVersion="13" ma:contentTypeDescription="Create a new document." ma:contentTypeScope="" ma:versionID="8654a28ed7643036f98ba8c5b8e07e18">
  <xsd:schema xmlns:xsd="http://www.w3.org/2001/XMLSchema" xmlns:xs="http://www.w3.org/2001/XMLSchema" xmlns:p="http://schemas.microsoft.com/office/2006/metadata/properties" xmlns:ns3="02f9a779-b163-4717-be83-f5bc5eef629d" xmlns:ns4="3126fb8f-6f0a-4021-9821-3197397987a0" targetNamespace="http://schemas.microsoft.com/office/2006/metadata/properties" ma:root="true" ma:fieldsID="a7fe3a843836a8d0a15f99869fa4635d" ns3:_="" ns4:_="">
    <xsd:import namespace="02f9a779-b163-4717-be83-f5bc5eef629d"/>
    <xsd:import namespace="3126fb8f-6f0a-4021-9821-3197397987a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f9a779-b163-4717-be83-f5bc5eef629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26fb8f-6f0a-4021-9821-3197397987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3BF061E-9F03-4E79-B241-3AF643880BD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ABE68F7-AC78-4E86-91B1-5BA567956825}">
  <ds:schemaRefs>
    <ds:schemaRef ds:uri="http://www.w3.org/XML/1998/namespace"/>
    <ds:schemaRef ds:uri="http://purl.org/dc/dcmitype/"/>
    <ds:schemaRef ds:uri="http://purl.org/dc/terms/"/>
    <ds:schemaRef ds:uri="http://schemas.microsoft.com/office/infopath/2007/PartnerControls"/>
    <ds:schemaRef ds:uri="02f9a779-b163-4717-be83-f5bc5eef629d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3126fb8f-6f0a-4021-9821-3197397987a0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23915959-C8CB-4FCA-872B-55BEA07C28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2f9a779-b163-4717-be83-f5bc5eef629d"/>
    <ds:schemaRef ds:uri="3126fb8f-6f0a-4021-9821-3197397987a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22180</TotalTime>
  <Words>697</Words>
  <Application>Microsoft Office PowerPoint</Application>
  <PresentationFormat>Widescreen</PresentationFormat>
  <Paragraphs>112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Corbel</vt:lpstr>
      <vt:lpstr>hero-new</vt:lpstr>
      <vt:lpstr>Wingdings</vt:lpstr>
      <vt:lpstr>Banded</vt:lpstr>
      <vt:lpstr>Effective team working</vt:lpstr>
      <vt:lpstr>Table of contents</vt:lpstr>
      <vt:lpstr>Introduction</vt:lpstr>
      <vt:lpstr>Benefits of Teamwork</vt:lpstr>
      <vt:lpstr>Disadvantages of Teamwork</vt:lpstr>
      <vt:lpstr>Thomas-Kilmann 1974</vt:lpstr>
      <vt:lpstr>Belbin’s theory 1981</vt:lpstr>
      <vt:lpstr>Hersey-Blanchard model of leadership 1969</vt:lpstr>
      <vt:lpstr>Tuckman’s theory 1965</vt:lpstr>
      <vt:lpstr>Tuckman’s model</vt:lpstr>
      <vt:lpstr>                          Forming</vt:lpstr>
      <vt:lpstr>                         Storming</vt:lpstr>
      <vt:lpstr>                                 Norming </vt:lpstr>
      <vt:lpstr>                     Performing</vt:lpstr>
      <vt:lpstr>                       Adjourning</vt:lpstr>
      <vt:lpstr>Successful Team Development 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Benefits of Teamwork</dc:title>
  <dc:creator>Georgiana Mirela Spuma (2123450)</dc:creator>
  <cp:lastModifiedBy>Georgiana Mirela</cp:lastModifiedBy>
  <cp:revision>3</cp:revision>
  <dcterms:created xsi:type="dcterms:W3CDTF">2022-07-26T11:08:51Z</dcterms:created>
  <dcterms:modified xsi:type="dcterms:W3CDTF">2022-08-15T16:58:18Z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0x010100F9001D07393BB34C96EAA9AF335D4C59</vt:lpwstr>
  </property>
</Properties>
</file>