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BDE08E-0DBF-4E09-BE61-205EBBE786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BC65A0-57F9-46D4-BD2A-F3D00F80A0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970994-7C3A-4FFB-99AE-1CCBD25E04C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4303A0-1423-42B4-9A82-11B731F215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E875EB-EAAF-46E2-9BC0-131CA760B7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E6CFDD-6BCB-4DB0-9063-7F297D8FF0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026E8F-F7E4-477E-ABF9-428C1600F6D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28761E-3D96-469F-9393-4018B2B169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601A89-D236-4C64-B345-8056889D01E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B0C6B1-EC58-4638-9A80-2B7ECA37037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CC4D2F-ADAC-41A4-BC04-585C8158B1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DE9EF74-4621-497A-AAAB-221F12C1B66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6158E44-3656-41D2-8722-0346EBFA0FB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Missing Angles</a:t>
            </a: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in</a:t>
            </a: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Triangles</a:t>
            </a:r>
          </a:p>
        </p:txBody>
      </p:sp>
      <p:sp>
        <p:nvSpPr>
          <p:cNvPr id="116739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Find the missing angle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in each triangle.</a:t>
            </a:r>
          </a:p>
        </p:txBody>
      </p:sp>
      <p:sp>
        <p:nvSpPr>
          <p:cNvPr id="116740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116741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42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43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44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67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67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67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67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38" grpId="0" animBg="1"/>
      <p:bldP spid="11673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 rot="16200000">
            <a:off x="762794" y="2609057"/>
            <a:ext cx="5062537" cy="1238250"/>
          </a:xfrm>
          <a:prstGeom prst="triangle">
            <a:avLst>
              <a:gd name="adj" fmla="val 50898"/>
            </a:avLst>
          </a:prstGeom>
          <a:solidFill>
            <a:srgbClr val="33CC33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2368550" y="2927350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140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2709863" y="1966913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90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2951" name="AutoShape 7"/>
          <p:cNvSpPr>
            <a:spLocks noChangeArrowheads="1"/>
          </p:cNvSpPr>
          <p:nvPr/>
        </p:nvSpPr>
        <p:spPr bwMode="auto">
          <a:xfrm rot="-3889505">
            <a:off x="88900" y="2193925"/>
            <a:ext cx="5226050" cy="1377950"/>
          </a:xfrm>
          <a:prstGeom prst="triangle">
            <a:avLst>
              <a:gd name="adj" fmla="val 0"/>
            </a:avLst>
          </a:prstGeom>
          <a:solidFill>
            <a:srgbClr val="FFFF00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2640013" y="2536825"/>
            <a:ext cx="115411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1050925" y="4619625"/>
            <a:ext cx="10080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3975" name="AutoShape 7"/>
          <p:cNvSpPr>
            <a:spLocks noChangeArrowheads="1"/>
          </p:cNvSpPr>
          <p:nvPr/>
        </p:nvSpPr>
        <p:spPr bwMode="auto">
          <a:xfrm rot="-1926571">
            <a:off x="-390525" y="1720850"/>
            <a:ext cx="5337175" cy="2003425"/>
          </a:xfrm>
          <a:prstGeom prst="triangle">
            <a:avLst>
              <a:gd name="adj" fmla="val 63944"/>
            </a:avLst>
          </a:prstGeom>
          <a:solidFill>
            <a:srgbClr val="CC0099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1846263" y="1633538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3441700" y="2025650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4999" name="AutoShape 7"/>
          <p:cNvSpPr>
            <a:spLocks noChangeArrowheads="1"/>
          </p:cNvSpPr>
          <p:nvPr/>
        </p:nvSpPr>
        <p:spPr bwMode="auto">
          <a:xfrm>
            <a:off x="460375" y="1562100"/>
            <a:ext cx="4552950" cy="1866900"/>
          </a:xfrm>
          <a:prstGeom prst="triangle">
            <a:avLst>
              <a:gd name="adj" fmla="val 36755"/>
            </a:avLst>
          </a:prstGeom>
          <a:solidFill>
            <a:srgbClr val="FF9933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1398588" y="1854200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396875" y="2936875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110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6023" name="AutoShape 7"/>
          <p:cNvSpPr>
            <a:spLocks noChangeArrowheads="1"/>
          </p:cNvSpPr>
          <p:nvPr/>
        </p:nvSpPr>
        <p:spPr bwMode="auto">
          <a:xfrm rot="-2912661">
            <a:off x="-815975" y="1787525"/>
            <a:ext cx="5821363" cy="1741487"/>
          </a:xfrm>
          <a:prstGeom prst="triangle">
            <a:avLst>
              <a:gd name="adj" fmla="val 35139"/>
            </a:avLst>
          </a:prstGeom>
          <a:solidFill>
            <a:schemeClr val="hlink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2754313" y="1573213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366713" y="4378325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150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7047" name="AutoShape 7"/>
          <p:cNvSpPr>
            <a:spLocks noChangeArrowheads="1"/>
          </p:cNvSpPr>
          <p:nvPr/>
        </p:nvSpPr>
        <p:spPr bwMode="auto">
          <a:xfrm rot="-2947306">
            <a:off x="-708819" y="2775744"/>
            <a:ext cx="6175375" cy="623888"/>
          </a:xfrm>
          <a:prstGeom prst="triangle">
            <a:avLst>
              <a:gd name="adj" fmla="val 25486"/>
            </a:avLst>
          </a:prstGeom>
          <a:solidFill>
            <a:srgbClr val="9966FF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1754188" y="2852738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558800" y="4117975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2407" name="AutoShape 7"/>
          <p:cNvSpPr>
            <a:spLocks noChangeArrowheads="1"/>
          </p:cNvSpPr>
          <p:nvPr/>
        </p:nvSpPr>
        <p:spPr bwMode="auto">
          <a:xfrm>
            <a:off x="884238" y="1562100"/>
            <a:ext cx="3519487" cy="3255963"/>
          </a:xfrm>
          <a:prstGeom prst="triangle">
            <a:avLst>
              <a:gd name="adj" fmla="val 22102"/>
            </a:avLst>
          </a:prstGeom>
          <a:solidFill>
            <a:srgbClr val="33CC33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541338" y="4310063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2806700" y="4313238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85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3431" name="AutoShape 7"/>
          <p:cNvSpPr>
            <a:spLocks noChangeArrowheads="1"/>
          </p:cNvSpPr>
          <p:nvPr/>
        </p:nvSpPr>
        <p:spPr bwMode="auto">
          <a:xfrm rot="-1959177">
            <a:off x="61913" y="1470025"/>
            <a:ext cx="3903662" cy="3481388"/>
          </a:xfrm>
          <a:prstGeom prst="triangle">
            <a:avLst>
              <a:gd name="adj" fmla="val 87477"/>
            </a:avLst>
          </a:prstGeom>
          <a:solidFill>
            <a:srgbClr val="FFFF00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2" name="Text Box 8"/>
          <p:cNvSpPr txBox="1">
            <a:spLocks noChangeArrowheads="1"/>
          </p:cNvSpPr>
          <p:nvPr/>
        </p:nvSpPr>
        <p:spPr bwMode="auto">
          <a:xfrm>
            <a:off x="1655763" y="1500188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3433" name="Text Box 9"/>
          <p:cNvSpPr txBox="1">
            <a:spLocks noChangeArrowheads="1"/>
          </p:cNvSpPr>
          <p:nvPr/>
        </p:nvSpPr>
        <p:spPr bwMode="auto">
          <a:xfrm>
            <a:off x="954088" y="4908550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4454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85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4455" name="AutoShape 7"/>
          <p:cNvSpPr>
            <a:spLocks noChangeArrowheads="1"/>
          </p:cNvSpPr>
          <p:nvPr/>
        </p:nvSpPr>
        <p:spPr bwMode="auto">
          <a:xfrm rot="3787953">
            <a:off x="538163" y="1411288"/>
            <a:ext cx="4579937" cy="2611437"/>
          </a:xfrm>
          <a:prstGeom prst="triangle">
            <a:avLst>
              <a:gd name="adj" fmla="val 90301"/>
            </a:avLst>
          </a:prstGeom>
          <a:solidFill>
            <a:srgbClr val="CC0099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6" name="Text Box 8"/>
          <p:cNvSpPr txBox="1">
            <a:spLocks noChangeArrowheads="1"/>
          </p:cNvSpPr>
          <p:nvPr/>
        </p:nvSpPr>
        <p:spPr bwMode="auto">
          <a:xfrm>
            <a:off x="682625" y="1949450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4457" name="Text Box 9"/>
          <p:cNvSpPr txBox="1">
            <a:spLocks noChangeArrowheads="1"/>
          </p:cNvSpPr>
          <p:nvPr/>
        </p:nvSpPr>
        <p:spPr bwMode="auto">
          <a:xfrm>
            <a:off x="3402013" y="3568700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4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8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5478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5479" name="AutoShape 7"/>
          <p:cNvSpPr>
            <a:spLocks noChangeArrowheads="1"/>
          </p:cNvSpPr>
          <p:nvPr/>
        </p:nvSpPr>
        <p:spPr bwMode="auto">
          <a:xfrm rot="-3056192">
            <a:off x="-758824" y="1554162"/>
            <a:ext cx="5880100" cy="2320925"/>
          </a:xfrm>
          <a:prstGeom prst="triangle">
            <a:avLst>
              <a:gd name="adj" fmla="val 54486"/>
            </a:avLst>
          </a:prstGeom>
          <a:solidFill>
            <a:srgbClr val="FF9933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0" name="Text Box 8"/>
          <p:cNvSpPr txBox="1">
            <a:spLocks noChangeArrowheads="1"/>
          </p:cNvSpPr>
          <p:nvPr/>
        </p:nvSpPr>
        <p:spPr bwMode="auto">
          <a:xfrm>
            <a:off x="1109663" y="1738313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5481" name="Text Box 9"/>
          <p:cNvSpPr txBox="1">
            <a:spLocks noChangeArrowheads="1"/>
          </p:cNvSpPr>
          <p:nvPr/>
        </p:nvSpPr>
        <p:spPr bwMode="auto">
          <a:xfrm>
            <a:off x="3368675" y="1311275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0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6502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6503" name="AutoShape 7"/>
          <p:cNvSpPr>
            <a:spLocks noChangeArrowheads="1"/>
          </p:cNvSpPr>
          <p:nvPr/>
        </p:nvSpPr>
        <p:spPr bwMode="auto">
          <a:xfrm rot="13404266">
            <a:off x="-763588" y="2762250"/>
            <a:ext cx="5588001" cy="1989138"/>
          </a:xfrm>
          <a:prstGeom prst="triangle">
            <a:avLst>
              <a:gd name="adj" fmla="val 38227"/>
            </a:avLst>
          </a:prstGeom>
          <a:solidFill>
            <a:schemeClr val="hlink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4" name="Text Box 8"/>
          <p:cNvSpPr txBox="1">
            <a:spLocks noChangeArrowheads="1"/>
          </p:cNvSpPr>
          <p:nvPr/>
        </p:nvSpPr>
        <p:spPr bwMode="auto">
          <a:xfrm>
            <a:off x="1471613" y="4437063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6505" name="Text Box 9"/>
          <p:cNvSpPr txBox="1">
            <a:spLocks noChangeArrowheads="1"/>
          </p:cNvSpPr>
          <p:nvPr/>
        </p:nvSpPr>
        <p:spPr bwMode="auto">
          <a:xfrm>
            <a:off x="3024188" y="4432300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5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3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3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4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5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7526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7527" name="AutoShape 7"/>
          <p:cNvSpPr>
            <a:spLocks noChangeArrowheads="1"/>
          </p:cNvSpPr>
          <p:nvPr/>
        </p:nvSpPr>
        <p:spPr bwMode="auto">
          <a:xfrm rot="7668875">
            <a:off x="883444" y="2969419"/>
            <a:ext cx="5416550" cy="1849438"/>
          </a:xfrm>
          <a:prstGeom prst="triangle">
            <a:avLst>
              <a:gd name="adj" fmla="val 37574"/>
            </a:avLst>
          </a:prstGeom>
          <a:solidFill>
            <a:srgbClr val="9966FF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8" name="Text Box 8"/>
          <p:cNvSpPr txBox="1">
            <a:spLocks noChangeArrowheads="1"/>
          </p:cNvSpPr>
          <p:nvPr/>
        </p:nvSpPr>
        <p:spPr bwMode="auto">
          <a:xfrm>
            <a:off x="3371850" y="3486150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115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7529" name="Text Box 9"/>
          <p:cNvSpPr txBox="1">
            <a:spLocks noChangeArrowheads="1"/>
          </p:cNvSpPr>
          <p:nvPr/>
        </p:nvSpPr>
        <p:spPr bwMode="auto">
          <a:xfrm>
            <a:off x="3376613" y="1895475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7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5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7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8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9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8550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90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8551" name="AutoShape 7"/>
          <p:cNvSpPr>
            <a:spLocks noChangeArrowheads="1"/>
          </p:cNvSpPr>
          <p:nvPr/>
        </p:nvSpPr>
        <p:spPr bwMode="auto">
          <a:xfrm rot="6154265">
            <a:off x="29369" y="2494756"/>
            <a:ext cx="5073650" cy="1868488"/>
          </a:xfrm>
          <a:prstGeom prst="triangle">
            <a:avLst>
              <a:gd name="adj" fmla="val 0"/>
            </a:avLst>
          </a:prstGeom>
          <a:solidFill>
            <a:srgbClr val="33CC33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2" name="Text Box 8"/>
          <p:cNvSpPr txBox="1">
            <a:spLocks noChangeArrowheads="1"/>
          </p:cNvSpPr>
          <p:nvPr/>
        </p:nvSpPr>
        <p:spPr bwMode="auto">
          <a:xfrm>
            <a:off x="1003300" y="3762375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8553" name="Text Box 9"/>
          <p:cNvSpPr txBox="1">
            <a:spLocks noChangeArrowheads="1"/>
          </p:cNvSpPr>
          <p:nvPr/>
        </p:nvSpPr>
        <p:spPr bwMode="auto">
          <a:xfrm>
            <a:off x="2624138" y="1120775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8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5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1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2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3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9574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9575" name="AutoShape 7"/>
          <p:cNvSpPr>
            <a:spLocks noChangeArrowheads="1"/>
          </p:cNvSpPr>
          <p:nvPr/>
        </p:nvSpPr>
        <p:spPr bwMode="auto">
          <a:xfrm>
            <a:off x="1189038" y="1800225"/>
            <a:ext cx="3519487" cy="3255963"/>
          </a:xfrm>
          <a:prstGeom prst="triangle">
            <a:avLst>
              <a:gd name="adj" fmla="val 16236"/>
            </a:avLst>
          </a:prstGeom>
          <a:solidFill>
            <a:srgbClr val="FFFF00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6" name="Text Box 8"/>
          <p:cNvSpPr txBox="1">
            <a:spLocks noChangeArrowheads="1"/>
          </p:cNvSpPr>
          <p:nvPr/>
        </p:nvSpPr>
        <p:spPr bwMode="auto">
          <a:xfrm>
            <a:off x="835025" y="4529138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85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9577" name="Text Box 9"/>
          <p:cNvSpPr txBox="1">
            <a:spLocks noChangeArrowheads="1"/>
          </p:cNvSpPr>
          <p:nvPr/>
        </p:nvSpPr>
        <p:spPr bwMode="auto">
          <a:xfrm>
            <a:off x="1144588" y="2335213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9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60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5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6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7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0598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65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0599" name="AutoShape 7"/>
          <p:cNvSpPr>
            <a:spLocks noChangeArrowheads="1"/>
          </p:cNvSpPr>
          <p:nvPr/>
        </p:nvSpPr>
        <p:spPr bwMode="auto">
          <a:xfrm rot="7624620">
            <a:off x="405606" y="2809082"/>
            <a:ext cx="5832475" cy="1744662"/>
          </a:xfrm>
          <a:prstGeom prst="triangle">
            <a:avLst>
              <a:gd name="adj" fmla="val 20162"/>
            </a:avLst>
          </a:prstGeom>
          <a:solidFill>
            <a:srgbClr val="CC0099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0" name="Text Box 8"/>
          <p:cNvSpPr txBox="1">
            <a:spLocks noChangeArrowheads="1"/>
          </p:cNvSpPr>
          <p:nvPr/>
        </p:nvSpPr>
        <p:spPr bwMode="auto">
          <a:xfrm>
            <a:off x="1230313" y="4187825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0601" name="Text Box 9"/>
          <p:cNvSpPr txBox="1">
            <a:spLocks noChangeArrowheads="1"/>
          </p:cNvSpPr>
          <p:nvPr/>
        </p:nvSpPr>
        <p:spPr bwMode="auto">
          <a:xfrm>
            <a:off x="3990975" y="2466975"/>
            <a:ext cx="12779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95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05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2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19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0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1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1622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1623" name="AutoShape 7"/>
          <p:cNvSpPr>
            <a:spLocks noChangeArrowheads="1"/>
          </p:cNvSpPr>
          <p:nvPr/>
        </p:nvSpPr>
        <p:spPr bwMode="auto">
          <a:xfrm rot="2156807">
            <a:off x="785813" y="1344613"/>
            <a:ext cx="5487987" cy="2717800"/>
          </a:xfrm>
          <a:prstGeom prst="triangle">
            <a:avLst>
              <a:gd name="adj" fmla="val 23231"/>
            </a:avLst>
          </a:prstGeom>
          <a:solidFill>
            <a:srgbClr val="FF9933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4" name="Text Box 8"/>
          <p:cNvSpPr txBox="1">
            <a:spLocks noChangeArrowheads="1"/>
          </p:cNvSpPr>
          <p:nvPr/>
        </p:nvSpPr>
        <p:spPr bwMode="auto">
          <a:xfrm>
            <a:off x="2187575" y="993775"/>
            <a:ext cx="14605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1625" name="Text Box 9"/>
          <p:cNvSpPr txBox="1">
            <a:spLocks noChangeArrowheads="1"/>
          </p:cNvSpPr>
          <p:nvPr/>
        </p:nvSpPr>
        <p:spPr bwMode="auto">
          <a:xfrm>
            <a:off x="642938" y="1955800"/>
            <a:ext cx="116522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1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2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3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4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5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2646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2647" name="AutoShape 7"/>
          <p:cNvSpPr>
            <a:spLocks noChangeArrowheads="1"/>
          </p:cNvSpPr>
          <p:nvPr/>
        </p:nvSpPr>
        <p:spPr bwMode="auto">
          <a:xfrm rot="7424282">
            <a:off x="884238" y="2713037"/>
            <a:ext cx="5334000" cy="2105025"/>
          </a:xfrm>
          <a:prstGeom prst="triangle">
            <a:avLst>
              <a:gd name="adj" fmla="val 61208"/>
            </a:avLst>
          </a:prstGeom>
          <a:solidFill>
            <a:schemeClr val="hlink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8" name="Text Box 8"/>
          <p:cNvSpPr txBox="1">
            <a:spLocks noChangeArrowheads="1"/>
          </p:cNvSpPr>
          <p:nvPr/>
        </p:nvSpPr>
        <p:spPr bwMode="auto">
          <a:xfrm>
            <a:off x="1049338" y="4806950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2649" name="Text Box 9"/>
          <p:cNvSpPr txBox="1">
            <a:spLocks noChangeArrowheads="1"/>
          </p:cNvSpPr>
          <p:nvPr/>
        </p:nvSpPr>
        <p:spPr bwMode="auto">
          <a:xfrm>
            <a:off x="2760663" y="4383088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2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4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7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7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8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9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3670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75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3671" name="AutoShape 7"/>
          <p:cNvSpPr>
            <a:spLocks noChangeArrowheads="1"/>
          </p:cNvSpPr>
          <p:nvPr/>
        </p:nvSpPr>
        <p:spPr bwMode="auto">
          <a:xfrm>
            <a:off x="884238" y="912813"/>
            <a:ext cx="3519487" cy="4592637"/>
          </a:xfrm>
          <a:prstGeom prst="triangle">
            <a:avLst>
              <a:gd name="adj" fmla="val 48940"/>
            </a:avLst>
          </a:prstGeom>
          <a:solidFill>
            <a:srgbClr val="9966FF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72" name="Text Box 8"/>
          <p:cNvSpPr txBox="1">
            <a:spLocks noChangeArrowheads="1"/>
          </p:cNvSpPr>
          <p:nvPr/>
        </p:nvSpPr>
        <p:spPr bwMode="auto">
          <a:xfrm>
            <a:off x="1754188" y="1725613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3673" name="Text Box 9"/>
          <p:cNvSpPr txBox="1">
            <a:spLocks noChangeArrowheads="1"/>
          </p:cNvSpPr>
          <p:nvPr/>
        </p:nvSpPr>
        <p:spPr bwMode="auto">
          <a:xfrm>
            <a:off x="603250" y="5005388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75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36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7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1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2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3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4694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4695" name="AutoShape 7"/>
          <p:cNvSpPr>
            <a:spLocks noChangeArrowheads="1"/>
          </p:cNvSpPr>
          <p:nvPr/>
        </p:nvSpPr>
        <p:spPr bwMode="auto">
          <a:xfrm>
            <a:off x="884238" y="1562100"/>
            <a:ext cx="3519487" cy="3255963"/>
          </a:xfrm>
          <a:prstGeom prst="triangle">
            <a:avLst>
              <a:gd name="adj" fmla="val 0"/>
            </a:avLst>
          </a:prstGeom>
          <a:solidFill>
            <a:srgbClr val="33CC33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6" name="Text Box 8"/>
          <p:cNvSpPr txBox="1">
            <a:spLocks noChangeArrowheads="1"/>
          </p:cNvSpPr>
          <p:nvPr/>
        </p:nvSpPr>
        <p:spPr bwMode="auto">
          <a:xfrm>
            <a:off x="844550" y="4273550"/>
            <a:ext cx="10858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90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4697" name="Text Box 9"/>
          <p:cNvSpPr txBox="1">
            <a:spLocks noChangeArrowheads="1"/>
          </p:cNvSpPr>
          <p:nvPr/>
        </p:nvSpPr>
        <p:spPr bwMode="auto">
          <a:xfrm>
            <a:off x="752475" y="2222500"/>
            <a:ext cx="111601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4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69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5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6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7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Missing</a:t>
            </a:r>
          </a:p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angle: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5718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115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5719" name="AutoShape 7"/>
          <p:cNvSpPr>
            <a:spLocks noChangeArrowheads="1"/>
          </p:cNvSpPr>
          <p:nvPr/>
        </p:nvSpPr>
        <p:spPr bwMode="auto">
          <a:xfrm rot="13146994">
            <a:off x="-530225" y="3048000"/>
            <a:ext cx="5684838" cy="1554163"/>
          </a:xfrm>
          <a:prstGeom prst="triangle">
            <a:avLst>
              <a:gd name="adj" fmla="val 24671"/>
            </a:avLst>
          </a:prstGeom>
          <a:solidFill>
            <a:srgbClr val="FFFF00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20" name="Text Box 8"/>
          <p:cNvSpPr txBox="1">
            <a:spLocks noChangeArrowheads="1"/>
          </p:cNvSpPr>
          <p:nvPr/>
        </p:nvSpPr>
        <p:spPr bwMode="auto">
          <a:xfrm>
            <a:off x="3746500" y="4597400"/>
            <a:ext cx="10064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5721" name="Text Box 9"/>
          <p:cNvSpPr txBox="1">
            <a:spLocks noChangeArrowheads="1"/>
          </p:cNvSpPr>
          <p:nvPr/>
        </p:nvSpPr>
        <p:spPr bwMode="auto">
          <a:xfrm>
            <a:off x="1441450" y="2724150"/>
            <a:ext cx="107791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57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1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199</Words>
  <Application>Microsoft Office PowerPoint</Application>
  <PresentationFormat>On-screen Show (4:3)</PresentationFormat>
  <Paragraphs>107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54</cp:revision>
  <dcterms:created xsi:type="dcterms:W3CDTF">2006-03-03T16:34:11Z</dcterms:created>
  <dcterms:modified xsi:type="dcterms:W3CDTF">2011-11-25T20:15:07Z</dcterms:modified>
</cp:coreProperties>
</file>