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B1AA"/>
    <a:srgbClr val="BDAA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D6B60B-DE92-5E15-EC0F-AE97F8619F14}" v="2" dt="2022-07-28T17:51:07.906"/>
    <p1510:client id="{90465D4A-4A9A-6DD7-2307-A4A4556F5AC8}" v="16" dt="2022-07-28T18:10:19.840"/>
    <p1510:client id="{A20044FA-0B58-4849-BC77-DC31F314E491}" v="1318" dt="2022-07-22T16:25:46.265"/>
    <p1510:client id="{E82AD1D5-8874-72E8-4C93-D11C7DC6CD7D}" v="22" dt="2022-07-28T17:45:25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ina Bright (2133584)" userId="S::2133584@student.uwtsd.ac.uk::b6421f4e-3ff2-4cc6-a3cd-62ad0c3f1f70" providerId="AD" clId="Web-{90465D4A-4A9A-6DD7-2307-A4A4556F5AC8}"/>
    <pc:docChg chg="modSld addMainMaster delMainMaster">
      <pc:chgData name="Sarina Bright (2133584)" userId="S::2133584@student.uwtsd.ac.uk::b6421f4e-3ff2-4cc6-a3cd-62ad0c3f1f70" providerId="AD" clId="Web-{90465D4A-4A9A-6DD7-2307-A4A4556F5AC8}" dt="2022-07-28T18:10:52.294" v="17"/>
      <pc:docMkLst>
        <pc:docMk/>
      </pc:docMkLst>
      <pc:sldChg chg="modSp mod modTransition modClrScheme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109857222" sldId="256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delDesignElem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1875179704" sldId="257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1875179704" sldId="257"/>
            <ac:spMk id="2" creationId="{DB51E5C4-0991-7DBA-BAFF-9BFA990F2583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1875179704" sldId="257"/>
            <ac:spMk id="18" creationId="{C5E6CFF1-2F42-4E10-9A97-F116F46F53FE}"/>
          </ac:spMkLst>
        </pc:spChg>
        <pc:graphicFrameChg chg="mod ord">
          <ac:chgData name="Sarina Bright (2133584)" userId="S::2133584@student.uwtsd.ac.uk::b6421f4e-3ff2-4cc6-a3cd-62ad0c3f1f70" providerId="AD" clId="Web-{90465D4A-4A9A-6DD7-2307-A4A4556F5AC8}" dt="2022-07-28T18:10:19.840" v="16"/>
          <ac:graphicFrameMkLst>
            <pc:docMk/>
            <pc:sldMk cId="1875179704" sldId="257"/>
            <ac:graphicFrameMk id="22" creationId="{25FFEE0F-05D2-A765-E349-BB3F98B5EE54}"/>
          </ac:graphicFrameMkLst>
        </pc:graphicFrameChg>
        <pc:cxnChg chg="del">
          <ac:chgData name="Sarina Bright (2133584)" userId="S::2133584@student.uwtsd.ac.uk::b6421f4e-3ff2-4cc6-a3cd-62ad0c3f1f70" providerId="AD" clId="Web-{90465D4A-4A9A-6DD7-2307-A4A4556F5AC8}" dt="2022-07-28T18:09:15.276" v="12"/>
          <ac:cxnSpMkLst>
            <pc:docMk/>
            <pc:sldMk cId="1875179704" sldId="257"/>
            <ac:cxnSpMk id="20" creationId="{67182200-4859-4C8D-BCBB-55B245C28BA3}"/>
          </ac:cxnSpMkLst>
        </pc:cxnChg>
      </pc:sldChg>
      <pc:sldChg chg="delSp modSp mod modTransition modClrScheme delDesignElem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4221324319" sldId="258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4221324319" sldId="258"/>
            <ac:spMk id="2" creationId="{526EDB86-707E-C70C-DCD0-143561E21A39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4221324319" sldId="258"/>
            <ac:spMk id="40" creationId="{C5E6CFF1-2F42-4E10-9A97-F116F46F53FE}"/>
          </ac:spMkLst>
        </pc:spChg>
        <pc:cxnChg chg="del">
          <ac:chgData name="Sarina Bright (2133584)" userId="S::2133584@student.uwtsd.ac.uk::b6421f4e-3ff2-4cc6-a3cd-62ad0c3f1f70" providerId="AD" clId="Web-{90465D4A-4A9A-6DD7-2307-A4A4556F5AC8}" dt="2022-07-28T18:09:15.276" v="12"/>
          <ac:cxnSpMkLst>
            <pc:docMk/>
            <pc:sldMk cId="4221324319" sldId="258"/>
            <ac:cxnSpMk id="42" creationId="{67182200-4859-4C8D-BCBB-55B245C28BA3}"/>
          </ac:cxnSpMkLst>
        </pc:cxnChg>
      </pc:sldChg>
      <pc:sldChg chg="modSp mod modTransition modClrScheme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3278420864" sldId="259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278420864" sldId="259"/>
            <ac:spMk id="2" creationId="{5A4F0131-1CB7-83D6-0945-D9F1C55F3AFD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278420864" sldId="259"/>
            <ac:spMk id="3" creationId="{FF58210C-756E-6B79-168C-6F66437C8AED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278420864" sldId="259"/>
            <ac:spMk id="4" creationId="{67A8B4AF-E576-1B49-CAC6-D025586107C7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278420864" sldId="259"/>
            <ac:spMk id="5" creationId="{B615376F-EF14-55DF-92D7-801BBB62B990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278420864" sldId="259"/>
            <ac:spMk id="6" creationId="{84911F99-E1B3-5545-4A0A-8C973E7E0D96}"/>
          </ac:spMkLst>
        </pc:spChg>
      </pc:sldChg>
      <pc:sldChg chg="modSp mod modTransition modClrScheme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2285322379" sldId="260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2285322379" sldId="260"/>
            <ac:spMk id="2" creationId="{E9D8B747-E4CE-6AC3-57CA-C3E15CBADDB1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2285322379" sldId="260"/>
            <ac:spMk id="3" creationId="{3F50E35D-7B21-43A9-7CC7-6ADED8966DB8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2285322379" sldId="260"/>
            <ac:spMk id="4" creationId="{56151516-91A9-349C-EB60-B92B8CBCBF98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2285322379" sldId="260"/>
            <ac:spMk id="5" creationId="{EF4970A6-2E37-9EEA-847B-0B84C8202473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2285322379" sldId="260"/>
            <ac:spMk id="6" creationId="{DC20C042-E47F-BE19-F619-CCF54974EFDB}"/>
          </ac:spMkLst>
        </pc:spChg>
      </pc:sldChg>
      <pc:sldChg chg="delSp modSp mod modTransition modClrScheme delDesignElem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3791981694" sldId="261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791981694" sldId="261"/>
            <ac:spMk id="2" creationId="{C0ADA43B-555A-C6B6-422A-DD74BC2527B4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3791981694" sldId="261"/>
            <ac:spMk id="9" creationId="{C1DD1A8A-57D5-4A81-AD04-532B043C5611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3791981694" sldId="261"/>
            <ac:spMk id="11" creationId="{007891EC-4501-44ED-A8C8-B11B6DB767AB}"/>
          </ac:spMkLst>
        </pc:spChg>
      </pc:sldChg>
      <pc:sldChg chg="delSp modSp mod modTransition modClrScheme delDesignElem chgLayout">
        <pc:chgData name="Sarina Bright (2133584)" userId="S::2133584@student.uwtsd.ac.uk::b6421f4e-3ff2-4cc6-a3cd-62ad0c3f1f70" providerId="AD" clId="Web-{90465D4A-4A9A-6DD7-2307-A4A4556F5AC8}" dt="2022-07-28T18:10:19.840" v="16"/>
        <pc:sldMkLst>
          <pc:docMk/>
          <pc:sldMk cId="3557865724" sldId="262"/>
        </pc:sldMkLst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557865724" sldId="262"/>
            <ac:spMk id="2" creationId="{E43E7744-F940-24A1-7BA0-771919C20124}"/>
          </ac:spMkLst>
        </pc:spChg>
        <pc:spChg chg="mod ord">
          <ac:chgData name="Sarina Bright (2133584)" userId="S::2133584@student.uwtsd.ac.uk::b6421f4e-3ff2-4cc6-a3cd-62ad0c3f1f70" providerId="AD" clId="Web-{90465D4A-4A9A-6DD7-2307-A4A4556F5AC8}" dt="2022-07-28T18:10:19.840" v="16"/>
          <ac:spMkLst>
            <pc:docMk/>
            <pc:sldMk cId="3557865724" sldId="262"/>
            <ac:spMk id="3" creationId="{D9A3F4EE-F1B5-F6D4-5F7F-29B24F5845CB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3557865724" sldId="262"/>
            <ac:spMk id="94" creationId="{F13C74B1-5B17-4795-BED0-7140497B445A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3557865724" sldId="262"/>
            <ac:spMk id="95" creationId="{D4974D33-8DC5-464E-8C6D-BE58F0669C17}"/>
          </ac:spMkLst>
        </pc:spChg>
      </pc:sldChg>
      <pc:sldChg chg="addSp delSp modSp mod modTransition modClrScheme setClrOvrMap delDesignElem chgLayout">
        <pc:chgData name="Sarina Bright (2133584)" userId="S::2133584@student.uwtsd.ac.uk::b6421f4e-3ff2-4cc6-a3cd-62ad0c3f1f70" providerId="AD" clId="Web-{90465D4A-4A9A-6DD7-2307-A4A4556F5AC8}" dt="2022-07-28T18:10:52.294" v="17"/>
        <pc:sldMkLst>
          <pc:docMk/>
          <pc:sldMk cId="1048284547" sldId="263"/>
        </pc:sldMkLst>
        <pc:spChg chg="mod ord">
          <ac:chgData name="Sarina Bright (2133584)" userId="S::2133584@student.uwtsd.ac.uk::b6421f4e-3ff2-4cc6-a3cd-62ad0c3f1f70" providerId="AD" clId="Web-{90465D4A-4A9A-6DD7-2307-A4A4556F5AC8}" dt="2022-07-28T18:10:52.294" v="17"/>
          <ac:spMkLst>
            <pc:docMk/>
            <pc:sldMk cId="1048284547" sldId="263"/>
            <ac:spMk id="2" creationId="{D14B83DD-FE1C-B652-BD69-8F11A5B8FC91}"/>
          </ac:spMkLst>
        </pc:spChg>
        <pc:spChg chg="add">
          <ac:chgData name="Sarina Bright (2133584)" userId="S::2133584@student.uwtsd.ac.uk::b6421f4e-3ff2-4cc6-a3cd-62ad0c3f1f70" providerId="AD" clId="Web-{90465D4A-4A9A-6DD7-2307-A4A4556F5AC8}" dt="2022-07-28T18:10:52.294" v="17"/>
          <ac:spMkLst>
            <pc:docMk/>
            <pc:sldMk cId="1048284547" sldId="263"/>
            <ac:spMk id="25" creationId="{257363FD-7E77-4145-9483-331A807ADF0E}"/>
          </ac:spMkLst>
        </pc:spChg>
        <pc:spChg chg="del">
          <ac:chgData name="Sarina Bright (2133584)" userId="S::2133584@student.uwtsd.ac.uk::b6421f4e-3ff2-4cc6-a3cd-62ad0c3f1f70" providerId="AD" clId="Web-{90465D4A-4A9A-6DD7-2307-A4A4556F5AC8}" dt="2022-07-28T17:52:49.837" v="0"/>
          <ac:spMkLst>
            <pc:docMk/>
            <pc:sldMk cId="1048284547" sldId="263"/>
            <ac:spMk id="42" creationId="{C5E6CFF1-2F42-4E10-9A97-F116F46F53FE}"/>
          </ac:spMkLst>
        </pc:spChg>
        <pc:spChg chg="add del">
          <ac:chgData name="Sarina Bright (2133584)" userId="S::2133584@student.uwtsd.ac.uk::b6421f4e-3ff2-4cc6-a3cd-62ad0c3f1f70" providerId="AD" clId="Web-{90465D4A-4A9A-6DD7-2307-A4A4556F5AC8}" dt="2022-07-28T18:09:15.276" v="12"/>
          <ac:spMkLst>
            <pc:docMk/>
            <pc:sldMk cId="1048284547" sldId="263"/>
            <ac:spMk id="48" creationId="{257363FD-7E77-4145-9483-331A807ADF0E}"/>
          </ac:spMkLst>
        </pc:spChg>
        <pc:graphicFrameChg chg="mod ord modGraphic">
          <ac:chgData name="Sarina Bright (2133584)" userId="S::2133584@student.uwtsd.ac.uk::b6421f4e-3ff2-4cc6-a3cd-62ad0c3f1f70" providerId="AD" clId="Web-{90465D4A-4A9A-6DD7-2307-A4A4556F5AC8}" dt="2022-07-28T18:10:52.294" v="17"/>
          <ac:graphicFrameMkLst>
            <pc:docMk/>
            <pc:sldMk cId="1048284547" sldId="263"/>
            <ac:graphicFrameMk id="18" creationId="{BF32A319-5AF2-54B3-1F4D-8D89C57C68E9}"/>
          </ac:graphicFrameMkLst>
        </pc:graphicFrameChg>
        <pc:picChg chg="mod">
          <ac:chgData name="Sarina Bright (2133584)" userId="S::2133584@student.uwtsd.ac.uk::b6421f4e-3ff2-4cc6-a3cd-62ad0c3f1f70" providerId="AD" clId="Web-{90465D4A-4A9A-6DD7-2307-A4A4556F5AC8}" dt="2022-07-28T17:52:49.837" v="0"/>
          <ac:picMkLst>
            <pc:docMk/>
            <pc:sldMk cId="1048284547" sldId="263"/>
            <ac:picMk id="20" creationId="{7308E009-E7AB-BB67-F07E-CCC3D54BD47D}"/>
          </ac:picMkLst>
        </pc:picChg>
        <pc:cxnChg chg="del">
          <ac:chgData name="Sarina Bright (2133584)" userId="S::2133584@student.uwtsd.ac.uk::b6421f4e-3ff2-4cc6-a3cd-62ad0c3f1f70" providerId="AD" clId="Web-{90465D4A-4A9A-6DD7-2307-A4A4556F5AC8}" dt="2022-07-28T17:52:49.837" v="0"/>
          <ac:cxnSpMkLst>
            <pc:docMk/>
            <pc:sldMk cId="1048284547" sldId="263"/>
            <ac:cxnSpMk id="43" creationId="{67182200-4859-4C8D-BCBB-55B245C28BA3}"/>
          </ac:cxnSpMkLst>
        </pc:cxnChg>
      </pc:sldChg>
      <pc:sldMasterChg chg="del delSldLayout">
        <pc:chgData name="Sarina Bright (2133584)" userId="S::2133584@student.uwtsd.ac.uk::b6421f4e-3ff2-4cc6-a3cd-62ad0c3f1f70" providerId="AD" clId="Web-{90465D4A-4A9A-6DD7-2307-A4A4556F5AC8}" dt="2022-07-28T18:09:15.276" v="12"/>
        <pc:sldMasterMkLst>
          <pc:docMk/>
          <pc:sldMasterMk cId="1811394337" sldId="2147483750"/>
        </pc:sldMasterMkLst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2425881890" sldId="2147483751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2678779971" sldId="2147483752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3500702039" sldId="2147483753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946836050" sldId="2147483754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3424531278" sldId="2147483755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3819356913" sldId="2147483756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1050006969" sldId="2147483757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1717605111" sldId="2147483758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532025738" sldId="2147483759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4136799378" sldId="2147483760"/>
          </pc:sldLayoutMkLst>
        </pc:sldLayoutChg>
        <pc:sldLayoutChg chg="del">
          <pc:chgData name="Sarina Bright (2133584)" userId="S::2133584@student.uwtsd.ac.uk::b6421f4e-3ff2-4cc6-a3cd-62ad0c3f1f70" providerId="AD" clId="Web-{90465D4A-4A9A-6DD7-2307-A4A4556F5AC8}" dt="2022-07-28T18:09:15.276" v="12"/>
          <pc:sldLayoutMkLst>
            <pc:docMk/>
            <pc:sldMasterMk cId="1811394337" sldId="2147483750"/>
            <pc:sldLayoutMk cId="3907877625" sldId="2147483761"/>
          </pc:sldLayoutMkLst>
        </pc:sldLayoutChg>
      </pc:sldMasterChg>
      <pc:sldMasterChg chg="add del addSldLayout delSldLayout modSldLayout">
        <pc:chgData name="Sarina Bright (2133584)" userId="S::2133584@student.uwtsd.ac.uk::b6421f4e-3ff2-4cc6-a3cd-62ad0c3f1f70" providerId="AD" clId="Web-{90465D4A-4A9A-6DD7-2307-A4A4556F5AC8}" dt="2022-07-28T18:09:33.167" v="13"/>
        <pc:sldMasterMkLst>
          <pc:docMk/>
          <pc:sldMasterMk cId="1695055116" sldId="2147483762"/>
        </pc:sldMasterMkLst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2852531773" sldId="2147483763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3360790307" sldId="2147483764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1410525159" sldId="2147483765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3159014847" sldId="2147483766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3726921959" sldId="2147483767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808285470" sldId="2147483768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864582351" sldId="2147483769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2350496477" sldId="2147483770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875769475" sldId="2147483771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2935867143" sldId="2147483772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33.167" v="13"/>
          <pc:sldLayoutMkLst>
            <pc:docMk/>
            <pc:sldMasterMk cId="1695055116" sldId="2147483762"/>
            <pc:sldLayoutMk cId="143916703" sldId="2147483773"/>
          </pc:sldLayoutMkLst>
        </pc:sldLayoutChg>
      </pc:sldMasterChg>
      <pc:sldMasterChg chg="add del addSldLayout delSldLayout modSldLayout">
        <pc:chgData name="Sarina Bright (2133584)" userId="S::2133584@student.uwtsd.ac.uk::b6421f4e-3ff2-4cc6-a3cd-62ad0c3f1f70" providerId="AD" clId="Web-{90465D4A-4A9A-6DD7-2307-A4A4556F5AC8}" dt="2022-07-28T18:09:43.199" v="14"/>
        <pc:sldMasterMkLst>
          <pc:docMk/>
          <pc:sldMasterMk cId="385683656" sldId="2147483774"/>
        </pc:sldMasterMkLst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1726171397" sldId="2147483775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3475708829" sldId="2147483776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2902031459" sldId="2147483777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1783316885" sldId="2147483778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730645614" sldId="2147483779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2654372942" sldId="2147483780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942494121" sldId="2147483781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2340317749" sldId="2147483782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942674394" sldId="2147483783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667482075" sldId="2147483784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43.199" v="14"/>
          <pc:sldLayoutMkLst>
            <pc:docMk/>
            <pc:sldMasterMk cId="385683656" sldId="2147483774"/>
            <pc:sldLayoutMk cId="2602948519" sldId="2147483785"/>
          </pc:sldLayoutMkLst>
        </pc:sldLayoutChg>
      </pc:sldMasterChg>
      <pc:sldMasterChg chg="add del addSldLayout delSldLayout modSldLayout">
        <pc:chgData name="Sarina Bright (2133584)" userId="S::2133584@student.uwtsd.ac.uk::b6421f4e-3ff2-4cc6-a3cd-62ad0c3f1f70" providerId="AD" clId="Web-{90465D4A-4A9A-6DD7-2307-A4A4556F5AC8}" dt="2022-07-28T18:09:55.855" v="15"/>
        <pc:sldMasterMkLst>
          <pc:docMk/>
          <pc:sldMasterMk cId="582755001" sldId="2147483786"/>
        </pc:sldMasterMkLst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1254432953" sldId="2147483787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2187944614" sldId="2147483788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1088873773" sldId="2147483789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164847114" sldId="2147483790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18000764" sldId="2147483791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143764940" sldId="2147483792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340259310" sldId="2147483793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898336819" sldId="2147483794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1350140699" sldId="2147483795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897640971" sldId="2147483796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1639759890" sldId="2147483797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1809477025" sldId="2147483798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153454528" sldId="2147483799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614175277" sldId="2147483800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841682055" sldId="2147483801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876427288" sldId="2147483802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09:55.855" v="15"/>
          <pc:sldLayoutMkLst>
            <pc:docMk/>
            <pc:sldMasterMk cId="582755001" sldId="2147483786"/>
            <pc:sldLayoutMk cId="387034217" sldId="2147483803"/>
          </pc:sldLayoutMkLst>
        </pc:sldLayoutChg>
      </pc:sldMasterChg>
      <pc:sldMasterChg chg="add del addSldLayout delSldLayout modSldLayout">
        <pc:chgData name="Sarina Bright (2133584)" userId="S::2133584@student.uwtsd.ac.uk::b6421f4e-3ff2-4cc6-a3cd-62ad0c3f1f70" providerId="AD" clId="Web-{90465D4A-4A9A-6DD7-2307-A4A4556F5AC8}" dt="2022-07-28T18:10:19.840" v="16"/>
        <pc:sldMasterMkLst>
          <pc:docMk/>
          <pc:sldMasterMk cId="541792219" sldId="2147483804"/>
        </pc:sldMasterMkLst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4118886855" sldId="2147483805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642078569" sldId="2147483806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0803919" sldId="2147483807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2687483912" sldId="2147483808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777215621" sldId="2147483809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3609778223" sldId="2147483810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118834239" sldId="2147483811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955762294" sldId="2147483812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698600276" sldId="2147483813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901250210" sldId="2147483814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4024600895" sldId="2147483815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584469529" sldId="2147483816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3050609619" sldId="2147483817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202246552" sldId="2147483818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595401322" sldId="2147483819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885894529" sldId="2147483820"/>
          </pc:sldLayoutMkLst>
        </pc:sldLayoutChg>
        <pc:sldLayoutChg chg="add del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541792219" sldId="2147483804"/>
            <pc:sldLayoutMk cId="1465597493" sldId="2147483821"/>
          </pc:sldLayoutMkLst>
        </pc:sldLayoutChg>
      </pc:sldMasterChg>
      <pc:sldMasterChg chg="add addSldLayout modSldLayout">
        <pc:chgData name="Sarina Bright (2133584)" userId="S::2133584@student.uwtsd.ac.uk::b6421f4e-3ff2-4cc6-a3cd-62ad0c3f1f70" providerId="AD" clId="Web-{90465D4A-4A9A-6DD7-2307-A4A4556F5AC8}" dt="2022-07-28T18:10:19.840" v="16"/>
        <pc:sldMasterMkLst>
          <pc:docMk/>
          <pc:sldMasterMk cId="4233110912" sldId="2147483822"/>
        </pc:sldMasterMkLst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1394988844" sldId="2147483823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2228677622" sldId="2147483824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2037633891" sldId="2147483825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3507447984" sldId="2147483826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2785473902" sldId="2147483827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14111696" sldId="2147483828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1210110783" sldId="2147483829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1162911043" sldId="2147483830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4260892869" sldId="2147483831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1418375248" sldId="2147483832"/>
          </pc:sldLayoutMkLst>
        </pc:sldLayoutChg>
        <pc:sldLayoutChg chg="add mod replId">
          <pc:chgData name="Sarina Bright (2133584)" userId="S::2133584@student.uwtsd.ac.uk::b6421f4e-3ff2-4cc6-a3cd-62ad0c3f1f70" providerId="AD" clId="Web-{90465D4A-4A9A-6DD7-2307-A4A4556F5AC8}" dt="2022-07-28T18:10:19.840" v="16"/>
          <pc:sldLayoutMkLst>
            <pc:docMk/>
            <pc:sldMasterMk cId="4233110912" sldId="2147483822"/>
            <pc:sldLayoutMk cId="474132696" sldId="2147483833"/>
          </pc:sldLayoutMkLst>
        </pc:sldLayoutChg>
      </pc:sldMasterChg>
    </pc:docChg>
  </pc:docChgLst>
  <pc:docChgLst>
    <pc:chgData name="Sarina Bright (2133584)" userId="S::2133584@student.uwtsd.ac.uk::b6421f4e-3ff2-4cc6-a3cd-62ad0c3f1f70" providerId="AD" clId="Web-{A20044FA-0B58-4849-BC77-DC31F314E491}"/>
    <pc:docChg chg="addSld delSld modSld addMainMaster delMainMaster">
      <pc:chgData name="Sarina Bright (2133584)" userId="S::2133584@student.uwtsd.ac.uk::b6421f4e-3ff2-4cc6-a3cd-62ad0c3f1f70" providerId="AD" clId="Web-{A20044FA-0B58-4849-BC77-DC31F314E491}" dt="2022-07-22T16:26:15.469" v="1332"/>
      <pc:docMkLst>
        <pc:docMk/>
      </pc:docMkLst>
      <pc:sldChg chg="addSp delSp modSp mod setBg modClrScheme delDesignElem chgLayout">
        <pc:chgData name="Sarina Bright (2133584)" userId="S::2133584@student.uwtsd.ac.uk::b6421f4e-3ff2-4cc6-a3cd-62ad0c3f1f70" providerId="AD" clId="Web-{A20044FA-0B58-4849-BC77-DC31F314E491}" dt="2022-07-22T16:16:11.025" v="1305"/>
        <pc:sldMkLst>
          <pc:docMk/>
          <pc:sldMk cId="109857222" sldId="256"/>
        </pc:sldMkLst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109857222" sldId="256"/>
            <ac:spMk id="9" creationId="{30103171-0BA0-4AF0-AF05-04AFA1A4ACCA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109857222" sldId="256"/>
            <ac:spMk id="11" creationId="{E128B901-D4EA-4C4D-A150-23D2A6DEC6E8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109857222" sldId="256"/>
            <ac:spMk id="13" creationId="{A760B08A-B322-4C79-AB6D-7E4246352E9B}"/>
          </ac:spMkLst>
        </pc:spChg>
        <pc:picChg chg="add">
          <ac:chgData name="Sarina Bright (2133584)" userId="S::2133584@student.uwtsd.ac.uk::b6421f4e-3ff2-4cc6-a3cd-62ad0c3f1f70" providerId="AD" clId="Web-{A20044FA-0B58-4849-BC77-DC31F314E491}" dt="2022-07-22T13:58:29.288" v="0"/>
          <ac:picMkLst>
            <pc:docMk/>
            <pc:sldMk cId="109857222" sldId="256"/>
            <ac:picMk id="4" creationId="{33FC2427-22C0-FCBC-2285-9C9D85E1C792}"/>
          </ac:picMkLst>
        </pc:picChg>
      </pc:sldChg>
      <pc:sldChg chg="addSp delSp modSp new mod setBg modClrScheme setClrOvrMap delDesignElem chgLayout">
        <pc:chgData name="Sarina Bright (2133584)" userId="S::2133584@student.uwtsd.ac.uk::b6421f4e-3ff2-4cc6-a3cd-62ad0c3f1f70" providerId="AD" clId="Web-{A20044FA-0B58-4849-BC77-DC31F314E491}" dt="2022-07-22T16:17:03.808" v="1310"/>
        <pc:sldMkLst>
          <pc:docMk/>
          <pc:sldMk cId="1875179704" sldId="257"/>
        </pc:sldMkLst>
        <pc:spChg chg="mod ord">
          <ac:chgData name="Sarina Bright (2133584)" userId="S::2133584@student.uwtsd.ac.uk::b6421f4e-3ff2-4cc6-a3cd-62ad0c3f1f70" providerId="AD" clId="Web-{A20044FA-0B58-4849-BC77-DC31F314E491}" dt="2022-07-22T16:17:03.808" v="1310"/>
          <ac:spMkLst>
            <pc:docMk/>
            <pc:sldMk cId="1875179704" sldId="257"/>
            <ac:spMk id="2" creationId="{DB51E5C4-0991-7DBA-BAFF-9BFA990F2583}"/>
          </ac:spMkLst>
        </pc:spChg>
        <pc:spChg chg="add del mod ord">
          <ac:chgData name="Sarina Bright (2133584)" userId="S::2133584@student.uwtsd.ac.uk::b6421f4e-3ff2-4cc6-a3cd-62ad0c3f1f70" providerId="AD" clId="Web-{A20044FA-0B58-4849-BC77-DC31F314E491}" dt="2022-07-22T16:17:03.808" v="1310"/>
          <ac:spMkLst>
            <pc:docMk/>
            <pc:sldMk cId="1875179704" sldId="257"/>
            <ac:spMk id="3" creationId="{C7E3B7D1-6CCC-659C-BB0D-23DA7A38EC38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32.186" v="394"/>
          <ac:spMkLst>
            <pc:docMk/>
            <pc:sldMk cId="1875179704" sldId="257"/>
            <ac:spMk id="8" creationId="{EFF9146B-4CCD-4CDB-AB9C-458005307E6F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51.511" v="1307"/>
          <ac:spMkLst>
            <pc:docMk/>
            <pc:sldMk cId="1875179704" sldId="257"/>
            <ac:spMk id="9" creationId="{9DBC8166-481C-4473-95F5-9A5B9073B7F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32.186" v="394"/>
          <ac:spMkLst>
            <pc:docMk/>
            <pc:sldMk cId="1875179704" sldId="257"/>
            <ac:spMk id="10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51.511" v="1307"/>
          <ac:spMkLst>
            <pc:docMk/>
            <pc:sldMk cId="1875179704" sldId="257"/>
            <ac:spMk id="11" creationId="{A5A5CE6E-90AF-4D43-A014-1F9EC83EB93D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32.186" v="394"/>
          <ac:spMkLst>
            <pc:docMk/>
            <pc:sldMk cId="1875179704" sldId="257"/>
            <ac:spMk id="12" creationId="{BF8DA3CF-9D4B-403A-9AD4-BB177DAB6CC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7:03.777" v="1309"/>
          <ac:spMkLst>
            <pc:docMk/>
            <pc:sldMk cId="1875179704" sldId="257"/>
            <ac:spMk id="13" creationId="{907EF6B7-1338-4443-8C46-6A318D952DFD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7:03.777" v="1309"/>
          <ac:spMkLst>
            <pc:docMk/>
            <pc:sldMk cId="1875179704" sldId="257"/>
            <ac:spMk id="14" creationId="{DAAE4CDD-124C-4DCF-9584-B6033B545DD5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7:03.777" v="1309"/>
          <ac:spMkLst>
            <pc:docMk/>
            <pc:sldMk cId="1875179704" sldId="257"/>
            <ac:spMk id="15" creationId="{081E4A58-353D-44AE-B2FC-2A74E2E400F7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7:03.777" v="1309"/>
          <ac:spMkLst>
            <pc:docMk/>
            <pc:sldMk cId="1875179704" sldId="257"/>
            <ac:spMk id="16" creationId="{C7E3B7D1-6CCC-659C-BB0D-23DA7A38EC38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1875179704" sldId="257"/>
            <ac:spMk id="17" creationId="{8BBC959F-CAB6-4E23-81DE-E0BBF2B7E073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6:17:03.808" v="1310"/>
          <ac:spMkLst>
            <pc:docMk/>
            <pc:sldMk cId="1875179704" sldId="257"/>
            <ac:spMk id="18" creationId="{C5E6CFF1-2F42-4E10-9A97-F116F46F53FE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1875179704" sldId="257"/>
            <ac:spMk id="19" creationId="{7A94DEED-5E0F-4E41-A445-58C14864C34A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1875179704" sldId="257"/>
            <ac:spMk id="21" creationId="{5E1FEFA6-7D4F-4746-AE64-D4D52FE76DC2}"/>
          </ac:spMkLst>
        </pc:spChg>
        <pc:graphicFrameChg chg="add del">
          <ac:chgData name="Sarina Bright (2133584)" userId="S::2133584@student.uwtsd.ac.uk::b6421f4e-3ff2-4cc6-a3cd-62ad0c3f1f70" providerId="AD" clId="Web-{A20044FA-0B58-4849-BC77-DC31F314E491}" dt="2022-07-22T16:16:51.511" v="1307"/>
          <ac:graphicFrameMkLst>
            <pc:docMk/>
            <pc:sldMk cId="1875179704" sldId="257"/>
            <ac:graphicFrameMk id="5" creationId="{D9DA24C9-F31B-172F-ABAE-CCE351114038}"/>
          </ac:graphicFrameMkLst>
        </pc:graphicFrameChg>
        <pc:graphicFrameChg chg="add">
          <ac:chgData name="Sarina Bright (2133584)" userId="S::2133584@student.uwtsd.ac.uk::b6421f4e-3ff2-4cc6-a3cd-62ad0c3f1f70" providerId="AD" clId="Web-{A20044FA-0B58-4849-BC77-DC31F314E491}" dt="2022-07-22T16:17:03.808" v="1310"/>
          <ac:graphicFrameMkLst>
            <pc:docMk/>
            <pc:sldMk cId="1875179704" sldId="257"/>
            <ac:graphicFrameMk id="22" creationId="{25FFEE0F-05D2-A765-E349-BB3F98B5EE54}"/>
          </ac:graphicFrameMkLst>
        </pc:graphicFrameChg>
        <pc:picChg chg="add">
          <ac:chgData name="Sarina Bright (2133584)" userId="S::2133584@student.uwtsd.ac.uk::b6421f4e-3ff2-4cc6-a3cd-62ad0c3f1f70" providerId="AD" clId="Web-{A20044FA-0B58-4849-BC77-DC31F314E491}" dt="2022-07-22T16:17:03.808" v="1310"/>
          <ac:picMkLst>
            <pc:docMk/>
            <pc:sldMk cId="1875179704" sldId="257"/>
            <ac:picMk id="6" creationId="{A4D224AA-EA53-3CFF-BDFB-74C57D9A2717}"/>
          </ac:picMkLst>
        </pc:picChg>
        <pc:cxnChg chg="add">
          <ac:chgData name="Sarina Bright (2133584)" userId="S::2133584@student.uwtsd.ac.uk::b6421f4e-3ff2-4cc6-a3cd-62ad0c3f1f70" providerId="AD" clId="Web-{A20044FA-0B58-4849-BC77-DC31F314E491}" dt="2022-07-22T16:17:03.808" v="1310"/>
          <ac:cxnSpMkLst>
            <pc:docMk/>
            <pc:sldMk cId="1875179704" sldId="257"/>
            <ac:cxnSpMk id="20" creationId="{67182200-4859-4C8D-BCBB-55B245C28BA3}"/>
          </ac:cxnSpMkLst>
        </pc:cxnChg>
      </pc:sldChg>
      <pc:sldChg chg="addSp delSp modSp new mod setBg modClrScheme setClrOvrMap delDesignElem chgLayout">
        <pc:chgData name="Sarina Bright (2133584)" userId="S::2133584@student.uwtsd.ac.uk::b6421f4e-3ff2-4cc6-a3cd-62ad0c3f1f70" providerId="AD" clId="Web-{A20044FA-0B58-4849-BC77-DC31F314E491}" dt="2022-07-22T16:18:10.451" v="1311"/>
        <pc:sldMkLst>
          <pc:docMk/>
          <pc:sldMk cId="4221324319" sldId="258"/>
        </pc:sldMkLst>
        <pc:spChg chg="mod ord">
          <ac:chgData name="Sarina Bright (2133584)" userId="S::2133584@student.uwtsd.ac.uk::b6421f4e-3ff2-4cc6-a3cd-62ad0c3f1f70" providerId="AD" clId="Web-{A20044FA-0B58-4849-BC77-DC31F314E491}" dt="2022-07-22T16:18:10.451" v="1311"/>
          <ac:spMkLst>
            <pc:docMk/>
            <pc:sldMk cId="4221324319" sldId="258"/>
            <ac:spMk id="2" creationId="{526EDB86-707E-C70C-DCD0-143561E21A39}"/>
          </ac:spMkLst>
        </pc:spChg>
        <pc:spChg chg="del mod">
          <ac:chgData name="Sarina Bright (2133584)" userId="S::2133584@student.uwtsd.ac.uk::b6421f4e-3ff2-4cc6-a3cd-62ad0c3f1f70" providerId="AD" clId="Web-{A20044FA-0B58-4849-BC77-DC31F314E491}" dt="2022-07-22T13:59:58.650" v="10"/>
          <ac:spMkLst>
            <pc:docMk/>
            <pc:sldMk cId="4221324319" sldId="258"/>
            <ac:spMk id="3" creationId="{DF0ADF17-1B89-4A5A-B480-0AD03B02BD42}"/>
          </ac:spMkLst>
        </pc:spChg>
        <pc:spChg chg="add mod">
          <ac:chgData name="Sarina Bright (2133584)" userId="S::2133584@student.uwtsd.ac.uk::b6421f4e-3ff2-4cc6-a3cd-62ad0c3f1f70" providerId="AD" clId="Web-{A20044FA-0B58-4849-BC77-DC31F314E491}" dt="2022-07-22T16:18:10.451" v="1311"/>
          <ac:spMkLst>
            <pc:docMk/>
            <pc:sldMk cId="4221324319" sldId="258"/>
            <ac:spMk id="4" creationId="{1EC7C8E4-A569-1D57-0846-B6DC1366701B}"/>
          </ac:spMkLst>
        </pc:spChg>
        <pc:spChg chg="add mod">
          <ac:chgData name="Sarina Bright (2133584)" userId="S::2133584@student.uwtsd.ac.uk::b6421f4e-3ff2-4cc6-a3cd-62ad0c3f1f70" providerId="AD" clId="Web-{A20044FA-0B58-4849-BC77-DC31F314E491}" dt="2022-07-22T14:23:10.232" v="123" actId="20577"/>
          <ac:spMkLst>
            <pc:docMk/>
            <pc:sldMk cId="4221324319" sldId="258"/>
            <ac:spMk id="5" creationId="{DE5CDE44-6DD4-A910-94CE-BFF2D8FF1A84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40.415" v="5"/>
          <ac:spMkLst>
            <pc:docMk/>
            <pc:sldMk cId="4221324319" sldId="258"/>
            <ac:spMk id="8" creationId="{EFF9146B-4CCD-4CDB-AB9C-458005307E6F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40.415" v="5"/>
          <ac:spMkLst>
            <pc:docMk/>
            <pc:sldMk cId="4221324319" sldId="258"/>
            <ac:spMk id="10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40.415" v="5"/>
          <ac:spMkLst>
            <pc:docMk/>
            <pc:sldMk cId="4221324319" sldId="258"/>
            <ac:spMk id="12" creationId="{BF8DA3CF-9D4B-403A-9AD4-BB177DAB6CC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47.525" v="7"/>
          <ac:spMkLst>
            <pc:docMk/>
            <pc:sldMk cId="4221324319" sldId="258"/>
            <ac:spMk id="14" creationId="{A9CD6474-47AA-4D47-AF35-32FA3089BDD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47.525" v="7"/>
          <ac:spMkLst>
            <pc:docMk/>
            <pc:sldMk cId="4221324319" sldId="258"/>
            <ac:spMk id="15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47.525" v="7"/>
          <ac:spMkLst>
            <pc:docMk/>
            <pc:sldMk cId="4221324319" sldId="258"/>
            <ac:spMk id="16" creationId="{BF8DA3CF-9D4B-403A-9AD4-BB177DAB6CC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58.635" v="9"/>
          <ac:spMkLst>
            <pc:docMk/>
            <pc:sldMk cId="4221324319" sldId="258"/>
            <ac:spMk id="18" creationId="{8BBC959F-CAB6-4E23-81DE-E0BBF2B7E073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58.635" v="9"/>
          <ac:spMkLst>
            <pc:docMk/>
            <pc:sldMk cId="4221324319" sldId="258"/>
            <ac:spMk id="19" creationId="{7A94DEED-5E0F-4E41-A445-58C14864C34A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3:59:58.635" v="9"/>
          <ac:spMkLst>
            <pc:docMk/>
            <pc:sldMk cId="4221324319" sldId="258"/>
            <ac:spMk id="20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00:53.308" v="12"/>
          <ac:spMkLst>
            <pc:docMk/>
            <pc:sldMk cId="4221324319" sldId="258"/>
            <ac:spMk id="22" creationId="{99485AE2-6BE9-4DCA-A6C4-83F4EEFCCCC0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00:53.308" v="12"/>
          <ac:spMkLst>
            <pc:docMk/>
            <pc:sldMk cId="4221324319" sldId="258"/>
            <ac:spMk id="23" creationId="{65BA7CAF-5EE9-4EEE-9E12-B2CECCB94D6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00:53.308" v="12"/>
          <ac:spMkLst>
            <pc:docMk/>
            <pc:sldMk cId="4221324319" sldId="258"/>
            <ac:spMk id="24" creationId="{EC199F73-795E-469A-AF4B-13FA2C7AB76F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18.717" v="393"/>
          <ac:spMkLst>
            <pc:docMk/>
            <pc:sldMk cId="4221324319" sldId="258"/>
            <ac:spMk id="29" creationId="{EFF9146B-4CCD-4CDB-AB9C-458005307E6F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18.717" v="393"/>
          <ac:spMkLst>
            <pc:docMk/>
            <pc:sldMk cId="4221324319" sldId="258"/>
            <ac:spMk id="31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18.717" v="393"/>
          <ac:spMkLst>
            <pc:docMk/>
            <pc:sldMk cId="4221324319" sldId="258"/>
            <ac:spMk id="33" creationId="{BF8DA3CF-9D4B-403A-9AD4-BB177DAB6CC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4221324319" sldId="258"/>
            <ac:spMk id="39" creationId="{4D88A92C-0BD1-4D13-9480-9CA5056B1076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6:18:10.451" v="1311"/>
          <ac:spMkLst>
            <pc:docMk/>
            <pc:sldMk cId="4221324319" sldId="258"/>
            <ac:spMk id="40" creationId="{C5E6CFF1-2F42-4E10-9A97-F116F46F53FE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6:16:00.994" v="1304"/>
          <ac:spMkLst>
            <pc:docMk/>
            <pc:sldMk cId="4221324319" sldId="258"/>
            <ac:spMk id="41" creationId="{F850E0BE-0A13-43E4-9007-A06960852F21}"/>
          </ac:spMkLst>
        </pc:spChg>
        <pc:picChg chg="add mod ord">
          <ac:chgData name="Sarina Bright (2133584)" userId="S::2133584@student.uwtsd.ac.uk::b6421f4e-3ff2-4cc6-a3cd-62ad0c3f1f70" providerId="AD" clId="Web-{A20044FA-0B58-4849-BC77-DC31F314E491}" dt="2022-07-22T16:18:10.451" v="1311"/>
          <ac:picMkLst>
            <pc:docMk/>
            <pc:sldMk cId="4221324319" sldId="258"/>
            <ac:picMk id="35" creationId="{8E67DB4E-8841-0E18-9EF4-B01DD97B3DAC}"/>
          </ac:picMkLst>
        </pc:picChg>
        <pc:cxnChg chg="add">
          <ac:chgData name="Sarina Bright (2133584)" userId="S::2133584@student.uwtsd.ac.uk::b6421f4e-3ff2-4cc6-a3cd-62ad0c3f1f70" providerId="AD" clId="Web-{A20044FA-0B58-4849-BC77-DC31F314E491}" dt="2022-07-22T16:18:10.451" v="1311"/>
          <ac:cxnSpMkLst>
            <pc:docMk/>
            <pc:sldMk cId="4221324319" sldId="258"/>
            <ac:cxnSpMk id="42" creationId="{67182200-4859-4C8D-BCBB-55B245C28BA3}"/>
          </ac:cxnSpMkLst>
        </pc:cxnChg>
      </pc:sldChg>
      <pc:sldChg chg="modSp new mod setBg modClrScheme chgLayout">
        <pc:chgData name="Sarina Bright (2133584)" userId="S::2133584@student.uwtsd.ac.uk::b6421f4e-3ff2-4cc6-a3cd-62ad0c3f1f70" providerId="AD" clId="Web-{A20044FA-0B58-4849-BC77-DC31F314E491}" dt="2022-07-22T16:24:01.120" v="1315" actId="20577"/>
        <pc:sldMkLst>
          <pc:docMk/>
          <pc:sldMk cId="3278420864" sldId="259"/>
        </pc:sldMkLst>
        <pc:spChg chg="mod ord">
          <ac:chgData name="Sarina Bright (2133584)" userId="S::2133584@student.uwtsd.ac.uk::b6421f4e-3ff2-4cc6-a3cd-62ad0c3f1f70" providerId="AD" clId="Web-{A20044FA-0B58-4849-BC77-DC31F314E491}" dt="2022-07-22T16:24:01.120" v="1315" actId="20577"/>
          <ac:spMkLst>
            <pc:docMk/>
            <pc:sldMk cId="3278420864" sldId="259"/>
            <ac:spMk id="2" creationId="{5A4F0131-1CB7-83D6-0945-D9F1C55F3AFD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3278420864" sldId="259"/>
            <ac:spMk id="3" creationId="{FF58210C-756E-6B79-168C-6F66437C8AED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3278420864" sldId="259"/>
            <ac:spMk id="4" creationId="{67A8B4AF-E576-1B49-CAC6-D025586107C7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3278420864" sldId="259"/>
            <ac:spMk id="5" creationId="{B615376F-EF14-55DF-92D7-801BBB62B990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3278420864" sldId="259"/>
            <ac:spMk id="6" creationId="{84911F99-E1B3-5545-4A0A-8C973E7E0D96}"/>
          </ac:spMkLst>
        </pc:spChg>
      </pc:sldChg>
      <pc:sldChg chg="modSp new mod setBg modClrScheme chgLayout">
        <pc:chgData name="Sarina Bright (2133584)" userId="S::2133584@student.uwtsd.ac.uk::b6421f4e-3ff2-4cc6-a3cd-62ad0c3f1f70" providerId="AD" clId="Web-{A20044FA-0B58-4849-BC77-DC31F314E491}" dt="2022-07-22T16:24:42.387" v="1318" actId="20577"/>
        <pc:sldMkLst>
          <pc:docMk/>
          <pc:sldMk cId="2285322379" sldId="260"/>
        </pc:sldMkLst>
        <pc:spChg chg="mod ord">
          <ac:chgData name="Sarina Bright (2133584)" userId="S::2133584@student.uwtsd.ac.uk::b6421f4e-3ff2-4cc6-a3cd-62ad0c3f1f70" providerId="AD" clId="Web-{A20044FA-0B58-4849-BC77-DC31F314E491}" dt="2022-07-22T16:24:19.449" v="1316" actId="20577"/>
          <ac:spMkLst>
            <pc:docMk/>
            <pc:sldMk cId="2285322379" sldId="260"/>
            <ac:spMk id="2" creationId="{E9D8B747-E4CE-6AC3-57CA-C3E15CBADDB1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2285322379" sldId="260"/>
            <ac:spMk id="3" creationId="{3F50E35D-7B21-43A9-7CC7-6ADED8966DB8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24:42.387" v="1318" actId="20577"/>
          <ac:spMkLst>
            <pc:docMk/>
            <pc:sldMk cId="2285322379" sldId="260"/>
            <ac:spMk id="4" creationId="{56151516-91A9-349C-EB60-B92B8CBCBF98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2285322379" sldId="260"/>
            <ac:spMk id="5" creationId="{EF4970A6-2E37-9EEA-847B-0B84C8202473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2285322379" sldId="260"/>
            <ac:spMk id="6" creationId="{DC20C042-E47F-BE19-F619-CCF54974EFDB}"/>
          </ac:spMkLst>
        </pc:spChg>
      </pc:sldChg>
      <pc:sldChg chg="addSp delSp modSp new mod setBg modClrScheme chgLayout">
        <pc:chgData name="Sarina Bright (2133584)" userId="S::2133584@student.uwtsd.ac.uk::b6421f4e-3ff2-4cc6-a3cd-62ad0c3f1f70" providerId="AD" clId="Web-{A20044FA-0B58-4849-BC77-DC31F314E491}" dt="2022-07-22T16:26:15.469" v="1332"/>
        <pc:sldMkLst>
          <pc:docMk/>
          <pc:sldMk cId="3791981694" sldId="261"/>
        </pc:sldMkLst>
        <pc:spChg chg="mod ord">
          <ac:chgData name="Sarina Bright (2133584)" userId="S::2133584@student.uwtsd.ac.uk::b6421f4e-3ff2-4cc6-a3cd-62ad0c3f1f70" providerId="AD" clId="Web-{A20044FA-0B58-4849-BC77-DC31F314E491}" dt="2022-07-22T16:26:15.469" v="1332"/>
          <ac:spMkLst>
            <pc:docMk/>
            <pc:sldMk cId="3791981694" sldId="261"/>
            <ac:spMk id="2" creationId="{C0ADA43B-555A-C6B6-422A-DD74BC2527B4}"/>
          </ac:spMkLst>
        </pc:spChg>
        <pc:spChg chg="del mod ord">
          <ac:chgData name="Sarina Bright (2133584)" userId="S::2133584@student.uwtsd.ac.uk::b6421f4e-3ff2-4cc6-a3cd-62ad0c3f1f70" providerId="AD" clId="Web-{A20044FA-0B58-4849-BC77-DC31F314E491}" dt="2022-07-22T16:26:15.469" v="1332"/>
          <ac:spMkLst>
            <pc:docMk/>
            <pc:sldMk cId="3791981694" sldId="261"/>
            <ac:spMk id="3" creationId="{FEDAA426-86C8-557D-B43A-9D921DAD941C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6:26:15.469" v="1332"/>
          <ac:spMkLst>
            <pc:docMk/>
            <pc:sldMk cId="3791981694" sldId="261"/>
            <ac:spMk id="9" creationId="{C1DD1A8A-57D5-4A81-AD04-532B043C5611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6:26:15.469" v="1332"/>
          <ac:spMkLst>
            <pc:docMk/>
            <pc:sldMk cId="3791981694" sldId="261"/>
            <ac:spMk id="11" creationId="{007891EC-4501-44ED-A8C8-B11B6DB767AB}"/>
          </ac:spMkLst>
        </pc:spChg>
        <pc:picChg chg="add">
          <ac:chgData name="Sarina Bright (2133584)" userId="S::2133584@student.uwtsd.ac.uk::b6421f4e-3ff2-4cc6-a3cd-62ad0c3f1f70" providerId="AD" clId="Web-{A20044FA-0B58-4849-BC77-DC31F314E491}" dt="2022-07-22T16:26:15.469" v="1332"/>
          <ac:picMkLst>
            <pc:docMk/>
            <pc:sldMk cId="3791981694" sldId="261"/>
            <ac:picMk id="5" creationId="{D910F381-54DC-EB67-C0BD-5A86B6B3AB3E}"/>
          </ac:picMkLst>
        </pc:picChg>
      </pc:sldChg>
      <pc:sldChg chg="addSp delSp modSp new del mod setBg">
        <pc:chgData name="Sarina Bright (2133584)" userId="S::2133584@student.uwtsd.ac.uk::b6421f4e-3ff2-4cc6-a3cd-62ad0c3f1f70" providerId="AD" clId="Web-{A20044FA-0B58-4849-BC77-DC31F314E491}" dt="2022-07-22T15:08:49.799" v="640"/>
        <pc:sldMkLst>
          <pc:docMk/>
          <pc:sldMk cId="3365151431" sldId="262"/>
        </pc:sldMkLst>
        <pc:spChg chg="mod">
          <ac:chgData name="Sarina Bright (2133584)" userId="S::2133584@student.uwtsd.ac.uk::b6421f4e-3ff2-4cc6-a3cd-62ad0c3f1f70" providerId="AD" clId="Web-{A20044FA-0B58-4849-BC77-DC31F314E491}" dt="2022-07-22T15:04:44.915" v="638"/>
          <ac:spMkLst>
            <pc:docMk/>
            <pc:sldMk cId="3365151431" sldId="262"/>
            <ac:spMk id="2" creationId="{43600E27-7049-1E93-11BC-8D7507BBD778}"/>
          </ac:spMkLst>
        </pc:spChg>
        <pc:spChg chg="mod">
          <ac:chgData name="Sarina Bright (2133584)" userId="S::2133584@student.uwtsd.ac.uk::b6421f4e-3ff2-4cc6-a3cd-62ad0c3f1f70" providerId="AD" clId="Web-{A20044FA-0B58-4849-BC77-DC31F314E491}" dt="2022-07-22T15:04:44.915" v="638"/>
          <ac:spMkLst>
            <pc:docMk/>
            <pc:sldMk cId="3365151431" sldId="262"/>
            <ac:spMk id="3" creationId="{68AE0902-7A03-5F62-0F66-2A633B5B8DAB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5:06:16.356" v="639"/>
          <ac:spMkLst>
            <pc:docMk/>
            <pc:sldMk cId="3365151431" sldId="262"/>
            <ac:spMk id="8" creationId="{EFF9146B-4CCD-4CDB-AB9C-458005307E6F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5:06:16.356" v="639"/>
          <ac:spMkLst>
            <pc:docMk/>
            <pc:sldMk cId="3365151431" sldId="262"/>
            <ac:spMk id="10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5:06:16.356" v="639"/>
          <ac:spMkLst>
            <pc:docMk/>
            <pc:sldMk cId="3365151431" sldId="262"/>
            <ac:spMk id="12" creationId="{BF8DA3CF-9D4B-403A-9AD4-BB177DAB6CC1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5:06:16.356" v="639"/>
          <ac:spMkLst>
            <pc:docMk/>
            <pc:sldMk cId="3365151431" sldId="262"/>
            <ac:spMk id="17" creationId="{EFF9146B-4CCD-4CDB-AB9C-458005307E6F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5:06:16.356" v="639"/>
          <ac:spMkLst>
            <pc:docMk/>
            <pc:sldMk cId="3365151431" sldId="262"/>
            <ac:spMk id="19" creationId="{5E1FEFA6-7D4F-4746-AE64-D4D52FE76DC2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5:06:16.356" v="639"/>
          <ac:spMkLst>
            <pc:docMk/>
            <pc:sldMk cId="3365151431" sldId="262"/>
            <ac:spMk id="21" creationId="{BF8DA3CF-9D4B-403A-9AD4-BB177DAB6CC1}"/>
          </ac:spMkLst>
        </pc:spChg>
      </pc:sldChg>
      <pc:sldChg chg="addSp modSp new mod setBg modClrScheme chgLayout">
        <pc:chgData name="Sarina Bright (2133584)" userId="S::2133584@student.uwtsd.ac.uk::b6421f4e-3ff2-4cc6-a3cd-62ad0c3f1f70" providerId="AD" clId="Web-{A20044FA-0B58-4849-BC77-DC31F314E491}" dt="2022-07-22T16:16:11.025" v="1305"/>
        <pc:sldMkLst>
          <pc:docMk/>
          <pc:sldMk cId="3557865724" sldId="262"/>
        </pc:sldMkLst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3557865724" sldId="262"/>
            <ac:spMk id="2" creationId="{E43E7744-F940-24A1-7BA0-771919C20124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3557865724" sldId="262"/>
            <ac:spMk id="3" creationId="{D9A3F4EE-F1B5-F6D4-5F7F-29B24F5845CB}"/>
          </ac:spMkLst>
        </pc:spChg>
        <pc:spChg chg="add mod">
          <ac:chgData name="Sarina Bright (2133584)" userId="S::2133584@student.uwtsd.ac.uk::b6421f4e-3ff2-4cc6-a3cd-62ad0c3f1f70" providerId="AD" clId="Web-{A20044FA-0B58-4849-BC77-DC31F314E491}" dt="2022-07-22T15:19:26.791" v="745" actId="20577"/>
          <ac:spMkLst>
            <pc:docMk/>
            <pc:sldMk cId="3557865724" sldId="262"/>
            <ac:spMk id="4" creationId="{14ECBCE1-E359-5255-C716-45357FA5A75C}"/>
          </ac:spMkLst>
        </pc:spChg>
      </pc:sldChg>
      <pc:sldChg chg="addSp delSp modSp new del mod setBg modClrScheme addAnim chgLayout">
        <pc:chgData name="Sarina Bright (2133584)" userId="S::2133584@student.uwtsd.ac.uk::b6421f4e-3ff2-4cc6-a3cd-62ad0c3f1f70" providerId="AD" clId="Web-{A20044FA-0B58-4849-BC77-DC31F314E491}" dt="2022-07-22T15:00:47.422" v="527"/>
        <pc:sldMkLst>
          <pc:docMk/>
          <pc:sldMk cId="3654981590" sldId="262"/>
        </pc:sldMkLst>
        <pc:spChg chg="add del mod">
          <ac:chgData name="Sarina Bright (2133584)" userId="S::2133584@student.uwtsd.ac.uk::b6421f4e-3ff2-4cc6-a3cd-62ad0c3f1f70" providerId="AD" clId="Web-{A20044FA-0B58-4849-BC77-DC31F314E491}" dt="2022-07-22T14:34:29.537" v="324"/>
          <ac:spMkLst>
            <pc:docMk/>
            <pc:sldMk cId="3654981590" sldId="262"/>
            <ac:spMk id="2" creationId="{59CAAC6A-BCBF-D223-5537-859D0447E3F5}"/>
          </ac:spMkLst>
        </pc:spChg>
        <pc:spChg chg="add mod">
          <ac:chgData name="Sarina Bright (2133584)" userId="S::2133584@student.uwtsd.ac.uk::b6421f4e-3ff2-4cc6-a3cd-62ad0c3f1f70" providerId="AD" clId="Web-{A20044FA-0B58-4849-BC77-DC31F314E491}" dt="2022-07-22T14:38:56.391" v="399"/>
          <ac:spMkLst>
            <pc:docMk/>
            <pc:sldMk cId="3654981590" sldId="262"/>
            <ac:spMk id="3" creationId="{34B2D70D-3246-923F-505C-28E3DA27A09A}"/>
          </ac:spMkLst>
        </pc:spChg>
        <pc:spChg chg="add mod">
          <ac:chgData name="Sarina Bright (2133584)" userId="S::2133584@student.uwtsd.ac.uk::b6421f4e-3ff2-4cc6-a3cd-62ad0c3f1f70" providerId="AD" clId="Web-{A20044FA-0B58-4849-BC77-DC31F314E491}" dt="2022-07-22T15:00:24.031" v="526" actId="20577"/>
          <ac:spMkLst>
            <pc:docMk/>
            <pc:sldMk cId="3654981590" sldId="262"/>
            <ac:spMk id="4" creationId="{F80F3A6E-4E3B-E40A-1BF6-F082DB92FDB1}"/>
          </ac:spMkLst>
        </pc:spChg>
        <pc:spChg chg="add mod">
          <ac:chgData name="Sarina Bright (2133584)" userId="S::2133584@student.uwtsd.ac.uk::b6421f4e-3ff2-4cc6-a3cd-62ad0c3f1f70" providerId="AD" clId="Web-{A20044FA-0B58-4849-BC77-DC31F314E491}" dt="2022-07-22T14:41:51.725" v="402" actId="20577"/>
          <ac:spMkLst>
            <pc:docMk/>
            <pc:sldMk cId="3654981590" sldId="262"/>
            <ac:spMk id="5" creationId="{27359E0B-50B2-707D-5D6D-D4F6F6CE6D1F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4:41:55.038" v="403"/>
          <ac:spMkLst>
            <pc:docMk/>
            <pc:sldMk cId="3654981590" sldId="262"/>
            <ac:spMk id="6" creationId="{9A846F73-A6BA-1076-E79F-98918921D106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42:02.788" v="405"/>
          <ac:spMkLst>
            <pc:docMk/>
            <pc:sldMk cId="3654981590" sldId="262"/>
            <ac:spMk id="7" creationId="{3B362BE5-7EFC-647A-1672-9A82B842251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7:05.230" v="384"/>
          <ac:spMkLst>
            <pc:docMk/>
            <pc:sldMk cId="3654981590" sldId="262"/>
            <ac:spMk id="9" creationId="{EFF9146B-4CCD-4CDB-AB9C-458005307E6F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7:05.230" v="384"/>
          <ac:spMkLst>
            <pc:docMk/>
            <pc:sldMk cId="3654981590" sldId="262"/>
            <ac:spMk id="11" creationId="{5E1FEFA6-7D4F-4746-AE64-D4D52FE76DC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7:05.230" v="384"/>
          <ac:spMkLst>
            <pc:docMk/>
            <pc:sldMk cId="3654981590" sldId="262"/>
            <ac:spMk id="13" creationId="{BF8DA3CF-9D4B-403A-9AD4-BB177DAB6CC1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56.391" v="399"/>
          <ac:spMkLst>
            <pc:docMk/>
            <pc:sldMk cId="3654981590" sldId="262"/>
            <ac:spMk id="19" creationId="{9E433CB3-EAB2-4842-A1DD-7BC051B55670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56.391" v="399"/>
          <ac:spMkLst>
            <pc:docMk/>
            <pc:sldMk cId="3654981590" sldId="262"/>
            <ac:spMk id="21" creationId="{D37E9081-32E2-43C3-80C8-7F3854D9D056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51.625" v="396"/>
          <ac:spMkLst>
            <pc:docMk/>
            <pc:sldMk cId="3654981590" sldId="262"/>
            <ac:spMk id="26" creationId="{9E433CB3-EAB2-4842-A1DD-7BC051B55670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51.625" v="396"/>
          <ac:spMkLst>
            <pc:docMk/>
            <pc:sldMk cId="3654981590" sldId="262"/>
            <ac:spMk id="28" creationId="{ADB75148-2791-4D20-8938-D7554D86B989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56.375" v="398"/>
          <ac:spMkLst>
            <pc:docMk/>
            <pc:sldMk cId="3654981590" sldId="262"/>
            <ac:spMk id="30" creationId="{1F57B0F3-A8E0-41BC-8EE0-80EDA7439452}"/>
          </ac:spMkLst>
        </pc:spChg>
        <pc:spChg chg="add del">
          <ac:chgData name="Sarina Bright (2133584)" userId="S::2133584@student.uwtsd.ac.uk::b6421f4e-3ff2-4cc6-a3cd-62ad0c3f1f70" providerId="AD" clId="Web-{A20044FA-0B58-4849-BC77-DC31F314E491}" dt="2022-07-22T14:38:56.375" v="398"/>
          <ac:spMkLst>
            <pc:docMk/>
            <pc:sldMk cId="3654981590" sldId="262"/>
            <ac:spMk id="31" creationId="{042BD0CA-AB68-4EF2-9E2A-C4E24BD45B77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4:38:56.391" v="399"/>
          <ac:spMkLst>
            <pc:docMk/>
            <pc:sldMk cId="3654981590" sldId="262"/>
            <ac:spMk id="33" creationId="{9D949742-730C-4F7B-88BE-E4E69F6D1C64}"/>
          </ac:spMkLst>
        </pc:spChg>
        <pc:spChg chg="add">
          <ac:chgData name="Sarina Bright (2133584)" userId="S::2133584@student.uwtsd.ac.uk::b6421f4e-3ff2-4cc6-a3cd-62ad0c3f1f70" providerId="AD" clId="Web-{A20044FA-0B58-4849-BC77-DC31F314E491}" dt="2022-07-22T14:38:56.391" v="399"/>
          <ac:spMkLst>
            <pc:docMk/>
            <pc:sldMk cId="3654981590" sldId="262"/>
            <ac:spMk id="34" creationId="{DC5C0732-01DA-4A7C-ABF5-56B3C5B039CD}"/>
          </ac:spMkLst>
        </pc:spChg>
        <pc:picChg chg="add mod ord">
          <ac:chgData name="Sarina Bright (2133584)" userId="S::2133584@student.uwtsd.ac.uk::b6421f4e-3ff2-4cc6-a3cd-62ad0c3f1f70" providerId="AD" clId="Web-{A20044FA-0B58-4849-BC77-DC31F314E491}" dt="2022-07-22T14:41:37.646" v="400" actId="1076"/>
          <ac:picMkLst>
            <pc:docMk/>
            <pc:sldMk cId="3654981590" sldId="262"/>
            <ac:picMk id="15" creationId="{F79A1EFC-FB89-20DF-7CBA-50DBAEE9AA3D}"/>
          </ac:picMkLst>
        </pc:picChg>
      </pc:sldChg>
      <pc:sldChg chg="modSp new mod setBg modClrScheme chgLayout">
        <pc:chgData name="Sarina Bright (2133584)" userId="S::2133584@student.uwtsd.ac.uk::b6421f4e-3ff2-4cc6-a3cd-62ad0c3f1f70" providerId="AD" clId="Web-{A20044FA-0B58-4849-BC77-DC31F314E491}" dt="2022-07-22T16:16:11.025" v="1305"/>
        <pc:sldMkLst>
          <pc:docMk/>
          <pc:sldMk cId="1048284547" sldId="263"/>
        </pc:sldMkLst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1048284547" sldId="263"/>
            <ac:spMk id="2" creationId="{D14B83DD-FE1C-B652-BD69-8F11A5B8FC91}"/>
          </ac:spMkLst>
        </pc:spChg>
        <pc:spChg chg="mod ord">
          <ac:chgData name="Sarina Bright (2133584)" userId="S::2133584@student.uwtsd.ac.uk::b6421f4e-3ff2-4cc6-a3cd-62ad0c3f1f70" providerId="AD" clId="Web-{A20044FA-0B58-4849-BC77-DC31F314E491}" dt="2022-07-22T16:16:11.025" v="1305"/>
          <ac:spMkLst>
            <pc:docMk/>
            <pc:sldMk cId="1048284547" sldId="263"/>
            <ac:spMk id="3" creationId="{FD866765-B3A5-69E5-7A45-111756C5ECF3}"/>
          </ac:spMkLst>
        </pc:spChg>
      </pc:sldChg>
      <pc:sldMasterChg chg="del delSldLayout">
        <pc:chgData name="Sarina Bright (2133584)" userId="S::2133584@student.uwtsd.ac.uk::b6421f4e-3ff2-4cc6-a3cd-62ad0c3f1f70" providerId="AD" clId="Web-{A20044FA-0B58-4849-BC77-DC31F314E491}" dt="2022-07-22T13:58:29.288" v="0"/>
        <pc:sldMasterMkLst>
          <pc:docMk/>
          <pc:sldMasterMk cId="2460954070" sldId="2147483660"/>
        </pc:sldMasterMkLst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rina Bright (2133584)" userId="S::2133584@student.uwtsd.ac.uk::b6421f4e-3ff2-4cc6-a3cd-62ad0c3f1f70" providerId="AD" clId="Web-{A20044FA-0B58-4849-BC77-DC31F314E491}" dt="2022-07-22T13:58:29.28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arina Bright (2133584)" userId="S::2133584@student.uwtsd.ac.uk::b6421f4e-3ff2-4cc6-a3cd-62ad0c3f1f70" providerId="AD" clId="Web-{A20044FA-0B58-4849-BC77-DC31F314E491}" dt="2022-07-22T16:16:00.994" v="1304"/>
        <pc:sldMasterMkLst>
          <pc:docMk/>
          <pc:sldMasterMk cId="4038702752" sldId="2147483737"/>
        </pc:sldMasterMkLst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520721612" sldId="2147483726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1827184765" sldId="2147483727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3075338801" sldId="2147483728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1636770474" sldId="2147483729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1663432095" sldId="2147483730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843838398" sldId="2147483731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2961524162" sldId="2147483732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4011002011" sldId="2147483733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1460570034" sldId="2147483734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3938968237" sldId="2147483735"/>
          </pc:sldLayoutMkLst>
        </pc:sldLayoutChg>
        <pc:sldLayoutChg chg="add del">
          <pc:chgData name="Sarina Bright (2133584)" userId="S::2133584@student.uwtsd.ac.uk::b6421f4e-3ff2-4cc6-a3cd-62ad0c3f1f70" providerId="AD" clId="Web-{A20044FA-0B58-4849-BC77-DC31F314E491}" dt="2022-07-22T16:16:00.994" v="1304"/>
          <pc:sldLayoutMkLst>
            <pc:docMk/>
            <pc:sldMasterMk cId="4038702752" sldId="2147483737"/>
            <pc:sldLayoutMk cId="1515152444" sldId="2147483736"/>
          </pc:sldLayoutMkLst>
        </pc:sldLayoutChg>
      </pc:sldMasterChg>
      <pc:sldMasterChg chg="add del addSldLayout delSldLayout modSldLayout">
        <pc:chgData name="Sarina Bright (2133584)" userId="S::2133584@student.uwtsd.ac.uk::b6421f4e-3ff2-4cc6-a3cd-62ad0c3f1f70" providerId="AD" clId="Web-{A20044FA-0B58-4849-BC77-DC31F314E491}" dt="2022-07-22T16:16:11.025" v="1305"/>
        <pc:sldMasterMkLst>
          <pc:docMk/>
          <pc:sldMasterMk cId="3568425565" sldId="2147483738"/>
        </pc:sldMasterMkLst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2342379062" sldId="2147483739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55080802" sldId="2147483740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3959053555" sldId="2147483741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321366131" sldId="2147483742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1199290002" sldId="2147483743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113049275" sldId="2147483744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2031571223" sldId="2147483745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3455464055" sldId="2147483746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1776367437" sldId="2147483747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2781629658" sldId="2147483748"/>
          </pc:sldLayoutMkLst>
        </pc:sldLayoutChg>
        <pc:sldLayoutChg chg="add del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3568425565" sldId="2147483738"/>
            <pc:sldLayoutMk cId="2366877254" sldId="2147483749"/>
          </pc:sldLayoutMkLst>
        </pc:sldLayoutChg>
      </pc:sldMasterChg>
      <pc:sldMasterChg chg="add addSldLayout modSldLayout">
        <pc:chgData name="Sarina Bright (2133584)" userId="S::2133584@student.uwtsd.ac.uk::b6421f4e-3ff2-4cc6-a3cd-62ad0c3f1f70" providerId="AD" clId="Web-{A20044FA-0B58-4849-BC77-DC31F314E491}" dt="2022-07-22T16:16:11.025" v="1305"/>
        <pc:sldMasterMkLst>
          <pc:docMk/>
          <pc:sldMasterMk cId="1811394337" sldId="2147483750"/>
        </pc:sldMasterMkLst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2425881890" sldId="2147483751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2678779971" sldId="2147483752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3500702039" sldId="2147483753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946836050" sldId="2147483754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3424531278" sldId="2147483755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3819356913" sldId="2147483756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1050006969" sldId="2147483757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1717605111" sldId="2147483758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532025738" sldId="2147483759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4136799378" sldId="2147483760"/>
          </pc:sldLayoutMkLst>
        </pc:sldLayoutChg>
        <pc:sldLayoutChg chg="add mod replId">
          <pc:chgData name="Sarina Bright (2133584)" userId="S::2133584@student.uwtsd.ac.uk::b6421f4e-3ff2-4cc6-a3cd-62ad0c3f1f70" providerId="AD" clId="Web-{A20044FA-0B58-4849-BC77-DC31F314E491}" dt="2022-07-22T16:16:11.025" v="1305"/>
          <pc:sldLayoutMkLst>
            <pc:docMk/>
            <pc:sldMasterMk cId="1811394337" sldId="2147483750"/>
            <pc:sldLayoutMk cId="3907877625" sldId="2147483761"/>
          </pc:sldLayoutMkLst>
        </pc:sldLayoutChg>
      </pc:sldMasterChg>
    </pc:docChg>
  </pc:docChgLst>
  <pc:docChgLst>
    <pc:chgData name="Sarina Bright (2133584)" userId="S::2133584@student.uwtsd.ac.uk::b6421f4e-3ff2-4cc6-a3cd-62ad0c3f1f70" providerId="AD" clId="Web-{72D6B60B-DE92-5E15-EC0F-AE97F8619F14}"/>
    <pc:docChg chg="modSld">
      <pc:chgData name="Sarina Bright (2133584)" userId="S::2133584@student.uwtsd.ac.uk::b6421f4e-3ff2-4cc6-a3cd-62ad0c3f1f70" providerId="AD" clId="Web-{72D6B60B-DE92-5E15-EC0F-AE97F8619F14}" dt="2022-07-28T17:51:45.313" v="15" actId="20577"/>
      <pc:docMkLst>
        <pc:docMk/>
      </pc:docMkLst>
      <pc:sldChg chg="addSp delSp modSp mod setClrOvrMap">
        <pc:chgData name="Sarina Bright (2133584)" userId="S::2133584@student.uwtsd.ac.uk::b6421f4e-3ff2-4cc6-a3cd-62ad0c3f1f70" providerId="AD" clId="Web-{72D6B60B-DE92-5E15-EC0F-AE97F8619F14}" dt="2022-07-28T17:48:28.808" v="4"/>
        <pc:sldMkLst>
          <pc:docMk/>
          <pc:sldMk cId="3557865724" sldId="262"/>
        </pc:sldMkLst>
        <pc:spChg chg="mod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2" creationId="{E43E7744-F940-24A1-7BA0-771919C20124}"/>
          </ac:spMkLst>
        </pc:spChg>
        <pc:spChg chg="mod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3" creationId="{D9A3F4EE-F1B5-F6D4-5F7F-29B24F5845CB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78" creationId="{A81E7530-396C-45F0-92F4-A885648D1631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79" creationId="{7316481C-0A49-4796-812B-0D64F063B720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80" creationId="{A5271697-90F1-4A23-8EF2-0179F2EAFACB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82" creationId="{D9F5512A-48E1-4C07-B75E-3CCC517B6804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3.043" v="1"/>
          <ac:spMkLst>
            <pc:docMk/>
            <pc:sldMk cId="3557865724" sldId="262"/>
            <ac:spMk id="87" creationId="{3CD9DF72-87A3-404E-A828-84CBF11A8303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8.808" v="3"/>
          <ac:spMkLst>
            <pc:docMk/>
            <pc:sldMk cId="3557865724" sldId="262"/>
            <ac:spMk id="91" creationId="{8F23F8A3-8FD7-4779-8323-FDC26BE99889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48:28.808" v="3"/>
          <ac:spMkLst>
            <pc:docMk/>
            <pc:sldMk cId="3557865724" sldId="262"/>
            <ac:spMk id="92" creationId="{F605C4CC-A25C-416F-8333-7CB7DC97D870}"/>
          </ac:spMkLst>
        </pc:spChg>
        <pc:spChg chg="add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94" creationId="{F13C74B1-5B17-4795-BED0-7140497B445A}"/>
          </ac:spMkLst>
        </pc:spChg>
        <pc:spChg chg="add">
          <ac:chgData name="Sarina Bright (2133584)" userId="S::2133584@student.uwtsd.ac.uk::b6421f4e-3ff2-4cc6-a3cd-62ad0c3f1f70" providerId="AD" clId="Web-{72D6B60B-DE92-5E15-EC0F-AE97F8619F14}" dt="2022-07-28T17:48:28.808" v="4"/>
          <ac:spMkLst>
            <pc:docMk/>
            <pc:sldMk cId="3557865724" sldId="262"/>
            <ac:spMk id="95" creationId="{D4974D33-8DC5-464E-8C6D-BE58F0669C17}"/>
          </ac:spMkLst>
        </pc:spChg>
        <pc:grpChg chg="add del">
          <ac:chgData name="Sarina Bright (2133584)" userId="S::2133584@student.uwtsd.ac.uk::b6421f4e-3ff2-4cc6-a3cd-62ad0c3f1f70" providerId="AD" clId="Web-{72D6B60B-DE92-5E15-EC0F-AE97F8619F14}" dt="2022-07-28T17:48:28.808" v="4"/>
          <ac:grpSpMkLst>
            <pc:docMk/>
            <pc:sldMk cId="3557865724" sldId="262"/>
            <ac:grpSpMk id="81" creationId="{81DE8B58-F373-409E-A253-4380A66091D4}"/>
          </ac:grpSpMkLst>
        </pc:grpChg>
        <pc:picChg chg="mod ord">
          <ac:chgData name="Sarina Bright (2133584)" userId="S::2133584@student.uwtsd.ac.uk::b6421f4e-3ff2-4cc6-a3cd-62ad0c3f1f70" providerId="AD" clId="Web-{72D6B60B-DE92-5E15-EC0F-AE97F8619F14}" dt="2022-07-28T17:48:28.808" v="4"/>
          <ac:picMkLst>
            <pc:docMk/>
            <pc:sldMk cId="3557865724" sldId="262"/>
            <ac:picMk id="6" creationId="{C49D503D-06AA-F488-B283-01B767CE8F97}"/>
          </ac:picMkLst>
        </pc:picChg>
        <pc:cxnChg chg="add del">
          <ac:chgData name="Sarina Bright (2133584)" userId="S::2133584@student.uwtsd.ac.uk::b6421f4e-3ff2-4cc6-a3cd-62ad0c3f1f70" providerId="AD" clId="Web-{72D6B60B-DE92-5E15-EC0F-AE97F8619F14}" dt="2022-07-28T17:48:23.043" v="1"/>
          <ac:cxnSpMkLst>
            <pc:docMk/>
            <pc:sldMk cId="3557865724" sldId="262"/>
            <ac:cxnSpMk id="89" creationId="{20E3A342-4D61-4E3F-AF90-1AB42AEB96CC}"/>
          </ac:cxnSpMkLst>
        </pc:cxnChg>
      </pc:sldChg>
      <pc:sldChg chg="addSp delSp modSp mod setBg setClrOvrMap">
        <pc:chgData name="Sarina Bright (2133584)" userId="S::2133584@student.uwtsd.ac.uk::b6421f4e-3ff2-4cc6-a3cd-62ad0c3f1f70" providerId="AD" clId="Web-{72D6B60B-DE92-5E15-EC0F-AE97F8619F14}" dt="2022-07-28T17:51:45.313" v="15" actId="20577"/>
        <pc:sldMkLst>
          <pc:docMk/>
          <pc:sldMk cId="1048284547" sldId="263"/>
        </pc:sldMkLst>
        <pc:spChg chg="mod">
          <ac:chgData name="Sarina Bright (2133584)" userId="S::2133584@student.uwtsd.ac.uk::b6421f4e-3ff2-4cc6-a3cd-62ad0c3f1f70" providerId="AD" clId="Web-{72D6B60B-DE92-5E15-EC0F-AE97F8619F14}" dt="2022-07-28T17:51:07.874" v="12"/>
          <ac:spMkLst>
            <pc:docMk/>
            <pc:sldMk cId="1048284547" sldId="263"/>
            <ac:spMk id="2" creationId="{D14B83DD-FE1C-B652-BD69-8F11A5B8FC91}"/>
          </ac:spMkLst>
        </pc:spChg>
        <pc:spChg chg="del">
          <ac:chgData name="Sarina Bright (2133584)" userId="S::2133584@student.uwtsd.ac.uk::b6421f4e-3ff2-4cc6-a3cd-62ad0c3f1f70" providerId="AD" clId="Web-{72D6B60B-DE92-5E15-EC0F-AE97F8619F14}" dt="2022-07-28T17:49:54.560" v="5"/>
          <ac:spMkLst>
            <pc:docMk/>
            <pc:sldMk cId="1048284547" sldId="263"/>
            <ac:spMk id="8" creationId="{EA67B5B4-3A24-436E-B663-1B2EBFF8A0CD}"/>
          </ac:spMkLst>
        </pc:spChg>
        <pc:spChg chg="del">
          <ac:chgData name="Sarina Bright (2133584)" userId="S::2133584@student.uwtsd.ac.uk::b6421f4e-3ff2-4cc6-a3cd-62ad0c3f1f70" providerId="AD" clId="Web-{72D6B60B-DE92-5E15-EC0F-AE97F8619F14}" dt="2022-07-28T17:49:54.560" v="5"/>
          <ac:spMkLst>
            <pc:docMk/>
            <pc:sldMk cId="1048284547" sldId="263"/>
            <ac:spMk id="10" creationId="{987FDF89-C993-41F4-A1B8-DBAFF16008A9}"/>
          </ac:spMkLst>
        </pc:spChg>
        <pc:spChg chg="del">
          <ac:chgData name="Sarina Bright (2133584)" userId="S::2133584@student.uwtsd.ac.uk::b6421f4e-3ff2-4cc6-a3cd-62ad0c3f1f70" providerId="AD" clId="Web-{72D6B60B-DE92-5E15-EC0F-AE97F8619F14}" dt="2022-07-28T17:49:54.560" v="5"/>
          <ac:spMkLst>
            <pc:docMk/>
            <pc:sldMk cId="1048284547" sldId="263"/>
            <ac:spMk id="12" creationId="{64E585EA-75FD-4025-8270-F66A58A15CDA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51:07.906" v="13"/>
          <ac:spMkLst>
            <pc:docMk/>
            <pc:sldMk cId="1048284547" sldId="263"/>
            <ac:spMk id="24" creationId="{C5E6CFF1-2F42-4E10-9A97-F116F46F53FE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50:33.217" v="8"/>
          <ac:spMkLst>
            <pc:docMk/>
            <pc:sldMk cId="1048284547" sldId="263"/>
            <ac:spMk id="31" creationId="{FCEC2294-5A7B-45E5-9251-C1AA89F4ADCF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50:59.124" v="10"/>
          <ac:spMkLst>
            <pc:docMk/>
            <pc:sldMk cId="1048284547" sldId="263"/>
            <ac:spMk id="35" creationId="{C5E6CFF1-2F42-4E10-9A97-F116F46F53FE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51:07.874" v="12"/>
          <ac:spMkLst>
            <pc:docMk/>
            <pc:sldMk cId="1048284547" sldId="263"/>
            <ac:spMk id="38" creationId="{85016AEC-0320-4ED0-8ECB-FE11DDDFE17A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51:07.874" v="12"/>
          <ac:spMkLst>
            <pc:docMk/>
            <pc:sldMk cId="1048284547" sldId="263"/>
            <ac:spMk id="39" creationId="{CCB2C00A-E659-4691-AFB4-28255172920B}"/>
          </ac:spMkLst>
        </pc:spChg>
        <pc:spChg chg="add del">
          <ac:chgData name="Sarina Bright (2133584)" userId="S::2133584@student.uwtsd.ac.uk::b6421f4e-3ff2-4cc6-a3cd-62ad0c3f1f70" providerId="AD" clId="Web-{72D6B60B-DE92-5E15-EC0F-AE97F8619F14}" dt="2022-07-28T17:51:07.874" v="12"/>
          <ac:spMkLst>
            <pc:docMk/>
            <pc:sldMk cId="1048284547" sldId="263"/>
            <ac:spMk id="40" creationId="{B78FD84C-74B5-451D-8F0A-1E19EC3D9DAC}"/>
          </ac:spMkLst>
        </pc:spChg>
        <pc:spChg chg="add">
          <ac:chgData name="Sarina Bright (2133584)" userId="S::2133584@student.uwtsd.ac.uk::b6421f4e-3ff2-4cc6-a3cd-62ad0c3f1f70" providerId="AD" clId="Web-{72D6B60B-DE92-5E15-EC0F-AE97F8619F14}" dt="2022-07-28T17:51:07.906" v="13"/>
          <ac:spMkLst>
            <pc:docMk/>
            <pc:sldMk cId="1048284547" sldId="263"/>
            <ac:spMk id="42" creationId="{C5E6CFF1-2F42-4E10-9A97-F116F46F53FE}"/>
          </ac:spMkLst>
        </pc:spChg>
        <pc:graphicFrameChg chg="mod modGraphic">
          <ac:chgData name="Sarina Bright (2133584)" userId="S::2133584@student.uwtsd.ac.uk::b6421f4e-3ff2-4cc6-a3cd-62ad0c3f1f70" providerId="AD" clId="Web-{72D6B60B-DE92-5E15-EC0F-AE97F8619F14}" dt="2022-07-28T17:51:45.313" v="15" actId="20577"/>
          <ac:graphicFrameMkLst>
            <pc:docMk/>
            <pc:sldMk cId="1048284547" sldId="263"/>
            <ac:graphicFrameMk id="18" creationId="{BF32A319-5AF2-54B3-1F4D-8D89C57C68E9}"/>
          </ac:graphicFrameMkLst>
        </pc:graphicFrameChg>
        <pc:picChg chg="add mod">
          <ac:chgData name="Sarina Bright (2133584)" userId="S::2133584@student.uwtsd.ac.uk::b6421f4e-3ff2-4cc6-a3cd-62ad0c3f1f70" providerId="AD" clId="Web-{72D6B60B-DE92-5E15-EC0F-AE97F8619F14}" dt="2022-07-28T17:51:07.874" v="12"/>
          <ac:picMkLst>
            <pc:docMk/>
            <pc:sldMk cId="1048284547" sldId="263"/>
            <ac:picMk id="20" creationId="{7308E009-E7AB-BB67-F07E-CCC3D54BD47D}"/>
          </ac:picMkLst>
        </pc:picChg>
        <pc:cxnChg chg="add del">
          <ac:chgData name="Sarina Bright (2133584)" userId="S::2133584@student.uwtsd.ac.uk::b6421f4e-3ff2-4cc6-a3cd-62ad0c3f1f70" providerId="AD" clId="Web-{72D6B60B-DE92-5E15-EC0F-AE97F8619F14}" dt="2022-07-28T17:51:07.906" v="13"/>
          <ac:cxnSpMkLst>
            <pc:docMk/>
            <pc:sldMk cId="1048284547" sldId="263"/>
            <ac:cxnSpMk id="26" creationId="{67182200-4859-4C8D-BCBB-55B245C28BA3}"/>
          </ac:cxnSpMkLst>
        </pc:cxnChg>
        <pc:cxnChg chg="add del">
          <ac:chgData name="Sarina Bright (2133584)" userId="S::2133584@student.uwtsd.ac.uk::b6421f4e-3ff2-4cc6-a3cd-62ad0c3f1f70" providerId="AD" clId="Web-{72D6B60B-DE92-5E15-EC0F-AE97F8619F14}" dt="2022-07-28T17:50:33.217" v="8"/>
          <ac:cxnSpMkLst>
            <pc:docMk/>
            <pc:sldMk cId="1048284547" sldId="263"/>
            <ac:cxnSpMk id="33" creationId="{67182200-4859-4C8D-BCBB-55B245C28BA3}"/>
          </ac:cxnSpMkLst>
        </pc:cxnChg>
        <pc:cxnChg chg="add del">
          <ac:chgData name="Sarina Bright (2133584)" userId="S::2133584@student.uwtsd.ac.uk::b6421f4e-3ff2-4cc6-a3cd-62ad0c3f1f70" providerId="AD" clId="Web-{72D6B60B-DE92-5E15-EC0F-AE97F8619F14}" dt="2022-07-28T17:50:59.124" v="10"/>
          <ac:cxnSpMkLst>
            <pc:docMk/>
            <pc:sldMk cId="1048284547" sldId="263"/>
            <ac:cxnSpMk id="36" creationId="{67182200-4859-4C8D-BCBB-55B245C28BA3}"/>
          </ac:cxnSpMkLst>
        </pc:cxnChg>
        <pc:cxnChg chg="add">
          <ac:chgData name="Sarina Bright (2133584)" userId="S::2133584@student.uwtsd.ac.uk::b6421f4e-3ff2-4cc6-a3cd-62ad0c3f1f70" providerId="AD" clId="Web-{72D6B60B-DE92-5E15-EC0F-AE97F8619F14}" dt="2022-07-28T17:51:07.906" v="13"/>
          <ac:cxnSpMkLst>
            <pc:docMk/>
            <pc:sldMk cId="1048284547" sldId="263"/>
            <ac:cxnSpMk id="43" creationId="{67182200-4859-4C8D-BCBB-55B245C28BA3}"/>
          </ac:cxnSpMkLst>
        </pc:cxnChg>
      </pc:sldChg>
    </pc:docChg>
  </pc:docChgLst>
  <pc:docChgLst>
    <pc:chgData name="Sarina Bright (2133584)" userId="S::2133584@student.uwtsd.ac.uk::b6421f4e-3ff2-4cc6-a3cd-62ad0c3f1f70" providerId="AD" clId="Web-{E82AD1D5-8874-72E8-4C93-D11C7DC6CD7D}"/>
    <pc:docChg chg="modSld">
      <pc:chgData name="Sarina Bright (2133584)" userId="S::2133584@student.uwtsd.ac.uk::b6421f4e-3ff2-4cc6-a3cd-62ad0c3f1f70" providerId="AD" clId="Web-{E82AD1D5-8874-72E8-4C93-D11C7DC6CD7D}" dt="2022-07-28T17:45:25.502" v="44" actId="20577"/>
      <pc:docMkLst>
        <pc:docMk/>
      </pc:docMkLst>
      <pc:sldChg chg="modSp mod setBg">
        <pc:chgData name="Sarina Bright (2133584)" userId="S::2133584@student.uwtsd.ac.uk::b6421f4e-3ff2-4cc6-a3cd-62ad0c3f1f70" providerId="AD" clId="Web-{E82AD1D5-8874-72E8-4C93-D11C7DC6CD7D}" dt="2022-07-28T17:39:23.596" v="22"/>
        <pc:sldMkLst>
          <pc:docMk/>
          <pc:sldMk cId="3278420864" sldId="259"/>
        </pc:sldMkLst>
        <pc:spChg chg="mod">
          <ac:chgData name="Sarina Bright (2133584)" userId="S::2133584@student.uwtsd.ac.uk::b6421f4e-3ff2-4cc6-a3cd-62ad0c3f1f70" providerId="AD" clId="Web-{E82AD1D5-8874-72E8-4C93-D11C7DC6CD7D}" dt="2022-07-28T17:39:03.236" v="20" actId="20577"/>
          <ac:spMkLst>
            <pc:docMk/>
            <pc:sldMk cId="3278420864" sldId="259"/>
            <ac:spMk id="4" creationId="{67A8B4AF-E576-1B49-CAC6-D025586107C7}"/>
          </ac:spMkLst>
        </pc:spChg>
        <pc:spChg chg="mod">
          <ac:chgData name="Sarina Bright (2133584)" userId="S::2133584@student.uwtsd.ac.uk::b6421f4e-3ff2-4cc6-a3cd-62ad0c3f1f70" providerId="AD" clId="Web-{E82AD1D5-8874-72E8-4C93-D11C7DC6CD7D}" dt="2022-07-28T17:38:43.954" v="19" actId="20577"/>
          <ac:spMkLst>
            <pc:docMk/>
            <pc:sldMk cId="3278420864" sldId="259"/>
            <ac:spMk id="6" creationId="{84911F99-E1B3-5545-4A0A-8C973E7E0D96}"/>
          </ac:spMkLst>
        </pc:spChg>
      </pc:sldChg>
      <pc:sldChg chg="mod setBg">
        <pc:chgData name="Sarina Bright (2133584)" userId="S::2133584@student.uwtsd.ac.uk::b6421f4e-3ff2-4cc6-a3cd-62ad0c3f1f70" providerId="AD" clId="Web-{E82AD1D5-8874-72E8-4C93-D11C7DC6CD7D}" dt="2022-07-28T17:38:22" v="18"/>
        <pc:sldMkLst>
          <pc:docMk/>
          <pc:sldMk cId="2285322379" sldId="260"/>
        </pc:sldMkLst>
      </pc:sldChg>
      <pc:sldChg chg="addSp delSp modSp mod setBg setClrOvrMap">
        <pc:chgData name="Sarina Bright (2133584)" userId="S::2133584@student.uwtsd.ac.uk::b6421f4e-3ff2-4cc6-a3cd-62ad0c3f1f70" providerId="AD" clId="Web-{E82AD1D5-8874-72E8-4C93-D11C7DC6CD7D}" dt="2022-07-28T17:45:25.502" v="44" actId="20577"/>
        <pc:sldMkLst>
          <pc:docMk/>
          <pc:sldMk cId="3557865724" sldId="262"/>
        </pc:sldMkLst>
        <pc:spChg chg="mod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2" creationId="{E43E7744-F940-24A1-7BA0-771919C20124}"/>
          </ac:spMkLst>
        </pc:spChg>
        <pc:spChg chg="mod">
          <ac:chgData name="Sarina Bright (2133584)" userId="S::2133584@student.uwtsd.ac.uk::b6421f4e-3ff2-4cc6-a3cd-62ad0c3f1f70" providerId="AD" clId="Web-{E82AD1D5-8874-72E8-4C93-D11C7DC6CD7D}" dt="2022-07-28T17:45:25.502" v="44" actId="20577"/>
          <ac:spMkLst>
            <pc:docMk/>
            <pc:sldMk cId="3557865724" sldId="262"/>
            <ac:spMk id="3" creationId="{D9A3F4EE-F1B5-F6D4-5F7F-29B24F5845CB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36:31.246" v="12"/>
          <ac:spMkLst>
            <pc:docMk/>
            <pc:sldMk cId="3557865724" sldId="262"/>
            <ac:spMk id="15" creationId="{8F23F8A3-8FD7-4779-8323-FDC26BE99889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36:31.246" v="12"/>
          <ac:spMkLst>
            <pc:docMk/>
            <pc:sldMk cId="3557865724" sldId="262"/>
            <ac:spMk id="17" creationId="{F605C4CC-A25C-416F-8333-7CB7DC97D870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36:37.184" v="14"/>
          <ac:spMkLst>
            <pc:docMk/>
            <pc:sldMk cId="3557865724" sldId="262"/>
            <ac:spMk id="19" creationId="{9228552E-C8B1-4A80-8448-0787CE0FC704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21" creationId="{8F23F8A3-8FD7-4779-8323-FDC26BE99889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22" creationId="{F605C4CC-A25C-416F-8333-7CB7DC97D870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34.811" v="29"/>
          <ac:spMkLst>
            <pc:docMk/>
            <pc:sldMk cId="3557865724" sldId="262"/>
            <ac:spMk id="27" creationId="{A81E7530-396C-45F0-92F4-A885648D1631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34.811" v="29"/>
          <ac:spMkLst>
            <pc:docMk/>
            <pc:sldMk cId="3557865724" sldId="262"/>
            <ac:spMk id="29" creationId="{7316481C-0A49-4796-812B-0D64F063B720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34.811" v="29"/>
          <ac:spMkLst>
            <pc:docMk/>
            <pc:sldMk cId="3557865724" sldId="262"/>
            <ac:spMk id="31" creationId="{A5271697-90F1-4A23-8EF2-0179F2EAFACB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34.811" v="29"/>
          <ac:spMkLst>
            <pc:docMk/>
            <pc:sldMk cId="3557865724" sldId="262"/>
            <ac:spMk id="55" creationId="{D9F5512A-48E1-4C07-B75E-3CCC517B6804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47.998" v="31"/>
          <ac:spMkLst>
            <pc:docMk/>
            <pc:sldMk cId="3557865724" sldId="262"/>
            <ac:spMk id="57" creationId="{04812C46-200A-4DEB-A05E-3ED6C68C2387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47.998" v="31"/>
          <ac:spMkLst>
            <pc:docMk/>
            <pc:sldMk cId="3557865724" sldId="262"/>
            <ac:spMk id="58" creationId="{D1EA859B-E555-4109-94F3-6700E046E008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53.655" v="33"/>
          <ac:spMkLst>
            <pc:docMk/>
            <pc:sldMk cId="3557865724" sldId="262"/>
            <ac:spMk id="60" creationId="{A81E7530-396C-45F0-92F4-A885648D1631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53.655" v="33"/>
          <ac:spMkLst>
            <pc:docMk/>
            <pc:sldMk cId="3557865724" sldId="262"/>
            <ac:spMk id="61" creationId="{7316481C-0A49-4796-812B-0D64F063B720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53.655" v="33"/>
          <ac:spMkLst>
            <pc:docMk/>
            <pc:sldMk cId="3557865724" sldId="262"/>
            <ac:spMk id="62" creationId="{A5271697-90F1-4A23-8EF2-0179F2EAFACB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3:53.655" v="33"/>
          <ac:spMkLst>
            <pc:docMk/>
            <pc:sldMk cId="3557865724" sldId="262"/>
            <ac:spMk id="64" creationId="{D9F5512A-48E1-4C07-B75E-3CCC517B6804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18.578" v="35"/>
          <ac:spMkLst>
            <pc:docMk/>
            <pc:sldMk cId="3557865724" sldId="262"/>
            <ac:spMk id="66" creationId="{04812C46-200A-4DEB-A05E-3ED6C68C2387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18.578" v="35"/>
          <ac:spMkLst>
            <pc:docMk/>
            <pc:sldMk cId="3557865724" sldId="262"/>
            <ac:spMk id="67" creationId="{D1EA859B-E555-4109-94F3-6700E046E008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1.297" v="37"/>
          <ac:spMkLst>
            <pc:docMk/>
            <pc:sldMk cId="3557865724" sldId="262"/>
            <ac:spMk id="69" creationId="{A81E7530-396C-45F0-92F4-A885648D1631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1.297" v="37"/>
          <ac:spMkLst>
            <pc:docMk/>
            <pc:sldMk cId="3557865724" sldId="262"/>
            <ac:spMk id="70" creationId="{7316481C-0A49-4796-812B-0D64F063B720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1.297" v="37"/>
          <ac:spMkLst>
            <pc:docMk/>
            <pc:sldMk cId="3557865724" sldId="262"/>
            <ac:spMk id="71" creationId="{A5271697-90F1-4A23-8EF2-0179F2EAFACB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1.297" v="37"/>
          <ac:spMkLst>
            <pc:docMk/>
            <pc:sldMk cId="3557865724" sldId="262"/>
            <ac:spMk id="73" creationId="{D9F5512A-48E1-4C07-B75E-3CCC517B6804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6.438" v="39"/>
          <ac:spMkLst>
            <pc:docMk/>
            <pc:sldMk cId="3557865724" sldId="262"/>
            <ac:spMk id="75" creationId="{04812C46-200A-4DEB-A05E-3ED6C68C2387}"/>
          </ac:spMkLst>
        </pc:spChg>
        <pc:spChg chg="add del">
          <ac:chgData name="Sarina Bright (2133584)" userId="S::2133584@student.uwtsd.ac.uk::b6421f4e-3ff2-4cc6-a3cd-62ad0c3f1f70" providerId="AD" clId="Web-{E82AD1D5-8874-72E8-4C93-D11C7DC6CD7D}" dt="2022-07-28T17:44:36.438" v="39"/>
          <ac:spMkLst>
            <pc:docMk/>
            <pc:sldMk cId="3557865724" sldId="262"/>
            <ac:spMk id="76" creationId="{D1EA859B-E555-4109-94F3-6700E046E008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78" creationId="{A81E7530-396C-45F0-92F4-A885648D1631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79" creationId="{7316481C-0A49-4796-812B-0D64F063B720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80" creationId="{A5271697-90F1-4A23-8EF2-0179F2EAFACB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44:36.438" v="40"/>
          <ac:spMkLst>
            <pc:docMk/>
            <pc:sldMk cId="3557865724" sldId="262"/>
            <ac:spMk id="82" creationId="{D9F5512A-48E1-4C07-B75E-3CCC517B6804}"/>
          </ac:spMkLst>
        </pc:spChg>
        <pc:grpChg chg="add del">
          <ac:chgData name="Sarina Bright (2133584)" userId="S::2133584@student.uwtsd.ac.uk::b6421f4e-3ff2-4cc6-a3cd-62ad0c3f1f70" providerId="AD" clId="Web-{E82AD1D5-8874-72E8-4C93-D11C7DC6CD7D}" dt="2022-07-28T17:43:34.811" v="29"/>
          <ac:grpSpMkLst>
            <pc:docMk/>
            <pc:sldMk cId="3557865724" sldId="262"/>
            <ac:grpSpMk id="33" creationId="{81DE8B58-F373-409E-A253-4380A66091D4}"/>
          </ac:grpSpMkLst>
        </pc:grpChg>
        <pc:grpChg chg="add del">
          <ac:chgData name="Sarina Bright (2133584)" userId="S::2133584@student.uwtsd.ac.uk::b6421f4e-3ff2-4cc6-a3cd-62ad0c3f1f70" providerId="AD" clId="Web-{E82AD1D5-8874-72E8-4C93-D11C7DC6CD7D}" dt="2022-07-28T17:43:53.655" v="33"/>
          <ac:grpSpMkLst>
            <pc:docMk/>
            <pc:sldMk cId="3557865724" sldId="262"/>
            <ac:grpSpMk id="63" creationId="{81DE8B58-F373-409E-A253-4380A66091D4}"/>
          </ac:grpSpMkLst>
        </pc:grpChg>
        <pc:grpChg chg="add del">
          <ac:chgData name="Sarina Bright (2133584)" userId="S::2133584@student.uwtsd.ac.uk::b6421f4e-3ff2-4cc6-a3cd-62ad0c3f1f70" providerId="AD" clId="Web-{E82AD1D5-8874-72E8-4C93-D11C7DC6CD7D}" dt="2022-07-28T17:44:31.297" v="37"/>
          <ac:grpSpMkLst>
            <pc:docMk/>
            <pc:sldMk cId="3557865724" sldId="262"/>
            <ac:grpSpMk id="72" creationId="{81DE8B58-F373-409E-A253-4380A66091D4}"/>
          </ac:grpSpMkLst>
        </pc:grpChg>
        <pc:grpChg chg="add">
          <ac:chgData name="Sarina Bright (2133584)" userId="S::2133584@student.uwtsd.ac.uk::b6421f4e-3ff2-4cc6-a3cd-62ad0c3f1f70" providerId="AD" clId="Web-{E82AD1D5-8874-72E8-4C93-D11C7DC6CD7D}" dt="2022-07-28T17:44:36.438" v="40"/>
          <ac:grpSpMkLst>
            <pc:docMk/>
            <pc:sldMk cId="3557865724" sldId="262"/>
            <ac:grpSpMk id="81" creationId="{81DE8B58-F373-409E-A253-4380A66091D4}"/>
          </ac:grpSpMkLst>
        </pc:grpChg>
        <pc:picChg chg="add mod ord">
          <ac:chgData name="Sarina Bright (2133584)" userId="S::2133584@student.uwtsd.ac.uk::b6421f4e-3ff2-4cc6-a3cd-62ad0c3f1f70" providerId="AD" clId="Web-{E82AD1D5-8874-72E8-4C93-D11C7DC6CD7D}" dt="2022-07-28T17:44:36.438" v="40"/>
          <ac:picMkLst>
            <pc:docMk/>
            <pc:sldMk cId="3557865724" sldId="262"/>
            <ac:picMk id="6" creationId="{C49D503D-06AA-F488-B283-01B767CE8F97}"/>
          </ac:picMkLst>
        </pc:picChg>
        <pc:cxnChg chg="add del">
          <ac:chgData name="Sarina Bright (2133584)" userId="S::2133584@student.uwtsd.ac.uk::b6421f4e-3ff2-4cc6-a3cd-62ad0c3f1f70" providerId="AD" clId="Web-{E82AD1D5-8874-72E8-4C93-D11C7DC6CD7D}" dt="2022-07-28T17:36:37.184" v="15"/>
          <ac:cxnSpMkLst>
            <pc:docMk/>
            <pc:sldMk cId="3557865724" sldId="262"/>
            <ac:cxnSpMk id="10" creationId="{A7F400EE-A8A5-48AF-B4D6-291B52C6F0B0}"/>
          </ac:cxnSpMkLst>
        </pc:cxnChg>
      </pc:sldChg>
      <pc:sldChg chg="addSp delSp modSp mod setBg setClrOvrMap">
        <pc:chgData name="Sarina Bright (2133584)" userId="S::2133584@student.uwtsd.ac.uk::b6421f4e-3ff2-4cc6-a3cd-62ad0c3f1f70" providerId="AD" clId="Web-{E82AD1D5-8874-72E8-4C93-D11C7DC6CD7D}" dt="2022-07-28T17:41:30.415" v="27"/>
        <pc:sldMkLst>
          <pc:docMk/>
          <pc:sldMk cId="1048284547" sldId="263"/>
        </pc:sldMkLst>
        <pc:spChg chg="mod">
          <ac:chgData name="Sarina Bright (2133584)" userId="S::2133584@student.uwtsd.ac.uk::b6421f4e-3ff2-4cc6-a3cd-62ad0c3f1f70" providerId="AD" clId="Web-{E82AD1D5-8874-72E8-4C93-D11C7DC6CD7D}" dt="2022-07-28T17:34:50.337" v="10"/>
          <ac:spMkLst>
            <pc:docMk/>
            <pc:sldMk cId="1048284547" sldId="263"/>
            <ac:spMk id="2" creationId="{D14B83DD-FE1C-B652-BD69-8F11A5B8FC91}"/>
          </ac:spMkLst>
        </pc:spChg>
        <pc:spChg chg="add del mod">
          <ac:chgData name="Sarina Bright (2133584)" userId="S::2133584@student.uwtsd.ac.uk::b6421f4e-3ff2-4cc6-a3cd-62ad0c3f1f70" providerId="AD" clId="Web-{E82AD1D5-8874-72E8-4C93-D11C7DC6CD7D}" dt="2022-07-28T17:41:30.415" v="27"/>
          <ac:spMkLst>
            <pc:docMk/>
            <pc:sldMk cId="1048284547" sldId="263"/>
            <ac:spMk id="3" creationId="{FD866765-B3A5-69E5-7A45-111756C5ECF3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34:50.337" v="10"/>
          <ac:spMkLst>
            <pc:docMk/>
            <pc:sldMk cId="1048284547" sldId="263"/>
            <ac:spMk id="8" creationId="{EA67B5B4-3A24-436E-B663-1B2EBFF8A0CD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34:50.337" v="10"/>
          <ac:spMkLst>
            <pc:docMk/>
            <pc:sldMk cId="1048284547" sldId="263"/>
            <ac:spMk id="10" creationId="{987FDF89-C993-41F4-A1B8-DBAFF16008A9}"/>
          </ac:spMkLst>
        </pc:spChg>
        <pc:spChg chg="add">
          <ac:chgData name="Sarina Bright (2133584)" userId="S::2133584@student.uwtsd.ac.uk::b6421f4e-3ff2-4cc6-a3cd-62ad0c3f1f70" providerId="AD" clId="Web-{E82AD1D5-8874-72E8-4C93-D11C7DC6CD7D}" dt="2022-07-28T17:34:50.337" v="10"/>
          <ac:spMkLst>
            <pc:docMk/>
            <pc:sldMk cId="1048284547" sldId="263"/>
            <ac:spMk id="12" creationId="{64E585EA-75FD-4025-8270-F66A58A15CDA}"/>
          </ac:spMkLst>
        </pc:spChg>
        <pc:graphicFrameChg chg="add del">
          <ac:chgData name="Sarina Bright (2133584)" userId="S::2133584@student.uwtsd.ac.uk::b6421f4e-3ff2-4cc6-a3cd-62ad0c3f1f70" providerId="AD" clId="Web-{E82AD1D5-8874-72E8-4C93-D11C7DC6CD7D}" dt="2022-07-28T17:41:20.337" v="24"/>
          <ac:graphicFrameMkLst>
            <pc:docMk/>
            <pc:sldMk cId="1048284547" sldId="263"/>
            <ac:graphicFrameMk id="14" creationId="{BF32A319-5AF2-54B3-1F4D-8D89C57C68E9}"/>
          </ac:graphicFrameMkLst>
        </pc:graphicFrameChg>
        <pc:graphicFrameChg chg="add del">
          <ac:chgData name="Sarina Bright (2133584)" userId="S::2133584@student.uwtsd.ac.uk::b6421f4e-3ff2-4cc6-a3cd-62ad0c3f1f70" providerId="AD" clId="Web-{E82AD1D5-8874-72E8-4C93-D11C7DC6CD7D}" dt="2022-07-28T17:41:30.399" v="26"/>
          <ac:graphicFrameMkLst>
            <pc:docMk/>
            <pc:sldMk cId="1048284547" sldId="263"/>
            <ac:graphicFrameMk id="16" creationId="{4301C4DC-6014-CA1C-499F-F06803412B34}"/>
          </ac:graphicFrameMkLst>
        </pc:graphicFrameChg>
        <pc:graphicFrameChg chg="add">
          <ac:chgData name="Sarina Bright (2133584)" userId="S::2133584@student.uwtsd.ac.uk::b6421f4e-3ff2-4cc6-a3cd-62ad0c3f1f70" providerId="AD" clId="Web-{E82AD1D5-8874-72E8-4C93-D11C7DC6CD7D}" dt="2022-07-28T17:41:30.415" v="27"/>
          <ac:graphicFrameMkLst>
            <pc:docMk/>
            <pc:sldMk cId="1048284547" sldId="263"/>
            <ac:graphicFrameMk id="18" creationId="{BF32A319-5AF2-54B3-1F4D-8D89C57C68E9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writer-skills" TargetMode="External"/><Relationship Id="rId2" Type="http://schemas.openxmlformats.org/officeDocument/2006/relationships/hyperlink" Target="https://takelessons.com/blog/5-writing-skills-to-master" TargetMode="External"/><Relationship Id="rId1" Type="http://schemas.openxmlformats.org/officeDocument/2006/relationships/hyperlink" Target="https://nationalcareers.service.gov.uk/job-profiles/writer" TargetMode="External"/><Relationship Id="rId6" Type="http://schemas.openxmlformats.org/officeDocument/2006/relationships/hyperlink" Target="https://everypageispageone.com/2011/09/15/three-components-of-writing-skill/" TargetMode="External"/><Relationship Id="rId5" Type="http://schemas.openxmlformats.org/officeDocument/2006/relationships/hyperlink" Target="https://www.masterclass.com/articles/crucial-skills-for-professional-writers" TargetMode="External"/><Relationship Id="rId4" Type="http://schemas.openxmlformats.org/officeDocument/2006/relationships/hyperlink" Target="https://medium.com/swlh/7-essential-skills-for-writers-that-arent-writing-f6b3b7979864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writer-skills" TargetMode="External"/><Relationship Id="rId2" Type="http://schemas.openxmlformats.org/officeDocument/2006/relationships/hyperlink" Target="https://takelessons.com/blog/5-writing-skills-to-master" TargetMode="External"/><Relationship Id="rId1" Type="http://schemas.openxmlformats.org/officeDocument/2006/relationships/hyperlink" Target="https://nationalcareers.service.gov.uk/job-profiles/writer" TargetMode="External"/><Relationship Id="rId6" Type="http://schemas.openxmlformats.org/officeDocument/2006/relationships/hyperlink" Target="https://everypageispageone.com/2011/09/15/three-components-of-writing-skill/" TargetMode="External"/><Relationship Id="rId5" Type="http://schemas.openxmlformats.org/officeDocument/2006/relationships/hyperlink" Target="https://www.masterclass.com/articles/crucial-skills-for-professional-writers" TargetMode="External"/><Relationship Id="rId4" Type="http://schemas.openxmlformats.org/officeDocument/2006/relationships/hyperlink" Target="https://medium.com/swlh/7-essential-skills-for-writers-that-arent-writing-f6b3b7979864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308A5D-F59D-418B-86B4-7424CA164AE0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588A3C9-6F99-4E73-8FD3-0E554150E0D9}">
      <dgm:prSet/>
      <dgm:spPr/>
      <dgm:t>
        <a:bodyPr/>
        <a:lstStyle/>
        <a:p>
          <a:r>
            <a:rPr lang="en-GB"/>
            <a:t>Chosen career path</a:t>
          </a:r>
          <a:endParaRPr lang="en-US"/>
        </a:p>
      </dgm:t>
    </dgm:pt>
    <dgm:pt modelId="{E3760A00-D18C-4484-AD35-0E48D4484516}" type="parTrans" cxnId="{B24E365F-EFEE-494C-843A-0CCC9377ECAA}">
      <dgm:prSet/>
      <dgm:spPr/>
      <dgm:t>
        <a:bodyPr/>
        <a:lstStyle/>
        <a:p>
          <a:endParaRPr lang="en-US"/>
        </a:p>
      </dgm:t>
    </dgm:pt>
    <dgm:pt modelId="{2F1E6B59-1038-4F38-9D3D-CE6FB97CC052}" type="sibTrans" cxnId="{B24E365F-EFEE-494C-843A-0CCC9377ECAA}">
      <dgm:prSet/>
      <dgm:spPr/>
      <dgm:t>
        <a:bodyPr/>
        <a:lstStyle/>
        <a:p>
          <a:endParaRPr lang="en-US"/>
        </a:p>
      </dgm:t>
    </dgm:pt>
    <dgm:pt modelId="{1EFA123B-267B-4245-9862-54974802A2B3}">
      <dgm:prSet/>
      <dgm:spPr/>
      <dgm:t>
        <a:bodyPr/>
        <a:lstStyle/>
        <a:p>
          <a:r>
            <a:rPr lang="en-GB"/>
            <a:t>Skills required</a:t>
          </a:r>
          <a:endParaRPr lang="en-US"/>
        </a:p>
      </dgm:t>
    </dgm:pt>
    <dgm:pt modelId="{B7A0550B-BFB1-44C0-9D11-FCA6237A42D8}" type="parTrans" cxnId="{680608D3-1E19-485D-A89F-9CAFEC826976}">
      <dgm:prSet/>
      <dgm:spPr/>
      <dgm:t>
        <a:bodyPr/>
        <a:lstStyle/>
        <a:p>
          <a:endParaRPr lang="en-US"/>
        </a:p>
      </dgm:t>
    </dgm:pt>
    <dgm:pt modelId="{C51CB1C6-AE1E-4D53-AC91-77DA9B690657}" type="sibTrans" cxnId="{680608D3-1E19-485D-A89F-9CAFEC826976}">
      <dgm:prSet/>
      <dgm:spPr/>
      <dgm:t>
        <a:bodyPr/>
        <a:lstStyle/>
        <a:p>
          <a:endParaRPr lang="en-US"/>
        </a:p>
      </dgm:t>
    </dgm:pt>
    <dgm:pt modelId="{95D0DB0E-A07C-47E8-9C17-D89BCD79DC4C}">
      <dgm:prSet/>
      <dgm:spPr/>
      <dgm:t>
        <a:bodyPr/>
        <a:lstStyle/>
        <a:p>
          <a:r>
            <a:rPr lang="en-GB"/>
            <a:t>SWOT analysis</a:t>
          </a:r>
          <a:endParaRPr lang="en-US"/>
        </a:p>
      </dgm:t>
    </dgm:pt>
    <dgm:pt modelId="{77B4418C-0B8B-46F6-979A-081FC4ACD7B1}" type="parTrans" cxnId="{3E2CC43C-9B87-4F21-9A26-4CA8DD1FBE67}">
      <dgm:prSet/>
      <dgm:spPr/>
      <dgm:t>
        <a:bodyPr/>
        <a:lstStyle/>
        <a:p>
          <a:endParaRPr lang="en-US"/>
        </a:p>
      </dgm:t>
    </dgm:pt>
    <dgm:pt modelId="{A41D3191-3B76-4168-A328-F02A701390C2}" type="sibTrans" cxnId="{3E2CC43C-9B87-4F21-9A26-4CA8DD1FBE67}">
      <dgm:prSet/>
      <dgm:spPr/>
      <dgm:t>
        <a:bodyPr/>
        <a:lstStyle/>
        <a:p>
          <a:endParaRPr lang="en-US"/>
        </a:p>
      </dgm:t>
    </dgm:pt>
    <dgm:pt modelId="{EC8829D1-26C1-462B-8778-8108B5F9EB14}" type="pres">
      <dgm:prSet presAssocID="{99308A5D-F59D-418B-86B4-7424CA164AE0}" presName="linear" presStyleCnt="0">
        <dgm:presLayoutVars>
          <dgm:dir/>
          <dgm:animLvl val="lvl"/>
          <dgm:resizeHandles val="exact"/>
        </dgm:presLayoutVars>
      </dgm:prSet>
      <dgm:spPr/>
    </dgm:pt>
    <dgm:pt modelId="{75FACC9A-EF2A-4045-971D-A6A54A37C811}" type="pres">
      <dgm:prSet presAssocID="{6588A3C9-6F99-4E73-8FD3-0E554150E0D9}" presName="parentLin" presStyleCnt="0"/>
      <dgm:spPr/>
    </dgm:pt>
    <dgm:pt modelId="{D0FE0EA1-E6AD-4988-AC62-40A7D014E0AE}" type="pres">
      <dgm:prSet presAssocID="{6588A3C9-6F99-4E73-8FD3-0E554150E0D9}" presName="parentLeftMargin" presStyleLbl="node1" presStyleIdx="0" presStyleCnt="3"/>
      <dgm:spPr/>
    </dgm:pt>
    <dgm:pt modelId="{FDF8FFF7-873A-4ABA-BC61-B136D3623103}" type="pres">
      <dgm:prSet presAssocID="{6588A3C9-6F99-4E73-8FD3-0E554150E0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CCFF5D0-1045-431E-8D50-28771A2969AB}" type="pres">
      <dgm:prSet presAssocID="{6588A3C9-6F99-4E73-8FD3-0E554150E0D9}" presName="negativeSpace" presStyleCnt="0"/>
      <dgm:spPr/>
    </dgm:pt>
    <dgm:pt modelId="{A0AEC98E-5273-4091-A286-A0E2AF00B908}" type="pres">
      <dgm:prSet presAssocID="{6588A3C9-6F99-4E73-8FD3-0E554150E0D9}" presName="childText" presStyleLbl="conFgAcc1" presStyleIdx="0" presStyleCnt="3">
        <dgm:presLayoutVars>
          <dgm:bulletEnabled val="1"/>
        </dgm:presLayoutVars>
      </dgm:prSet>
      <dgm:spPr/>
    </dgm:pt>
    <dgm:pt modelId="{FC940AB7-B668-45B9-B5DB-20D90AEE46B2}" type="pres">
      <dgm:prSet presAssocID="{2F1E6B59-1038-4F38-9D3D-CE6FB97CC052}" presName="spaceBetweenRectangles" presStyleCnt="0"/>
      <dgm:spPr/>
    </dgm:pt>
    <dgm:pt modelId="{244DF96C-7C1F-4152-A250-5157E7883C36}" type="pres">
      <dgm:prSet presAssocID="{1EFA123B-267B-4245-9862-54974802A2B3}" presName="parentLin" presStyleCnt="0"/>
      <dgm:spPr/>
    </dgm:pt>
    <dgm:pt modelId="{A2E09119-67CE-478F-B6BB-521D45BD9334}" type="pres">
      <dgm:prSet presAssocID="{1EFA123B-267B-4245-9862-54974802A2B3}" presName="parentLeftMargin" presStyleLbl="node1" presStyleIdx="0" presStyleCnt="3"/>
      <dgm:spPr/>
    </dgm:pt>
    <dgm:pt modelId="{33D5C632-FF30-46B2-96EE-E874E6946CC9}" type="pres">
      <dgm:prSet presAssocID="{1EFA123B-267B-4245-9862-54974802A2B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E61A197-95A0-49BA-9D43-B73895AD6923}" type="pres">
      <dgm:prSet presAssocID="{1EFA123B-267B-4245-9862-54974802A2B3}" presName="negativeSpace" presStyleCnt="0"/>
      <dgm:spPr/>
    </dgm:pt>
    <dgm:pt modelId="{87A27024-F164-406A-B274-DE2D42151D10}" type="pres">
      <dgm:prSet presAssocID="{1EFA123B-267B-4245-9862-54974802A2B3}" presName="childText" presStyleLbl="conFgAcc1" presStyleIdx="1" presStyleCnt="3">
        <dgm:presLayoutVars>
          <dgm:bulletEnabled val="1"/>
        </dgm:presLayoutVars>
      </dgm:prSet>
      <dgm:spPr/>
    </dgm:pt>
    <dgm:pt modelId="{19360A0A-50B5-4090-8B64-8F49D44874FE}" type="pres">
      <dgm:prSet presAssocID="{C51CB1C6-AE1E-4D53-AC91-77DA9B690657}" presName="spaceBetweenRectangles" presStyleCnt="0"/>
      <dgm:spPr/>
    </dgm:pt>
    <dgm:pt modelId="{A5AD1E54-8676-42C0-B8DC-0BE2DACA3A19}" type="pres">
      <dgm:prSet presAssocID="{95D0DB0E-A07C-47E8-9C17-D89BCD79DC4C}" presName="parentLin" presStyleCnt="0"/>
      <dgm:spPr/>
    </dgm:pt>
    <dgm:pt modelId="{30354349-01C5-455A-86D6-2A3D97A24D75}" type="pres">
      <dgm:prSet presAssocID="{95D0DB0E-A07C-47E8-9C17-D89BCD79DC4C}" presName="parentLeftMargin" presStyleLbl="node1" presStyleIdx="1" presStyleCnt="3"/>
      <dgm:spPr/>
    </dgm:pt>
    <dgm:pt modelId="{F3AD5CAF-353C-47EA-977F-81B3E6411A89}" type="pres">
      <dgm:prSet presAssocID="{95D0DB0E-A07C-47E8-9C17-D89BCD79DC4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BE8CFDE-272B-4221-BDCA-FC5A93FEFEF1}" type="pres">
      <dgm:prSet presAssocID="{95D0DB0E-A07C-47E8-9C17-D89BCD79DC4C}" presName="negativeSpace" presStyleCnt="0"/>
      <dgm:spPr/>
    </dgm:pt>
    <dgm:pt modelId="{7DF81297-7CB9-48A2-8366-87C397999C56}" type="pres">
      <dgm:prSet presAssocID="{95D0DB0E-A07C-47E8-9C17-D89BCD79DC4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E2CC43C-9B87-4F21-9A26-4CA8DD1FBE67}" srcId="{99308A5D-F59D-418B-86B4-7424CA164AE0}" destId="{95D0DB0E-A07C-47E8-9C17-D89BCD79DC4C}" srcOrd="2" destOrd="0" parTransId="{77B4418C-0B8B-46F6-979A-081FC4ACD7B1}" sibTransId="{A41D3191-3B76-4168-A328-F02A701390C2}"/>
    <dgm:cxn modelId="{B24E365F-EFEE-494C-843A-0CCC9377ECAA}" srcId="{99308A5D-F59D-418B-86B4-7424CA164AE0}" destId="{6588A3C9-6F99-4E73-8FD3-0E554150E0D9}" srcOrd="0" destOrd="0" parTransId="{E3760A00-D18C-4484-AD35-0E48D4484516}" sibTransId="{2F1E6B59-1038-4F38-9D3D-CE6FB97CC052}"/>
    <dgm:cxn modelId="{83E5D36D-0133-4D2B-8B84-8D4005ADF9E3}" type="presOf" srcId="{95D0DB0E-A07C-47E8-9C17-D89BCD79DC4C}" destId="{F3AD5CAF-353C-47EA-977F-81B3E6411A89}" srcOrd="1" destOrd="0" presId="urn:microsoft.com/office/officeart/2005/8/layout/list1"/>
    <dgm:cxn modelId="{2460184E-5080-438A-ABC2-3946980BB676}" type="presOf" srcId="{95D0DB0E-A07C-47E8-9C17-D89BCD79DC4C}" destId="{30354349-01C5-455A-86D6-2A3D97A24D75}" srcOrd="0" destOrd="0" presId="urn:microsoft.com/office/officeart/2005/8/layout/list1"/>
    <dgm:cxn modelId="{89170253-DB32-4DCD-89FD-E5FC9FDFB935}" type="presOf" srcId="{6588A3C9-6F99-4E73-8FD3-0E554150E0D9}" destId="{FDF8FFF7-873A-4ABA-BC61-B136D3623103}" srcOrd="1" destOrd="0" presId="urn:microsoft.com/office/officeart/2005/8/layout/list1"/>
    <dgm:cxn modelId="{018D3B7B-94AD-4EC9-AE81-4C03336C8ABA}" type="presOf" srcId="{99308A5D-F59D-418B-86B4-7424CA164AE0}" destId="{EC8829D1-26C1-462B-8778-8108B5F9EB14}" srcOrd="0" destOrd="0" presId="urn:microsoft.com/office/officeart/2005/8/layout/list1"/>
    <dgm:cxn modelId="{E79FF4BD-0CBA-41C4-A924-F8C4E229EC31}" type="presOf" srcId="{1EFA123B-267B-4245-9862-54974802A2B3}" destId="{33D5C632-FF30-46B2-96EE-E874E6946CC9}" srcOrd="1" destOrd="0" presId="urn:microsoft.com/office/officeart/2005/8/layout/list1"/>
    <dgm:cxn modelId="{363BFAD0-D202-4EFA-BDB2-70500F6E5F07}" type="presOf" srcId="{6588A3C9-6F99-4E73-8FD3-0E554150E0D9}" destId="{D0FE0EA1-E6AD-4988-AC62-40A7D014E0AE}" srcOrd="0" destOrd="0" presId="urn:microsoft.com/office/officeart/2005/8/layout/list1"/>
    <dgm:cxn modelId="{680608D3-1E19-485D-A89F-9CAFEC826976}" srcId="{99308A5D-F59D-418B-86B4-7424CA164AE0}" destId="{1EFA123B-267B-4245-9862-54974802A2B3}" srcOrd="1" destOrd="0" parTransId="{B7A0550B-BFB1-44C0-9D11-FCA6237A42D8}" sibTransId="{C51CB1C6-AE1E-4D53-AC91-77DA9B690657}"/>
    <dgm:cxn modelId="{608EA7E6-64B3-445F-9F8B-A86E7F0393AD}" type="presOf" srcId="{1EFA123B-267B-4245-9862-54974802A2B3}" destId="{A2E09119-67CE-478F-B6BB-521D45BD9334}" srcOrd="0" destOrd="0" presId="urn:microsoft.com/office/officeart/2005/8/layout/list1"/>
    <dgm:cxn modelId="{5F64E2D1-CA40-4C66-A187-CA61804BAD2B}" type="presParOf" srcId="{EC8829D1-26C1-462B-8778-8108B5F9EB14}" destId="{75FACC9A-EF2A-4045-971D-A6A54A37C811}" srcOrd="0" destOrd="0" presId="urn:microsoft.com/office/officeart/2005/8/layout/list1"/>
    <dgm:cxn modelId="{1CE36407-EF79-4BCB-9948-5502482F084E}" type="presParOf" srcId="{75FACC9A-EF2A-4045-971D-A6A54A37C811}" destId="{D0FE0EA1-E6AD-4988-AC62-40A7D014E0AE}" srcOrd="0" destOrd="0" presId="urn:microsoft.com/office/officeart/2005/8/layout/list1"/>
    <dgm:cxn modelId="{328154E2-AED0-4976-B0E3-DDFE34BBEAC7}" type="presParOf" srcId="{75FACC9A-EF2A-4045-971D-A6A54A37C811}" destId="{FDF8FFF7-873A-4ABA-BC61-B136D3623103}" srcOrd="1" destOrd="0" presId="urn:microsoft.com/office/officeart/2005/8/layout/list1"/>
    <dgm:cxn modelId="{F1979668-4E0F-4E60-9576-A604D5B3AEC3}" type="presParOf" srcId="{EC8829D1-26C1-462B-8778-8108B5F9EB14}" destId="{1CCFF5D0-1045-431E-8D50-28771A2969AB}" srcOrd="1" destOrd="0" presId="urn:microsoft.com/office/officeart/2005/8/layout/list1"/>
    <dgm:cxn modelId="{B74BDAB4-3DF4-4CF2-9E7B-347A87202096}" type="presParOf" srcId="{EC8829D1-26C1-462B-8778-8108B5F9EB14}" destId="{A0AEC98E-5273-4091-A286-A0E2AF00B908}" srcOrd="2" destOrd="0" presId="urn:microsoft.com/office/officeart/2005/8/layout/list1"/>
    <dgm:cxn modelId="{257ADF85-EEEB-4E0B-9E7E-57572946DE4F}" type="presParOf" srcId="{EC8829D1-26C1-462B-8778-8108B5F9EB14}" destId="{FC940AB7-B668-45B9-B5DB-20D90AEE46B2}" srcOrd="3" destOrd="0" presId="urn:microsoft.com/office/officeart/2005/8/layout/list1"/>
    <dgm:cxn modelId="{A037CEEC-C775-4C91-AE4D-D9B7FF7E84FC}" type="presParOf" srcId="{EC8829D1-26C1-462B-8778-8108B5F9EB14}" destId="{244DF96C-7C1F-4152-A250-5157E7883C36}" srcOrd="4" destOrd="0" presId="urn:microsoft.com/office/officeart/2005/8/layout/list1"/>
    <dgm:cxn modelId="{39420B24-A14E-4D7D-A806-F75FD57687D7}" type="presParOf" srcId="{244DF96C-7C1F-4152-A250-5157E7883C36}" destId="{A2E09119-67CE-478F-B6BB-521D45BD9334}" srcOrd="0" destOrd="0" presId="urn:microsoft.com/office/officeart/2005/8/layout/list1"/>
    <dgm:cxn modelId="{B6E32251-8C9B-439A-B6EF-88B59C606859}" type="presParOf" srcId="{244DF96C-7C1F-4152-A250-5157E7883C36}" destId="{33D5C632-FF30-46B2-96EE-E874E6946CC9}" srcOrd="1" destOrd="0" presId="urn:microsoft.com/office/officeart/2005/8/layout/list1"/>
    <dgm:cxn modelId="{E28766B2-6114-47FD-8E07-D98EC96BD3B0}" type="presParOf" srcId="{EC8829D1-26C1-462B-8778-8108B5F9EB14}" destId="{EE61A197-95A0-49BA-9D43-B73895AD6923}" srcOrd="5" destOrd="0" presId="urn:microsoft.com/office/officeart/2005/8/layout/list1"/>
    <dgm:cxn modelId="{A642BF60-D07D-482B-BD87-826745B6E0D9}" type="presParOf" srcId="{EC8829D1-26C1-462B-8778-8108B5F9EB14}" destId="{87A27024-F164-406A-B274-DE2D42151D10}" srcOrd="6" destOrd="0" presId="urn:microsoft.com/office/officeart/2005/8/layout/list1"/>
    <dgm:cxn modelId="{4A85BDF3-E405-44BA-B8E3-732F9102CBA4}" type="presParOf" srcId="{EC8829D1-26C1-462B-8778-8108B5F9EB14}" destId="{19360A0A-50B5-4090-8B64-8F49D44874FE}" srcOrd="7" destOrd="0" presId="urn:microsoft.com/office/officeart/2005/8/layout/list1"/>
    <dgm:cxn modelId="{424D21DB-6BBE-49EA-8DBE-E2138717329B}" type="presParOf" srcId="{EC8829D1-26C1-462B-8778-8108B5F9EB14}" destId="{A5AD1E54-8676-42C0-B8DC-0BE2DACA3A19}" srcOrd="8" destOrd="0" presId="urn:microsoft.com/office/officeart/2005/8/layout/list1"/>
    <dgm:cxn modelId="{9101256C-ECB6-4009-9C92-8F622DD9804A}" type="presParOf" srcId="{A5AD1E54-8676-42C0-B8DC-0BE2DACA3A19}" destId="{30354349-01C5-455A-86D6-2A3D97A24D75}" srcOrd="0" destOrd="0" presId="urn:microsoft.com/office/officeart/2005/8/layout/list1"/>
    <dgm:cxn modelId="{5CF0403A-66E7-4544-989E-C32E4660238A}" type="presParOf" srcId="{A5AD1E54-8676-42C0-B8DC-0BE2DACA3A19}" destId="{F3AD5CAF-353C-47EA-977F-81B3E6411A89}" srcOrd="1" destOrd="0" presId="urn:microsoft.com/office/officeart/2005/8/layout/list1"/>
    <dgm:cxn modelId="{6F40795A-4CBE-4A77-BD36-6A0E74206C5F}" type="presParOf" srcId="{EC8829D1-26C1-462B-8778-8108B5F9EB14}" destId="{1BE8CFDE-272B-4221-BDCA-FC5A93FEFEF1}" srcOrd="9" destOrd="0" presId="urn:microsoft.com/office/officeart/2005/8/layout/list1"/>
    <dgm:cxn modelId="{2AA0FDF4-24D6-40CA-8D89-CE3AFAA2E5B3}" type="presParOf" srcId="{EC8829D1-26C1-462B-8778-8108B5F9EB14}" destId="{7DF81297-7CB9-48A2-8366-87C397999C5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BFEC50-3B98-4633-BCB1-91E4D28DCCD6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4084AAB-82AC-4F81-B732-3329FA317824}">
      <dgm:prSet/>
      <dgm:spPr/>
      <dgm:t>
        <a:bodyPr/>
        <a:lstStyle/>
        <a:p>
          <a:r>
            <a:rPr lang="en-GB" b="1" dirty="0"/>
            <a:t>Knowledge of English language and excellent written communication skills (</a:t>
          </a:r>
          <a:r>
            <a:rPr lang="en-GB" b="1" dirty="0">
              <a:hlinkClick xmlns:r="http://schemas.openxmlformats.org/officeDocument/2006/relationships" r:id="rId1"/>
            </a:rPr>
            <a:t>https://nationalcareers.service.gov.uk/job-profiles/writer)</a:t>
          </a:r>
          <a:endParaRPr lang="en-US" b="1" dirty="0"/>
        </a:p>
      </dgm:t>
    </dgm:pt>
    <dgm:pt modelId="{253A8F2E-2F58-47BC-9447-0B91B52A4A99}" type="parTrans" cxnId="{76EE1127-EDF5-4589-B3A5-9BCD08EE2C8F}">
      <dgm:prSet/>
      <dgm:spPr/>
      <dgm:t>
        <a:bodyPr/>
        <a:lstStyle/>
        <a:p>
          <a:endParaRPr lang="en-US"/>
        </a:p>
      </dgm:t>
    </dgm:pt>
    <dgm:pt modelId="{D6D8E5FD-3008-43A8-91C0-8790C8D7645B}" type="sibTrans" cxnId="{76EE1127-EDF5-4589-B3A5-9BCD08EE2C8F}">
      <dgm:prSet/>
      <dgm:spPr/>
      <dgm:t>
        <a:bodyPr/>
        <a:lstStyle/>
        <a:p>
          <a:endParaRPr lang="en-US"/>
        </a:p>
      </dgm:t>
    </dgm:pt>
    <dgm:pt modelId="{F949A794-41FB-4596-9217-741CDC1F0C50}">
      <dgm:prSet/>
      <dgm:spPr/>
      <dgm:t>
        <a:bodyPr/>
        <a:lstStyle/>
        <a:p>
          <a:r>
            <a:rPr lang="en-GB" b="1" dirty="0"/>
            <a:t>The power of observation/ Reasoning and problem solving (</a:t>
          </a:r>
          <a:r>
            <a:rPr lang="en-GB" b="1" dirty="0">
              <a:hlinkClick xmlns:r="http://schemas.openxmlformats.org/officeDocument/2006/relationships" r:id="rId2"/>
            </a:rPr>
            <a:t>https://takelessons.com/blog/5-writing-skills-to-master)</a:t>
          </a:r>
          <a:endParaRPr lang="en-US" b="1" dirty="0"/>
        </a:p>
      </dgm:t>
    </dgm:pt>
    <dgm:pt modelId="{28F34604-4FF5-41FB-9CED-8154E139D1E8}" type="parTrans" cxnId="{CA29057A-94AD-4A63-AA63-DA2F726EC808}">
      <dgm:prSet/>
      <dgm:spPr/>
      <dgm:t>
        <a:bodyPr/>
        <a:lstStyle/>
        <a:p>
          <a:endParaRPr lang="en-US"/>
        </a:p>
      </dgm:t>
    </dgm:pt>
    <dgm:pt modelId="{C6FF7B43-4691-4873-A968-1772BCBE7A26}" type="sibTrans" cxnId="{CA29057A-94AD-4A63-AA63-DA2F726EC808}">
      <dgm:prSet/>
      <dgm:spPr/>
      <dgm:t>
        <a:bodyPr/>
        <a:lstStyle/>
        <a:p>
          <a:endParaRPr lang="en-US"/>
        </a:p>
      </dgm:t>
    </dgm:pt>
    <dgm:pt modelId="{24B73BA4-17B8-4D19-A929-E4ACDB959B95}">
      <dgm:prSet/>
      <dgm:spPr/>
      <dgm:t>
        <a:bodyPr/>
        <a:lstStyle/>
        <a:p>
          <a:r>
            <a:rPr lang="en-GB" b="1" dirty="0"/>
            <a:t>Research skills (</a:t>
          </a:r>
          <a:r>
            <a:rPr lang="en-GB" b="1" dirty="0">
              <a:hlinkClick xmlns:r="http://schemas.openxmlformats.org/officeDocument/2006/relationships" r:id="rId3"/>
            </a:rPr>
            <a:t>https://www.indeed.com/career-advice/career-development/writer-skills)</a:t>
          </a:r>
          <a:endParaRPr lang="en-US" b="1" dirty="0"/>
        </a:p>
      </dgm:t>
    </dgm:pt>
    <dgm:pt modelId="{E1140EED-ECA0-405D-A2CE-3DCC7A101377}" type="parTrans" cxnId="{017E3C0E-06C7-40CB-B869-9F2629983256}">
      <dgm:prSet/>
      <dgm:spPr/>
      <dgm:t>
        <a:bodyPr/>
        <a:lstStyle/>
        <a:p>
          <a:endParaRPr lang="en-US"/>
        </a:p>
      </dgm:t>
    </dgm:pt>
    <dgm:pt modelId="{0C860006-D197-4305-9E22-98E6EB30B183}" type="sibTrans" cxnId="{017E3C0E-06C7-40CB-B869-9F2629983256}">
      <dgm:prSet/>
      <dgm:spPr/>
      <dgm:t>
        <a:bodyPr/>
        <a:lstStyle/>
        <a:p>
          <a:endParaRPr lang="en-US"/>
        </a:p>
      </dgm:t>
    </dgm:pt>
    <dgm:pt modelId="{46B26A69-A7E3-4594-AC7B-40A9293DABFD}">
      <dgm:prSet/>
      <dgm:spPr/>
      <dgm:t>
        <a:bodyPr/>
        <a:lstStyle/>
        <a:p>
          <a:r>
            <a:rPr lang="en-GB" b="1" dirty="0"/>
            <a:t>Adaptability and organisation skills (</a:t>
          </a:r>
          <a:r>
            <a:rPr lang="en-GB" b="1" dirty="0">
              <a:hlinkClick xmlns:r="http://schemas.openxmlformats.org/officeDocument/2006/relationships" r:id="rId4"/>
            </a:rPr>
            <a:t>https://medium.com/swlh/7-essential-skills-for-writers-that-arent-writing-f6b3b7979864)</a:t>
          </a:r>
          <a:endParaRPr lang="en-US" b="1" dirty="0"/>
        </a:p>
      </dgm:t>
    </dgm:pt>
    <dgm:pt modelId="{7B3D4C3F-D220-4FB6-9C5A-DCB03256A1A7}" type="parTrans" cxnId="{03E88AE9-3071-427D-B833-837D35326353}">
      <dgm:prSet/>
      <dgm:spPr/>
      <dgm:t>
        <a:bodyPr/>
        <a:lstStyle/>
        <a:p>
          <a:endParaRPr lang="en-US"/>
        </a:p>
      </dgm:t>
    </dgm:pt>
    <dgm:pt modelId="{0F7D9E2E-C074-4A0E-BDE1-2C1D3D3FD1F7}" type="sibTrans" cxnId="{03E88AE9-3071-427D-B833-837D35326353}">
      <dgm:prSet/>
      <dgm:spPr/>
      <dgm:t>
        <a:bodyPr/>
        <a:lstStyle/>
        <a:p>
          <a:endParaRPr lang="en-US"/>
        </a:p>
      </dgm:t>
    </dgm:pt>
    <dgm:pt modelId="{46C127A3-4E63-4B76-9047-DD2630CCA673}">
      <dgm:prSet/>
      <dgm:spPr/>
      <dgm:t>
        <a:bodyPr/>
        <a:lstStyle/>
        <a:p>
          <a:r>
            <a:rPr lang="en-GB" b="1" dirty="0"/>
            <a:t>Strong influences (</a:t>
          </a:r>
          <a:r>
            <a:rPr lang="en-GB" b="1" dirty="0">
              <a:hlinkClick xmlns:r="http://schemas.openxmlformats.org/officeDocument/2006/relationships" r:id="rId5"/>
            </a:rPr>
            <a:t>https://www.masterclass.com/articles/crucial-skills-for-professional-writers#the-9-most-important-professional-writing-skills)</a:t>
          </a:r>
          <a:endParaRPr lang="en-US" b="1" dirty="0"/>
        </a:p>
      </dgm:t>
    </dgm:pt>
    <dgm:pt modelId="{23E8250E-5D5D-4446-9D51-E535D176EA29}" type="parTrans" cxnId="{269AD48A-1E6A-44A1-9D30-1B84CD2A947A}">
      <dgm:prSet/>
      <dgm:spPr/>
      <dgm:t>
        <a:bodyPr/>
        <a:lstStyle/>
        <a:p>
          <a:endParaRPr lang="en-US"/>
        </a:p>
      </dgm:t>
    </dgm:pt>
    <dgm:pt modelId="{96D18558-5E6A-4859-A317-77170E338F3D}" type="sibTrans" cxnId="{269AD48A-1E6A-44A1-9D30-1B84CD2A947A}">
      <dgm:prSet/>
      <dgm:spPr/>
      <dgm:t>
        <a:bodyPr/>
        <a:lstStyle/>
        <a:p>
          <a:endParaRPr lang="en-US"/>
        </a:p>
      </dgm:t>
    </dgm:pt>
    <dgm:pt modelId="{50B31B78-6544-4CC4-A629-9436FCD56A53}">
      <dgm:prSet/>
      <dgm:spPr/>
      <dgm:t>
        <a:bodyPr/>
        <a:lstStyle/>
        <a:p>
          <a:r>
            <a:rPr lang="en-GB" b="1" dirty="0"/>
            <a:t>Grammatical and compositional skills (</a:t>
          </a:r>
          <a:r>
            <a:rPr lang="en-GB" b="1" dirty="0">
              <a:hlinkClick xmlns:r="http://schemas.openxmlformats.org/officeDocument/2006/relationships" r:id="rId6"/>
            </a:rPr>
            <a:t>https://everypageispageone.com/2011/09/15/three-components-of-writing-skill/)</a:t>
          </a:r>
          <a:endParaRPr lang="en-US" b="1" dirty="0"/>
        </a:p>
      </dgm:t>
    </dgm:pt>
    <dgm:pt modelId="{7FC7D3B8-626D-466D-B74C-98E8C1DAAB40}" type="parTrans" cxnId="{926A079F-2DE2-4996-BF05-27E1748D9FD0}">
      <dgm:prSet/>
      <dgm:spPr/>
      <dgm:t>
        <a:bodyPr/>
        <a:lstStyle/>
        <a:p>
          <a:endParaRPr lang="en-US"/>
        </a:p>
      </dgm:t>
    </dgm:pt>
    <dgm:pt modelId="{55A90042-0F01-45EA-BFF7-A9A697564F2D}" type="sibTrans" cxnId="{926A079F-2DE2-4996-BF05-27E1748D9FD0}">
      <dgm:prSet/>
      <dgm:spPr/>
      <dgm:t>
        <a:bodyPr/>
        <a:lstStyle/>
        <a:p>
          <a:endParaRPr lang="en-US"/>
        </a:p>
      </dgm:t>
    </dgm:pt>
    <dgm:pt modelId="{8F47073C-FB65-4FD6-9D6C-08AF75136293}" type="pres">
      <dgm:prSet presAssocID="{ECBFEC50-3B98-4633-BCB1-91E4D28DCCD6}" presName="vert0" presStyleCnt="0">
        <dgm:presLayoutVars>
          <dgm:dir/>
          <dgm:animOne val="branch"/>
          <dgm:animLvl val="lvl"/>
        </dgm:presLayoutVars>
      </dgm:prSet>
      <dgm:spPr/>
    </dgm:pt>
    <dgm:pt modelId="{3407D691-11D1-48B1-BC7F-35082C32D32D}" type="pres">
      <dgm:prSet presAssocID="{A4084AAB-82AC-4F81-B732-3329FA317824}" presName="thickLine" presStyleLbl="alignNode1" presStyleIdx="0" presStyleCnt="6"/>
      <dgm:spPr/>
    </dgm:pt>
    <dgm:pt modelId="{6E08A3F2-03E2-4D67-B1D8-4243CFF26B02}" type="pres">
      <dgm:prSet presAssocID="{A4084AAB-82AC-4F81-B732-3329FA317824}" presName="horz1" presStyleCnt="0"/>
      <dgm:spPr/>
    </dgm:pt>
    <dgm:pt modelId="{7B618395-B04F-42EC-B34E-DD50753D3EBE}" type="pres">
      <dgm:prSet presAssocID="{A4084AAB-82AC-4F81-B732-3329FA317824}" presName="tx1" presStyleLbl="revTx" presStyleIdx="0" presStyleCnt="6"/>
      <dgm:spPr/>
    </dgm:pt>
    <dgm:pt modelId="{0F31C46A-8B23-4A6E-BE3A-DC6AA0B1D527}" type="pres">
      <dgm:prSet presAssocID="{A4084AAB-82AC-4F81-B732-3329FA317824}" presName="vert1" presStyleCnt="0"/>
      <dgm:spPr/>
    </dgm:pt>
    <dgm:pt modelId="{ED44860F-E27D-46A3-9387-E057178B49B9}" type="pres">
      <dgm:prSet presAssocID="{F949A794-41FB-4596-9217-741CDC1F0C50}" presName="thickLine" presStyleLbl="alignNode1" presStyleIdx="1" presStyleCnt="6"/>
      <dgm:spPr/>
    </dgm:pt>
    <dgm:pt modelId="{DB53DC47-00DB-4686-90FF-A9DC2F939D8D}" type="pres">
      <dgm:prSet presAssocID="{F949A794-41FB-4596-9217-741CDC1F0C50}" presName="horz1" presStyleCnt="0"/>
      <dgm:spPr/>
    </dgm:pt>
    <dgm:pt modelId="{9685048B-2228-4A50-BD3A-84291F7A6E78}" type="pres">
      <dgm:prSet presAssocID="{F949A794-41FB-4596-9217-741CDC1F0C50}" presName="tx1" presStyleLbl="revTx" presStyleIdx="1" presStyleCnt="6"/>
      <dgm:spPr/>
    </dgm:pt>
    <dgm:pt modelId="{2B7B7D3E-A418-4A36-9FD5-B66004857A2E}" type="pres">
      <dgm:prSet presAssocID="{F949A794-41FB-4596-9217-741CDC1F0C50}" presName="vert1" presStyleCnt="0"/>
      <dgm:spPr/>
    </dgm:pt>
    <dgm:pt modelId="{111DD2F5-6712-4EB6-8A6A-E8F7C32FFCB4}" type="pres">
      <dgm:prSet presAssocID="{24B73BA4-17B8-4D19-A929-E4ACDB959B95}" presName="thickLine" presStyleLbl="alignNode1" presStyleIdx="2" presStyleCnt="6"/>
      <dgm:spPr/>
    </dgm:pt>
    <dgm:pt modelId="{9F46E7F9-213F-47A6-9523-CE1679576ACF}" type="pres">
      <dgm:prSet presAssocID="{24B73BA4-17B8-4D19-A929-E4ACDB959B95}" presName="horz1" presStyleCnt="0"/>
      <dgm:spPr/>
    </dgm:pt>
    <dgm:pt modelId="{AF8CA09B-BB02-49B7-BB74-6300C98E281C}" type="pres">
      <dgm:prSet presAssocID="{24B73BA4-17B8-4D19-A929-E4ACDB959B95}" presName="tx1" presStyleLbl="revTx" presStyleIdx="2" presStyleCnt="6"/>
      <dgm:spPr/>
    </dgm:pt>
    <dgm:pt modelId="{15FE0477-5167-4033-ABD8-8F7696CF10DC}" type="pres">
      <dgm:prSet presAssocID="{24B73BA4-17B8-4D19-A929-E4ACDB959B95}" presName="vert1" presStyleCnt="0"/>
      <dgm:spPr/>
    </dgm:pt>
    <dgm:pt modelId="{8F18D826-05BE-409E-958D-7A87CDE66D86}" type="pres">
      <dgm:prSet presAssocID="{46B26A69-A7E3-4594-AC7B-40A9293DABFD}" presName="thickLine" presStyleLbl="alignNode1" presStyleIdx="3" presStyleCnt="6"/>
      <dgm:spPr/>
    </dgm:pt>
    <dgm:pt modelId="{61FE0AE4-520D-44E3-AEBE-7621C7F9B33A}" type="pres">
      <dgm:prSet presAssocID="{46B26A69-A7E3-4594-AC7B-40A9293DABFD}" presName="horz1" presStyleCnt="0"/>
      <dgm:spPr/>
    </dgm:pt>
    <dgm:pt modelId="{FEF7C476-269E-4499-95C8-43D785E2431D}" type="pres">
      <dgm:prSet presAssocID="{46B26A69-A7E3-4594-AC7B-40A9293DABFD}" presName="tx1" presStyleLbl="revTx" presStyleIdx="3" presStyleCnt="6"/>
      <dgm:spPr/>
    </dgm:pt>
    <dgm:pt modelId="{3353FF96-B0A4-4940-B592-1E7EB15788DA}" type="pres">
      <dgm:prSet presAssocID="{46B26A69-A7E3-4594-AC7B-40A9293DABFD}" presName="vert1" presStyleCnt="0"/>
      <dgm:spPr/>
    </dgm:pt>
    <dgm:pt modelId="{15041403-6EED-47D1-9AE0-0BB961EBD94B}" type="pres">
      <dgm:prSet presAssocID="{46C127A3-4E63-4B76-9047-DD2630CCA673}" presName="thickLine" presStyleLbl="alignNode1" presStyleIdx="4" presStyleCnt="6"/>
      <dgm:spPr/>
    </dgm:pt>
    <dgm:pt modelId="{C28B1FD0-D04D-4CFA-8F4F-D941FB398CD1}" type="pres">
      <dgm:prSet presAssocID="{46C127A3-4E63-4B76-9047-DD2630CCA673}" presName="horz1" presStyleCnt="0"/>
      <dgm:spPr/>
    </dgm:pt>
    <dgm:pt modelId="{99222BBC-D503-4AA6-9D5D-D61286DBFB4A}" type="pres">
      <dgm:prSet presAssocID="{46C127A3-4E63-4B76-9047-DD2630CCA673}" presName="tx1" presStyleLbl="revTx" presStyleIdx="4" presStyleCnt="6"/>
      <dgm:spPr/>
    </dgm:pt>
    <dgm:pt modelId="{CE347CC9-4474-455F-8B70-1D891AC2A918}" type="pres">
      <dgm:prSet presAssocID="{46C127A3-4E63-4B76-9047-DD2630CCA673}" presName="vert1" presStyleCnt="0"/>
      <dgm:spPr/>
    </dgm:pt>
    <dgm:pt modelId="{B41A5E1C-FB01-45CC-8FD6-5FFEAB08E344}" type="pres">
      <dgm:prSet presAssocID="{50B31B78-6544-4CC4-A629-9436FCD56A53}" presName="thickLine" presStyleLbl="alignNode1" presStyleIdx="5" presStyleCnt="6"/>
      <dgm:spPr/>
    </dgm:pt>
    <dgm:pt modelId="{78C225BC-86F8-4255-97E3-94E79AA4C4A6}" type="pres">
      <dgm:prSet presAssocID="{50B31B78-6544-4CC4-A629-9436FCD56A53}" presName="horz1" presStyleCnt="0"/>
      <dgm:spPr/>
    </dgm:pt>
    <dgm:pt modelId="{12E697C2-C3EF-413E-BE78-5FEEC51C79C7}" type="pres">
      <dgm:prSet presAssocID="{50B31B78-6544-4CC4-A629-9436FCD56A53}" presName="tx1" presStyleLbl="revTx" presStyleIdx="5" presStyleCnt="6"/>
      <dgm:spPr/>
    </dgm:pt>
    <dgm:pt modelId="{3E980F83-DC61-4797-B1DE-E44529482148}" type="pres">
      <dgm:prSet presAssocID="{50B31B78-6544-4CC4-A629-9436FCD56A53}" presName="vert1" presStyleCnt="0"/>
      <dgm:spPr/>
    </dgm:pt>
  </dgm:ptLst>
  <dgm:cxnLst>
    <dgm:cxn modelId="{2E2A4C09-B31E-4A3A-B6B3-26D89BFA4259}" type="presOf" srcId="{50B31B78-6544-4CC4-A629-9436FCD56A53}" destId="{12E697C2-C3EF-413E-BE78-5FEEC51C79C7}" srcOrd="0" destOrd="0" presId="urn:microsoft.com/office/officeart/2008/layout/LinedList"/>
    <dgm:cxn modelId="{017E3C0E-06C7-40CB-B869-9F2629983256}" srcId="{ECBFEC50-3B98-4633-BCB1-91E4D28DCCD6}" destId="{24B73BA4-17B8-4D19-A929-E4ACDB959B95}" srcOrd="2" destOrd="0" parTransId="{E1140EED-ECA0-405D-A2CE-3DCC7A101377}" sibTransId="{0C860006-D197-4305-9E22-98E6EB30B183}"/>
    <dgm:cxn modelId="{76EE1127-EDF5-4589-B3A5-9BCD08EE2C8F}" srcId="{ECBFEC50-3B98-4633-BCB1-91E4D28DCCD6}" destId="{A4084AAB-82AC-4F81-B732-3329FA317824}" srcOrd="0" destOrd="0" parTransId="{253A8F2E-2F58-47BC-9447-0B91B52A4A99}" sibTransId="{D6D8E5FD-3008-43A8-91C0-8790C8D7645B}"/>
    <dgm:cxn modelId="{161D085E-56D4-4AB5-91CA-AB67C54627F9}" type="presOf" srcId="{A4084AAB-82AC-4F81-B732-3329FA317824}" destId="{7B618395-B04F-42EC-B34E-DD50753D3EBE}" srcOrd="0" destOrd="0" presId="urn:microsoft.com/office/officeart/2008/layout/LinedList"/>
    <dgm:cxn modelId="{5CDF4152-69A1-4E0E-B697-5D2E77B45175}" type="presOf" srcId="{46C127A3-4E63-4B76-9047-DD2630CCA673}" destId="{99222BBC-D503-4AA6-9D5D-D61286DBFB4A}" srcOrd="0" destOrd="0" presId="urn:microsoft.com/office/officeart/2008/layout/LinedList"/>
    <dgm:cxn modelId="{CA29057A-94AD-4A63-AA63-DA2F726EC808}" srcId="{ECBFEC50-3B98-4633-BCB1-91E4D28DCCD6}" destId="{F949A794-41FB-4596-9217-741CDC1F0C50}" srcOrd="1" destOrd="0" parTransId="{28F34604-4FF5-41FB-9CED-8154E139D1E8}" sibTransId="{C6FF7B43-4691-4873-A968-1772BCBE7A26}"/>
    <dgm:cxn modelId="{269AD48A-1E6A-44A1-9D30-1B84CD2A947A}" srcId="{ECBFEC50-3B98-4633-BCB1-91E4D28DCCD6}" destId="{46C127A3-4E63-4B76-9047-DD2630CCA673}" srcOrd="4" destOrd="0" parTransId="{23E8250E-5D5D-4446-9D51-E535D176EA29}" sibTransId="{96D18558-5E6A-4859-A317-77170E338F3D}"/>
    <dgm:cxn modelId="{D0313995-9EAC-46EC-AE90-59DDCC211C4C}" type="presOf" srcId="{24B73BA4-17B8-4D19-A929-E4ACDB959B95}" destId="{AF8CA09B-BB02-49B7-BB74-6300C98E281C}" srcOrd="0" destOrd="0" presId="urn:microsoft.com/office/officeart/2008/layout/LinedList"/>
    <dgm:cxn modelId="{926A079F-2DE2-4996-BF05-27E1748D9FD0}" srcId="{ECBFEC50-3B98-4633-BCB1-91E4D28DCCD6}" destId="{50B31B78-6544-4CC4-A629-9436FCD56A53}" srcOrd="5" destOrd="0" parTransId="{7FC7D3B8-626D-466D-B74C-98E8C1DAAB40}" sibTransId="{55A90042-0F01-45EA-BFF7-A9A697564F2D}"/>
    <dgm:cxn modelId="{70FE07BD-576A-4877-BCC1-62C39B6AF4D3}" type="presOf" srcId="{46B26A69-A7E3-4594-AC7B-40A9293DABFD}" destId="{FEF7C476-269E-4499-95C8-43D785E2431D}" srcOrd="0" destOrd="0" presId="urn:microsoft.com/office/officeart/2008/layout/LinedList"/>
    <dgm:cxn modelId="{30B62EC2-C872-4A10-98C7-30FCEFD96F81}" type="presOf" srcId="{ECBFEC50-3B98-4633-BCB1-91E4D28DCCD6}" destId="{8F47073C-FB65-4FD6-9D6C-08AF75136293}" srcOrd="0" destOrd="0" presId="urn:microsoft.com/office/officeart/2008/layout/LinedList"/>
    <dgm:cxn modelId="{F82F3AE4-B99B-4171-9B8C-173764BB2E9F}" type="presOf" srcId="{F949A794-41FB-4596-9217-741CDC1F0C50}" destId="{9685048B-2228-4A50-BD3A-84291F7A6E78}" srcOrd="0" destOrd="0" presId="urn:microsoft.com/office/officeart/2008/layout/LinedList"/>
    <dgm:cxn modelId="{03E88AE9-3071-427D-B833-837D35326353}" srcId="{ECBFEC50-3B98-4633-BCB1-91E4D28DCCD6}" destId="{46B26A69-A7E3-4594-AC7B-40A9293DABFD}" srcOrd="3" destOrd="0" parTransId="{7B3D4C3F-D220-4FB6-9C5A-DCB03256A1A7}" sibTransId="{0F7D9E2E-C074-4A0E-BDE1-2C1D3D3FD1F7}"/>
    <dgm:cxn modelId="{3ADD4D55-85F9-4BCE-AA04-B3FDB0412FE4}" type="presParOf" srcId="{8F47073C-FB65-4FD6-9D6C-08AF75136293}" destId="{3407D691-11D1-48B1-BC7F-35082C32D32D}" srcOrd="0" destOrd="0" presId="urn:microsoft.com/office/officeart/2008/layout/LinedList"/>
    <dgm:cxn modelId="{20E2B660-0EEF-41F5-91F4-75C08DD8026E}" type="presParOf" srcId="{8F47073C-FB65-4FD6-9D6C-08AF75136293}" destId="{6E08A3F2-03E2-4D67-B1D8-4243CFF26B02}" srcOrd="1" destOrd="0" presId="urn:microsoft.com/office/officeart/2008/layout/LinedList"/>
    <dgm:cxn modelId="{AA2E7C0D-5426-47E5-AA70-17FD81CB1CE4}" type="presParOf" srcId="{6E08A3F2-03E2-4D67-B1D8-4243CFF26B02}" destId="{7B618395-B04F-42EC-B34E-DD50753D3EBE}" srcOrd="0" destOrd="0" presId="urn:microsoft.com/office/officeart/2008/layout/LinedList"/>
    <dgm:cxn modelId="{6ADFDC02-9EC6-4E13-908B-95D1037339E0}" type="presParOf" srcId="{6E08A3F2-03E2-4D67-B1D8-4243CFF26B02}" destId="{0F31C46A-8B23-4A6E-BE3A-DC6AA0B1D527}" srcOrd="1" destOrd="0" presId="urn:microsoft.com/office/officeart/2008/layout/LinedList"/>
    <dgm:cxn modelId="{628E6BC3-3B84-48FA-B243-E58B1023D5E8}" type="presParOf" srcId="{8F47073C-FB65-4FD6-9D6C-08AF75136293}" destId="{ED44860F-E27D-46A3-9387-E057178B49B9}" srcOrd="2" destOrd="0" presId="urn:microsoft.com/office/officeart/2008/layout/LinedList"/>
    <dgm:cxn modelId="{AAA56766-5797-4D9D-A884-548F5F7BFC02}" type="presParOf" srcId="{8F47073C-FB65-4FD6-9D6C-08AF75136293}" destId="{DB53DC47-00DB-4686-90FF-A9DC2F939D8D}" srcOrd="3" destOrd="0" presId="urn:microsoft.com/office/officeart/2008/layout/LinedList"/>
    <dgm:cxn modelId="{3C019767-2B28-4DB9-89D6-C51F15F912CC}" type="presParOf" srcId="{DB53DC47-00DB-4686-90FF-A9DC2F939D8D}" destId="{9685048B-2228-4A50-BD3A-84291F7A6E78}" srcOrd="0" destOrd="0" presId="urn:microsoft.com/office/officeart/2008/layout/LinedList"/>
    <dgm:cxn modelId="{0D1A31D8-F458-43C7-8F39-C7A0D8461849}" type="presParOf" srcId="{DB53DC47-00DB-4686-90FF-A9DC2F939D8D}" destId="{2B7B7D3E-A418-4A36-9FD5-B66004857A2E}" srcOrd="1" destOrd="0" presId="urn:microsoft.com/office/officeart/2008/layout/LinedList"/>
    <dgm:cxn modelId="{34C7F0FF-4E9D-4734-830F-DEB9DBD69177}" type="presParOf" srcId="{8F47073C-FB65-4FD6-9D6C-08AF75136293}" destId="{111DD2F5-6712-4EB6-8A6A-E8F7C32FFCB4}" srcOrd="4" destOrd="0" presId="urn:microsoft.com/office/officeart/2008/layout/LinedList"/>
    <dgm:cxn modelId="{657C31AE-A477-42B6-A0AA-4E094788A2ED}" type="presParOf" srcId="{8F47073C-FB65-4FD6-9D6C-08AF75136293}" destId="{9F46E7F9-213F-47A6-9523-CE1679576ACF}" srcOrd="5" destOrd="0" presId="urn:microsoft.com/office/officeart/2008/layout/LinedList"/>
    <dgm:cxn modelId="{10EE727A-C705-4090-B8CA-78B2F09C41DC}" type="presParOf" srcId="{9F46E7F9-213F-47A6-9523-CE1679576ACF}" destId="{AF8CA09B-BB02-49B7-BB74-6300C98E281C}" srcOrd="0" destOrd="0" presId="urn:microsoft.com/office/officeart/2008/layout/LinedList"/>
    <dgm:cxn modelId="{05FCB054-3143-4723-B8C3-1A95C09DBAD4}" type="presParOf" srcId="{9F46E7F9-213F-47A6-9523-CE1679576ACF}" destId="{15FE0477-5167-4033-ABD8-8F7696CF10DC}" srcOrd="1" destOrd="0" presId="urn:microsoft.com/office/officeart/2008/layout/LinedList"/>
    <dgm:cxn modelId="{08A7277F-EBB9-4339-9EF4-525B5CAB4F91}" type="presParOf" srcId="{8F47073C-FB65-4FD6-9D6C-08AF75136293}" destId="{8F18D826-05BE-409E-958D-7A87CDE66D86}" srcOrd="6" destOrd="0" presId="urn:microsoft.com/office/officeart/2008/layout/LinedList"/>
    <dgm:cxn modelId="{7110F40D-0948-49CF-9AD6-6E0980F5E9F5}" type="presParOf" srcId="{8F47073C-FB65-4FD6-9D6C-08AF75136293}" destId="{61FE0AE4-520D-44E3-AEBE-7621C7F9B33A}" srcOrd="7" destOrd="0" presId="urn:microsoft.com/office/officeart/2008/layout/LinedList"/>
    <dgm:cxn modelId="{447CDD95-75FF-47E0-A7B6-7A6D377F0FE7}" type="presParOf" srcId="{61FE0AE4-520D-44E3-AEBE-7621C7F9B33A}" destId="{FEF7C476-269E-4499-95C8-43D785E2431D}" srcOrd="0" destOrd="0" presId="urn:microsoft.com/office/officeart/2008/layout/LinedList"/>
    <dgm:cxn modelId="{BC4BBC54-9BA3-4336-B104-920459F4E1D0}" type="presParOf" srcId="{61FE0AE4-520D-44E3-AEBE-7621C7F9B33A}" destId="{3353FF96-B0A4-4940-B592-1E7EB15788DA}" srcOrd="1" destOrd="0" presId="urn:microsoft.com/office/officeart/2008/layout/LinedList"/>
    <dgm:cxn modelId="{B9708C65-7A0C-478F-9148-1362ACB38FC6}" type="presParOf" srcId="{8F47073C-FB65-4FD6-9D6C-08AF75136293}" destId="{15041403-6EED-47D1-9AE0-0BB961EBD94B}" srcOrd="8" destOrd="0" presId="urn:microsoft.com/office/officeart/2008/layout/LinedList"/>
    <dgm:cxn modelId="{11EE638F-4EF9-4104-B737-E3031870AE4B}" type="presParOf" srcId="{8F47073C-FB65-4FD6-9D6C-08AF75136293}" destId="{C28B1FD0-D04D-4CFA-8F4F-D941FB398CD1}" srcOrd="9" destOrd="0" presId="urn:microsoft.com/office/officeart/2008/layout/LinedList"/>
    <dgm:cxn modelId="{8D613B5F-759B-4B84-A1F4-429F99D5AEBE}" type="presParOf" srcId="{C28B1FD0-D04D-4CFA-8F4F-D941FB398CD1}" destId="{99222BBC-D503-4AA6-9D5D-D61286DBFB4A}" srcOrd="0" destOrd="0" presId="urn:microsoft.com/office/officeart/2008/layout/LinedList"/>
    <dgm:cxn modelId="{A633F839-1F8D-48BA-A581-FC89EEF00089}" type="presParOf" srcId="{C28B1FD0-D04D-4CFA-8F4F-D941FB398CD1}" destId="{CE347CC9-4474-455F-8B70-1D891AC2A918}" srcOrd="1" destOrd="0" presId="urn:microsoft.com/office/officeart/2008/layout/LinedList"/>
    <dgm:cxn modelId="{1E4BC6E8-A858-4CB5-8D23-DFF5A9EF1791}" type="presParOf" srcId="{8F47073C-FB65-4FD6-9D6C-08AF75136293}" destId="{B41A5E1C-FB01-45CC-8FD6-5FFEAB08E344}" srcOrd="10" destOrd="0" presId="urn:microsoft.com/office/officeart/2008/layout/LinedList"/>
    <dgm:cxn modelId="{50AE2908-DBD5-4D16-8DD2-8DB09E6AF44D}" type="presParOf" srcId="{8F47073C-FB65-4FD6-9D6C-08AF75136293}" destId="{78C225BC-86F8-4255-97E3-94E79AA4C4A6}" srcOrd="11" destOrd="0" presId="urn:microsoft.com/office/officeart/2008/layout/LinedList"/>
    <dgm:cxn modelId="{0B230C12-DC39-478F-A9AF-388C1340B7C2}" type="presParOf" srcId="{78C225BC-86F8-4255-97E3-94E79AA4C4A6}" destId="{12E697C2-C3EF-413E-BE78-5FEEC51C79C7}" srcOrd="0" destOrd="0" presId="urn:microsoft.com/office/officeart/2008/layout/LinedList"/>
    <dgm:cxn modelId="{E1C7F799-F81C-4CEA-BC31-5B9111283F9E}" type="presParOf" srcId="{78C225BC-86F8-4255-97E3-94E79AA4C4A6}" destId="{3E980F83-DC61-4797-B1DE-E445294821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EC98E-5273-4091-A286-A0E2AF00B908}">
      <dsp:nvSpPr>
        <dsp:cNvPr id="0" name=""/>
        <dsp:cNvSpPr/>
      </dsp:nvSpPr>
      <dsp:spPr>
        <a:xfrm>
          <a:off x="0" y="542258"/>
          <a:ext cx="5744684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F8FFF7-873A-4ABA-BC61-B136D3623103}">
      <dsp:nvSpPr>
        <dsp:cNvPr id="0" name=""/>
        <dsp:cNvSpPr/>
      </dsp:nvSpPr>
      <dsp:spPr>
        <a:xfrm>
          <a:off x="287234" y="10898"/>
          <a:ext cx="4021279" cy="10627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Chosen career path</a:t>
          </a:r>
          <a:endParaRPr lang="en-US" sz="3600" kern="1200"/>
        </a:p>
      </dsp:txBody>
      <dsp:txXfrm>
        <a:off x="339112" y="62776"/>
        <a:ext cx="3917523" cy="958964"/>
      </dsp:txXfrm>
    </dsp:sp>
    <dsp:sp modelId="{87A27024-F164-406A-B274-DE2D42151D10}">
      <dsp:nvSpPr>
        <dsp:cNvPr id="0" name=""/>
        <dsp:cNvSpPr/>
      </dsp:nvSpPr>
      <dsp:spPr>
        <a:xfrm>
          <a:off x="0" y="2175218"/>
          <a:ext cx="5744684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5C632-FF30-46B2-96EE-E874E6946CC9}">
      <dsp:nvSpPr>
        <dsp:cNvPr id="0" name=""/>
        <dsp:cNvSpPr/>
      </dsp:nvSpPr>
      <dsp:spPr>
        <a:xfrm>
          <a:off x="287234" y="1643858"/>
          <a:ext cx="4021279" cy="106272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Skills required</a:t>
          </a:r>
          <a:endParaRPr lang="en-US" sz="3600" kern="1200"/>
        </a:p>
      </dsp:txBody>
      <dsp:txXfrm>
        <a:off x="339112" y="1695736"/>
        <a:ext cx="3917523" cy="958964"/>
      </dsp:txXfrm>
    </dsp:sp>
    <dsp:sp modelId="{7DF81297-7CB9-48A2-8366-87C397999C56}">
      <dsp:nvSpPr>
        <dsp:cNvPr id="0" name=""/>
        <dsp:cNvSpPr/>
      </dsp:nvSpPr>
      <dsp:spPr>
        <a:xfrm>
          <a:off x="0" y="3808178"/>
          <a:ext cx="5744684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D5CAF-353C-47EA-977F-81B3E6411A89}">
      <dsp:nvSpPr>
        <dsp:cNvPr id="0" name=""/>
        <dsp:cNvSpPr/>
      </dsp:nvSpPr>
      <dsp:spPr>
        <a:xfrm>
          <a:off x="287234" y="3276818"/>
          <a:ext cx="4021279" cy="10627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SWOT analysis</a:t>
          </a:r>
          <a:endParaRPr lang="en-US" sz="3600" kern="1200"/>
        </a:p>
      </dsp:txBody>
      <dsp:txXfrm>
        <a:off x="339112" y="3328696"/>
        <a:ext cx="3917523" cy="958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07D691-11D1-48B1-BC7F-35082C32D32D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B618395-B04F-42EC-B34E-DD50753D3EBE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Knowledge of English language and excellent written communication skills (</a:t>
          </a:r>
          <a:r>
            <a:rPr lang="en-GB" sz="2000" b="1" kern="1200" dirty="0">
              <a:hlinkClick xmlns:r="http://schemas.openxmlformats.org/officeDocument/2006/relationships" r:id="rId1"/>
            </a:rPr>
            <a:t>https://nationalcareers.service.gov.uk/job-profiles/writer)</a:t>
          </a:r>
          <a:endParaRPr lang="en-US" sz="2000" b="1" kern="1200" dirty="0"/>
        </a:p>
      </dsp:txBody>
      <dsp:txXfrm>
        <a:off x="0" y="2124"/>
        <a:ext cx="10515600" cy="724514"/>
      </dsp:txXfrm>
    </dsp:sp>
    <dsp:sp modelId="{ED44860F-E27D-46A3-9387-E057178B49B9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85048B-2228-4A50-BD3A-84291F7A6E78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The power of observation/ Reasoning and problem solving (</a:t>
          </a:r>
          <a:r>
            <a:rPr lang="en-GB" sz="2000" b="1" kern="1200" dirty="0">
              <a:hlinkClick xmlns:r="http://schemas.openxmlformats.org/officeDocument/2006/relationships" r:id="rId2"/>
            </a:rPr>
            <a:t>https://takelessons.com/blog/5-writing-skills-to-master)</a:t>
          </a:r>
          <a:endParaRPr lang="en-US" sz="2000" b="1" kern="1200" dirty="0"/>
        </a:p>
      </dsp:txBody>
      <dsp:txXfrm>
        <a:off x="0" y="726639"/>
        <a:ext cx="10515600" cy="724514"/>
      </dsp:txXfrm>
    </dsp:sp>
    <dsp:sp modelId="{111DD2F5-6712-4EB6-8A6A-E8F7C32FFCB4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F8CA09B-BB02-49B7-BB74-6300C98E281C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Research skills (</a:t>
          </a:r>
          <a:r>
            <a:rPr lang="en-GB" sz="2000" b="1" kern="1200" dirty="0">
              <a:hlinkClick xmlns:r="http://schemas.openxmlformats.org/officeDocument/2006/relationships" r:id="rId3"/>
            </a:rPr>
            <a:t>https://www.indeed.com/career-advice/career-development/writer-skills)</a:t>
          </a:r>
          <a:endParaRPr lang="en-US" sz="2000" b="1" kern="1200" dirty="0"/>
        </a:p>
      </dsp:txBody>
      <dsp:txXfrm>
        <a:off x="0" y="1451154"/>
        <a:ext cx="10515600" cy="724514"/>
      </dsp:txXfrm>
    </dsp:sp>
    <dsp:sp modelId="{8F18D826-05BE-409E-958D-7A87CDE66D86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F7C476-269E-4499-95C8-43D785E2431D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Adaptability and organisation skills (</a:t>
          </a:r>
          <a:r>
            <a:rPr lang="en-GB" sz="2000" b="1" kern="1200" dirty="0">
              <a:hlinkClick xmlns:r="http://schemas.openxmlformats.org/officeDocument/2006/relationships" r:id="rId4"/>
            </a:rPr>
            <a:t>https://medium.com/swlh/7-essential-skills-for-writers-that-arent-writing-f6b3b7979864)</a:t>
          </a:r>
          <a:endParaRPr lang="en-US" sz="2000" b="1" kern="1200" dirty="0"/>
        </a:p>
      </dsp:txBody>
      <dsp:txXfrm>
        <a:off x="0" y="2175669"/>
        <a:ext cx="10515600" cy="724514"/>
      </dsp:txXfrm>
    </dsp:sp>
    <dsp:sp modelId="{15041403-6EED-47D1-9AE0-0BB961EBD94B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222BBC-D503-4AA6-9D5D-D61286DBFB4A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Strong influences (</a:t>
          </a:r>
          <a:r>
            <a:rPr lang="en-GB" sz="2000" b="1" kern="1200" dirty="0">
              <a:hlinkClick xmlns:r="http://schemas.openxmlformats.org/officeDocument/2006/relationships" r:id="rId5"/>
            </a:rPr>
            <a:t>https://www.masterclass.com/articles/crucial-skills-for-professional-writers#the-9-most-important-professional-writing-skills)</a:t>
          </a:r>
          <a:endParaRPr lang="en-US" sz="2000" b="1" kern="1200" dirty="0"/>
        </a:p>
      </dsp:txBody>
      <dsp:txXfrm>
        <a:off x="0" y="2900183"/>
        <a:ext cx="10515600" cy="724514"/>
      </dsp:txXfrm>
    </dsp:sp>
    <dsp:sp modelId="{B41A5E1C-FB01-45CC-8FD6-5FFEAB08E344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2E697C2-C3EF-413E-BE78-5FEEC51C79C7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Grammatical and compositional skills (</a:t>
          </a:r>
          <a:r>
            <a:rPr lang="en-GB" sz="2000" b="1" kern="1200" dirty="0">
              <a:hlinkClick xmlns:r="http://schemas.openxmlformats.org/officeDocument/2006/relationships" r:id="rId6"/>
            </a:rPr>
            <a:t>https://everypageispageone.com/2011/09/15/three-components-of-writing-skill/)</a:t>
          </a:r>
          <a:endParaRPr lang="en-US" sz="2000" b="1" kern="1200" dirty="0"/>
        </a:p>
      </dsp:txBody>
      <dsp:txXfrm>
        <a:off x="0" y="3624698"/>
        <a:ext cx="10515600" cy="724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988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677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633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44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473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110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911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892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375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132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110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ark patterned leaves">
            <a:extLst>
              <a:ext uri="{FF2B5EF4-FFF2-40B4-BE49-F238E27FC236}">
                <a16:creationId xmlns:a16="http://schemas.microsoft.com/office/drawing/2014/main" id="{33FC2427-22C0-FCBC-2285-9C9D85E1C7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56" r="29658" b="-3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GB" dirty="0"/>
              <a:t>Academic and employability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Sarina Bright</a:t>
            </a:r>
          </a:p>
          <a:p>
            <a:r>
              <a:rPr lang="en-GB" dirty="0"/>
              <a:t>Module; BMSW4001</a:t>
            </a:r>
          </a:p>
          <a:p>
            <a:r>
              <a:rPr lang="en-GB" dirty="0"/>
              <a:t>Lecturer; </a:t>
            </a:r>
            <a:r>
              <a:rPr lang="en-GB" dirty="0" err="1"/>
              <a:t>Lizeta</a:t>
            </a:r>
            <a:r>
              <a:rPr lang="en-GB" dirty="0"/>
              <a:t> Demetriou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4D224AA-EA53-3CFF-BDFB-74C57D9A2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294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51E5C4-0991-7DBA-BAFF-9BFA990F2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outline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5FFEE0F-05D2-A765-E349-BB3F98B5E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2247984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5179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8E67DB4E-8841-0E18-9EF4-B01DD97B3D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6EDB86-707E-C70C-DCD0-143561E21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b="1" cap="all" spc="300" baseline="0">
                <a:solidFill>
                  <a:srgbClr val="FFFFFF"/>
                </a:solidFill>
              </a:rPr>
              <a:t>Author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C7C8E4-A569-1D57-0846-B6DC1366701B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The Merriam Webster dictionary defines an author as 'a writer of a literary work (such as a book).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This can also include articles, brochures, and dissertations etc.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An author must be dedicated to their work.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SzPct val="70000"/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They must also educate themselves and master the fundamentals of book writing as advised in an article for selfpublishing.com/how-to-become-an-author/ (Hartgers,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5CDE44-6DD4-A910-94CE-BFF2D8FF1A84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324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7744-F940-24A1-7BA0-771919C20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/>
              <a:t>Understanding the difference between author and writer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3F4EE-F1B5-F6D4-5F7F-29B24F5845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Arial Nova"/>
              </a:rPr>
              <a:t>Although the two terms are often used interchangeably, there is one notable difference as explained in a </a:t>
            </a:r>
            <a:r>
              <a:rPr lang="en-GB" sz="2400" dirty="0" err="1">
                <a:latin typeface="Arial Nova"/>
              </a:rPr>
              <a:t>MasterClass</a:t>
            </a:r>
            <a:r>
              <a:rPr lang="en-GB" sz="2400" dirty="0">
                <a:latin typeface="Arial Nova"/>
              </a:rPr>
              <a:t> Post (</a:t>
            </a:r>
            <a:r>
              <a:rPr lang="en-GB" sz="2400" dirty="0" err="1">
                <a:latin typeface="Arial Nova"/>
              </a:rPr>
              <a:t>MasterClass</a:t>
            </a:r>
            <a:r>
              <a:rPr lang="en-GB" sz="2400" dirty="0">
                <a:latin typeface="Arial Nova"/>
              </a:rPr>
              <a:t>, Aug 2021) that the primary difference between the two lies in whether their work has been published.</a:t>
            </a:r>
          </a:p>
        </p:txBody>
      </p:sp>
      <p:pic>
        <p:nvPicPr>
          <p:cNvPr id="6" name="Picture 5" descr="Notebook">
            <a:extLst>
              <a:ext uri="{FF2B5EF4-FFF2-40B4-BE49-F238E27FC236}">
                <a16:creationId xmlns:a16="http://schemas.microsoft.com/office/drawing/2014/main" id="{C49D503D-06AA-F488-B283-01B767CE8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43" r="2530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ECBCE1-E359-5255-C716-45357FA5A75C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8657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7308E009-E7AB-BB67-F07E-CCC3D54BD4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B83DD-FE1C-B652-BD69-8F11A5B8F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Skills required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F32A319-5AF2-54B3-1F4D-8D89C57C6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08464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82845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F0131-1CB7-83D6-0945-D9F1C55F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Goudy Old Style"/>
              </a:rPr>
              <a:t>Swot (strengths and weaknesses)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58210C-756E-6B79-168C-6F66437C8A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B4AF-E576-1B49-CAC6-D025586107C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Well-read</a:t>
            </a:r>
            <a:endParaRPr lang="en-GB">
              <a:cs typeface="Calibri"/>
            </a:endParaRPr>
          </a:p>
          <a:p>
            <a:r>
              <a:rPr lang="en-GB" dirty="0"/>
              <a:t>Familiar with many literary genres</a:t>
            </a:r>
            <a:endParaRPr lang="en-GB">
              <a:cs typeface="Calibri"/>
            </a:endParaRPr>
          </a:p>
          <a:p>
            <a:r>
              <a:rPr lang="en-GB" dirty="0" err="1"/>
              <a:t>Gcse's</a:t>
            </a:r>
            <a:r>
              <a:rPr lang="en-GB" dirty="0"/>
              <a:t> in English language and literature</a:t>
            </a:r>
            <a:endParaRPr lang="en-GB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15376F-EF14-55DF-92D7-801BBB62B9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911F99-E1B3-5545-4A0A-8C973E7E0D9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More in-depth knowledge needed on specific genres or subjects</a:t>
            </a:r>
            <a:endParaRPr lang="en-GB">
              <a:cs typeface="Calibri"/>
            </a:endParaRPr>
          </a:p>
          <a:p>
            <a:r>
              <a:rPr lang="en-GB" dirty="0"/>
              <a:t>More qualifications needed</a:t>
            </a:r>
            <a:endParaRPr lang="en-GB">
              <a:cs typeface="Calibri"/>
            </a:endParaRPr>
          </a:p>
          <a:p>
            <a:r>
              <a:rPr lang="en-GB" dirty="0"/>
              <a:t>Lack of follow-through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84208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8B747-E4CE-6AC3-57CA-C3E15CBAD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Goudy Old Style"/>
              </a:rPr>
              <a:t>Swot (opportunities and threats)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50E35D-7B21-43A9-7CC7-6ADED8966D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Opportunities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151516-91A9-349C-EB60-B92B8CBCBF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Currently studying at University of Wales Trinity Saint David </a:t>
            </a:r>
          </a:p>
          <a:p>
            <a:r>
              <a:rPr lang="en-GB" dirty="0">
                <a:latin typeface="Calibri"/>
                <a:cs typeface="Calibri"/>
              </a:rPr>
              <a:t>Chance to gain level 4 qualification</a:t>
            </a:r>
          </a:p>
          <a:p>
            <a:r>
              <a:rPr lang="en-GB" dirty="0">
                <a:latin typeface="Calibri"/>
                <a:cs typeface="Calibri"/>
              </a:rPr>
              <a:t>Applications opening for 2023 at literary based universities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4970A6-2E37-9EEA-847B-0B84C82024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Threats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20C042-E47F-BE19-F619-CCF54974EFD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Competition with the publishing industry</a:t>
            </a:r>
          </a:p>
          <a:p>
            <a:r>
              <a:rPr lang="en-GB" dirty="0"/>
              <a:t>Failure to complete qualification</a:t>
            </a:r>
          </a:p>
          <a:p>
            <a:r>
              <a:rPr lang="en-GB" dirty="0"/>
              <a:t>Failure to develop personal skills and knowledge</a:t>
            </a:r>
          </a:p>
        </p:txBody>
      </p:sp>
    </p:spTree>
    <p:extLst>
      <p:ext uri="{BB962C8B-B14F-4D97-AF65-F5344CB8AC3E}">
        <p14:creationId xmlns:p14="http://schemas.microsoft.com/office/powerpoint/2010/main" val="22853223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D910F381-54DC-EB67-C0BD-5A86B6B3AB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72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ADA43B-555A-C6B6-422A-DD74BC252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>
                <a:solidFill>
                  <a:srgbClr val="FFFFFF"/>
                </a:solidFill>
              </a:rPr>
              <a:t>Thank you for listening</a:t>
            </a:r>
            <a:r>
              <a:rPr lang="en-US" sz="5200">
                <a:solidFill>
                  <a:srgbClr val="FFFFFF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919816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Academic and employability skills</vt:lpstr>
      <vt:lpstr>outline</vt:lpstr>
      <vt:lpstr>Author </vt:lpstr>
      <vt:lpstr>Understanding the difference between author and writer</vt:lpstr>
      <vt:lpstr>Skills required</vt:lpstr>
      <vt:lpstr>Swot (strengths and weaknesses)</vt:lpstr>
      <vt:lpstr>Swot (opportunities and threats)</vt:lpstr>
      <vt:lpstr>Thank you for listening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409</cp:revision>
  <dcterms:created xsi:type="dcterms:W3CDTF">2022-07-22T13:57:59Z</dcterms:created>
  <dcterms:modified xsi:type="dcterms:W3CDTF">2022-07-28T18:10:52Z</dcterms:modified>
</cp:coreProperties>
</file>