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2D6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83" autoAdjust="0"/>
  </p:normalViewPr>
  <p:slideViewPr>
    <p:cSldViewPr snapToGrid="0">
      <p:cViewPr>
        <p:scale>
          <a:sx n="63" d="100"/>
          <a:sy n="63" d="100"/>
        </p:scale>
        <p:origin x="76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B6AE2D-D111-4F9B-A435-067BC5875E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9CC0D4-1700-4798-90A4-1A8018107C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77703C-A6DE-42D7-8403-7CB2F8B9B8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28328-8042-4523-AB3E-2FDF26F4E953}" type="datetimeFigureOut">
              <a:rPr lang="en-GB" smtClean="0"/>
              <a:t>05/09/2019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38767C-3F7E-4409-9450-C8AD8D9CE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048962-3741-4A35-8141-1B321670B7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8E4B5-17B7-4820-947F-88AB786303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645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21F02E-8727-4BF2-8481-5CB2BF02AA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B29901-BCEE-42E6-AE63-0133050064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7483C5-47DF-4422-9557-5425AD8B6D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28328-8042-4523-AB3E-2FDF26F4E953}" type="datetimeFigureOut">
              <a:rPr lang="en-GB" smtClean="0"/>
              <a:t>05/09/2019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B887AF-022A-4577-BCE5-BE9A3D6BB5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7CB3CF-AD2B-4E51-89DB-E690028CC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8E4B5-17B7-4820-947F-88AB786303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4327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E7E804-8DB4-409C-B1D7-033A111805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950E49-F256-4E92-93D2-669F54FBCB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224229-D4A4-403F-B53D-5156847514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28328-8042-4523-AB3E-2FDF26F4E953}" type="datetimeFigureOut">
              <a:rPr lang="en-GB" smtClean="0"/>
              <a:t>05/09/2019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DEEC8B-E4E2-493B-8278-78946A570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CAD8E3-2C86-4BEE-8073-9E283AAD75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8E4B5-17B7-4820-947F-88AB786303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4465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AEEC7-9094-4E2C-9F9F-F2FF4B4FBA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64FF77-93AD-4014-B57A-42CED8DA90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558AAF-A109-4F90-8C82-01F14913F5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5ADF93-B753-411D-BC0A-EF6835838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28328-8042-4523-AB3E-2FDF26F4E953}" type="datetimeFigureOut">
              <a:rPr lang="en-GB" smtClean="0"/>
              <a:t>05/09/2019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E94D9D-296F-44E8-A756-1B24A2FEA5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A0F9E4-5C44-48C9-BF23-87783B2469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8E4B5-17B7-4820-947F-88AB786303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80179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0C74C4-073E-4178-8724-CACD63B3BB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0781D7-8FCA-497D-AC01-8C94311AD1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783E90-19B5-4166-A2EC-EA8C0C2011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0290B5-59D4-4CA1-B767-6A1584ABE3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E3049CA-A7B8-4B49-929D-49B874475B5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D0DFEB9-5ADE-4A37-9F1B-187167072A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28328-8042-4523-AB3E-2FDF26F4E953}" type="datetimeFigureOut">
              <a:rPr lang="en-GB" smtClean="0"/>
              <a:t>05/09/2019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D712A80-9E24-452C-BEEC-63D01B50B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59A0BFC-39E3-4ED7-B7EC-84A09950B0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8E4B5-17B7-4820-947F-88AB786303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0141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8F79A9-7F13-4BE4-A23D-CAC5245A5A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54CC4A-01D9-4653-BD76-440C2C4DBF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28328-8042-4523-AB3E-2FDF26F4E953}" type="datetimeFigureOut">
              <a:rPr lang="en-GB" smtClean="0"/>
              <a:t>05/09/2019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CB0E26-DC26-414C-A6A6-6BF50A044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622D6F-5346-4555-8108-5C65D87D57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8E4B5-17B7-4820-947F-88AB786303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3557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268ED1B-E4B2-4477-A89E-5449E2DA9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28328-8042-4523-AB3E-2FDF26F4E953}" type="datetimeFigureOut">
              <a:rPr lang="en-GB" smtClean="0"/>
              <a:t>05/09/2019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C3F5012-5992-43D3-A910-D9F27B161D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9A371A-0803-40E5-9782-483B872AE7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8E4B5-17B7-4820-947F-88AB786303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57949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CEEBF0-FF39-428B-897B-F7E162CACD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F84EA6-86B8-438C-A4F1-8F7B40E4BB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AB42EA-1647-4EE6-B543-E0E4DD6107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B0E31B-6963-4429-9140-DF3B6078F0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28328-8042-4523-AB3E-2FDF26F4E953}" type="datetimeFigureOut">
              <a:rPr lang="en-GB" smtClean="0"/>
              <a:t>05/09/2019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9EABBE-1506-4F2B-93D4-FDC8AAEF5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71645F-DD68-422B-B7D1-E4827A73C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8E4B5-17B7-4820-947F-88AB786303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1264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31F3B5-A450-4637-A5B9-24BDAD7BDC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44BDC9E-75CD-4873-869C-9697B5DC08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298AE4-460C-43A4-8A65-A3BB730076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A22F1B-5D32-4893-A31C-F5643A83D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28328-8042-4523-AB3E-2FDF26F4E953}" type="datetimeFigureOut">
              <a:rPr lang="en-GB" smtClean="0"/>
              <a:t>05/09/2019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C1ABF0-6F24-4A72-A295-51AFCB144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02B884-6EBC-4751-BFBA-C0D9EBF7E6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8E4B5-17B7-4820-947F-88AB786303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570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1E1AAB-21C1-482C-A49C-224EDC0F4C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67E658-9FAE-471E-A1C0-252F7007C6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792BD0-5DB1-482C-83D3-F90BB917A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28328-8042-4523-AB3E-2FDF26F4E953}" type="datetimeFigureOut">
              <a:rPr lang="en-GB" smtClean="0"/>
              <a:t>05/09/2019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A8B2CD-8702-4204-B82D-F8C7764CD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498B8D-A9E9-46FA-BA60-D72E1944A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8E4B5-17B7-4820-947F-88AB786303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39349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46DCF8F-1DAB-4B3F-93C8-FD5D87B84A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A9BB04-A632-4E1D-AA31-220C173410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25C754-31B1-4420-8636-4B4EB4F6C1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28328-8042-4523-AB3E-2FDF26F4E953}" type="datetimeFigureOut">
              <a:rPr lang="en-GB" smtClean="0"/>
              <a:t>05/09/2019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BA5E96-4A8F-464B-AD85-E314466C22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934374-39B8-4931-9BC7-5142B4F0A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8E4B5-17B7-4820-947F-88AB786303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923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930412B-ED8C-4E19-A1D4-4FC0588359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E0AD1D-AB75-4515-BF91-7627506C48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32DB5C-1BC5-4BF2-9D9C-E855206F89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828328-8042-4523-AB3E-2FDF26F4E953}" type="datetimeFigureOut">
              <a:rPr lang="en-GB" smtClean="0"/>
              <a:t>05/09/2019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2B84AD-6D9A-40CE-8345-CE7DE1EC0B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FCBAAD-706D-47F8-9AD6-9DDCEE3BC5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48E4B5-17B7-4820-947F-88AB786303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4074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2D6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D2FFD-99F0-4635-81B9-19247D1C3F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97859" y="1800864"/>
            <a:ext cx="5796280" cy="518160"/>
          </a:xfrm>
        </p:spPr>
        <p:txBody>
          <a:bodyPr>
            <a:noAutofit/>
          </a:bodyPr>
          <a:lstStyle/>
          <a:p>
            <a:r>
              <a:rPr lang="en-US" sz="3200" dirty="0"/>
              <a:t>One page profile for Simon Evans</a:t>
            </a:r>
            <a:endParaRPr lang="en-GB" sz="32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F0FDB9-BBA2-43FB-892A-E55351F57E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4479" y="2428699"/>
            <a:ext cx="3474720" cy="1783080"/>
          </a:xfrm>
          <a:solidFill>
            <a:srgbClr val="00B0F0"/>
          </a:solidFill>
        </p:spPr>
        <p:txBody>
          <a:bodyPr>
            <a:normAutofit lnSpcReduction="10000"/>
          </a:bodyPr>
          <a:lstStyle/>
          <a:p>
            <a:r>
              <a:rPr lang="en-US" dirty="0"/>
              <a:t>Hobbies and interests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1600" dirty="0"/>
              <a:t>Spending time with family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1600" dirty="0"/>
              <a:t>Beach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1600" dirty="0"/>
              <a:t>BBQ’s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1600" dirty="0"/>
              <a:t>Watching Swansea city</a:t>
            </a:r>
            <a:endParaRPr lang="en-GB" sz="1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16E65E2-76C4-4CC2-BA1E-BEB6406DA2D8}"/>
              </a:ext>
            </a:extLst>
          </p:cNvPr>
          <p:cNvSpPr txBox="1"/>
          <p:nvPr/>
        </p:nvSpPr>
        <p:spPr>
          <a:xfrm>
            <a:off x="173719" y="234605"/>
            <a:ext cx="5378935" cy="1200329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en-US" sz="2400" dirty="0"/>
              <a:t>Education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600" dirty="0"/>
              <a:t>Re-sat GCSE’s (2016/17)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600" dirty="0" err="1"/>
              <a:t>FdA</a:t>
            </a:r>
            <a:r>
              <a:rPr lang="en-US" sz="1600" dirty="0"/>
              <a:t> inclusive studies for teaching assistants (2017)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600" dirty="0"/>
              <a:t>BA Hons Inclusive education (2018)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1771E50-D7A6-4418-A036-EF8E35B58731}"/>
              </a:ext>
            </a:extLst>
          </p:cNvPr>
          <p:cNvSpPr txBox="1"/>
          <p:nvPr/>
        </p:nvSpPr>
        <p:spPr>
          <a:xfrm>
            <a:off x="259866" y="5007136"/>
            <a:ext cx="5378934" cy="169277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400" dirty="0"/>
              <a:t>W</a:t>
            </a:r>
            <a:r>
              <a:rPr lang="en-GB" sz="2400" dirty="0" err="1"/>
              <a:t>hy</a:t>
            </a:r>
            <a:r>
              <a:rPr lang="en-GB" sz="2400" dirty="0"/>
              <a:t> I want to be a teacher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00" dirty="0"/>
              <a:t>Obvious progression from LSA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00" dirty="0"/>
              <a:t>Help support individuals that otherwise may be left behind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00" dirty="0"/>
              <a:t>To make a difference in children's lives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00" dirty="0"/>
              <a:t>To help children in similar situations to those I have experienced</a:t>
            </a:r>
            <a:endParaRPr lang="en-US" sz="16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B141486-4052-4732-A445-AF3CA5E4D1BF}"/>
              </a:ext>
            </a:extLst>
          </p:cNvPr>
          <p:cNvSpPr txBox="1"/>
          <p:nvPr/>
        </p:nvSpPr>
        <p:spPr>
          <a:xfrm>
            <a:off x="6471921" y="158092"/>
            <a:ext cx="5460214" cy="144655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n-US" sz="2400" dirty="0"/>
              <a:t>What I am looking forward to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Learning new skills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Practicing the theory in schools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Observing experienced teachers in as many settings as possible</a:t>
            </a:r>
            <a:endParaRPr lang="en-GB" sz="16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5A0A3F-888F-40B7-B623-FDB23CE459CA}"/>
              </a:ext>
            </a:extLst>
          </p:cNvPr>
          <p:cNvSpPr txBox="1"/>
          <p:nvPr/>
        </p:nvSpPr>
        <p:spPr>
          <a:xfrm>
            <a:off x="5638800" y="2971800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6CF01D6-4013-449D-8AF6-638A189FCF1A}"/>
              </a:ext>
            </a:extLst>
          </p:cNvPr>
          <p:cNvSpPr txBox="1"/>
          <p:nvPr/>
        </p:nvSpPr>
        <p:spPr>
          <a:xfrm>
            <a:off x="5638800" y="2971800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399FB85-C934-46A6-A6CA-3ABAA03A620A}"/>
              </a:ext>
            </a:extLst>
          </p:cNvPr>
          <p:cNvSpPr txBox="1"/>
          <p:nvPr/>
        </p:nvSpPr>
        <p:spPr>
          <a:xfrm>
            <a:off x="5638800" y="2971800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1C071EA-CD04-4DA8-897C-FE6F93D6DA10}"/>
              </a:ext>
            </a:extLst>
          </p:cNvPr>
          <p:cNvSpPr txBox="1"/>
          <p:nvPr/>
        </p:nvSpPr>
        <p:spPr>
          <a:xfrm>
            <a:off x="5638800" y="2971800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B2CCBC7-9656-4D5B-9B8A-1B663506D588}"/>
              </a:ext>
            </a:extLst>
          </p:cNvPr>
          <p:cNvSpPr txBox="1"/>
          <p:nvPr/>
        </p:nvSpPr>
        <p:spPr>
          <a:xfrm>
            <a:off x="5638800" y="2971800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8DC3927-2728-4BF6-B576-2F72928D9AC0}"/>
              </a:ext>
            </a:extLst>
          </p:cNvPr>
          <p:cNvSpPr txBox="1"/>
          <p:nvPr/>
        </p:nvSpPr>
        <p:spPr>
          <a:xfrm>
            <a:off x="6847841" y="5007137"/>
            <a:ext cx="5084294" cy="169277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2400" dirty="0"/>
              <a:t>How APLP can support me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600" dirty="0" err="1"/>
              <a:t>Realise</a:t>
            </a:r>
            <a:r>
              <a:rPr lang="en-US" sz="1600" dirty="0"/>
              <a:t> I am not as confident as I make out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600" dirty="0"/>
              <a:t>Consider that I am trying to balance </a:t>
            </a:r>
            <a:r>
              <a:rPr lang="en-US" sz="1600" dirty="0" err="1"/>
              <a:t>uni</a:t>
            </a:r>
            <a:r>
              <a:rPr lang="en-US" sz="1600" dirty="0"/>
              <a:t> and being a father to 4 children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600" dirty="0"/>
              <a:t>Allow me many opportunities to learn from several teachers</a:t>
            </a:r>
          </a:p>
        </p:txBody>
      </p:sp>
      <p:pic>
        <p:nvPicPr>
          <p:cNvPr id="18" name="Picture 17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ECE2963D-70B1-4DE9-9BB3-DC8A78EEFB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7117" y="2428700"/>
            <a:ext cx="3077765" cy="2308324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12929AFA-1A2B-4CA4-B204-B7F9C67444B5}"/>
              </a:ext>
            </a:extLst>
          </p:cNvPr>
          <p:cNvSpPr txBox="1"/>
          <p:nvPr/>
        </p:nvSpPr>
        <p:spPr>
          <a:xfrm>
            <a:off x="8432800" y="2428699"/>
            <a:ext cx="3342640" cy="1723549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US" sz="2400" dirty="0"/>
              <a:t>Specialist area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ALN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ASC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5 years experience working in Pembroke school ASC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47829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153</Words>
  <Application>Microsoft Office PowerPoint</Application>
  <PresentationFormat>Widescreen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One page profile for Simon Evans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One page profile</dc:title>
  <dc:creator>Simon Evans</dc:creator>
  <cp:lastModifiedBy>Simon Evans</cp:lastModifiedBy>
  <cp:revision>7</cp:revision>
  <dcterms:created xsi:type="dcterms:W3CDTF">2019-09-05T18:25:22Z</dcterms:created>
  <dcterms:modified xsi:type="dcterms:W3CDTF">2019-09-05T19:52:19Z</dcterms:modified>
</cp:coreProperties>
</file>