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97" r:id="rId1"/>
  </p:sldMasterIdLst>
  <p:notesMasterIdLst>
    <p:notesMasterId r:id="rId12"/>
  </p:notesMasterIdLst>
  <p:sldIdLst>
    <p:sldId id="256" r:id="rId2"/>
    <p:sldId id="267" r:id="rId3"/>
    <p:sldId id="268" r:id="rId4"/>
    <p:sldId id="259" r:id="rId5"/>
    <p:sldId id="266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8044" autoAdjust="0"/>
  </p:normalViewPr>
  <p:slideViewPr>
    <p:cSldViewPr snapToGrid="0">
      <p:cViewPr varScale="1">
        <p:scale>
          <a:sx n="97" d="100"/>
          <a:sy n="97" d="100"/>
        </p:scale>
        <p:origin x="11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55B1B5-F2FB-4D81-AC8D-3E0A6AD402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E905912-51BD-4D59-85B0-7269CD8395DE}">
      <dgm:prSet/>
      <dgm:spPr/>
      <dgm:t>
        <a:bodyPr/>
        <a:lstStyle/>
        <a:p>
          <a:r>
            <a:rPr lang="en-GB"/>
            <a:t>Introduction</a:t>
          </a:r>
          <a:endParaRPr lang="en-US"/>
        </a:p>
      </dgm:t>
    </dgm:pt>
    <dgm:pt modelId="{7B844891-278A-4E21-B2FD-AE41E4AF955E}" type="parTrans" cxnId="{C7F4A349-28FB-4EF3-B65B-799CBCC1A3F1}">
      <dgm:prSet/>
      <dgm:spPr/>
      <dgm:t>
        <a:bodyPr/>
        <a:lstStyle/>
        <a:p>
          <a:endParaRPr lang="en-US"/>
        </a:p>
      </dgm:t>
    </dgm:pt>
    <dgm:pt modelId="{4F7C7ABF-9137-4C8F-85DC-7B353FD5F1E6}" type="sibTrans" cxnId="{C7F4A349-28FB-4EF3-B65B-799CBCC1A3F1}">
      <dgm:prSet/>
      <dgm:spPr/>
      <dgm:t>
        <a:bodyPr/>
        <a:lstStyle/>
        <a:p>
          <a:endParaRPr lang="en-US"/>
        </a:p>
      </dgm:t>
    </dgm:pt>
    <dgm:pt modelId="{36CCBAF2-B8D1-49F3-88DF-18E34E9A91FD}">
      <dgm:prSet/>
      <dgm:spPr/>
      <dgm:t>
        <a:bodyPr/>
        <a:lstStyle/>
        <a:p>
          <a:r>
            <a:rPr lang="en-GB"/>
            <a:t>Literature review</a:t>
          </a:r>
          <a:endParaRPr lang="en-US"/>
        </a:p>
      </dgm:t>
    </dgm:pt>
    <dgm:pt modelId="{4335D1B9-76B3-4F0D-80CA-C3DDAB610F9D}" type="parTrans" cxnId="{29763E00-BE9F-418C-B10D-23B747C7E51D}">
      <dgm:prSet/>
      <dgm:spPr/>
      <dgm:t>
        <a:bodyPr/>
        <a:lstStyle/>
        <a:p>
          <a:endParaRPr lang="en-US"/>
        </a:p>
      </dgm:t>
    </dgm:pt>
    <dgm:pt modelId="{DE1C9413-FB4B-40DE-A4F2-4F4DC34D10DA}" type="sibTrans" cxnId="{29763E00-BE9F-418C-B10D-23B747C7E51D}">
      <dgm:prSet/>
      <dgm:spPr/>
      <dgm:t>
        <a:bodyPr/>
        <a:lstStyle/>
        <a:p>
          <a:endParaRPr lang="en-US"/>
        </a:p>
      </dgm:t>
    </dgm:pt>
    <dgm:pt modelId="{607A5F4C-C915-4987-BA7C-F2EFEF50CB20}">
      <dgm:prSet/>
      <dgm:spPr/>
      <dgm:t>
        <a:bodyPr/>
        <a:lstStyle/>
        <a:p>
          <a:r>
            <a:rPr lang="en-GB"/>
            <a:t>Method and Theme impact analysis</a:t>
          </a:r>
          <a:endParaRPr lang="en-US"/>
        </a:p>
      </dgm:t>
    </dgm:pt>
    <dgm:pt modelId="{76391EEF-2222-43AE-A6E1-32E6CB90D6EA}" type="parTrans" cxnId="{69297444-D671-479B-AABE-E6386E94C5E7}">
      <dgm:prSet/>
      <dgm:spPr/>
      <dgm:t>
        <a:bodyPr/>
        <a:lstStyle/>
        <a:p>
          <a:endParaRPr lang="en-US"/>
        </a:p>
      </dgm:t>
    </dgm:pt>
    <dgm:pt modelId="{C66501F9-F08A-477D-8BC4-1FD096C91C72}" type="sibTrans" cxnId="{69297444-D671-479B-AABE-E6386E94C5E7}">
      <dgm:prSet/>
      <dgm:spPr/>
      <dgm:t>
        <a:bodyPr/>
        <a:lstStyle/>
        <a:p>
          <a:endParaRPr lang="en-US"/>
        </a:p>
      </dgm:t>
    </dgm:pt>
    <dgm:pt modelId="{23E3F350-B8A0-436E-82CC-9DF91F1F1B1D}">
      <dgm:prSet/>
      <dgm:spPr/>
      <dgm:t>
        <a:bodyPr/>
        <a:lstStyle/>
        <a:p>
          <a:r>
            <a:rPr lang="en-GB"/>
            <a:t>Conclusion</a:t>
          </a:r>
          <a:endParaRPr lang="en-US"/>
        </a:p>
      </dgm:t>
    </dgm:pt>
    <dgm:pt modelId="{70A86769-7CA6-40DF-84C2-F6C0945FCC61}" type="parTrans" cxnId="{94631EDC-75D0-4214-B50A-523CA3792C06}">
      <dgm:prSet/>
      <dgm:spPr/>
      <dgm:t>
        <a:bodyPr/>
        <a:lstStyle/>
        <a:p>
          <a:endParaRPr lang="en-US"/>
        </a:p>
      </dgm:t>
    </dgm:pt>
    <dgm:pt modelId="{662D4607-090C-48AF-A4FA-347314970032}" type="sibTrans" cxnId="{94631EDC-75D0-4214-B50A-523CA3792C06}">
      <dgm:prSet/>
      <dgm:spPr/>
      <dgm:t>
        <a:bodyPr/>
        <a:lstStyle/>
        <a:p>
          <a:endParaRPr lang="en-US"/>
        </a:p>
      </dgm:t>
    </dgm:pt>
    <dgm:pt modelId="{0AC715E1-7BE2-4C74-AF9B-07ED02E682CA}">
      <dgm:prSet/>
      <dgm:spPr/>
      <dgm:t>
        <a:bodyPr/>
        <a:lstStyle/>
        <a:p>
          <a:r>
            <a:rPr lang="en-GB"/>
            <a:t>Recommendations</a:t>
          </a:r>
          <a:endParaRPr lang="en-US"/>
        </a:p>
      </dgm:t>
    </dgm:pt>
    <dgm:pt modelId="{35F99FEF-4E75-4891-A965-6029CEBF9DC4}" type="parTrans" cxnId="{65248677-A986-4478-A5BF-4559FCDECA50}">
      <dgm:prSet/>
      <dgm:spPr/>
      <dgm:t>
        <a:bodyPr/>
        <a:lstStyle/>
        <a:p>
          <a:endParaRPr lang="en-US"/>
        </a:p>
      </dgm:t>
    </dgm:pt>
    <dgm:pt modelId="{C5C98E46-1936-4852-B4A6-CFC137FCE0FF}" type="sibTrans" cxnId="{65248677-A986-4478-A5BF-4559FCDECA50}">
      <dgm:prSet/>
      <dgm:spPr/>
      <dgm:t>
        <a:bodyPr/>
        <a:lstStyle/>
        <a:p>
          <a:endParaRPr lang="en-US"/>
        </a:p>
      </dgm:t>
    </dgm:pt>
    <dgm:pt modelId="{C697AA7A-7752-4687-B478-411DA42CD115}">
      <dgm:prSet/>
      <dgm:spPr/>
      <dgm:t>
        <a:bodyPr/>
        <a:lstStyle/>
        <a:p>
          <a:r>
            <a:rPr lang="en-GB"/>
            <a:t>References</a:t>
          </a:r>
          <a:endParaRPr lang="en-US"/>
        </a:p>
      </dgm:t>
    </dgm:pt>
    <dgm:pt modelId="{2076A9FC-3160-4BFB-9779-F710820F6D5A}" type="parTrans" cxnId="{6311896F-9981-40AA-B6EC-F0E6EEA9D579}">
      <dgm:prSet/>
      <dgm:spPr/>
      <dgm:t>
        <a:bodyPr/>
        <a:lstStyle/>
        <a:p>
          <a:endParaRPr lang="en-US"/>
        </a:p>
      </dgm:t>
    </dgm:pt>
    <dgm:pt modelId="{4A3457FB-7462-4B2F-BACA-CB6810F55763}" type="sibTrans" cxnId="{6311896F-9981-40AA-B6EC-F0E6EEA9D579}">
      <dgm:prSet/>
      <dgm:spPr/>
      <dgm:t>
        <a:bodyPr/>
        <a:lstStyle/>
        <a:p>
          <a:endParaRPr lang="en-US"/>
        </a:p>
      </dgm:t>
    </dgm:pt>
    <dgm:pt modelId="{7CD779D7-CC01-44C7-812F-9A8C7C5DB673}" type="pres">
      <dgm:prSet presAssocID="{1B55B1B5-F2FB-4D81-AC8D-3E0A6AD402D7}" presName="linear" presStyleCnt="0">
        <dgm:presLayoutVars>
          <dgm:animLvl val="lvl"/>
          <dgm:resizeHandles val="exact"/>
        </dgm:presLayoutVars>
      </dgm:prSet>
      <dgm:spPr/>
    </dgm:pt>
    <dgm:pt modelId="{FBEAB276-E0EC-4C65-89FF-948BCE4CE3D7}" type="pres">
      <dgm:prSet presAssocID="{3E905912-51BD-4D59-85B0-7269CD8395D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AAD5FFB-C526-440B-81AB-8E04B790E857}" type="pres">
      <dgm:prSet presAssocID="{4F7C7ABF-9137-4C8F-85DC-7B353FD5F1E6}" presName="spacer" presStyleCnt="0"/>
      <dgm:spPr/>
    </dgm:pt>
    <dgm:pt modelId="{F33731B6-F669-482F-9F62-C3DD1F984E57}" type="pres">
      <dgm:prSet presAssocID="{36CCBAF2-B8D1-49F3-88DF-18E34E9A91F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6D92F2F-15EA-48D4-A288-DF3AE79BB453}" type="pres">
      <dgm:prSet presAssocID="{DE1C9413-FB4B-40DE-A4F2-4F4DC34D10DA}" presName="spacer" presStyleCnt="0"/>
      <dgm:spPr/>
    </dgm:pt>
    <dgm:pt modelId="{832A393E-BCA9-43CE-B9DC-D018971948EF}" type="pres">
      <dgm:prSet presAssocID="{607A5F4C-C915-4987-BA7C-F2EFEF50CB20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4DED6E4-B81A-484E-A569-D6EB8FB63CC3}" type="pres">
      <dgm:prSet presAssocID="{C66501F9-F08A-477D-8BC4-1FD096C91C72}" presName="spacer" presStyleCnt="0"/>
      <dgm:spPr/>
    </dgm:pt>
    <dgm:pt modelId="{3A64DAEE-C6FD-45AC-AC53-3CB746053247}" type="pres">
      <dgm:prSet presAssocID="{23E3F350-B8A0-436E-82CC-9DF91F1F1B1D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F02FE21-2CC8-4C65-B959-9BFC98F22DA2}" type="pres">
      <dgm:prSet presAssocID="{662D4607-090C-48AF-A4FA-347314970032}" presName="spacer" presStyleCnt="0"/>
      <dgm:spPr/>
    </dgm:pt>
    <dgm:pt modelId="{E6D4BCD5-3B23-48BC-83EA-91C16D6FE7F2}" type="pres">
      <dgm:prSet presAssocID="{0AC715E1-7BE2-4C74-AF9B-07ED02E682C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CA7D5D8-BB98-45BE-9658-C48E62A09C8B}" type="pres">
      <dgm:prSet presAssocID="{C5C98E46-1936-4852-B4A6-CFC137FCE0FF}" presName="spacer" presStyleCnt="0"/>
      <dgm:spPr/>
    </dgm:pt>
    <dgm:pt modelId="{208840C4-2355-4BC2-856C-6FE13CF7FCA6}" type="pres">
      <dgm:prSet presAssocID="{C697AA7A-7752-4687-B478-411DA42CD115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29763E00-BE9F-418C-B10D-23B747C7E51D}" srcId="{1B55B1B5-F2FB-4D81-AC8D-3E0A6AD402D7}" destId="{36CCBAF2-B8D1-49F3-88DF-18E34E9A91FD}" srcOrd="1" destOrd="0" parTransId="{4335D1B9-76B3-4F0D-80CA-C3DDAB610F9D}" sibTransId="{DE1C9413-FB4B-40DE-A4F2-4F4DC34D10DA}"/>
    <dgm:cxn modelId="{69297444-D671-479B-AABE-E6386E94C5E7}" srcId="{1B55B1B5-F2FB-4D81-AC8D-3E0A6AD402D7}" destId="{607A5F4C-C915-4987-BA7C-F2EFEF50CB20}" srcOrd="2" destOrd="0" parTransId="{76391EEF-2222-43AE-A6E1-32E6CB90D6EA}" sibTransId="{C66501F9-F08A-477D-8BC4-1FD096C91C72}"/>
    <dgm:cxn modelId="{2DFEE744-53CC-4E96-B7FE-0693B0B787CD}" type="presOf" srcId="{23E3F350-B8A0-436E-82CC-9DF91F1F1B1D}" destId="{3A64DAEE-C6FD-45AC-AC53-3CB746053247}" srcOrd="0" destOrd="0" presId="urn:microsoft.com/office/officeart/2005/8/layout/vList2"/>
    <dgm:cxn modelId="{D7FB3467-622F-472E-B5A0-0AE8BA380982}" type="presOf" srcId="{C697AA7A-7752-4687-B478-411DA42CD115}" destId="{208840C4-2355-4BC2-856C-6FE13CF7FCA6}" srcOrd="0" destOrd="0" presId="urn:microsoft.com/office/officeart/2005/8/layout/vList2"/>
    <dgm:cxn modelId="{C7F4A349-28FB-4EF3-B65B-799CBCC1A3F1}" srcId="{1B55B1B5-F2FB-4D81-AC8D-3E0A6AD402D7}" destId="{3E905912-51BD-4D59-85B0-7269CD8395DE}" srcOrd="0" destOrd="0" parTransId="{7B844891-278A-4E21-B2FD-AE41E4AF955E}" sibTransId="{4F7C7ABF-9137-4C8F-85DC-7B353FD5F1E6}"/>
    <dgm:cxn modelId="{6311896F-9981-40AA-B6EC-F0E6EEA9D579}" srcId="{1B55B1B5-F2FB-4D81-AC8D-3E0A6AD402D7}" destId="{C697AA7A-7752-4687-B478-411DA42CD115}" srcOrd="5" destOrd="0" parTransId="{2076A9FC-3160-4BFB-9779-F710820F6D5A}" sibTransId="{4A3457FB-7462-4B2F-BACA-CB6810F55763}"/>
    <dgm:cxn modelId="{555B6C54-2E17-4DD8-BBF3-39A50DFE2119}" type="presOf" srcId="{3E905912-51BD-4D59-85B0-7269CD8395DE}" destId="{FBEAB276-E0EC-4C65-89FF-948BCE4CE3D7}" srcOrd="0" destOrd="0" presId="urn:microsoft.com/office/officeart/2005/8/layout/vList2"/>
    <dgm:cxn modelId="{2F6A2856-032C-4AD8-92F2-5E20F76F4D43}" type="presOf" srcId="{36CCBAF2-B8D1-49F3-88DF-18E34E9A91FD}" destId="{F33731B6-F669-482F-9F62-C3DD1F984E57}" srcOrd="0" destOrd="0" presId="urn:microsoft.com/office/officeart/2005/8/layout/vList2"/>
    <dgm:cxn modelId="{65248677-A986-4478-A5BF-4559FCDECA50}" srcId="{1B55B1B5-F2FB-4D81-AC8D-3E0A6AD402D7}" destId="{0AC715E1-7BE2-4C74-AF9B-07ED02E682CA}" srcOrd="4" destOrd="0" parTransId="{35F99FEF-4E75-4891-A965-6029CEBF9DC4}" sibTransId="{C5C98E46-1936-4852-B4A6-CFC137FCE0FF}"/>
    <dgm:cxn modelId="{BBBC8E59-84C1-4C64-9890-35705A93D8DE}" type="presOf" srcId="{0AC715E1-7BE2-4C74-AF9B-07ED02E682CA}" destId="{E6D4BCD5-3B23-48BC-83EA-91C16D6FE7F2}" srcOrd="0" destOrd="0" presId="urn:microsoft.com/office/officeart/2005/8/layout/vList2"/>
    <dgm:cxn modelId="{8DAA4FAC-3EDB-4D89-9D4D-1B80557A8EEA}" type="presOf" srcId="{1B55B1B5-F2FB-4D81-AC8D-3E0A6AD402D7}" destId="{7CD779D7-CC01-44C7-812F-9A8C7C5DB673}" srcOrd="0" destOrd="0" presId="urn:microsoft.com/office/officeart/2005/8/layout/vList2"/>
    <dgm:cxn modelId="{B73231B8-40BF-48AD-873D-4F249D5BFE93}" type="presOf" srcId="{607A5F4C-C915-4987-BA7C-F2EFEF50CB20}" destId="{832A393E-BCA9-43CE-B9DC-D018971948EF}" srcOrd="0" destOrd="0" presId="urn:microsoft.com/office/officeart/2005/8/layout/vList2"/>
    <dgm:cxn modelId="{94631EDC-75D0-4214-B50A-523CA3792C06}" srcId="{1B55B1B5-F2FB-4D81-AC8D-3E0A6AD402D7}" destId="{23E3F350-B8A0-436E-82CC-9DF91F1F1B1D}" srcOrd="3" destOrd="0" parTransId="{70A86769-7CA6-40DF-84C2-F6C0945FCC61}" sibTransId="{662D4607-090C-48AF-A4FA-347314970032}"/>
    <dgm:cxn modelId="{16C769A5-E77A-4A49-8823-EB96E05B1AA6}" type="presParOf" srcId="{7CD779D7-CC01-44C7-812F-9A8C7C5DB673}" destId="{FBEAB276-E0EC-4C65-89FF-948BCE4CE3D7}" srcOrd="0" destOrd="0" presId="urn:microsoft.com/office/officeart/2005/8/layout/vList2"/>
    <dgm:cxn modelId="{426E25CA-209D-4B59-B631-28AE2260E027}" type="presParOf" srcId="{7CD779D7-CC01-44C7-812F-9A8C7C5DB673}" destId="{CAAD5FFB-C526-440B-81AB-8E04B790E857}" srcOrd="1" destOrd="0" presId="urn:microsoft.com/office/officeart/2005/8/layout/vList2"/>
    <dgm:cxn modelId="{82CC9E25-06B1-4851-8C61-2E35DFFCEB16}" type="presParOf" srcId="{7CD779D7-CC01-44C7-812F-9A8C7C5DB673}" destId="{F33731B6-F669-482F-9F62-C3DD1F984E57}" srcOrd="2" destOrd="0" presId="urn:microsoft.com/office/officeart/2005/8/layout/vList2"/>
    <dgm:cxn modelId="{2175C36C-31F9-44DE-BEDD-43C90A572303}" type="presParOf" srcId="{7CD779D7-CC01-44C7-812F-9A8C7C5DB673}" destId="{86D92F2F-15EA-48D4-A288-DF3AE79BB453}" srcOrd="3" destOrd="0" presId="urn:microsoft.com/office/officeart/2005/8/layout/vList2"/>
    <dgm:cxn modelId="{1680AD03-C2E6-471C-96DA-1F780E7056FE}" type="presParOf" srcId="{7CD779D7-CC01-44C7-812F-9A8C7C5DB673}" destId="{832A393E-BCA9-43CE-B9DC-D018971948EF}" srcOrd="4" destOrd="0" presId="urn:microsoft.com/office/officeart/2005/8/layout/vList2"/>
    <dgm:cxn modelId="{94AC782D-2F4A-4389-91AE-E06948F919C1}" type="presParOf" srcId="{7CD779D7-CC01-44C7-812F-9A8C7C5DB673}" destId="{A4DED6E4-B81A-484E-A569-D6EB8FB63CC3}" srcOrd="5" destOrd="0" presId="urn:microsoft.com/office/officeart/2005/8/layout/vList2"/>
    <dgm:cxn modelId="{10D2D411-BE96-4D5F-AAC6-EFFCF7BB5AB0}" type="presParOf" srcId="{7CD779D7-CC01-44C7-812F-9A8C7C5DB673}" destId="{3A64DAEE-C6FD-45AC-AC53-3CB746053247}" srcOrd="6" destOrd="0" presId="urn:microsoft.com/office/officeart/2005/8/layout/vList2"/>
    <dgm:cxn modelId="{315E014C-56D0-49BE-AA3B-1C05270C51CE}" type="presParOf" srcId="{7CD779D7-CC01-44C7-812F-9A8C7C5DB673}" destId="{1F02FE21-2CC8-4C65-B959-9BFC98F22DA2}" srcOrd="7" destOrd="0" presId="urn:microsoft.com/office/officeart/2005/8/layout/vList2"/>
    <dgm:cxn modelId="{17EE990F-43EE-4EB9-9D35-3533B541DA04}" type="presParOf" srcId="{7CD779D7-CC01-44C7-812F-9A8C7C5DB673}" destId="{E6D4BCD5-3B23-48BC-83EA-91C16D6FE7F2}" srcOrd="8" destOrd="0" presId="urn:microsoft.com/office/officeart/2005/8/layout/vList2"/>
    <dgm:cxn modelId="{B724A533-BAC6-411E-821A-88A3032B0E63}" type="presParOf" srcId="{7CD779D7-CC01-44C7-812F-9A8C7C5DB673}" destId="{2CA7D5D8-BB98-45BE-9658-C48E62A09C8B}" srcOrd="9" destOrd="0" presId="urn:microsoft.com/office/officeart/2005/8/layout/vList2"/>
    <dgm:cxn modelId="{67FD037F-7EAA-4F2A-BD4E-D30FF3F6CC03}" type="presParOf" srcId="{7CD779D7-CC01-44C7-812F-9A8C7C5DB673}" destId="{208840C4-2355-4BC2-856C-6FE13CF7FCA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B84A91-1D25-4699-A6CB-3F793A155FBF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3DA012-0676-47E4-8180-0170A4E4B44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dirty="0"/>
            <a:t>Chatbots, predictive analytics, and smart room automation increase hospitality productivity. </a:t>
          </a:r>
          <a:endParaRPr lang="en-US" dirty="0"/>
        </a:p>
      </dgm:t>
    </dgm:pt>
    <dgm:pt modelId="{DA78A2ED-E5D6-4FD2-9B7E-A21B1D64280E}" type="parTrans" cxnId="{74BB078C-168A-4756-877D-C7553BFDD0C7}">
      <dgm:prSet/>
      <dgm:spPr/>
      <dgm:t>
        <a:bodyPr/>
        <a:lstStyle/>
        <a:p>
          <a:endParaRPr lang="en-US"/>
        </a:p>
      </dgm:t>
    </dgm:pt>
    <dgm:pt modelId="{B7E9B2BD-A796-4C13-B9C4-B56B88FB5546}" type="sibTrans" cxnId="{74BB078C-168A-4756-877D-C7553BFDD0C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AB1EFFC-32C4-4F5A-B8FB-A64E4C8169D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Innovations boost visitor satisfaction and cut staffing. </a:t>
          </a:r>
          <a:endParaRPr lang="en-US"/>
        </a:p>
      </dgm:t>
    </dgm:pt>
    <dgm:pt modelId="{FCF2E24B-7E9A-4A44-A1EF-83841C0AF0E9}" type="parTrans" cxnId="{9C34D1B2-7532-4266-A783-98E661314217}">
      <dgm:prSet/>
      <dgm:spPr/>
      <dgm:t>
        <a:bodyPr/>
        <a:lstStyle/>
        <a:p>
          <a:endParaRPr lang="en-US"/>
        </a:p>
      </dgm:t>
    </dgm:pt>
    <dgm:pt modelId="{91CBA5C0-9102-4CC1-A6C7-0D86ED4FAC4C}" type="sibTrans" cxnId="{9C34D1B2-7532-4266-A783-98E66131421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0D5808C-918D-43AC-8360-54CB0EB395D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Bowen and Morosan (2018) highlight Hilton's AI-powered concierge, "Connie," who makes personalised recommendations. </a:t>
          </a:r>
          <a:endParaRPr lang="en-US"/>
        </a:p>
      </dgm:t>
    </dgm:pt>
    <dgm:pt modelId="{0BBB769C-B957-4586-98E4-DD0C2CFEB8BE}" type="parTrans" cxnId="{80E5FBE6-A5A3-4207-BC08-2DD476B0ACFB}">
      <dgm:prSet/>
      <dgm:spPr/>
      <dgm:t>
        <a:bodyPr/>
        <a:lstStyle/>
        <a:p>
          <a:endParaRPr lang="en-US"/>
        </a:p>
      </dgm:t>
    </dgm:pt>
    <dgm:pt modelId="{E89902FF-74FA-44E1-A720-1164E12828BF}" type="sibTrans" cxnId="{80E5FBE6-A5A3-4207-BC08-2DD476B0ACF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B9C771B-A889-46F4-BF58-1CF548111C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Robotic receptionists boost service at Japan's Henn-na Hotel. </a:t>
          </a:r>
          <a:endParaRPr lang="en-US"/>
        </a:p>
      </dgm:t>
    </dgm:pt>
    <dgm:pt modelId="{F91EAA56-BA94-4405-988C-90D4A49BC7A1}" type="parTrans" cxnId="{22A36653-2A61-4DC8-9201-A288EB7ED4EE}">
      <dgm:prSet/>
      <dgm:spPr/>
      <dgm:t>
        <a:bodyPr/>
        <a:lstStyle/>
        <a:p>
          <a:endParaRPr lang="en-US"/>
        </a:p>
      </dgm:t>
    </dgm:pt>
    <dgm:pt modelId="{37D7CADE-DF37-4EBC-8E60-B328F851E163}" type="sibTrans" cxnId="{22A36653-2A61-4DC8-9201-A288EB7ED4E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E93C4F9-6474-4868-B77C-AD159F52E7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Despite these advances, privacy, job loss, and personal connection persist. </a:t>
          </a:r>
          <a:endParaRPr lang="en-US"/>
        </a:p>
      </dgm:t>
    </dgm:pt>
    <dgm:pt modelId="{26622EBE-74F4-421B-9C0C-E15BFA257A09}" type="parTrans" cxnId="{CF586265-5463-4378-AC02-98CBDB9062CB}">
      <dgm:prSet/>
      <dgm:spPr/>
      <dgm:t>
        <a:bodyPr/>
        <a:lstStyle/>
        <a:p>
          <a:endParaRPr lang="en-US"/>
        </a:p>
      </dgm:t>
    </dgm:pt>
    <dgm:pt modelId="{2DB25CCF-D592-482A-9C25-B41BAADB1443}" type="sibTrans" cxnId="{CF586265-5463-4378-AC02-98CBDB9062CB}">
      <dgm:prSet/>
      <dgm:spPr/>
      <dgm:t>
        <a:bodyPr/>
        <a:lstStyle/>
        <a:p>
          <a:endParaRPr lang="en-US"/>
        </a:p>
      </dgm:t>
    </dgm:pt>
    <dgm:pt modelId="{5C9454BA-8DBB-4C74-B777-83E1CF1B59A5}" type="pres">
      <dgm:prSet presAssocID="{52B84A91-1D25-4699-A6CB-3F793A155FBF}" presName="root" presStyleCnt="0">
        <dgm:presLayoutVars>
          <dgm:dir/>
          <dgm:resizeHandles val="exact"/>
        </dgm:presLayoutVars>
      </dgm:prSet>
      <dgm:spPr/>
    </dgm:pt>
    <dgm:pt modelId="{AA2848C3-FA64-4982-B748-9C521FC586DA}" type="pres">
      <dgm:prSet presAssocID="{52B84A91-1D25-4699-A6CB-3F793A155FBF}" presName="container" presStyleCnt="0">
        <dgm:presLayoutVars>
          <dgm:dir/>
          <dgm:resizeHandles val="exact"/>
        </dgm:presLayoutVars>
      </dgm:prSet>
      <dgm:spPr/>
    </dgm:pt>
    <dgm:pt modelId="{CCB41AC1-62B0-4378-8996-52120C7CFD98}" type="pres">
      <dgm:prSet presAssocID="{2E3DA012-0676-47E4-8180-0170A4E4B444}" presName="compNode" presStyleCnt="0"/>
      <dgm:spPr/>
    </dgm:pt>
    <dgm:pt modelId="{0CB1E7D1-1F62-46A6-8EF0-B85D9478EA82}" type="pres">
      <dgm:prSet presAssocID="{2E3DA012-0676-47E4-8180-0170A4E4B444}" presName="iconBgRect" presStyleLbl="bgShp" presStyleIdx="0" presStyleCnt="5"/>
      <dgm:spPr/>
    </dgm:pt>
    <dgm:pt modelId="{4441847D-EEB6-495F-AC63-F51CF0183328}" type="pres">
      <dgm:prSet presAssocID="{2E3DA012-0676-47E4-8180-0170A4E4B44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A8F485C4-7EAB-41B3-B5AF-449201BBC0BD}" type="pres">
      <dgm:prSet presAssocID="{2E3DA012-0676-47E4-8180-0170A4E4B444}" presName="spaceRect" presStyleCnt="0"/>
      <dgm:spPr/>
    </dgm:pt>
    <dgm:pt modelId="{D9097148-AA6B-4497-8A8A-F315B9DBA4FD}" type="pres">
      <dgm:prSet presAssocID="{2E3DA012-0676-47E4-8180-0170A4E4B444}" presName="textRect" presStyleLbl="revTx" presStyleIdx="0" presStyleCnt="5">
        <dgm:presLayoutVars>
          <dgm:chMax val="1"/>
          <dgm:chPref val="1"/>
        </dgm:presLayoutVars>
      </dgm:prSet>
      <dgm:spPr/>
    </dgm:pt>
    <dgm:pt modelId="{A4042113-4C7D-41F3-9266-7598C6149899}" type="pres">
      <dgm:prSet presAssocID="{B7E9B2BD-A796-4C13-B9C4-B56B88FB5546}" presName="sibTrans" presStyleLbl="sibTrans2D1" presStyleIdx="0" presStyleCnt="0"/>
      <dgm:spPr/>
    </dgm:pt>
    <dgm:pt modelId="{8F83DC67-5DBF-4F56-A367-F71BC1CCB5A7}" type="pres">
      <dgm:prSet presAssocID="{0AB1EFFC-32C4-4F5A-B8FB-A64E4C8169D8}" presName="compNode" presStyleCnt="0"/>
      <dgm:spPr/>
    </dgm:pt>
    <dgm:pt modelId="{3210FCB4-1489-4CAF-B17A-9BA9EE09A2A1}" type="pres">
      <dgm:prSet presAssocID="{0AB1EFFC-32C4-4F5A-B8FB-A64E4C8169D8}" presName="iconBgRect" presStyleLbl="bgShp" presStyleIdx="1" presStyleCnt="5"/>
      <dgm:spPr/>
    </dgm:pt>
    <dgm:pt modelId="{2B5C6E73-BADA-47A5-9758-287601754768}" type="pres">
      <dgm:prSet presAssocID="{0AB1EFFC-32C4-4F5A-B8FB-A64E4C8169D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BE55A680-0BF3-4621-B8C4-BF741B50DE8A}" type="pres">
      <dgm:prSet presAssocID="{0AB1EFFC-32C4-4F5A-B8FB-A64E4C8169D8}" presName="spaceRect" presStyleCnt="0"/>
      <dgm:spPr/>
    </dgm:pt>
    <dgm:pt modelId="{CAF521C4-C843-4FAF-89DC-C92FDA2F39FB}" type="pres">
      <dgm:prSet presAssocID="{0AB1EFFC-32C4-4F5A-B8FB-A64E4C8169D8}" presName="textRect" presStyleLbl="revTx" presStyleIdx="1" presStyleCnt="5">
        <dgm:presLayoutVars>
          <dgm:chMax val="1"/>
          <dgm:chPref val="1"/>
        </dgm:presLayoutVars>
      </dgm:prSet>
      <dgm:spPr/>
    </dgm:pt>
    <dgm:pt modelId="{3D203ABB-7266-4ACC-8E44-D54608A1A1A3}" type="pres">
      <dgm:prSet presAssocID="{91CBA5C0-9102-4CC1-A6C7-0D86ED4FAC4C}" presName="sibTrans" presStyleLbl="sibTrans2D1" presStyleIdx="0" presStyleCnt="0"/>
      <dgm:spPr/>
    </dgm:pt>
    <dgm:pt modelId="{052974A0-D04F-4B76-9DDC-F0B9658E919A}" type="pres">
      <dgm:prSet presAssocID="{D0D5808C-918D-43AC-8360-54CB0EB395DF}" presName="compNode" presStyleCnt="0"/>
      <dgm:spPr/>
    </dgm:pt>
    <dgm:pt modelId="{07482F26-3B5F-4E92-AEB2-861FBAD594D9}" type="pres">
      <dgm:prSet presAssocID="{D0D5808C-918D-43AC-8360-54CB0EB395DF}" presName="iconBgRect" presStyleLbl="bgShp" presStyleIdx="2" presStyleCnt="5"/>
      <dgm:spPr/>
    </dgm:pt>
    <dgm:pt modelId="{B07CB84D-6B02-4D63-94AD-363AB0F368BF}" type="pres">
      <dgm:prSet presAssocID="{D0D5808C-918D-43AC-8360-54CB0EB395D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8C5C42B9-C0AE-4A85-B857-E129CACA5710}" type="pres">
      <dgm:prSet presAssocID="{D0D5808C-918D-43AC-8360-54CB0EB395DF}" presName="spaceRect" presStyleCnt="0"/>
      <dgm:spPr/>
    </dgm:pt>
    <dgm:pt modelId="{5A4B5E00-15F3-4E99-8F76-96F05D9860B4}" type="pres">
      <dgm:prSet presAssocID="{D0D5808C-918D-43AC-8360-54CB0EB395DF}" presName="textRect" presStyleLbl="revTx" presStyleIdx="2" presStyleCnt="5">
        <dgm:presLayoutVars>
          <dgm:chMax val="1"/>
          <dgm:chPref val="1"/>
        </dgm:presLayoutVars>
      </dgm:prSet>
      <dgm:spPr/>
    </dgm:pt>
    <dgm:pt modelId="{BC27ED0C-9B25-4D4B-B915-4E74A76D8640}" type="pres">
      <dgm:prSet presAssocID="{E89902FF-74FA-44E1-A720-1164E12828BF}" presName="sibTrans" presStyleLbl="sibTrans2D1" presStyleIdx="0" presStyleCnt="0"/>
      <dgm:spPr/>
    </dgm:pt>
    <dgm:pt modelId="{DB6775E7-22DB-4AB4-B30B-428BB337F0F3}" type="pres">
      <dgm:prSet presAssocID="{7B9C771B-A889-46F4-BF58-1CF548111CC5}" presName="compNode" presStyleCnt="0"/>
      <dgm:spPr/>
    </dgm:pt>
    <dgm:pt modelId="{2BE4EB7C-E384-4912-B2C8-4297D498AE20}" type="pres">
      <dgm:prSet presAssocID="{7B9C771B-A889-46F4-BF58-1CF548111CC5}" presName="iconBgRect" presStyleLbl="bgShp" presStyleIdx="3" presStyleCnt="5"/>
      <dgm:spPr/>
    </dgm:pt>
    <dgm:pt modelId="{9FE1A789-0FC8-4F8F-97EE-242F1124B133}" type="pres">
      <dgm:prSet presAssocID="{7B9C771B-A889-46F4-BF58-1CF548111CC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nabata Tree"/>
        </a:ext>
      </dgm:extLst>
    </dgm:pt>
    <dgm:pt modelId="{345E86D4-EAE5-45C8-9FB5-DD6E5782F1C5}" type="pres">
      <dgm:prSet presAssocID="{7B9C771B-A889-46F4-BF58-1CF548111CC5}" presName="spaceRect" presStyleCnt="0"/>
      <dgm:spPr/>
    </dgm:pt>
    <dgm:pt modelId="{C4659452-91DA-4517-9BA3-A5769FA09464}" type="pres">
      <dgm:prSet presAssocID="{7B9C771B-A889-46F4-BF58-1CF548111CC5}" presName="textRect" presStyleLbl="revTx" presStyleIdx="3" presStyleCnt="5">
        <dgm:presLayoutVars>
          <dgm:chMax val="1"/>
          <dgm:chPref val="1"/>
        </dgm:presLayoutVars>
      </dgm:prSet>
      <dgm:spPr/>
    </dgm:pt>
    <dgm:pt modelId="{8518795A-3D89-4D55-B599-26DED4057290}" type="pres">
      <dgm:prSet presAssocID="{37D7CADE-DF37-4EBC-8E60-B328F851E163}" presName="sibTrans" presStyleLbl="sibTrans2D1" presStyleIdx="0" presStyleCnt="0"/>
      <dgm:spPr/>
    </dgm:pt>
    <dgm:pt modelId="{04414844-22B3-4C38-9475-BF90A666C977}" type="pres">
      <dgm:prSet presAssocID="{5E93C4F9-6474-4868-B77C-AD159F52E791}" presName="compNode" presStyleCnt="0"/>
      <dgm:spPr/>
    </dgm:pt>
    <dgm:pt modelId="{08A7B2B3-117E-4015-BBB4-67FACB64C0B7}" type="pres">
      <dgm:prSet presAssocID="{5E93C4F9-6474-4868-B77C-AD159F52E791}" presName="iconBgRect" presStyleLbl="bgShp" presStyleIdx="4" presStyleCnt="5"/>
      <dgm:spPr/>
    </dgm:pt>
    <dgm:pt modelId="{B1258C9E-7696-49EC-ACC4-EA8DA3D047A2}" type="pres">
      <dgm:prSet presAssocID="{5E93C4F9-6474-4868-B77C-AD159F52E79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DB2C374B-F400-4CAD-ABB4-0C6B471D445F}" type="pres">
      <dgm:prSet presAssocID="{5E93C4F9-6474-4868-B77C-AD159F52E791}" presName="spaceRect" presStyleCnt="0"/>
      <dgm:spPr/>
    </dgm:pt>
    <dgm:pt modelId="{A5B85A58-9D5C-4A38-A5C7-8E9402A9808D}" type="pres">
      <dgm:prSet presAssocID="{5E93C4F9-6474-4868-B77C-AD159F52E791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E639207-E5F0-400B-AEF9-054FFB2C3933}" type="presOf" srcId="{0AB1EFFC-32C4-4F5A-B8FB-A64E4C8169D8}" destId="{CAF521C4-C843-4FAF-89DC-C92FDA2F39FB}" srcOrd="0" destOrd="0" presId="urn:microsoft.com/office/officeart/2018/2/layout/IconCircleList"/>
    <dgm:cxn modelId="{28F8951E-376B-4012-9CE5-7BFEC2D3EF76}" type="presOf" srcId="{E89902FF-74FA-44E1-A720-1164E12828BF}" destId="{BC27ED0C-9B25-4D4B-B915-4E74A76D8640}" srcOrd="0" destOrd="0" presId="urn:microsoft.com/office/officeart/2018/2/layout/IconCircleList"/>
    <dgm:cxn modelId="{BB9ED320-2388-48E1-B2BB-AC6DFB5C5CBA}" type="presOf" srcId="{B7E9B2BD-A796-4C13-B9C4-B56B88FB5546}" destId="{A4042113-4C7D-41F3-9266-7598C6149899}" srcOrd="0" destOrd="0" presId="urn:microsoft.com/office/officeart/2018/2/layout/IconCircleList"/>
    <dgm:cxn modelId="{3E453C26-ABC6-4CE0-A2A2-271FEFB80D08}" type="presOf" srcId="{2E3DA012-0676-47E4-8180-0170A4E4B444}" destId="{D9097148-AA6B-4497-8A8A-F315B9DBA4FD}" srcOrd="0" destOrd="0" presId="urn:microsoft.com/office/officeart/2018/2/layout/IconCircleList"/>
    <dgm:cxn modelId="{24C38329-093C-499C-978C-A5D89F207ADD}" type="presOf" srcId="{7B9C771B-A889-46F4-BF58-1CF548111CC5}" destId="{C4659452-91DA-4517-9BA3-A5769FA09464}" srcOrd="0" destOrd="0" presId="urn:microsoft.com/office/officeart/2018/2/layout/IconCircleList"/>
    <dgm:cxn modelId="{217CB831-5716-4533-9918-94A777468C18}" type="presOf" srcId="{52B84A91-1D25-4699-A6CB-3F793A155FBF}" destId="{5C9454BA-8DBB-4C74-B777-83E1CF1B59A5}" srcOrd="0" destOrd="0" presId="urn:microsoft.com/office/officeart/2018/2/layout/IconCircleList"/>
    <dgm:cxn modelId="{B62D1D35-7FCE-4B19-B07A-CB6B0A79B2CD}" type="presOf" srcId="{5E93C4F9-6474-4868-B77C-AD159F52E791}" destId="{A5B85A58-9D5C-4A38-A5C7-8E9402A9808D}" srcOrd="0" destOrd="0" presId="urn:microsoft.com/office/officeart/2018/2/layout/IconCircleList"/>
    <dgm:cxn modelId="{CF586265-5463-4378-AC02-98CBDB9062CB}" srcId="{52B84A91-1D25-4699-A6CB-3F793A155FBF}" destId="{5E93C4F9-6474-4868-B77C-AD159F52E791}" srcOrd="4" destOrd="0" parTransId="{26622EBE-74F4-421B-9C0C-E15BFA257A09}" sibTransId="{2DB25CCF-D592-482A-9C25-B41BAADB1443}"/>
    <dgm:cxn modelId="{25435968-BAD0-45AE-8042-E6E2BE6C4260}" type="presOf" srcId="{91CBA5C0-9102-4CC1-A6C7-0D86ED4FAC4C}" destId="{3D203ABB-7266-4ACC-8E44-D54608A1A1A3}" srcOrd="0" destOrd="0" presId="urn:microsoft.com/office/officeart/2018/2/layout/IconCircleList"/>
    <dgm:cxn modelId="{22A36653-2A61-4DC8-9201-A288EB7ED4EE}" srcId="{52B84A91-1D25-4699-A6CB-3F793A155FBF}" destId="{7B9C771B-A889-46F4-BF58-1CF548111CC5}" srcOrd="3" destOrd="0" parTransId="{F91EAA56-BA94-4405-988C-90D4A49BC7A1}" sibTransId="{37D7CADE-DF37-4EBC-8E60-B328F851E163}"/>
    <dgm:cxn modelId="{74BB078C-168A-4756-877D-C7553BFDD0C7}" srcId="{52B84A91-1D25-4699-A6CB-3F793A155FBF}" destId="{2E3DA012-0676-47E4-8180-0170A4E4B444}" srcOrd="0" destOrd="0" parTransId="{DA78A2ED-E5D6-4FD2-9B7E-A21B1D64280E}" sibTransId="{B7E9B2BD-A796-4C13-B9C4-B56B88FB5546}"/>
    <dgm:cxn modelId="{8E901D94-67BC-49E0-9488-6F72C4230CBD}" type="presOf" srcId="{37D7CADE-DF37-4EBC-8E60-B328F851E163}" destId="{8518795A-3D89-4D55-B599-26DED4057290}" srcOrd="0" destOrd="0" presId="urn:microsoft.com/office/officeart/2018/2/layout/IconCircleList"/>
    <dgm:cxn modelId="{EDB73694-A2CC-4B2C-9F05-AE84C6E4C34D}" type="presOf" srcId="{D0D5808C-918D-43AC-8360-54CB0EB395DF}" destId="{5A4B5E00-15F3-4E99-8F76-96F05D9860B4}" srcOrd="0" destOrd="0" presId="urn:microsoft.com/office/officeart/2018/2/layout/IconCircleList"/>
    <dgm:cxn modelId="{9C34D1B2-7532-4266-A783-98E661314217}" srcId="{52B84A91-1D25-4699-A6CB-3F793A155FBF}" destId="{0AB1EFFC-32C4-4F5A-B8FB-A64E4C8169D8}" srcOrd="1" destOrd="0" parTransId="{FCF2E24B-7E9A-4A44-A1EF-83841C0AF0E9}" sibTransId="{91CBA5C0-9102-4CC1-A6C7-0D86ED4FAC4C}"/>
    <dgm:cxn modelId="{80E5FBE6-A5A3-4207-BC08-2DD476B0ACFB}" srcId="{52B84A91-1D25-4699-A6CB-3F793A155FBF}" destId="{D0D5808C-918D-43AC-8360-54CB0EB395DF}" srcOrd="2" destOrd="0" parTransId="{0BBB769C-B957-4586-98E4-DD0C2CFEB8BE}" sibTransId="{E89902FF-74FA-44E1-A720-1164E12828BF}"/>
    <dgm:cxn modelId="{9DAA1E51-2E02-4E8E-AB7B-3CC8CFC00681}" type="presParOf" srcId="{5C9454BA-8DBB-4C74-B777-83E1CF1B59A5}" destId="{AA2848C3-FA64-4982-B748-9C521FC586DA}" srcOrd="0" destOrd="0" presId="urn:microsoft.com/office/officeart/2018/2/layout/IconCircleList"/>
    <dgm:cxn modelId="{674FFCD7-D143-4D6F-80E6-0B6092DFC087}" type="presParOf" srcId="{AA2848C3-FA64-4982-B748-9C521FC586DA}" destId="{CCB41AC1-62B0-4378-8996-52120C7CFD98}" srcOrd="0" destOrd="0" presId="urn:microsoft.com/office/officeart/2018/2/layout/IconCircleList"/>
    <dgm:cxn modelId="{4F79264B-89A2-493F-B30A-9B8C628874E6}" type="presParOf" srcId="{CCB41AC1-62B0-4378-8996-52120C7CFD98}" destId="{0CB1E7D1-1F62-46A6-8EF0-B85D9478EA82}" srcOrd="0" destOrd="0" presId="urn:microsoft.com/office/officeart/2018/2/layout/IconCircleList"/>
    <dgm:cxn modelId="{961627D3-0896-40F1-BA1E-A8AC4BDBBF19}" type="presParOf" srcId="{CCB41AC1-62B0-4378-8996-52120C7CFD98}" destId="{4441847D-EEB6-495F-AC63-F51CF0183328}" srcOrd="1" destOrd="0" presId="urn:microsoft.com/office/officeart/2018/2/layout/IconCircleList"/>
    <dgm:cxn modelId="{CD5ACCCF-3EDF-4150-A0C5-6CA0B0CF7192}" type="presParOf" srcId="{CCB41AC1-62B0-4378-8996-52120C7CFD98}" destId="{A8F485C4-7EAB-41B3-B5AF-449201BBC0BD}" srcOrd="2" destOrd="0" presId="urn:microsoft.com/office/officeart/2018/2/layout/IconCircleList"/>
    <dgm:cxn modelId="{C9E66CD8-4B13-4845-BBD1-054AE5F839D5}" type="presParOf" srcId="{CCB41AC1-62B0-4378-8996-52120C7CFD98}" destId="{D9097148-AA6B-4497-8A8A-F315B9DBA4FD}" srcOrd="3" destOrd="0" presId="urn:microsoft.com/office/officeart/2018/2/layout/IconCircleList"/>
    <dgm:cxn modelId="{F146D2A1-B05E-4F73-B712-C47DF1D84EFC}" type="presParOf" srcId="{AA2848C3-FA64-4982-B748-9C521FC586DA}" destId="{A4042113-4C7D-41F3-9266-7598C6149899}" srcOrd="1" destOrd="0" presId="urn:microsoft.com/office/officeart/2018/2/layout/IconCircleList"/>
    <dgm:cxn modelId="{39932703-0718-4353-A6F3-1899C3FDACE7}" type="presParOf" srcId="{AA2848C3-FA64-4982-B748-9C521FC586DA}" destId="{8F83DC67-5DBF-4F56-A367-F71BC1CCB5A7}" srcOrd="2" destOrd="0" presId="urn:microsoft.com/office/officeart/2018/2/layout/IconCircleList"/>
    <dgm:cxn modelId="{7E744BA3-6741-47DF-A7A8-7B8340B7310B}" type="presParOf" srcId="{8F83DC67-5DBF-4F56-A367-F71BC1CCB5A7}" destId="{3210FCB4-1489-4CAF-B17A-9BA9EE09A2A1}" srcOrd="0" destOrd="0" presId="urn:microsoft.com/office/officeart/2018/2/layout/IconCircleList"/>
    <dgm:cxn modelId="{035AFD18-4610-4593-A25F-0B7334E86183}" type="presParOf" srcId="{8F83DC67-5DBF-4F56-A367-F71BC1CCB5A7}" destId="{2B5C6E73-BADA-47A5-9758-287601754768}" srcOrd="1" destOrd="0" presId="urn:microsoft.com/office/officeart/2018/2/layout/IconCircleList"/>
    <dgm:cxn modelId="{F47D4A82-DE41-4E5A-A615-8DC8670B993A}" type="presParOf" srcId="{8F83DC67-5DBF-4F56-A367-F71BC1CCB5A7}" destId="{BE55A680-0BF3-4621-B8C4-BF741B50DE8A}" srcOrd="2" destOrd="0" presId="urn:microsoft.com/office/officeart/2018/2/layout/IconCircleList"/>
    <dgm:cxn modelId="{E52E5342-84D4-4145-B0AE-24188B59BCAF}" type="presParOf" srcId="{8F83DC67-5DBF-4F56-A367-F71BC1CCB5A7}" destId="{CAF521C4-C843-4FAF-89DC-C92FDA2F39FB}" srcOrd="3" destOrd="0" presId="urn:microsoft.com/office/officeart/2018/2/layout/IconCircleList"/>
    <dgm:cxn modelId="{1324B4C4-97EC-4468-BE6B-8038662CECAB}" type="presParOf" srcId="{AA2848C3-FA64-4982-B748-9C521FC586DA}" destId="{3D203ABB-7266-4ACC-8E44-D54608A1A1A3}" srcOrd="3" destOrd="0" presId="urn:microsoft.com/office/officeart/2018/2/layout/IconCircleList"/>
    <dgm:cxn modelId="{8DD37352-E563-4919-89B9-A8D489065798}" type="presParOf" srcId="{AA2848C3-FA64-4982-B748-9C521FC586DA}" destId="{052974A0-D04F-4B76-9DDC-F0B9658E919A}" srcOrd="4" destOrd="0" presId="urn:microsoft.com/office/officeart/2018/2/layout/IconCircleList"/>
    <dgm:cxn modelId="{AABF392A-D05D-4559-BB68-2C129F7D96AD}" type="presParOf" srcId="{052974A0-D04F-4B76-9DDC-F0B9658E919A}" destId="{07482F26-3B5F-4E92-AEB2-861FBAD594D9}" srcOrd="0" destOrd="0" presId="urn:microsoft.com/office/officeart/2018/2/layout/IconCircleList"/>
    <dgm:cxn modelId="{AAB2B936-6B10-449A-9EE4-0E136E06D6F1}" type="presParOf" srcId="{052974A0-D04F-4B76-9DDC-F0B9658E919A}" destId="{B07CB84D-6B02-4D63-94AD-363AB0F368BF}" srcOrd="1" destOrd="0" presId="urn:microsoft.com/office/officeart/2018/2/layout/IconCircleList"/>
    <dgm:cxn modelId="{A42319F8-3C3E-48AF-A7CF-DE5CBCAD6DC1}" type="presParOf" srcId="{052974A0-D04F-4B76-9DDC-F0B9658E919A}" destId="{8C5C42B9-C0AE-4A85-B857-E129CACA5710}" srcOrd="2" destOrd="0" presId="urn:microsoft.com/office/officeart/2018/2/layout/IconCircleList"/>
    <dgm:cxn modelId="{853EDCD2-9B39-4E81-8A16-FC8AA15D4B26}" type="presParOf" srcId="{052974A0-D04F-4B76-9DDC-F0B9658E919A}" destId="{5A4B5E00-15F3-4E99-8F76-96F05D9860B4}" srcOrd="3" destOrd="0" presId="urn:microsoft.com/office/officeart/2018/2/layout/IconCircleList"/>
    <dgm:cxn modelId="{6F81C071-015C-4E86-BED6-6B9E32977A15}" type="presParOf" srcId="{AA2848C3-FA64-4982-B748-9C521FC586DA}" destId="{BC27ED0C-9B25-4D4B-B915-4E74A76D8640}" srcOrd="5" destOrd="0" presId="urn:microsoft.com/office/officeart/2018/2/layout/IconCircleList"/>
    <dgm:cxn modelId="{47C867BF-D181-42DC-9F0A-9BA269558B33}" type="presParOf" srcId="{AA2848C3-FA64-4982-B748-9C521FC586DA}" destId="{DB6775E7-22DB-4AB4-B30B-428BB337F0F3}" srcOrd="6" destOrd="0" presId="urn:microsoft.com/office/officeart/2018/2/layout/IconCircleList"/>
    <dgm:cxn modelId="{A351BC8B-83C8-4666-8E0F-5F91540B8845}" type="presParOf" srcId="{DB6775E7-22DB-4AB4-B30B-428BB337F0F3}" destId="{2BE4EB7C-E384-4912-B2C8-4297D498AE20}" srcOrd="0" destOrd="0" presId="urn:microsoft.com/office/officeart/2018/2/layout/IconCircleList"/>
    <dgm:cxn modelId="{12276F74-071A-4FD2-89D1-05B77CC8CFD6}" type="presParOf" srcId="{DB6775E7-22DB-4AB4-B30B-428BB337F0F3}" destId="{9FE1A789-0FC8-4F8F-97EE-242F1124B133}" srcOrd="1" destOrd="0" presId="urn:microsoft.com/office/officeart/2018/2/layout/IconCircleList"/>
    <dgm:cxn modelId="{FCA8F708-36CF-4461-BA47-B7ED567C2F81}" type="presParOf" srcId="{DB6775E7-22DB-4AB4-B30B-428BB337F0F3}" destId="{345E86D4-EAE5-45C8-9FB5-DD6E5782F1C5}" srcOrd="2" destOrd="0" presId="urn:microsoft.com/office/officeart/2018/2/layout/IconCircleList"/>
    <dgm:cxn modelId="{F55313E0-59E5-4709-AFC3-7FCC47D1E207}" type="presParOf" srcId="{DB6775E7-22DB-4AB4-B30B-428BB337F0F3}" destId="{C4659452-91DA-4517-9BA3-A5769FA09464}" srcOrd="3" destOrd="0" presId="urn:microsoft.com/office/officeart/2018/2/layout/IconCircleList"/>
    <dgm:cxn modelId="{5A39F6AB-04AF-44E3-A887-C8D8889C26B6}" type="presParOf" srcId="{AA2848C3-FA64-4982-B748-9C521FC586DA}" destId="{8518795A-3D89-4D55-B599-26DED4057290}" srcOrd="7" destOrd="0" presId="urn:microsoft.com/office/officeart/2018/2/layout/IconCircleList"/>
    <dgm:cxn modelId="{00C4E990-7D4F-46EF-A184-1032B0D8E19D}" type="presParOf" srcId="{AA2848C3-FA64-4982-B748-9C521FC586DA}" destId="{04414844-22B3-4C38-9475-BF90A666C977}" srcOrd="8" destOrd="0" presId="urn:microsoft.com/office/officeart/2018/2/layout/IconCircleList"/>
    <dgm:cxn modelId="{6FA5557E-29D3-4723-9A6D-AEFC52852174}" type="presParOf" srcId="{04414844-22B3-4C38-9475-BF90A666C977}" destId="{08A7B2B3-117E-4015-BBB4-67FACB64C0B7}" srcOrd="0" destOrd="0" presId="urn:microsoft.com/office/officeart/2018/2/layout/IconCircleList"/>
    <dgm:cxn modelId="{8DD00C25-6D45-48B1-8162-31F57E182C80}" type="presParOf" srcId="{04414844-22B3-4C38-9475-BF90A666C977}" destId="{B1258C9E-7696-49EC-ACC4-EA8DA3D047A2}" srcOrd="1" destOrd="0" presId="urn:microsoft.com/office/officeart/2018/2/layout/IconCircleList"/>
    <dgm:cxn modelId="{37A930E7-ED14-4728-9A7D-6F91813971CB}" type="presParOf" srcId="{04414844-22B3-4C38-9475-BF90A666C977}" destId="{DB2C374B-F400-4CAD-ABB4-0C6B471D445F}" srcOrd="2" destOrd="0" presId="urn:microsoft.com/office/officeart/2018/2/layout/IconCircleList"/>
    <dgm:cxn modelId="{CAA9E216-433E-48EC-A4F8-F310C5727543}" type="presParOf" srcId="{04414844-22B3-4C38-9475-BF90A666C977}" destId="{A5B85A58-9D5C-4A38-A5C7-8E9402A9808D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9174CE-0829-46A1-8A4E-B85E0BA0FF7F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9DF5483-88B3-4EBE-B3A4-5AB6077C7B38}">
      <dgm:prSet/>
      <dgm:spPr/>
      <dgm:t>
        <a:bodyPr/>
        <a:lstStyle/>
        <a:p>
          <a:r>
            <a:rPr lang="en-US" b="0" i="0" dirty="0"/>
            <a:t>To tailor hospitality, machine learning algorithms analyse guest behaviour and preferences. </a:t>
          </a:r>
          <a:endParaRPr lang="en-US" dirty="0"/>
        </a:p>
      </dgm:t>
    </dgm:pt>
    <dgm:pt modelId="{09A24A0B-EE07-4D59-9621-2A6AA86B2668}" type="parTrans" cxnId="{ED23980D-1B47-4900-BFCB-7003649A6E44}">
      <dgm:prSet/>
      <dgm:spPr/>
      <dgm:t>
        <a:bodyPr/>
        <a:lstStyle/>
        <a:p>
          <a:endParaRPr lang="en-US"/>
        </a:p>
      </dgm:t>
    </dgm:pt>
    <dgm:pt modelId="{4927D1AC-FB12-49A5-9E3E-388720306FDF}" type="sibTrans" cxnId="{ED23980D-1B47-4900-BFCB-7003649A6E44}">
      <dgm:prSet/>
      <dgm:spPr/>
      <dgm:t>
        <a:bodyPr/>
        <a:lstStyle/>
        <a:p>
          <a:endParaRPr lang="en-US"/>
        </a:p>
      </dgm:t>
    </dgm:pt>
    <dgm:pt modelId="{D52BD204-19C6-4899-9541-D134A427D88D}">
      <dgm:prSet/>
      <dgm:spPr/>
      <dgm:t>
        <a:bodyPr/>
        <a:lstStyle/>
        <a:p>
          <a:r>
            <a:rPr lang="en-US" b="0" i="0"/>
            <a:t>Voice-controlled room modifications and concierge recommendations differ for Marriott and Hilton guests. </a:t>
          </a:r>
          <a:endParaRPr lang="en-US"/>
        </a:p>
      </dgm:t>
    </dgm:pt>
    <dgm:pt modelId="{DB9285B3-1AF5-4A21-B3D2-4A8F6096B40A}" type="parTrans" cxnId="{FDBA7FA8-6970-4E7F-944A-389DDB8B6878}">
      <dgm:prSet/>
      <dgm:spPr/>
      <dgm:t>
        <a:bodyPr/>
        <a:lstStyle/>
        <a:p>
          <a:endParaRPr lang="en-US"/>
        </a:p>
      </dgm:t>
    </dgm:pt>
    <dgm:pt modelId="{E8DDCA7B-6E6E-4271-8B49-E4844737C335}" type="sibTrans" cxnId="{FDBA7FA8-6970-4E7F-944A-389DDB8B6878}">
      <dgm:prSet/>
      <dgm:spPr/>
      <dgm:t>
        <a:bodyPr/>
        <a:lstStyle/>
        <a:p>
          <a:endParaRPr lang="en-US"/>
        </a:p>
      </dgm:t>
    </dgm:pt>
    <dgm:pt modelId="{194A82AB-F281-41A8-A2CC-A22C332729A7}">
      <dgm:prSet/>
      <dgm:spPr/>
      <dgm:t>
        <a:bodyPr/>
        <a:lstStyle/>
        <a:p>
          <a:r>
            <a:rPr lang="en-US" b="0" i="0"/>
            <a:t>Hotels must address AI privacy issues under GDPR (Malone, 2024). </a:t>
          </a:r>
          <a:endParaRPr lang="en-US"/>
        </a:p>
      </dgm:t>
    </dgm:pt>
    <dgm:pt modelId="{F68A8A4C-F331-45C5-99F4-305ECFC6A670}" type="parTrans" cxnId="{D839BB14-A7FB-4A30-A321-B34E92820BA4}">
      <dgm:prSet/>
      <dgm:spPr/>
      <dgm:t>
        <a:bodyPr/>
        <a:lstStyle/>
        <a:p>
          <a:endParaRPr lang="en-US"/>
        </a:p>
      </dgm:t>
    </dgm:pt>
    <dgm:pt modelId="{8D0C011B-B912-49A5-ACB4-B026C67F4B92}" type="sibTrans" cxnId="{D839BB14-A7FB-4A30-A321-B34E92820BA4}">
      <dgm:prSet/>
      <dgm:spPr/>
      <dgm:t>
        <a:bodyPr/>
        <a:lstStyle/>
        <a:p>
          <a:endParaRPr lang="en-US"/>
        </a:p>
      </dgm:t>
    </dgm:pt>
    <dgm:pt modelId="{4308D9C5-0EA9-405E-A712-F2940EC5A4FD}">
      <dgm:prSet/>
      <dgm:spPr/>
      <dgm:t>
        <a:bodyPr/>
        <a:lstStyle/>
        <a:p>
          <a:r>
            <a:rPr lang="en-US" b="0" i="0" dirty="0"/>
            <a:t>Industry balances privacy and hyper-personalisation. </a:t>
          </a:r>
          <a:endParaRPr lang="en-US" dirty="0"/>
        </a:p>
      </dgm:t>
    </dgm:pt>
    <dgm:pt modelId="{DC38F51D-BF33-4242-B6D1-1577CB94F822}" type="parTrans" cxnId="{46E74211-023C-4F62-AC09-ED261828E3A4}">
      <dgm:prSet/>
      <dgm:spPr/>
      <dgm:t>
        <a:bodyPr/>
        <a:lstStyle/>
        <a:p>
          <a:endParaRPr lang="en-US"/>
        </a:p>
      </dgm:t>
    </dgm:pt>
    <dgm:pt modelId="{612A17CB-0894-49C8-8F7E-6BDB670E12CD}" type="sibTrans" cxnId="{46E74211-023C-4F62-AC09-ED261828E3A4}">
      <dgm:prSet/>
      <dgm:spPr/>
      <dgm:t>
        <a:bodyPr/>
        <a:lstStyle/>
        <a:p>
          <a:endParaRPr lang="en-US"/>
        </a:p>
      </dgm:t>
    </dgm:pt>
    <dgm:pt modelId="{9798C70F-6152-40F2-9FA6-09E4E43EC6B4}" type="pres">
      <dgm:prSet presAssocID="{F59174CE-0829-46A1-8A4E-B85E0BA0FF7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9E18B3D-073F-434A-82EC-C8098EAB9697}" type="pres">
      <dgm:prSet presAssocID="{F9DF5483-88B3-4EBE-B3A4-5AB6077C7B38}" presName="hierRoot1" presStyleCnt="0"/>
      <dgm:spPr/>
    </dgm:pt>
    <dgm:pt modelId="{064414A6-13B5-4DD4-AD62-0751095ECE54}" type="pres">
      <dgm:prSet presAssocID="{F9DF5483-88B3-4EBE-B3A4-5AB6077C7B38}" presName="composite" presStyleCnt="0"/>
      <dgm:spPr/>
    </dgm:pt>
    <dgm:pt modelId="{25015270-2EE7-427F-A37C-A2AA97CE374B}" type="pres">
      <dgm:prSet presAssocID="{F9DF5483-88B3-4EBE-B3A4-5AB6077C7B38}" presName="background" presStyleLbl="node0" presStyleIdx="0" presStyleCnt="4"/>
      <dgm:spPr/>
    </dgm:pt>
    <dgm:pt modelId="{51511ED2-0FB7-46E8-9C44-63D2A19E67C6}" type="pres">
      <dgm:prSet presAssocID="{F9DF5483-88B3-4EBE-B3A4-5AB6077C7B38}" presName="text" presStyleLbl="fgAcc0" presStyleIdx="0" presStyleCnt="4">
        <dgm:presLayoutVars>
          <dgm:chPref val="3"/>
        </dgm:presLayoutVars>
      </dgm:prSet>
      <dgm:spPr/>
    </dgm:pt>
    <dgm:pt modelId="{8E26AC74-AB66-4DCA-87C9-300174EBBA6B}" type="pres">
      <dgm:prSet presAssocID="{F9DF5483-88B3-4EBE-B3A4-5AB6077C7B38}" presName="hierChild2" presStyleCnt="0"/>
      <dgm:spPr/>
    </dgm:pt>
    <dgm:pt modelId="{7613EBE5-07F2-42E2-9157-87A33D7263F3}" type="pres">
      <dgm:prSet presAssocID="{D52BD204-19C6-4899-9541-D134A427D88D}" presName="hierRoot1" presStyleCnt="0"/>
      <dgm:spPr/>
    </dgm:pt>
    <dgm:pt modelId="{522E9B24-30FC-4E8D-8695-6233E4A7E45B}" type="pres">
      <dgm:prSet presAssocID="{D52BD204-19C6-4899-9541-D134A427D88D}" presName="composite" presStyleCnt="0"/>
      <dgm:spPr/>
    </dgm:pt>
    <dgm:pt modelId="{ED131E7E-2C6A-4FF2-8770-2D261D21BB75}" type="pres">
      <dgm:prSet presAssocID="{D52BD204-19C6-4899-9541-D134A427D88D}" presName="background" presStyleLbl="node0" presStyleIdx="1" presStyleCnt="4"/>
      <dgm:spPr/>
    </dgm:pt>
    <dgm:pt modelId="{3757B7AE-D9FD-4399-86C6-199A988C4BFF}" type="pres">
      <dgm:prSet presAssocID="{D52BD204-19C6-4899-9541-D134A427D88D}" presName="text" presStyleLbl="fgAcc0" presStyleIdx="1" presStyleCnt="4">
        <dgm:presLayoutVars>
          <dgm:chPref val="3"/>
        </dgm:presLayoutVars>
      </dgm:prSet>
      <dgm:spPr/>
    </dgm:pt>
    <dgm:pt modelId="{53C533BA-BD8D-4707-88C4-E7BFB72B0617}" type="pres">
      <dgm:prSet presAssocID="{D52BD204-19C6-4899-9541-D134A427D88D}" presName="hierChild2" presStyleCnt="0"/>
      <dgm:spPr/>
    </dgm:pt>
    <dgm:pt modelId="{3A5876A6-943F-43C0-967C-91F92611CA25}" type="pres">
      <dgm:prSet presAssocID="{194A82AB-F281-41A8-A2CC-A22C332729A7}" presName="hierRoot1" presStyleCnt="0"/>
      <dgm:spPr/>
    </dgm:pt>
    <dgm:pt modelId="{D31374A8-81DA-4BC0-A009-C26DC2F97294}" type="pres">
      <dgm:prSet presAssocID="{194A82AB-F281-41A8-A2CC-A22C332729A7}" presName="composite" presStyleCnt="0"/>
      <dgm:spPr/>
    </dgm:pt>
    <dgm:pt modelId="{03F2F8B1-AB3D-4528-B3A9-BE6C31F4308A}" type="pres">
      <dgm:prSet presAssocID="{194A82AB-F281-41A8-A2CC-A22C332729A7}" presName="background" presStyleLbl="node0" presStyleIdx="2" presStyleCnt="4"/>
      <dgm:spPr/>
    </dgm:pt>
    <dgm:pt modelId="{F2A69833-12BD-4257-8A2A-0E960669328B}" type="pres">
      <dgm:prSet presAssocID="{194A82AB-F281-41A8-A2CC-A22C332729A7}" presName="text" presStyleLbl="fgAcc0" presStyleIdx="2" presStyleCnt="4">
        <dgm:presLayoutVars>
          <dgm:chPref val="3"/>
        </dgm:presLayoutVars>
      </dgm:prSet>
      <dgm:spPr/>
    </dgm:pt>
    <dgm:pt modelId="{AF22036E-4EED-41B0-A74B-7BF0DC8DE10E}" type="pres">
      <dgm:prSet presAssocID="{194A82AB-F281-41A8-A2CC-A22C332729A7}" presName="hierChild2" presStyleCnt="0"/>
      <dgm:spPr/>
    </dgm:pt>
    <dgm:pt modelId="{0FE58317-07A8-4E74-B6A4-2DD3C7800F66}" type="pres">
      <dgm:prSet presAssocID="{4308D9C5-0EA9-405E-A712-F2940EC5A4FD}" presName="hierRoot1" presStyleCnt="0"/>
      <dgm:spPr/>
    </dgm:pt>
    <dgm:pt modelId="{0735FB85-8116-4F27-A680-97B68E6BBFB9}" type="pres">
      <dgm:prSet presAssocID="{4308D9C5-0EA9-405E-A712-F2940EC5A4FD}" presName="composite" presStyleCnt="0"/>
      <dgm:spPr/>
    </dgm:pt>
    <dgm:pt modelId="{67F787C7-20EB-40A7-AE42-25B222626682}" type="pres">
      <dgm:prSet presAssocID="{4308D9C5-0EA9-405E-A712-F2940EC5A4FD}" presName="background" presStyleLbl="node0" presStyleIdx="3" presStyleCnt="4"/>
      <dgm:spPr/>
    </dgm:pt>
    <dgm:pt modelId="{8884B4E0-AD35-4068-BCF1-8266B8BA74EE}" type="pres">
      <dgm:prSet presAssocID="{4308D9C5-0EA9-405E-A712-F2940EC5A4FD}" presName="text" presStyleLbl="fgAcc0" presStyleIdx="3" presStyleCnt="4">
        <dgm:presLayoutVars>
          <dgm:chPref val="3"/>
        </dgm:presLayoutVars>
      </dgm:prSet>
      <dgm:spPr/>
    </dgm:pt>
    <dgm:pt modelId="{C1E9E465-AFDB-42CB-A833-C9BC187138F0}" type="pres">
      <dgm:prSet presAssocID="{4308D9C5-0EA9-405E-A712-F2940EC5A4FD}" presName="hierChild2" presStyleCnt="0"/>
      <dgm:spPr/>
    </dgm:pt>
  </dgm:ptLst>
  <dgm:cxnLst>
    <dgm:cxn modelId="{ED23980D-1B47-4900-BFCB-7003649A6E44}" srcId="{F59174CE-0829-46A1-8A4E-B85E0BA0FF7F}" destId="{F9DF5483-88B3-4EBE-B3A4-5AB6077C7B38}" srcOrd="0" destOrd="0" parTransId="{09A24A0B-EE07-4D59-9621-2A6AA86B2668}" sibTransId="{4927D1AC-FB12-49A5-9E3E-388720306FDF}"/>
    <dgm:cxn modelId="{9A533B0F-6EFB-4813-8DEC-CC3C4A8AF2F3}" type="presOf" srcId="{D52BD204-19C6-4899-9541-D134A427D88D}" destId="{3757B7AE-D9FD-4399-86C6-199A988C4BFF}" srcOrd="0" destOrd="0" presId="urn:microsoft.com/office/officeart/2005/8/layout/hierarchy1"/>
    <dgm:cxn modelId="{46E74211-023C-4F62-AC09-ED261828E3A4}" srcId="{F59174CE-0829-46A1-8A4E-B85E0BA0FF7F}" destId="{4308D9C5-0EA9-405E-A712-F2940EC5A4FD}" srcOrd="3" destOrd="0" parTransId="{DC38F51D-BF33-4242-B6D1-1577CB94F822}" sibTransId="{612A17CB-0894-49C8-8F7E-6BDB670E12CD}"/>
    <dgm:cxn modelId="{D839BB14-A7FB-4A30-A321-B34E92820BA4}" srcId="{F59174CE-0829-46A1-8A4E-B85E0BA0FF7F}" destId="{194A82AB-F281-41A8-A2CC-A22C332729A7}" srcOrd="2" destOrd="0" parTransId="{F68A8A4C-F331-45C5-99F4-305ECFC6A670}" sibTransId="{8D0C011B-B912-49A5-ACB4-B026C67F4B92}"/>
    <dgm:cxn modelId="{F8FCFD2C-F369-43FB-ADAD-4B31D921646D}" type="presOf" srcId="{F9DF5483-88B3-4EBE-B3A4-5AB6077C7B38}" destId="{51511ED2-0FB7-46E8-9C44-63D2A19E67C6}" srcOrd="0" destOrd="0" presId="urn:microsoft.com/office/officeart/2005/8/layout/hierarchy1"/>
    <dgm:cxn modelId="{CDFFD55A-EF35-4485-ABF3-ECB641F959D4}" type="presOf" srcId="{4308D9C5-0EA9-405E-A712-F2940EC5A4FD}" destId="{8884B4E0-AD35-4068-BCF1-8266B8BA74EE}" srcOrd="0" destOrd="0" presId="urn:microsoft.com/office/officeart/2005/8/layout/hierarchy1"/>
    <dgm:cxn modelId="{C3CEB981-FB4D-4072-BF70-4875D94F6E4C}" type="presOf" srcId="{F59174CE-0829-46A1-8A4E-B85E0BA0FF7F}" destId="{9798C70F-6152-40F2-9FA6-09E4E43EC6B4}" srcOrd="0" destOrd="0" presId="urn:microsoft.com/office/officeart/2005/8/layout/hierarchy1"/>
    <dgm:cxn modelId="{FDBA7FA8-6970-4E7F-944A-389DDB8B6878}" srcId="{F59174CE-0829-46A1-8A4E-B85E0BA0FF7F}" destId="{D52BD204-19C6-4899-9541-D134A427D88D}" srcOrd="1" destOrd="0" parTransId="{DB9285B3-1AF5-4A21-B3D2-4A8F6096B40A}" sibTransId="{E8DDCA7B-6E6E-4271-8B49-E4844737C335}"/>
    <dgm:cxn modelId="{DECE62CF-2998-4702-97D9-967CF78F4387}" type="presOf" srcId="{194A82AB-F281-41A8-A2CC-A22C332729A7}" destId="{F2A69833-12BD-4257-8A2A-0E960669328B}" srcOrd="0" destOrd="0" presId="urn:microsoft.com/office/officeart/2005/8/layout/hierarchy1"/>
    <dgm:cxn modelId="{699B0CE9-0982-44FF-B5F8-1C541890A57D}" type="presParOf" srcId="{9798C70F-6152-40F2-9FA6-09E4E43EC6B4}" destId="{E9E18B3D-073F-434A-82EC-C8098EAB9697}" srcOrd="0" destOrd="0" presId="urn:microsoft.com/office/officeart/2005/8/layout/hierarchy1"/>
    <dgm:cxn modelId="{0575A9F8-E8FC-4612-AC88-4A17954BD65D}" type="presParOf" srcId="{E9E18B3D-073F-434A-82EC-C8098EAB9697}" destId="{064414A6-13B5-4DD4-AD62-0751095ECE54}" srcOrd="0" destOrd="0" presId="urn:microsoft.com/office/officeart/2005/8/layout/hierarchy1"/>
    <dgm:cxn modelId="{5535EA0D-17B4-41F3-9AE1-D4700121A9E7}" type="presParOf" srcId="{064414A6-13B5-4DD4-AD62-0751095ECE54}" destId="{25015270-2EE7-427F-A37C-A2AA97CE374B}" srcOrd="0" destOrd="0" presId="urn:microsoft.com/office/officeart/2005/8/layout/hierarchy1"/>
    <dgm:cxn modelId="{AA669392-AE3D-4B49-AF67-EC0E18F33A24}" type="presParOf" srcId="{064414A6-13B5-4DD4-AD62-0751095ECE54}" destId="{51511ED2-0FB7-46E8-9C44-63D2A19E67C6}" srcOrd="1" destOrd="0" presId="urn:microsoft.com/office/officeart/2005/8/layout/hierarchy1"/>
    <dgm:cxn modelId="{683670FA-8576-43B3-A368-0847152B74C7}" type="presParOf" srcId="{E9E18B3D-073F-434A-82EC-C8098EAB9697}" destId="{8E26AC74-AB66-4DCA-87C9-300174EBBA6B}" srcOrd="1" destOrd="0" presId="urn:microsoft.com/office/officeart/2005/8/layout/hierarchy1"/>
    <dgm:cxn modelId="{D085F0F0-A856-41E6-8355-C5359EB7527D}" type="presParOf" srcId="{9798C70F-6152-40F2-9FA6-09E4E43EC6B4}" destId="{7613EBE5-07F2-42E2-9157-87A33D7263F3}" srcOrd="1" destOrd="0" presId="urn:microsoft.com/office/officeart/2005/8/layout/hierarchy1"/>
    <dgm:cxn modelId="{57BB3F29-C79E-4210-BD85-6E3BE6349580}" type="presParOf" srcId="{7613EBE5-07F2-42E2-9157-87A33D7263F3}" destId="{522E9B24-30FC-4E8D-8695-6233E4A7E45B}" srcOrd="0" destOrd="0" presId="urn:microsoft.com/office/officeart/2005/8/layout/hierarchy1"/>
    <dgm:cxn modelId="{78175167-A244-4EFB-BBDE-274D0203BB77}" type="presParOf" srcId="{522E9B24-30FC-4E8D-8695-6233E4A7E45B}" destId="{ED131E7E-2C6A-4FF2-8770-2D261D21BB75}" srcOrd="0" destOrd="0" presId="urn:microsoft.com/office/officeart/2005/8/layout/hierarchy1"/>
    <dgm:cxn modelId="{2AC5BC7D-7C59-4886-84E7-B6624DEF5964}" type="presParOf" srcId="{522E9B24-30FC-4E8D-8695-6233E4A7E45B}" destId="{3757B7AE-D9FD-4399-86C6-199A988C4BFF}" srcOrd="1" destOrd="0" presId="urn:microsoft.com/office/officeart/2005/8/layout/hierarchy1"/>
    <dgm:cxn modelId="{7F054174-F7F1-4E10-A675-77819A35F4C4}" type="presParOf" srcId="{7613EBE5-07F2-42E2-9157-87A33D7263F3}" destId="{53C533BA-BD8D-4707-88C4-E7BFB72B0617}" srcOrd="1" destOrd="0" presId="urn:microsoft.com/office/officeart/2005/8/layout/hierarchy1"/>
    <dgm:cxn modelId="{D2FC6A33-19D6-4916-A550-DC528B0F97A5}" type="presParOf" srcId="{9798C70F-6152-40F2-9FA6-09E4E43EC6B4}" destId="{3A5876A6-943F-43C0-967C-91F92611CA25}" srcOrd="2" destOrd="0" presId="urn:microsoft.com/office/officeart/2005/8/layout/hierarchy1"/>
    <dgm:cxn modelId="{985F0AB6-E1D4-42FC-B55A-049F480266F9}" type="presParOf" srcId="{3A5876A6-943F-43C0-967C-91F92611CA25}" destId="{D31374A8-81DA-4BC0-A009-C26DC2F97294}" srcOrd="0" destOrd="0" presId="urn:microsoft.com/office/officeart/2005/8/layout/hierarchy1"/>
    <dgm:cxn modelId="{7404F715-D147-4EEB-B9AD-8ED8E3259333}" type="presParOf" srcId="{D31374A8-81DA-4BC0-A009-C26DC2F97294}" destId="{03F2F8B1-AB3D-4528-B3A9-BE6C31F4308A}" srcOrd="0" destOrd="0" presId="urn:microsoft.com/office/officeart/2005/8/layout/hierarchy1"/>
    <dgm:cxn modelId="{E0F88514-35E2-4E74-AAB6-8DB8FFF19D9B}" type="presParOf" srcId="{D31374A8-81DA-4BC0-A009-C26DC2F97294}" destId="{F2A69833-12BD-4257-8A2A-0E960669328B}" srcOrd="1" destOrd="0" presId="urn:microsoft.com/office/officeart/2005/8/layout/hierarchy1"/>
    <dgm:cxn modelId="{43696B49-F902-4B9F-806F-747F26531F62}" type="presParOf" srcId="{3A5876A6-943F-43C0-967C-91F92611CA25}" destId="{AF22036E-4EED-41B0-A74B-7BF0DC8DE10E}" srcOrd="1" destOrd="0" presId="urn:microsoft.com/office/officeart/2005/8/layout/hierarchy1"/>
    <dgm:cxn modelId="{B142DA0C-4364-4543-B4D7-D497D95B4C0A}" type="presParOf" srcId="{9798C70F-6152-40F2-9FA6-09E4E43EC6B4}" destId="{0FE58317-07A8-4E74-B6A4-2DD3C7800F66}" srcOrd="3" destOrd="0" presId="urn:microsoft.com/office/officeart/2005/8/layout/hierarchy1"/>
    <dgm:cxn modelId="{C4F1E483-AB41-4208-9C40-F0B4BEADF517}" type="presParOf" srcId="{0FE58317-07A8-4E74-B6A4-2DD3C7800F66}" destId="{0735FB85-8116-4F27-A680-97B68E6BBFB9}" srcOrd="0" destOrd="0" presId="urn:microsoft.com/office/officeart/2005/8/layout/hierarchy1"/>
    <dgm:cxn modelId="{615FD264-1D5B-4C9B-AAA9-47B93FFB3024}" type="presParOf" srcId="{0735FB85-8116-4F27-A680-97B68E6BBFB9}" destId="{67F787C7-20EB-40A7-AE42-25B222626682}" srcOrd="0" destOrd="0" presId="urn:microsoft.com/office/officeart/2005/8/layout/hierarchy1"/>
    <dgm:cxn modelId="{219CC714-6FF8-4FB2-99CF-C8C68F5C3DBD}" type="presParOf" srcId="{0735FB85-8116-4F27-A680-97B68E6BBFB9}" destId="{8884B4E0-AD35-4068-BCF1-8266B8BA74EE}" srcOrd="1" destOrd="0" presId="urn:microsoft.com/office/officeart/2005/8/layout/hierarchy1"/>
    <dgm:cxn modelId="{5265CD0A-E10E-48CB-9E72-54428D213361}" type="presParOf" srcId="{0FE58317-07A8-4E74-B6A4-2DD3C7800F66}" destId="{C1E9E465-AFDB-42CB-A833-C9BC187138F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1CD9E2B-F0A8-477B-97E2-C8B5440E9456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2B7AAF0-84B9-416B-93DA-20670F67F17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Invest in Workforce Training and Upskilling</a:t>
          </a:r>
          <a:endParaRPr lang="en-US"/>
        </a:p>
      </dgm:t>
    </dgm:pt>
    <dgm:pt modelId="{CAEF1241-28B2-4307-BC17-C7F631D33030}" type="parTrans" cxnId="{6B988307-3105-4298-82D2-F82472C463EC}">
      <dgm:prSet/>
      <dgm:spPr/>
      <dgm:t>
        <a:bodyPr/>
        <a:lstStyle/>
        <a:p>
          <a:endParaRPr lang="en-US"/>
        </a:p>
      </dgm:t>
    </dgm:pt>
    <dgm:pt modelId="{AF0AEB8F-DAF5-4379-B3DF-2DC929E3D8B6}" type="sibTrans" cxnId="{6B988307-3105-4298-82D2-F82472C463E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DCF719D-F6FF-45CF-AF7B-6B71A67B4DF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Enhance Crisis Management Through AI</a:t>
          </a:r>
          <a:endParaRPr lang="en-US"/>
        </a:p>
      </dgm:t>
    </dgm:pt>
    <dgm:pt modelId="{2FB586BF-1FAC-45DA-9631-61C5327211B0}" type="parTrans" cxnId="{9659918D-F504-4CED-B268-FF7C82C446FB}">
      <dgm:prSet/>
      <dgm:spPr/>
      <dgm:t>
        <a:bodyPr/>
        <a:lstStyle/>
        <a:p>
          <a:endParaRPr lang="en-US"/>
        </a:p>
      </dgm:t>
    </dgm:pt>
    <dgm:pt modelId="{4DA0F340-0C13-4A73-86AF-0AE0FEA9F8C5}" type="sibTrans" cxnId="{9659918D-F504-4CED-B268-FF7C82C446F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37DD6A9-716C-46B7-9621-5C2E8DADA65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Strengthen Cybersecurity Measures (Sharma et al., 2024).</a:t>
          </a:r>
          <a:endParaRPr lang="en-US"/>
        </a:p>
      </dgm:t>
    </dgm:pt>
    <dgm:pt modelId="{10C7CD43-6A6D-4DA2-92FA-1122902857B0}" type="parTrans" cxnId="{CDBC103B-C630-4020-88C6-C89FD4A16357}">
      <dgm:prSet/>
      <dgm:spPr/>
      <dgm:t>
        <a:bodyPr/>
        <a:lstStyle/>
        <a:p>
          <a:endParaRPr lang="en-US"/>
        </a:p>
      </dgm:t>
    </dgm:pt>
    <dgm:pt modelId="{AD5C97E0-C4B6-4E1D-BE98-6AFEDCAD4FA2}" type="sibTrans" cxnId="{CDBC103B-C630-4020-88C6-C89FD4A1635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F9F95A3-98F8-4103-BE90-9BD9F7DC522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Foster Collaboration Between Industry Stakeholders</a:t>
          </a:r>
          <a:endParaRPr lang="en-US"/>
        </a:p>
      </dgm:t>
    </dgm:pt>
    <dgm:pt modelId="{7F311460-148D-4B4E-BC2A-D277E1E1CD96}" type="parTrans" cxnId="{6058B3EC-5377-4C15-AC69-73BF659A5F23}">
      <dgm:prSet/>
      <dgm:spPr/>
      <dgm:t>
        <a:bodyPr/>
        <a:lstStyle/>
        <a:p>
          <a:endParaRPr lang="en-US"/>
        </a:p>
      </dgm:t>
    </dgm:pt>
    <dgm:pt modelId="{296A20AA-F49E-433D-BC1F-DD4A6C4E246D}" type="sibTrans" cxnId="{6058B3EC-5377-4C15-AC69-73BF659A5F2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374D485-3E89-477A-9CF4-D0B3B7A2143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Promote Guest Education and Engagement</a:t>
          </a:r>
          <a:endParaRPr lang="en-US"/>
        </a:p>
      </dgm:t>
    </dgm:pt>
    <dgm:pt modelId="{B220B2C8-0224-4FA1-ABC5-5BB664F4D1DD}" type="parTrans" cxnId="{01264556-82EE-4BEE-97DC-489E7F76FBA6}">
      <dgm:prSet/>
      <dgm:spPr/>
      <dgm:t>
        <a:bodyPr/>
        <a:lstStyle/>
        <a:p>
          <a:endParaRPr lang="en-US"/>
        </a:p>
      </dgm:t>
    </dgm:pt>
    <dgm:pt modelId="{32069C25-02DB-4C53-BB2E-BA1FB2562897}" type="sibTrans" cxnId="{01264556-82EE-4BEE-97DC-489E7F76FBA6}">
      <dgm:prSet/>
      <dgm:spPr/>
      <dgm:t>
        <a:bodyPr/>
        <a:lstStyle/>
        <a:p>
          <a:endParaRPr lang="en-US"/>
        </a:p>
      </dgm:t>
    </dgm:pt>
    <dgm:pt modelId="{8F36C572-8E6D-4F36-AC9E-5C47E23383DE}" type="pres">
      <dgm:prSet presAssocID="{51CD9E2B-F0A8-477B-97E2-C8B5440E9456}" presName="root" presStyleCnt="0">
        <dgm:presLayoutVars>
          <dgm:dir/>
          <dgm:resizeHandles val="exact"/>
        </dgm:presLayoutVars>
      </dgm:prSet>
      <dgm:spPr/>
    </dgm:pt>
    <dgm:pt modelId="{0B8E151C-781B-41D0-98B1-F176ADE6FCF6}" type="pres">
      <dgm:prSet presAssocID="{51CD9E2B-F0A8-477B-97E2-C8B5440E9456}" presName="container" presStyleCnt="0">
        <dgm:presLayoutVars>
          <dgm:dir/>
          <dgm:resizeHandles val="exact"/>
        </dgm:presLayoutVars>
      </dgm:prSet>
      <dgm:spPr/>
    </dgm:pt>
    <dgm:pt modelId="{C7456C12-F138-4787-9969-B56C02378306}" type="pres">
      <dgm:prSet presAssocID="{42B7AAF0-84B9-416B-93DA-20670F67F176}" presName="compNode" presStyleCnt="0"/>
      <dgm:spPr/>
    </dgm:pt>
    <dgm:pt modelId="{3B115E10-1655-40FB-9B1B-95255317733C}" type="pres">
      <dgm:prSet presAssocID="{42B7AAF0-84B9-416B-93DA-20670F67F176}" presName="iconBgRect" presStyleLbl="bgShp" presStyleIdx="0" presStyleCnt="5"/>
      <dgm:spPr/>
    </dgm:pt>
    <dgm:pt modelId="{2963BFA9-E7E0-4E5E-A228-5BCC73AAD7CC}" type="pres">
      <dgm:prSet presAssocID="{42B7AAF0-84B9-416B-93DA-20670F67F17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orkforce Management"/>
        </a:ext>
      </dgm:extLst>
    </dgm:pt>
    <dgm:pt modelId="{9DB7F17A-3672-4B1F-B853-30CE6E1AF1CA}" type="pres">
      <dgm:prSet presAssocID="{42B7AAF0-84B9-416B-93DA-20670F67F176}" presName="spaceRect" presStyleCnt="0"/>
      <dgm:spPr/>
    </dgm:pt>
    <dgm:pt modelId="{A0418B6F-E2FF-451D-BCFA-2FC32DDF8BC0}" type="pres">
      <dgm:prSet presAssocID="{42B7AAF0-84B9-416B-93DA-20670F67F176}" presName="textRect" presStyleLbl="revTx" presStyleIdx="0" presStyleCnt="5">
        <dgm:presLayoutVars>
          <dgm:chMax val="1"/>
          <dgm:chPref val="1"/>
        </dgm:presLayoutVars>
      </dgm:prSet>
      <dgm:spPr/>
    </dgm:pt>
    <dgm:pt modelId="{FA3886A9-B094-463C-823F-AAED0FD5AE33}" type="pres">
      <dgm:prSet presAssocID="{AF0AEB8F-DAF5-4379-B3DF-2DC929E3D8B6}" presName="sibTrans" presStyleLbl="sibTrans2D1" presStyleIdx="0" presStyleCnt="0"/>
      <dgm:spPr/>
    </dgm:pt>
    <dgm:pt modelId="{2A163CD2-BD94-446B-9999-F40964B6E1C7}" type="pres">
      <dgm:prSet presAssocID="{ADCF719D-F6FF-45CF-AF7B-6B71A67B4DF9}" presName="compNode" presStyleCnt="0"/>
      <dgm:spPr/>
    </dgm:pt>
    <dgm:pt modelId="{04B3C82F-7018-439A-ABCE-C288C99B02A0}" type="pres">
      <dgm:prSet presAssocID="{ADCF719D-F6FF-45CF-AF7B-6B71A67B4DF9}" presName="iconBgRect" presStyleLbl="bgShp" presStyleIdx="1" presStyleCnt="5"/>
      <dgm:spPr/>
    </dgm:pt>
    <dgm:pt modelId="{29EC1BDD-0112-4D50-B1EA-6771B939E20D}" type="pres">
      <dgm:prSet presAssocID="{ADCF719D-F6FF-45CF-AF7B-6B71A67B4DF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port Add"/>
        </a:ext>
      </dgm:extLst>
    </dgm:pt>
    <dgm:pt modelId="{33C7FAD1-B817-459A-B642-03C5B249E8DD}" type="pres">
      <dgm:prSet presAssocID="{ADCF719D-F6FF-45CF-AF7B-6B71A67B4DF9}" presName="spaceRect" presStyleCnt="0"/>
      <dgm:spPr/>
    </dgm:pt>
    <dgm:pt modelId="{D9853B30-9640-42DD-B199-DB22DADDA378}" type="pres">
      <dgm:prSet presAssocID="{ADCF719D-F6FF-45CF-AF7B-6B71A67B4DF9}" presName="textRect" presStyleLbl="revTx" presStyleIdx="1" presStyleCnt="5">
        <dgm:presLayoutVars>
          <dgm:chMax val="1"/>
          <dgm:chPref val="1"/>
        </dgm:presLayoutVars>
      </dgm:prSet>
      <dgm:spPr/>
    </dgm:pt>
    <dgm:pt modelId="{85C49EF7-C700-43E8-9695-BFE2D90E0A9F}" type="pres">
      <dgm:prSet presAssocID="{4DA0F340-0C13-4A73-86AF-0AE0FEA9F8C5}" presName="sibTrans" presStyleLbl="sibTrans2D1" presStyleIdx="0" presStyleCnt="0"/>
      <dgm:spPr/>
    </dgm:pt>
    <dgm:pt modelId="{7BEC5DDC-21EB-4387-B261-C4C164E9E660}" type="pres">
      <dgm:prSet presAssocID="{D37DD6A9-716C-46B7-9621-5C2E8DADA653}" presName="compNode" presStyleCnt="0"/>
      <dgm:spPr/>
    </dgm:pt>
    <dgm:pt modelId="{41B5BEA9-EC45-4ACF-B516-3804E18FA52D}" type="pres">
      <dgm:prSet presAssocID="{D37DD6A9-716C-46B7-9621-5C2E8DADA653}" presName="iconBgRect" presStyleLbl="bgShp" presStyleIdx="2" presStyleCnt="5"/>
      <dgm:spPr/>
    </dgm:pt>
    <dgm:pt modelId="{D5056CE6-1390-40DC-B88F-EC2DA60B285D}" type="pres">
      <dgm:prSet presAssocID="{D37DD6A9-716C-46B7-9621-5C2E8DADA65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aptop Secure"/>
        </a:ext>
      </dgm:extLst>
    </dgm:pt>
    <dgm:pt modelId="{D6C556A6-D5A2-43E0-8B65-0AA937BE7FC1}" type="pres">
      <dgm:prSet presAssocID="{D37DD6A9-716C-46B7-9621-5C2E8DADA653}" presName="spaceRect" presStyleCnt="0"/>
      <dgm:spPr/>
    </dgm:pt>
    <dgm:pt modelId="{87CE164C-F138-47BA-B7FA-B53B9B877CA0}" type="pres">
      <dgm:prSet presAssocID="{D37DD6A9-716C-46B7-9621-5C2E8DADA653}" presName="textRect" presStyleLbl="revTx" presStyleIdx="2" presStyleCnt="5">
        <dgm:presLayoutVars>
          <dgm:chMax val="1"/>
          <dgm:chPref val="1"/>
        </dgm:presLayoutVars>
      </dgm:prSet>
      <dgm:spPr/>
    </dgm:pt>
    <dgm:pt modelId="{0D747F10-D3C2-4301-8094-3E45DAE5F2A0}" type="pres">
      <dgm:prSet presAssocID="{AD5C97E0-C4B6-4E1D-BE98-6AFEDCAD4FA2}" presName="sibTrans" presStyleLbl="sibTrans2D1" presStyleIdx="0" presStyleCnt="0"/>
      <dgm:spPr/>
    </dgm:pt>
    <dgm:pt modelId="{263D8CC3-E4E4-4ADE-91C6-F5326EB08729}" type="pres">
      <dgm:prSet presAssocID="{3F9F95A3-98F8-4103-BE90-9BD9F7DC5221}" presName="compNode" presStyleCnt="0"/>
      <dgm:spPr/>
    </dgm:pt>
    <dgm:pt modelId="{5E9AB522-C0E2-43B2-AD8B-83AC0DFD6B00}" type="pres">
      <dgm:prSet presAssocID="{3F9F95A3-98F8-4103-BE90-9BD9F7DC5221}" presName="iconBgRect" presStyleLbl="bgShp" presStyleIdx="3" presStyleCnt="5"/>
      <dgm:spPr/>
    </dgm:pt>
    <dgm:pt modelId="{120B1285-0A77-4164-9FC5-D5EE0599EA4E}" type="pres">
      <dgm:prSet presAssocID="{3F9F95A3-98F8-4103-BE90-9BD9F7DC522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ruitment Management"/>
        </a:ext>
      </dgm:extLst>
    </dgm:pt>
    <dgm:pt modelId="{AC738373-789D-4A37-A156-44A9FD06FC01}" type="pres">
      <dgm:prSet presAssocID="{3F9F95A3-98F8-4103-BE90-9BD9F7DC5221}" presName="spaceRect" presStyleCnt="0"/>
      <dgm:spPr/>
    </dgm:pt>
    <dgm:pt modelId="{CC17DA94-8E5B-43BF-A5A6-9F2BA61AC783}" type="pres">
      <dgm:prSet presAssocID="{3F9F95A3-98F8-4103-BE90-9BD9F7DC5221}" presName="textRect" presStyleLbl="revTx" presStyleIdx="3" presStyleCnt="5">
        <dgm:presLayoutVars>
          <dgm:chMax val="1"/>
          <dgm:chPref val="1"/>
        </dgm:presLayoutVars>
      </dgm:prSet>
      <dgm:spPr/>
    </dgm:pt>
    <dgm:pt modelId="{C6A16FBD-DC9D-4D55-9C39-441FC9B18761}" type="pres">
      <dgm:prSet presAssocID="{296A20AA-F49E-433D-BC1F-DD4A6C4E246D}" presName="sibTrans" presStyleLbl="sibTrans2D1" presStyleIdx="0" presStyleCnt="0"/>
      <dgm:spPr/>
    </dgm:pt>
    <dgm:pt modelId="{39D63464-92E8-4A9A-9ECB-AC5B1417E657}" type="pres">
      <dgm:prSet presAssocID="{B374D485-3E89-477A-9CF4-D0B3B7A21431}" presName="compNode" presStyleCnt="0"/>
      <dgm:spPr/>
    </dgm:pt>
    <dgm:pt modelId="{C0521238-A560-403D-AB8E-E692B63CB6A0}" type="pres">
      <dgm:prSet presAssocID="{B374D485-3E89-477A-9CF4-D0B3B7A21431}" presName="iconBgRect" presStyleLbl="bgShp" presStyleIdx="4" presStyleCnt="5"/>
      <dgm:spPr/>
    </dgm:pt>
    <dgm:pt modelId="{B3789F46-9AE7-4465-9D91-314EE0D391E3}" type="pres">
      <dgm:prSet presAssocID="{B374D485-3E89-477A-9CF4-D0B3B7A2143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ducation"/>
        </a:ext>
      </dgm:extLst>
    </dgm:pt>
    <dgm:pt modelId="{5E157260-0F60-4A09-99D9-24EF002BAC29}" type="pres">
      <dgm:prSet presAssocID="{B374D485-3E89-477A-9CF4-D0B3B7A21431}" presName="spaceRect" presStyleCnt="0"/>
      <dgm:spPr/>
    </dgm:pt>
    <dgm:pt modelId="{8C3E1B82-F13D-435B-877A-179FC93526B4}" type="pres">
      <dgm:prSet presAssocID="{B374D485-3E89-477A-9CF4-D0B3B7A21431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6B988307-3105-4298-82D2-F82472C463EC}" srcId="{51CD9E2B-F0A8-477B-97E2-C8B5440E9456}" destId="{42B7AAF0-84B9-416B-93DA-20670F67F176}" srcOrd="0" destOrd="0" parTransId="{CAEF1241-28B2-4307-BC17-C7F631D33030}" sibTransId="{AF0AEB8F-DAF5-4379-B3DF-2DC929E3D8B6}"/>
    <dgm:cxn modelId="{8EC8AA0A-6485-41B1-85B4-E8BEBCBAC53F}" type="presOf" srcId="{42B7AAF0-84B9-416B-93DA-20670F67F176}" destId="{A0418B6F-E2FF-451D-BCFA-2FC32DDF8BC0}" srcOrd="0" destOrd="0" presId="urn:microsoft.com/office/officeart/2018/2/layout/IconCircleList"/>
    <dgm:cxn modelId="{C80D612D-D1FE-4FF1-A5DD-16763AAD0AC9}" type="presOf" srcId="{4DA0F340-0C13-4A73-86AF-0AE0FEA9F8C5}" destId="{85C49EF7-C700-43E8-9695-BFE2D90E0A9F}" srcOrd="0" destOrd="0" presId="urn:microsoft.com/office/officeart/2018/2/layout/IconCircleList"/>
    <dgm:cxn modelId="{4D101732-B233-4195-B7CA-2C893EBF9874}" type="presOf" srcId="{296A20AA-F49E-433D-BC1F-DD4A6C4E246D}" destId="{C6A16FBD-DC9D-4D55-9C39-441FC9B18761}" srcOrd="0" destOrd="0" presId="urn:microsoft.com/office/officeart/2018/2/layout/IconCircleList"/>
    <dgm:cxn modelId="{F5F5A635-CEC9-40C4-926B-4A6B2406AC6C}" type="presOf" srcId="{AD5C97E0-C4B6-4E1D-BE98-6AFEDCAD4FA2}" destId="{0D747F10-D3C2-4301-8094-3E45DAE5F2A0}" srcOrd="0" destOrd="0" presId="urn:microsoft.com/office/officeart/2018/2/layout/IconCircleList"/>
    <dgm:cxn modelId="{CDBC103B-C630-4020-88C6-C89FD4A16357}" srcId="{51CD9E2B-F0A8-477B-97E2-C8B5440E9456}" destId="{D37DD6A9-716C-46B7-9621-5C2E8DADA653}" srcOrd="2" destOrd="0" parTransId="{10C7CD43-6A6D-4DA2-92FA-1122902857B0}" sibTransId="{AD5C97E0-C4B6-4E1D-BE98-6AFEDCAD4FA2}"/>
    <dgm:cxn modelId="{01264556-82EE-4BEE-97DC-489E7F76FBA6}" srcId="{51CD9E2B-F0A8-477B-97E2-C8B5440E9456}" destId="{B374D485-3E89-477A-9CF4-D0B3B7A21431}" srcOrd="4" destOrd="0" parTransId="{B220B2C8-0224-4FA1-ABC5-5BB664F4D1DD}" sibTransId="{32069C25-02DB-4C53-BB2E-BA1FB2562897}"/>
    <dgm:cxn modelId="{A30BCB7D-A11A-4FD5-9183-A9E5C0A94B54}" type="presOf" srcId="{ADCF719D-F6FF-45CF-AF7B-6B71A67B4DF9}" destId="{D9853B30-9640-42DD-B199-DB22DADDA378}" srcOrd="0" destOrd="0" presId="urn:microsoft.com/office/officeart/2018/2/layout/IconCircleList"/>
    <dgm:cxn modelId="{9888E484-3132-4E30-A985-D582EEE6957D}" type="presOf" srcId="{AF0AEB8F-DAF5-4379-B3DF-2DC929E3D8B6}" destId="{FA3886A9-B094-463C-823F-AAED0FD5AE33}" srcOrd="0" destOrd="0" presId="urn:microsoft.com/office/officeart/2018/2/layout/IconCircleList"/>
    <dgm:cxn modelId="{9659918D-F504-4CED-B268-FF7C82C446FB}" srcId="{51CD9E2B-F0A8-477B-97E2-C8B5440E9456}" destId="{ADCF719D-F6FF-45CF-AF7B-6B71A67B4DF9}" srcOrd="1" destOrd="0" parTransId="{2FB586BF-1FAC-45DA-9631-61C5327211B0}" sibTransId="{4DA0F340-0C13-4A73-86AF-0AE0FEA9F8C5}"/>
    <dgm:cxn modelId="{55CD0FB8-3572-4CBF-97DF-176F59B5A12E}" type="presOf" srcId="{3F9F95A3-98F8-4103-BE90-9BD9F7DC5221}" destId="{CC17DA94-8E5B-43BF-A5A6-9F2BA61AC783}" srcOrd="0" destOrd="0" presId="urn:microsoft.com/office/officeart/2018/2/layout/IconCircleList"/>
    <dgm:cxn modelId="{F891CFD3-86D0-49D4-861B-F2153838CDF1}" type="presOf" srcId="{D37DD6A9-716C-46B7-9621-5C2E8DADA653}" destId="{87CE164C-F138-47BA-B7FA-B53B9B877CA0}" srcOrd="0" destOrd="0" presId="urn:microsoft.com/office/officeart/2018/2/layout/IconCircleList"/>
    <dgm:cxn modelId="{6058B3EC-5377-4C15-AC69-73BF659A5F23}" srcId="{51CD9E2B-F0A8-477B-97E2-C8B5440E9456}" destId="{3F9F95A3-98F8-4103-BE90-9BD9F7DC5221}" srcOrd="3" destOrd="0" parTransId="{7F311460-148D-4B4E-BC2A-D277E1E1CD96}" sibTransId="{296A20AA-F49E-433D-BC1F-DD4A6C4E246D}"/>
    <dgm:cxn modelId="{9F75C1F9-C30F-4149-8F3E-7CA857E48936}" type="presOf" srcId="{51CD9E2B-F0A8-477B-97E2-C8B5440E9456}" destId="{8F36C572-8E6D-4F36-AC9E-5C47E23383DE}" srcOrd="0" destOrd="0" presId="urn:microsoft.com/office/officeart/2018/2/layout/IconCircleList"/>
    <dgm:cxn modelId="{70E7ACFC-07A6-4BD5-BB23-B39BD3BF9A13}" type="presOf" srcId="{B374D485-3E89-477A-9CF4-D0B3B7A21431}" destId="{8C3E1B82-F13D-435B-877A-179FC93526B4}" srcOrd="0" destOrd="0" presId="urn:microsoft.com/office/officeart/2018/2/layout/IconCircleList"/>
    <dgm:cxn modelId="{63C51BA0-9068-4DB0-BD48-989362CF1CF3}" type="presParOf" srcId="{8F36C572-8E6D-4F36-AC9E-5C47E23383DE}" destId="{0B8E151C-781B-41D0-98B1-F176ADE6FCF6}" srcOrd="0" destOrd="0" presId="urn:microsoft.com/office/officeart/2018/2/layout/IconCircleList"/>
    <dgm:cxn modelId="{CF7ABB6E-09EF-4103-A3EA-621682B826C3}" type="presParOf" srcId="{0B8E151C-781B-41D0-98B1-F176ADE6FCF6}" destId="{C7456C12-F138-4787-9969-B56C02378306}" srcOrd="0" destOrd="0" presId="urn:microsoft.com/office/officeart/2018/2/layout/IconCircleList"/>
    <dgm:cxn modelId="{9FE1C0B7-2A49-44B4-AFB1-4B568501A971}" type="presParOf" srcId="{C7456C12-F138-4787-9969-B56C02378306}" destId="{3B115E10-1655-40FB-9B1B-95255317733C}" srcOrd="0" destOrd="0" presId="urn:microsoft.com/office/officeart/2018/2/layout/IconCircleList"/>
    <dgm:cxn modelId="{09030971-88D7-4597-AB80-65FBB7A0E71B}" type="presParOf" srcId="{C7456C12-F138-4787-9969-B56C02378306}" destId="{2963BFA9-E7E0-4E5E-A228-5BCC73AAD7CC}" srcOrd="1" destOrd="0" presId="urn:microsoft.com/office/officeart/2018/2/layout/IconCircleList"/>
    <dgm:cxn modelId="{14E400BE-AECD-4493-89D0-37357620FE9B}" type="presParOf" srcId="{C7456C12-F138-4787-9969-B56C02378306}" destId="{9DB7F17A-3672-4B1F-B853-30CE6E1AF1CA}" srcOrd="2" destOrd="0" presId="urn:microsoft.com/office/officeart/2018/2/layout/IconCircleList"/>
    <dgm:cxn modelId="{462F0ACF-C5C6-44D1-8DF6-3D76AE37782F}" type="presParOf" srcId="{C7456C12-F138-4787-9969-B56C02378306}" destId="{A0418B6F-E2FF-451D-BCFA-2FC32DDF8BC0}" srcOrd="3" destOrd="0" presId="urn:microsoft.com/office/officeart/2018/2/layout/IconCircleList"/>
    <dgm:cxn modelId="{8B97F199-4B6E-4814-A062-A1E1E379DF44}" type="presParOf" srcId="{0B8E151C-781B-41D0-98B1-F176ADE6FCF6}" destId="{FA3886A9-B094-463C-823F-AAED0FD5AE33}" srcOrd="1" destOrd="0" presId="urn:microsoft.com/office/officeart/2018/2/layout/IconCircleList"/>
    <dgm:cxn modelId="{AF3B86F2-C577-4283-B114-A748FDCA6B36}" type="presParOf" srcId="{0B8E151C-781B-41D0-98B1-F176ADE6FCF6}" destId="{2A163CD2-BD94-446B-9999-F40964B6E1C7}" srcOrd="2" destOrd="0" presId="urn:microsoft.com/office/officeart/2018/2/layout/IconCircleList"/>
    <dgm:cxn modelId="{E757B624-A652-4B8E-9C4B-7EBF5DEAD8C8}" type="presParOf" srcId="{2A163CD2-BD94-446B-9999-F40964B6E1C7}" destId="{04B3C82F-7018-439A-ABCE-C288C99B02A0}" srcOrd="0" destOrd="0" presId="urn:microsoft.com/office/officeart/2018/2/layout/IconCircleList"/>
    <dgm:cxn modelId="{066A0B23-0169-4BBE-AD4F-65A51FBEAA10}" type="presParOf" srcId="{2A163CD2-BD94-446B-9999-F40964B6E1C7}" destId="{29EC1BDD-0112-4D50-B1EA-6771B939E20D}" srcOrd="1" destOrd="0" presId="urn:microsoft.com/office/officeart/2018/2/layout/IconCircleList"/>
    <dgm:cxn modelId="{5BB1A1B2-F0F0-4805-9FE7-B7B697CB20B5}" type="presParOf" srcId="{2A163CD2-BD94-446B-9999-F40964B6E1C7}" destId="{33C7FAD1-B817-459A-B642-03C5B249E8DD}" srcOrd="2" destOrd="0" presId="urn:microsoft.com/office/officeart/2018/2/layout/IconCircleList"/>
    <dgm:cxn modelId="{FE02725A-F856-465C-BFDB-980B030B3FCF}" type="presParOf" srcId="{2A163CD2-BD94-446B-9999-F40964B6E1C7}" destId="{D9853B30-9640-42DD-B199-DB22DADDA378}" srcOrd="3" destOrd="0" presId="urn:microsoft.com/office/officeart/2018/2/layout/IconCircleList"/>
    <dgm:cxn modelId="{B35C0B44-8F16-4126-9714-05EFF9C46FF9}" type="presParOf" srcId="{0B8E151C-781B-41D0-98B1-F176ADE6FCF6}" destId="{85C49EF7-C700-43E8-9695-BFE2D90E0A9F}" srcOrd="3" destOrd="0" presId="urn:microsoft.com/office/officeart/2018/2/layout/IconCircleList"/>
    <dgm:cxn modelId="{DDB505EE-D79B-4035-8339-84E4BB5466CE}" type="presParOf" srcId="{0B8E151C-781B-41D0-98B1-F176ADE6FCF6}" destId="{7BEC5DDC-21EB-4387-B261-C4C164E9E660}" srcOrd="4" destOrd="0" presId="urn:microsoft.com/office/officeart/2018/2/layout/IconCircleList"/>
    <dgm:cxn modelId="{FB5477F8-4A59-4AB9-A864-E885EB3089D6}" type="presParOf" srcId="{7BEC5DDC-21EB-4387-B261-C4C164E9E660}" destId="{41B5BEA9-EC45-4ACF-B516-3804E18FA52D}" srcOrd="0" destOrd="0" presId="urn:microsoft.com/office/officeart/2018/2/layout/IconCircleList"/>
    <dgm:cxn modelId="{08E592AC-4BE9-417D-84C1-10495CA914EB}" type="presParOf" srcId="{7BEC5DDC-21EB-4387-B261-C4C164E9E660}" destId="{D5056CE6-1390-40DC-B88F-EC2DA60B285D}" srcOrd="1" destOrd="0" presId="urn:microsoft.com/office/officeart/2018/2/layout/IconCircleList"/>
    <dgm:cxn modelId="{AE88B714-746B-41BF-B9F5-45000F7B7350}" type="presParOf" srcId="{7BEC5DDC-21EB-4387-B261-C4C164E9E660}" destId="{D6C556A6-D5A2-43E0-8B65-0AA937BE7FC1}" srcOrd="2" destOrd="0" presId="urn:microsoft.com/office/officeart/2018/2/layout/IconCircleList"/>
    <dgm:cxn modelId="{616B2690-96C2-448C-BC49-9510A72295B7}" type="presParOf" srcId="{7BEC5DDC-21EB-4387-B261-C4C164E9E660}" destId="{87CE164C-F138-47BA-B7FA-B53B9B877CA0}" srcOrd="3" destOrd="0" presId="urn:microsoft.com/office/officeart/2018/2/layout/IconCircleList"/>
    <dgm:cxn modelId="{5B78306A-51D7-4895-8874-92B67C7F47CE}" type="presParOf" srcId="{0B8E151C-781B-41D0-98B1-F176ADE6FCF6}" destId="{0D747F10-D3C2-4301-8094-3E45DAE5F2A0}" srcOrd="5" destOrd="0" presId="urn:microsoft.com/office/officeart/2018/2/layout/IconCircleList"/>
    <dgm:cxn modelId="{ECCC2F80-CBA2-4EBC-A815-8D776DFDEDA6}" type="presParOf" srcId="{0B8E151C-781B-41D0-98B1-F176ADE6FCF6}" destId="{263D8CC3-E4E4-4ADE-91C6-F5326EB08729}" srcOrd="6" destOrd="0" presId="urn:microsoft.com/office/officeart/2018/2/layout/IconCircleList"/>
    <dgm:cxn modelId="{7F62984E-D941-4E9E-AFB9-7A6EE9A98FEB}" type="presParOf" srcId="{263D8CC3-E4E4-4ADE-91C6-F5326EB08729}" destId="{5E9AB522-C0E2-43B2-AD8B-83AC0DFD6B00}" srcOrd="0" destOrd="0" presId="urn:microsoft.com/office/officeart/2018/2/layout/IconCircleList"/>
    <dgm:cxn modelId="{9EFACBD6-5FE2-4CC6-932E-0494A3EFC71D}" type="presParOf" srcId="{263D8CC3-E4E4-4ADE-91C6-F5326EB08729}" destId="{120B1285-0A77-4164-9FC5-D5EE0599EA4E}" srcOrd="1" destOrd="0" presId="urn:microsoft.com/office/officeart/2018/2/layout/IconCircleList"/>
    <dgm:cxn modelId="{F142D63B-D65A-40DA-AF47-5F2512445886}" type="presParOf" srcId="{263D8CC3-E4E4-4ADE-91C6-F5326EB08729}" destId="{AC738373-789D-4A37-A156-44A9FD06FC01}" srcOrd="2" destOrd="0" presId="urn:microsoft.com/office/officeart/2018/2/layout/IconCircleList"/>
    <dgm:cxn modelId="{CC591724-8A16-495C-BB6D-09918E345AFB}" type="presParOf" srcId="{263D8CC3-E4E4-4ADE-91C6-F5326EB08729}" destId="{CC17DA94-8E5B-43BF-A5A6-9F2BA61AC783}" srcOrd="3" destOrd="0" presId="urn:microsoft.com/office/officeart/2018/2/layout/IconCircleList"/>
    <dgm:cxn modelId="{82AFAAEA-3B89-4348-A1E7-160A1A2695C4}" type="presParOf" srcId="{0B8E151C-781B-41D0-98B1-F176ADE6FCF6}" destId="{C6A16FBD-DC9D-4D55-9C39-441FC9B18761}" srcOrd="7" destOrd="0" presId="urn:microsoft.com/office/officeart/2018/2/layout/IconCircleList"/>
    <dgm:cxn modelId="{7FB10151-B79B-4842-94CE-BBB840195C05}" type="presParOf" srcId="{0B8E151C-781B-41D0-98B1-F176ADE6FCF6}" destId="{39D63464-92E8-4A9A-9ECB-AC5B1417E657}" srcOrd="8" destOrd="0" presId="urn:microsoft.com/office/officeart/2018/2/layout/IconCircleList"/>
    <dgm:cxn modelId="{B4FF9C99-0A7B-4974-930A-FA8C5B05186A}" type="presParOf" srcId="{39D63464-92E8-4A9A-9ECB-AC5B1417E657}" destId="{C0521238-A560-403D-AB8E-E692B63CB6A0}" srcOrd="0" destOrd="0" presId="urn:microsoft.com/office/officeart/2018/2/layout/IconCircleList"/>
    <dgm:cxn modelId="{83FC2495-0467-43C2-91AD-0D65E32EC4E9}" type="presParOf" srcId="{39D63464-92E8-4A9A-9ECB-AC5B1417E657}" destId="{B3789F46-9AE7-4465-9D91-314EE0D391E3}" srcOrd="1" destOrd="0" presId="urn:microsoft.com/office/officeart/2018/2/layout/IconCircleList"/>
    <dgm:cxn modelId="{9E5E31A2-057F-4A54-9730-CCE97D0DE145}" type="presParOf" srcId="{39D63464-92E8-4A9A-9ECB-AC5B1417E657}" destId="{5E157260-0F60-4A09-99D9-24EF002BAC29}" srcOrd="2" destOrd="0" presId="urn:microsoft.com/office/officeart/2018/2/layout/IconCircleList"/>
    <dgm:cxn modelId="{F5FBBDF3-915D-45E0-8CB8-DC22FC6D90F0}" type="presParOf" srcId="{39D63464-92E8-4A9A-9ECB-AC5B1417E657}" destId="{8C3E1B82-F13D-435B-877A-179FC93526B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AB276-E0EC-4C65-89FF-948BCE4CE3D7}">
      <dsp:nvSpPr>
        <dsp:cNvPr id="0" name=""/>
        <dsp:cNvSpPr/>
      </dsp:nvSpPr>
      <dsp:spPr>
        <a:xfrm>
          <a:off x="0" y="32805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Introduction</a:t>
          </a:r>
          <a:endParaRPr lang="en-US" sz="2500" kern="1200"/>
        </a:p>
      </dsp:txBody>
      <dsp:txXfrm>
        <a:off x="29271" y="62076"/>
        <a:ext cx="9999857" cy="541083"/>
      </dsp:txXfrm>
    </dsp:sp>
    <dsp:sp modelId="{F33731B6-F669-482F-9F62-C3DD1F984E57}">
      <dsp:nvSpPr>
        <dsp:cNvPr id="0" name=""/>
        <dsp:cNvSpPr/>
      </dsp:nvSpPr>
      <dsp:spPr>
        <a:xfrm>
          <a:off x="0" y="704430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Literature review</a:t>
          </a:r>
          <a:endParaRPr lang="en-US" sz="2500" kern="1200"/>
        </a:p>
      </dsp:txBody>
      <dsp:txXfrm>
        <a:off x="29271" y="733701"/>
        <a:ext cx="9999857" cy="541083"/>
      </dsp:txXfrm>
    </dsp:sp>
    <dsp:sp modelId="{832A393E-BCA9-43CE-B9DC-D018971948EF}">
      <dsp:nvSpPr>
        <dsp:cNvPr id="0" name=""/>
        <dsp:cNvSpPr/>
      </dsp:nvSpPr>
      <dsp:spPr>
        <a:xfrm>
          <a:off x="0" y="1376055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Method and Theme impact analysis</a:t>
          </a:r>
          <a:endParaRPr lang="en-US" sz="2500" kern="1200"/>
        </a:p>
      </dsp:txBody>
      <dsp:txXfrm>
        <a:off x="29271" y="1405326"/>
        <a:ext cx="9999857" cy="541083"/>
      </dsp:txXfrm>
    </dsp:sp>
    <dsp:sp modelId="{3A64DAEE-C6FD-45AC-AC53-3CB746053247}">
      <dsp:nvSpPr>
        <dsp:cNvPr id="0" name=""/>
        <dsp:cNvSpPr/>
      </dsp:nvSpPr>
      <dsp:spPr>
        <a:xfrm>
          <a:off x="0" y="2047680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Conclusion</a:t>
          </a:r>
          <a:endParaRPr lang="en-US" sz="2500" kern="1200"/>
        </a:p>
      </dsp:txBody>
      <dsp:txXfrm>
        <a:off x="29271" y="2076951"/>
        <a:ext cx="9999857" cy="541083"/>
      </dsp:txXfrm>
    </dsp:sp>
    <dsp:sp modelId="{E6D4BCD5-3B23-48BC-83EA-91C16D6FE7F2}">
      <dsp:nvSpPr>
        <dsp:cNvPr id="0" name=""/>
        <dsp:cNvSpPr/>
      </dsp:nvSpPr>
      <dsp:spPr>
        <a:xfrm>
          <a:off x="0" y="2719305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Recommendations</a:t>
          </a:r>
          <a:endParaRPr lang="en-US" sz="2500" kern="1200"/>
        </a:p>
      </dsp:txBody>
      <dsp:txXfrm>
        <a:off x="29271" y="2748576"/>
        <a:ext cx="9999857" cy="541083"/>
      </dsp:txXfrm>
    </dsp:sp>
    <dsp:sp modelId="{208840C4-2355-4BC2-856C-6FE13CF7FCA6}">
      <dsp:nvSpPr>
        <dsp:cNvPr id="0" name=""/>
        <dsp:cNvSpPr/>
      </dsp:nvSpPr>
      <dsp:spPr>
        <a:xfrm>
          <a:off x="0" y="3390930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References</a:t>
          </a:r>
          <a:endParaRPr lang="en-US" sz="2500" kern="1200"/>
        </a:p>
      </dsp:txBody>
      <dsp:txXfrm>
        <a:off x="29271" y="3420201"/>
        <a:ext cx="9999857" cy="5410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B1E7D1-1F62-46A6-8EF0-B85D9478EA82}">
      <dsp:nvSpPr>
        <dsp:cNvPr id="0" name=""/>
        <dsp:cNvSpPr/>
      </dsp:nvSpPr>
      <dsp:spPr>
        <a:xfrm>
          <a:off x="60587" y="135141"/>
          <a:ext cx="687623" cy="68762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41847D-EEB6-495F-AC63-F51CF0183328}">
      <dsp:nvSpPr>
        <dsp:cNvPr id="0" name=""/>
        <dsp:cNvSpPr/>
      </dsp:nvSpPr>
      <dsp:spPr>
        <a:xfrm>
          <a:off x="204988" y="279542"/>
          <a:ext cx="398821" cy="39882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097148-AA6B-4497-8A8A-F315B9DBA4FD}">
      <dsp:nvSpPr>
        <dsp:cNvPr id="0" name=""/>
        <dsp:cNvSpPr/>
      </dsp:nvSpPr>
      <dsp:spPr>
        <a:xfrm>
          <a:off x="895558" y="135141"/>
          <a:ext cx="1620827" cy="687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dirty="0"/>
            <a:t>Chatbots, predictive analytics, and smart room automation increase hospitality productivity. </a:t>
          </a:r>
          <a:endParaRPr lang="en-US" sz="1100" kern="1200" dirty="0"/>
        </a:p>
      </dsp:txBody>
      <dsp:txXfrm>
        <a:off x="895558" y="135141"/>
        <a:ext cx="1620827" cy="687623"/>
      </dsp:txXfrm>
    </dsp:sp>
    <dsp:sp modelId="{3210FCB4-1489-4CAF-B17A-9BA9EE09A2A1}">
      <dsp:nvSpPr>
        <dsp:cNvPr id="0" name=""/>
        <dsp:cNvSpPr/>
      </dsp:nvSpPr>
      <dsp:spPr>
        <a:xfrm>
          <a:off x="2798802" y="135141"/>
          <a:ext cx="687623" cy="68762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5C6E73-BADA-47A5-9758-287601754768}">
      <dsp:nvSpPr>
        <dsp:cNvPr id="0" name=""/>
        <dsp:cNvSpPr/>
      </dsp:nvSpPr>
      <dsp:spPr>
        <a:xfrm>
          <a:off x="2943203" y="279542"/>
          <a:ext cx="398821" cy="39882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521C4-C843-4FAF-89DC-C92FDA2F39FB}">
      <dsp:nvSpPr>
        <dsp:cNvPr id="0" name=""/>
        <dsp:cNvSpPr/>
      </dsp:nvSpPr>
      <dsp:spPr>
        <a:xfrm>
          <a:off x="3633774" y="135141"/>
          <a:ext cx="1620827" cy="687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Innovations boost visitor satisfaction and cut staffing. </a:t>
          </a:r>
          <a:endParaRPr lang="en-US" sz="1100" kern="1200"/>
        </a:p>
      </dsp:txBody>
      <dsp:txXfrm>
        <a:off x="3633774" y="135141"/>
        <a:ext cx="1620827" cy="687623"/>
      </dsp:txXfrm>
    </dsp:sp>
    <dsp:sp modelId="{07482F26-3B5F-4E92-AEB2-861FBAD594D9}">
      <dsp:nvSpPr>
        <dsp:cNvPr id="0" name=""/>
        <dsp:cNvSpPr/>
      </dsp:nvSpPr>
      <dsp:spPr>
        <a:xfrm>
          <a:off x="60587" y="1423729"/>
          <a:ext cx="687623" cy="68762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CB84D-6B02-4D63-94AD-363AB0F368BF}">
      <dsp:nvSpPr>
        <dsp:cNvPr id="0" name=""/>
        <dsp:cNvSpPr/>
      </dsp:nvSpPr>
      <dsp:spPr>
        <a:xfrm>
          <a:off x="204988" y="1568130"/>
          <a:ext cx="398821" cy="39882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4B5E00-15F3-4E99-8F76-96F05D9860B4}">
      <dsp:nvSpPr>
        <dsp:cNvPr id="0" name=""/>
        <dsp:cNvSpPr/>
      </dsp:nvSpPr>
      <dsp:spPr>
        <a:xfrm>
          <a:off x="895558" y="1423729"/>
          <a:ext cx="1620827" cy="687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Bowen and Morosan (2018) highlight Hilton's AI-powered concierge, "Connie," who makes personalised recommendations. </a:t>
          </a:r>
          <a:endParaRPr lang="en-US" sz="1100" kern="1200"/>
        </a:p>
      </dsp:txBody>
      <dsp:txXfrm>
        <a:off x="895558" y="1423729"/>
        <a:ext cx="1620827" cy="687623"/>
      </dsp:txXfrm>
    </dsp:sp>
    <dsp:sp modelId="{2BE4EB7C-E384-4912-B2C8-4297D498AE20}">
      <dsp:nvSpPr>
        <dsp:cNvPr id="0" name=""/>
        <dsp:cNvSpPr/>
      </dsp:nvSpPr>
      <dsp:spPr>
        <a:xfrm>
          <a:off x="2798802" y="1423729"/>
          <a:ext cx="687623" cy="68762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E1A789-0FC8-4F8F-97EE-242F1124B133}">
      <dsp:nvSpPr>
        <dsp:cNvPr id="0" name=""/>
        <dsp:cNvSpPr/>
      </dsp:nvSpPr>
      <dsp:spPr>
        <a:xfrm>
          <a:off x="2943203" y="1568130"/>
          <a:ext cx="398821" cy="39882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659452-91DA-4517-9BA3-A5769FA09464}">
      <dsp:nvSpPr>
        <dsp:cNvPr id="0" name=""/>
        <dsp:cNvSpPr/>
      </dsp:nvSpPr>
      <dsp:spPr>
        <a:xfrm>
          <a:off x="3633774" y="1423729"/>
          <a:ext cx="1620827" cy="687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Robotic receptionists boost service at Japan's Henn-na Hotel. </a:t>
          </a:r>
          <a:endParaRPr lang="en-US" sz="1100" kern="1200"/>
        </a:p>
      </dsp:txBody>
      <dsp:txXfrm>
        <a:off x="3633774" y="1423729"/>
        <a:ext cx="1620827" cy="687623"/>
      </dsp:txXfrm>
    </dsp:sp>
    <dsp:sp modelId="{08A7B2B3-117E-4015-BBB4-67FACB64C0B7}">
      <dsp:nvSpPr>
        <dsp:cNvPr id="0" name=""/>
        <dsp:cNvSpPr/>
      </dsp:nvSpPr>
      <dsp:spPr>
        <a:xfrm>
          <a:off x="60587" y="2712317"/>
          <a:ext cx="687623" cy="68762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258C9E-7696-49EC-ACC4-EA8DA3D047A2}">
      <dsp:nvSpPr>
        <dsp:cNvPr id="0" name=""/>
        <dsp:cNvSpPr/>
      </dsp:nvSpPr>
      <dsp:spPr>
        <a:xfrm>
          <a:off x="204988" y="2856718"/>
          <a:ext cx="398821" cy="39882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B85A58-9D5C-4A38-A5C7-8E9402A9808D}">
      <dsp:nvSpPr>
        <dsp:cNvPr id="0" name=""/>
        <dsp:cNvSpPr/>
      </dsp:nvSpPr>
      <dsp:spPr>
        <a:xfrm>
          <a:off x="895558" y="2712317"/>
          <a:ext cx="1620827" cy="687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Despite these advances, privacy, job loss, and personal connection persist. </a:t>
          </a:r>
          <a:endParaRPr lang="en-US" sz="1100" kern="1200"/>
        </a:p>
      </dsp:txBody>
      <dsp:txXfrm>
        <a:off x="895558" y="2712317"/>
        <a:ext cx="1620827" cy="6876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015270-2EE7-427F-A37C-A2AA97CE374B}">
      <dsp:nvSpPr>
        <dsp:cNvPr id="0" name=""/>
        <dsp:cNvSpPr/>
      </dsp:nvSpPr>
      <dsp:spPr>
        <a:xfrm>
          <a:off x="2946" y="1113970"/>
          <a:ext cx="2104012" cy="13360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11ED2-0FB7-46E8-9C44-63D2A19E67C6}">
      <dsp:nvSpPr>
        <dsp:cNvPr id="0" name=""/>
        <dsp:cNvSpPr/>
      </dsp:nvSpPr>
      <dsp:spPr>
        <a:xfrm>
          <a:off x="236726" y="1336061"/>
          <a:ext cx="2104012" cy="13360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dirty="0"/>
            <a:t>To tailor hospitality, machine learning algorithms analyse guest behaviour and preferences. </a:t>
          </a:r>
          <a:endParaRPr lang="en-US" sz="1300" kern="1200" dirty="0"/>
        </a:p>
      </dsp:txBody>
      <dsp:txXfrm>
        <a:off x="275858" y="1375193"/>
        <a:ext cx="2025748" cy="1257784"/>
      </dsp:txXfrm>
    </dsp:sp>
    <dsp:sp modelId="{ED131E7E-2C6A-4FF2-8770-2D261D21BB75}">
      <dsp:nvSpPr>
        <dsp:cNvPr id="0" name=""/>
        <dsp:cNvSpPr/>
      </dsp:nvSpPr>
      <dsp:spPr>
        <a:xfrm>
          <a:off x="2574518" y="1113970"/>
          <a:ext cx="2104012" cy="13360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57B7AE-D9FD-4399-86C6-199A988C4BFF}">
      <dsp:nvSpPr>
        <dsp:cNvPr id="0" name=""/>
        <dsp:cNvSpPr/>
      </dsp:nvSpPr>
      <dsp:spPr>
        <a:xfrm>
          <a:off x="2808297" y="1336061"/>
          <a:ext cx="2104012" cy="13360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Voice-controlled room modifications and concierge recommendations differ for Marriott and Hilton guests. </a:t>
          </a:r>
          <a:endParaRPr lang="en-US" sz="1300" kern="1200"/>
        </a:p>
      </dsp:txBody>
      <dsp:txXfrm>
        <a:off x="2847429" y="1375193"/>
        <a:ext cx="2025748" cy="1257784"/>
      </dsp:txXfrm>
    </dsp:sp>
    <dsp:sp modelId="{03F2F8B1-AB3D-4528-B3A9-BE6C31F4308A}">
      <dsp:nvSpPr>
        <dsp:cNvPr id="0" name=""/>
        <dsp:cNvSpPr/>
      </dsp:nvSpPr>
      <dsp:spPr>
        <a:xfrm>
          <a:off x="5146089" y="1113970"/>
          <a:ext cx="2104012" cy="13360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69833-12BD-4257-8A2A-0E960669328B}">
      <dsp:nvSpPr>
        <dsp:cNvPr id="0" name=""/>
        <dsp:cNvSpPr/>
      </dsp:nvSpPr>
      <dsp:spPr>
        <a:xfrm>
          <a:off x="5379868" y="1336061"/>
          <a:ext cx="2104012" cy="13360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Hotels must address AI privacy issues under GDPR (Malone, 2024). </a:t>
          </a:r>
          <a:endParaRPr lang="en-US" sz="1300" kern="1200"/>
        </a:p>
      </dsp:txBody>
      <dsp:txXfrm>
        <a:off x="5419000" y="1375193"/>
        <a:ext cx="2025748" cy="1257784"/>
      </dsp:txXfrm>
    </dsp:sp>
    <dsp:sp modelId="{67F787C7-20EB-40A7-AE42-25B222626682}">
      <dsp:nvSpPr>
        <dsp:cNvPr id="0" name=""/>
        <dsp:cNvSpPr/>
      </dsp:nvSpPr>
      <dsp:spPr>
        <a:xfrm>
          <a:off x="7717661" y="1113970"/>
          <a:ext cx="2104012" cy="13360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84B4E0-AD35-4068-BCF1-8266B8BA74EE}">
      <dsp:nvSpPr>
        <dsp:cNvPr id="0" name=""/>
        <dsp:cNvSpPr/>
      </dsp:nvSpPr>
      <dsp:spPr>
        <a:xfrm>
          <a:off x="7951440" y="1336061"/>
          <a:ext cx="2104012" cy="13360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dirty="0"/>
            <a:t>Industry balances privacy and hyper-personalisation. </a:t>
          </a:r>
          <a:endParaRPr lang="en-US" sz="1300" kern="1200" dirty="0"/>
        </a:p>
      </dsp:txBody>
      <dsp:txXfrm>
        <a:off x="7990572" y="1375193"/>
        <a:ext cx="2025748" cy="12577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115E10-1655-40FB-9B1B-95255317733C}">
      <dsp:nvSpPr>
        <dsp:cNvPr id="0" name=""/>
        <dsp:cNvSpPr/>
      </dsp:nvSpPr>
      <dsp:spPr>
        <a:xfrm>
          <a:off x="1700930" y="5633"/>
          <a:ext cx="881244" cy="8812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3BFA9-E7E0-4E5E-A228-5BCC73AAD7CC}">
      <dsp:nvSpPr>
        <dsp:cNvPr id="0" name=""/>
        <dsp:cNvSpPr/>
      </dsp:nvSpPr>
      <dsp:spPr>
        <a:xfrm>
          <a:off x="1885991" y="190694"/>
          <a:ext cx="511121" cy="51112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18B6F-E2FF-451D-BCFA-2FC32DDF8BC0}">
      <dsp:nvSpPr>
        <dsp:cNvPr id="0" name=""/>
        <dsp:cNvSpPr/>
      </dsp:nvSpPr>
      <dsp:spPr>
        <a:xfrm>
          <a:off x="2771012" y="5633"/>
          <a:ext cx="2077217" cy="881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/>
            <a:t>Invest in Workforce Training and Upskilling</a:t>
          </a:r>
          <a:endParaRPr lang="en-US" sz="1600" kern="1200"/>
        </a:p>
      </dsp:txBody>
      <dsp:txXfrm>
        <a:off x="2771012" y="5633"/>
        <a:ext cx="2077217" cy="881244"/>
      </dsp:txXfrm>
    </dsp:sp>
    <dsp:sp modelId="{04B3C82F-7018-439A-ABCE-C288C99B02A0}">
      <dsp:nvSpPr>
        <dsp:cNvPr id="0" name=""/>
        <dsp:cNvSpPr/>
      </dsp:nvSpPr>
      <dsp:spPr>
        <a:xfrm>
          <a:off x="5210169" y="5633"/>
          <a:ext cx="881244" cy="8812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EC1BDD-0112-4D50-B1EA-6771B939E20D}">
      <dsp:nvSpPr>
        <dsp:cNvPr id="0" name=""/>
        <dsp:cNvSpPr/>
      </dsp:nvSpPr>
      <dsp:spPr>
        <a:xfrm>
          <a:off x="5395230" y="190694"/>
          <a:ext cx="511121" cy="51112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853B30-9640-42DD-B199-DB22DADDA378}">
      <dsp:nvSpPr>
        <dsp:cNvPr id="0" name=""/>
        <dsp:cNvSpPr/>
      </dsp:nvSpPr>
      <dsp:spPr>
        <a:xfrm>
          <a:off x="6280251" y="5633"/>
          <a:ext cx="2077217" cy="881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/>
            <a:t>Enhance Crisis Management Through AI</a:t>
          </a:r>
          <a:endParaRPr lang="en-US" sz="1600" kern="1200"/>
        </a:p>
      </dsp:txBody>
      <dsp:txXfrm>
        <a:off x="6280251" y="5633"/>
        <a:ext cx="2077217" cy="881244"/>
      </dsp:txXfrm>
    </dsp:sp>
    <dsp:sp modelId="{41B5BEA9-EC45-4ACF-B516-3804E18FA52D}">
      <dsp:nvSpPr>
        <dsp:cNvPr id="0" name=""/>
        <dsp:cNvSpPr/>
      </dsp:nvSpPr>
      <dsp:spPr>
        <a:xfrm>
          <a:off x="1700930" y="1570740"/>
          <a:ext cx="881244" cy="8812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056CE6-1390-40DC-B88F-EC2DA60B285D}">
      <dsp:nvSpPr>
        <dsp:cNvPr id="0" name=""/>
        <dsp:cNvSpPr/>
      </dsp:nvSpPr>
      <dsp:spPr>
        <a:xfrm>
          <a:off x="1885991" y="1755801"/>
          <a:ext cx="511121" cy="51112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CE164C-F138-47BA-B7FA-B53B9B877CA0}">
      <dsp:nvSpPr>
        <dsp:cNvPr id="0" name=""/>
        <dsp:cNvSpPr/>
      </dsp:nvSpPr>
      <dsp:spPr>
        <a:xfrm>
          <a:off x="2771012" y="1570740"/>
          <a:ext cx="2077217" cy="881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/>
            <a:t>Strengthen Cybersecurity Measures (Sharma et al., 2024).</a:t>
          </a:r>
          <a:endParaRPr lang="en-US" sz="1600" kern="1200"/>
        </a:p>
      </dsp:txBody>
      <dsp:txXfrm>
        <a:off x="2771012" y="1570740"/>
        <a:ext cx="2077217" cy="881244"/>
      </dsp:txXfrm>
    </dsp:sp>
    <dsp:sp modelId="{5E9AB522-C0E2-43B2-AD8B-83AC0DFD6B00}">
      <dsp:nvSpPr>
        <dsp:cNvPr id="0" name=""/>
        <dsp:cNvSpPr/>
      </dsp:nvSpPr>
      <dsp:spPr>
        <a:xfrm>
          <a:off x="5210169" y="1570740"/>
          <a:ext cx="881244" cy="8812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B1285-0A77-4164-9FC5-D5EE0599EA4E}">
      <dsp:nvSpPr>
        <dsp:cNvPr id="0" name=""/>
        <dsp:cNvSpPr/>
      </dsp:nvSpPr>
      <dsp:spPr>
        <a:xfrm>
          <a:off x="5395230" y="1755801"/>
          <a:ext cx="511121" cy="51112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7DA94-8E5B-43BF-A5A6-9F2BA61AC783}">
      <dsp:nvSpPr>
        <dsp:cNvPr id="0" name=""/>
        <dsp:cNvSpPr/>
      </dsp:nvSpPr>
      <dsp:spPr>
        <a:xfrm>
          <a:off x="6280251" y="1570740"/>
          <a:ext cx="2077217" cy="881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/>
            <a:t>Foster Collaboration Between Industry Stakeholders</a:t>
          </a:r>
          <a:endParaRPr lang="en-US" sz="1600" kern="1200"/>
        </a:p>
      </dsp:txBody>
      <dsp:txXfrm>
        <a:off x="6280251" y="1570740"/>
        <a:ext cx="2077217" cy="881244"/>
      </dsp:txXfrm>
    </dsp:sp>
    <dsp:sp modelId="{C0521238-A560-403D-AB8E-E692B63CB6A0}">
      <dsp:nvSpPr>
        <dsp:cNvPr id="0" name=""/>
        <dsp:cNvSpPr/>
      </dsp:nvSpPr>
      <dsp:spPr>
        <a:xfrm>
          <a:off x="1700930" y="3135847"/>
          <a:ext cx="881244" cy="8812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789F46-9AE7-4465-9D91-314EE0D391E3}">
      <dsp:nvSpPr>
        <dsp:cNvPr id="0" name=""/>
        <dsp:cNvSpPr/>
      </dsp:nvSpPr>
      <dsp:spPr>
        <a:xfrm>
          <a:off x="1885991" y="3320908"/>
          <a:ext cx="511121" cy="51112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3E1B82-F13D-435B-877A-179FC93526B4}">
      <dsp:nvSpPr>
        <dsp:cNvPr id="0" name=""/>
        <dsp:cNvSpPr/>
      </dsp:nvSpPr>
      <dsp:spPr>
        <a:xfrm>
          <a:off x="2771012" y="3135847"/>
          <a:ext cx="2077217" cy="881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/>
            <a:t>Promote Guest Education and Engagement</a:t>
          </a:r>
          <a:endParaRPr lang="en-US" sz="1600" kern="1200"/>
        </a:p>
      </dsp:txBody>
      <dsp:txXfrm>
        <a:off x="2771012" y="3135847"/>
        <a:ext cx="2077217" cy="881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E9A103-B162-4743-A86E-655AD1186B16}" type="datetimeFigureOut">
              <a:rPr lang="en-GB" smtClean="0"/>
              <a:t>22/02/2025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6CF26-CF00-4216-978A-A8AF18673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55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6CF26-CF00-4216-978A-A8AF1867389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259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6CF26-CF00-4216-978A-A8AF1867389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683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6CF26-CF00-4216-978A-A8AF1867389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201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6CF26-CF00-4216-978A-A8AF1867389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984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6CF26-CF00-4216-978A-A8AF1867389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2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041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1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5066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91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593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451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307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214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92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644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611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2/22/2025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045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2050CBB-85FE-4FB4-6C55-C43642816D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1274" y="4573809"/>
            <a:ext cx="8369450" cy="1433700"/>
          </a:xfrm>
        </p:spPr>
        <p:txBody>
          <a:bodyPr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140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AI Declaration </a:t>
            </a:r>
            <a:br>
              <a:rPr lang="en-US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 assignment. I confirm that I have not presented any AI-generated materials as my own work. I confirm I have copies of my drafts, notes, and other resources I used, which I may be asked to provide in evidence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A217967-6783-AB7C-D642-5B6C932514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30" b="24515"/>
          <a:stretch/>
        </p:blipFill>
        <p:spPr bwMode="auto">
          <a:xfrm>
            <a:off x="4608253" y="88567"/>
            <a:ext cx="2975493" cy="139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6C8A05E-0CF4-10C7-27DE-D9101B544096}"/>
              </a:ext>
            </a:extLst>
          </p:cNvPr>
          <p:cNvSpPr txBox="1"/>
          <p:nvPr/>
        </p:nvSpPr>
        <p:spPr>
          <a:xfrm>
            <a:off x="3047081" y="1708575"/>
            <a:ext cx="6097836" cy="37138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 (Hons) International Hotel Management</a:t>
            </a:r>
            <a:endParaRPr lang="en-US" b="0" dirty="0">
              <a:effectLst/>
            </a:endParaRPr>
          </a:p>
          <a:p>
            <a:pPr algn="ctr" rtl="0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Module Title: Contemporary Themes in the Hotel and Hospitality Sector</a:t>
            </a:r>
            <a:endParaRPr lang="en-US" b="0" dirty="0">
              <a:effectLst/>
            </a:endParaRPr>
          </a:p>
          <a:p>
            <a:pPr algn="ctr" rtl="0"/>
            <a:r>
              <a:rPr lang="en-US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Module</a:t>
            </a: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code: BMIH6001</a:t>
            </a:r>
            <a:endParaRPr lang="en-US" b="0" dirty="0">
              <a:effectLst/>
            </a:endParaRPr>
          </a:p>
          <a:p>
            <a:pPr algn="ctr" rtl="0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Assignment Theme: Artificial Intelligence</a:t>
            </a:r>
          </a:p>
          <a:p>
            <a:pPr algn="ctr" rtl="0"/>
            <a:endParaRPr lang="en-US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rtl="0"/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Student Name: Syed Jahangir Bakth</a:t>
            </a:r>
            <a:endParaRPr lang="en-GB" sz="1400" b="0" dirty="0">
              <a:effectLst/>
            </a:endParaRPr>
          </a:p>
          <a:p>
            <a:pPr algn="ctr" rtl="0">
              <a:spcAft>
                <a:spcPts val="800"/>
              </a:spcAft>
            </a:pP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Student ID: 2026520</a:t>
            </a:r>
            <a:endParaRPr lang="en-GB" sz="1400" b="0" dirty="0">
              <a:effectLst/>
            </a:endParaRPr>
          </a:p>
          <a:p>
            <a:pPr algn="ctr" rtl="0">
              <a:spcAft>
                <a:spcPts val="800"/>
              </a:spcAft>
            </a:pP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Lecturer Name: Dr Ernest </a:t>
            </a:r>
            <a:r>
              <a:rPr lang="en-GB" sz="14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Balutie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14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Wavei</a:t>
            </a:r>
            <a:endParaRPr lang="en-GB" sz="1400" b="0" dirty="0">
              <a:effectLst/>
            </a:endParaRPr>
          </a:p>
          <a:p>
            <a:br>
              <a:rPr lang="en-GB" dirty="0"/>
            </a:br>
            <a:endParaRPr lang="en-US" b="0" dirty="0">
              <a:effectLst/>
            </a:endParaRPr>
          </a:p>
          <a:p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285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97B03-A882-2DAD-0960-72C03E05C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Table of contents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0587DCA7-8248-3864-B91D-D7A70600AC1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183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obot operating a machine">
            <a:extLst>
              <a:ext uri="{FF2B5EF4-FFF2-40B4-BE49-F238E27FC236}">
                <a16:creationId xmlns:a16="http://schemas.microsoft.com/office/drawing/2014/main" id="{838E4355-175E-CECD-39DD-85291B109A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339" r="23418" b="1"/>
          <a:stretch/>
        </p:blipFill>
        <p:spPr>
          <a:xfrm>
            <a:off x="20" y="10"/>
            <a:ext cx="4578952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4C359F3-25B2-4E2B-8713-5583EAF4C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9733" y="0"/>
            <a:ext cx="755226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DB765B-61A1-E400-2350-297C712FB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4206" y="516835"/>
            <a:ext cx="6339840" cy="1666501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26EB53-A064-438C-B0CD-AC1503631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8972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6B3C5-1C6C-E8AC-AA17-29E06519D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4206" y="2236304"/>
            <a:ext cx="6339840" cy="36526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FFFFFF"/>
                </a:solidFill>
              </a:rPr>
              <a:t>Artificial intelligence is a machine which learns, reasons, and self-corrects like humans (Chan et AI., 2022).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endParaRPr lang="en-GB" sz="1800" dirty="0">
              <a:solidFill>
                <a:srgbClr val="FFFFFF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FFFFFF"/>
                </a:solidFill>
              </a:rPr>
              <a:t>AI improves visitor experiences, operational efficiency, and resource management in hotels.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FFFFFF"/>
                </a:solidFill>
              </a:rPr>
              <a:t>Chatbots, recommendation engines, and prediction algorithms let companies personalise services, speed up responses, and satisfy customers.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FFFFFF"/>
                </a:solidFill>
              </a:rPr>
              <a:t>AI adoption is necessary for competitiveness and customer satisfaction.</a:t>
            </a:r>
          </a:p>
        </p:txBody>
      </p:sp>
    </p:spTree>
    <p:extLst>
      <p:ext uri="{BB962C8B-B14F-4D97-AF65-F5344CB8AC3E}">
        <p14:creationId xmlns:p14="http://schemas.microsoft.com/office/powerpoint/2010/main" val="1415051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EFF29DC-6FF1-DE5D-2D94-5E9786C02A85}"/>
              </a:ext>
            </a:extLst>
          </p:cNvPr>
          <p:cNvSpPr txBox="1"/>
          <p:nvPr/>
        </p:nvSpPr>
        <p:spPr>
          <a:xfrm>
            <a:off x="1136397" y="1002891"/>
            <a:ext cx="5323715" cy="7783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i="0" u="none" strike="noStrike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Literature Review 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D27074A2-7DC1-CB9D-A154-930AB7AF1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6806" y="2405894"/>
            <a:ext cx="4170530" cy="259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TextBox 6">
            <a:extLst>
              <a:ext uri="{FF2B5EF4-FFF2-40B4-BE49-F238E27FC236}">
                <a16:creationId xmlns:a16="http://schemas.microsoft.com/office/drawing/2014/main" id="{81A2D9B0-0539-F922-7958-F6B8D545F3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3791081"/>
              </p:ext>
            </p:extLst>
          </p:nvPr>
        </p:nvGraphicFramePr>
        <p:xfrm>
          <a:off x="1144923" y="2405894"/>
          <a:ext cx="5315189" cy="3535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20333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D6A7B39-6819-6098-A7F7-08DC4710443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b="1" dirty="0"/>
              <a:t>Literature </a:t>
            </a:r>
            <a:r>
              <a:rPr lang="en-GB" b="1" dirty="0">
                <a:latin typeface="+mj-lt"/>
              </a:rPr>
              <a:t>Review</a:t>
            </a:r>
            <a:endParaRPr lang="en-GB" b="1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DEB250A-71B9-85A7-2E81-733B4F3334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724873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DC4E0B5-6DEA-AFE1-11A2-0832F54F0F6B}"/>
              </a:ext>
            </a:extLst>
          </p:cNvPr>
          <p:cNvSpPr txBox="1"/>
          <p:nvPr/>
        </p:nvSpPr>
        <p:spPr>
          <a:xfrm>
            <a:off x="117987" y="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Continued…</a:t>
            </a:r>
            <a:r>
              <a:rPr lang="en-GB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0073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2F331-D6A5-5005-4EE1-A95C57D04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effectLst/>
              </a:rPr>
              <a:t>Method and Theme Impact Analysis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335A3-F14B-2E92-C138-BF3DD7B1E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6454987" cy="4023360"/>
          </a:xfrm>
        </p:spPr>
        <p:txBody>
          <a:bodyPr>
            <a:normAutofit/>
          </a:bodyPr>
          <a:lstStyle/>
          <a:p>
            <a:pPr rtl="0"/>
            <a:r>
              <a:rPr lang="en-US" sz="1700" b="1" i="0" u="none" strike="noStrike" dirty="0">
                <a:effectLst/>
                <a:latin typeface="Arial" panose="020B0604020202020204" pitchFamily="34" charset="0"/>
              </a:rPr>
              <a:t>Method </a:t>
            </a:r>
            <a:endParaRPr lang="en-US" sz="1700" b="0" dirty="0">
              <a:effectLst/>
            </a:endParaRP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700" b="0" i="0" u="none" strike="noStrike" dirty="0">
                <a:effectLst/>
                <a:latin typeface="Arial" panose="020B0604020202020204" pitchFamily="34" charset="0"/>
              </a:rPr>
              <a:t>This qualitative AI-tourism and hospitality study analyses secondary data. 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700" b="0" i="0" u="none" strike="noStrike" dirty="0">
                <a:effectLst/>
                <a:latin typeface="Arial" panose="020B0604020202020204" pitchFamily="34" charset="0"/>
              </a:rPr>
              <a:t>AI's effects were assessed using PEST and organised literature. 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700" b="0" i="0" u="none" strike="noStrike" dirty="0">
                <a:effectLst/>
                <a:latin typeface="Arial" panose="020B0604020202020204" pitchFamily="34" charset="0"/>
              </a:rPr>
              <a:t>Eight peer-reviewed journals were chosen for citation frequency, quality, relevance, publisher repute, and author credentials. 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700" b="0" i="0" u="none" strike="noStrike" dirty="0">
                <a:effectLst/>
                <a:latin typeface="Arial" panose="020B0604020202020204" pitchFamily="34" charset="0"/>
              </a:rPr>
              <a:t>The conclusions were trustworthy and transparent since content analysis used data from government websites, industry reports, and respected sources like the EU and Forbes (Revfine, 2025). </a:t>
            </a:r>
          </a:p>
          <a:p>
            <a:pPr marL="0" indent="0" rtl="0">
              <a:spcBef>
                <a:spcPts val="1000"/>
              </a:spcBef>
              <a:buNone/>
            </a:pPr>
            <a:br>
              <a:rPr lang="en-US" sz="1700" b="0" i="0" u="none" strike="noStrike" dirty="0">
                <a:effectLst/>
                <a:latin typeface="Arial" panose="020B0604020202020204" pitchFamily="34" charset="0"/>
              </a:rPr>
            </a:br>
            <a:endParaRPr lang="en-US" sz="1700" b="0" dirty="0">
              <a:effectLst/>
            </a:endParaRPr>
          </a:p>
          <a:p>
            <a:pPr marL="0" indent="0">
              <a:buNone/>
            </a:pPr>
            <a:endParaRPr lang="en-GB" sz="1700" dirty="0"/>
          </a:p>
        </p:txBody>
      </p:sp>
      <p:pic>
        <p:nvPicPr>
          <p:cNvPr id="1026" name="Picture 2" descr="A diagram of a pest analysis&#10;&#10;AI-generated content may be incorrect.">
            <a:extLst>
              <a:ext uri="{FF2B5EF4-FFF2-40B4-BE49-F238E27FC236}">
                <a16:creationId xmlns:a16="http://schemas.microsoft.com/office/drawing/2014/main" id="{D7A2380D-828D-C1C4-E5DF-8FAC5668D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20570" y="2237106"/>
            <a:ext cx="3135109" cy="282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387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E5A13-FF02-EB4E-27F2-E557D97B0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232" y="309217"/>
            <a:ext cx="10201951" cy="1619372"/>
          </a:xfrm>
        </p:spPr>
        <p:txBody>
          <a:bodyPr anchor="t">
            <a:normAutofit/>
          </a:bodyPr>
          <a:lstStyle/>
          <a:p>
            <a:r>
              <a:rPr lang="en-GB" sz="2200" b="1" i="0" u="none" strike="noStrike" dirty="0">
                <a:effectLst/>
              </a:rPr>
              <a:t>Continued… </a:t>
            </a:r>
            <a:br>
              <a:rPr lang="en-GB" sz="4000" b="1" dirty="0"/>
            </a:br>
            <a:br>
              <a:rPr lang="en-GB" sz="4000" b="1" i="0" u="none" strike="noStrike" dirty="0">
                <a:effectLst/>
              </a:rPr>
            </a:br>
            <a:r>
              <a:rPr lang="en-GB" sz="4000" b="1" i="0" u="none" strike="noStrike" dirty="0">
                <a:effectLst/>
              </a:rPr>
              <a:t>(Theme Impact Analysis) </a:t>
            </a:r>
            <a:endParaRPr lang="en-GB" sz="4000" dirty="0"/>
          </a:p>
        </p:txBody>
      </p:sp>
      <p:sp>
        <p:nvSpPr>
          <p:cNvPr id="2063" name="Content Placeholder 2">
            <a:extLst>
              <a:ext uri="{FF2B5EF4-FFF2-40B4-BE49-F238E27FC236}">
                <a16:creationId xmlns:a16="http://schemas.microsoft.com/office/drawing/2014/main" id="{CD86EF0E-BCCE-E62F-A2CA-D31D571FBD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848" y="1855846"/>
            <a:ext cx="6518787" cy="4692937"/>
          </a:xfrm>
        </p:spPr>
        <p:txBody>
          <a:bodyPr>
            <a:normAutofit fontScale="85000" lnSpcReduction="20000"/>
          </a:bodyPr>
          <a:lstStyle/>
          <a:p>
            <a:pPr marL="0" algn="ctr" rtl="0">
              <a:lnSpc>
                <a:spcPct val="90000"/>
              </a:lnSpc>
            </a:pPr>
            <a:r>
              <a:rPr lang="en-GB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Political</a:t>
            </a:r>
            <a:endParaRPr lang="en-GB" sz="14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Government support for AI innovation.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Strict regulations like GDPR compliance (Khanachivskyi, 2024).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Accor Hotels using AI chatbots.</a:t>
            </a:r>
          </a:p>
          <a:p>
            <a:pPr marL="0" algn="ctr" rtl="0">
              <a:lnSpc>
                <a:spcPct val="90000"/>
              </a:lnSpc>
              <a:spcBef>
                <a:spcPts val="1000"/>
              </a:spcBef>
            </a:pPr>
            <a:r>
              <a:rPr lang="en-GB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  <a:endParaRPr lang="en-GB" sz="14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AI reduces operational costs by 25%.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Dynamic pricing increases hotel revenue (Elphick, 2025).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SMEs face high AI investment barriers.</a:t>
            </a:r>
          </a:p>
          <a:p>
            <a:pPr marL="0" algn="ctr" rtl="0">
              <a:lnSpc>
                <a:spcPct val="90000"/>
              </a:lnSpc>
              <a:spcBef>
                <a:spcPts val="1000"/>
              </a:spcBef>
            </a:pPr>
            <a:r>
              <a:rPr lang="en-GB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endParaRPr lang="en-GB" sz="14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Personalised services improve guest experience.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AI adoption raises job displacement concerns (Sahota, 2025).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Marriott’s “TakeCare” upskills employees.</a:t>
            </a:r>
          </a:p>
          <a:p>
            <a:pPr marL="0" algn="ctr" rtl="0">
              <a:lnSpc>
                <a:spcPct val="90000"/>
              </a:lnSpc>
              <a:spcBef>
                <a:spcPts val="1000"/>
              </a:spcBef>
            </a:pPr>
            <a:r>
              <a:rPr lang="en-GB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Technological</a:t>
            </a:r>
            <a:endParaRPr lang="en-GB" sz="14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Voice control tech improves convenience.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Rapid tech updates are costly (Tunggal, 2023).</a:t>
            </a:r>
          </a:p>
          <a:p>
            <a:pPr marL="0" algn="ctr" rtl="0" fontAlgn="base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IHG collaborates for AI cybersecurity.</a:t>
            </a:r>
          </a:p>
          <a:p>
            <a:pPr>
              <a:lnSpc>
                <a:spcPct val="90000"/>
              </a:lnSpc>
            </a:pPr>
            <a:endParaRPr lang="en-GB" sz="7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CD0B0D2-8971-0692-B274-54BF3B95D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90712" y="2664313"/>
            <a:ext cx="3145536" cy="209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48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0565E-D41C-E5D3-F012-37CCA83EB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sz="4000" b="1" i="0" u="none" strike="noStrike" dirty="0">
                <a:effectLst/>
              </a:rPr>
              <a:t>Conclusion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128FE-4F6C-E09D-71DA-895E067BE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6454987" cy="4023360"/>
          </a:xfrm>
        </p:spPr>
        <p:txBody>
          <a:bodyPr>
            <a:norm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Arial" panose="020B0604020202020204" pitchFamily="34" charset="0"/>
              </a:rPr>
              <a:t>AI can improve hospitality and tourist efficiency, guest satisfaction, and service. 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Arial" panose="020B0604020202020204" pitchFamily="34" charset="0"/>
              </a:rPr>
              <a:t>AI has advanced despite worker adaptation, data security, and high deployment costs. 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Arial" panose="020B0604020202020204" pitchFamily="34" charset="0"/>
              </a:rPr>
              <a:t>AI advances and strategic management could change the industry and service quality. </a:t>
            </a:r>
            <a:br>
              <a:rPr lang="en-US" b="0" i="0" u="none" strike="noStrike" dirty="0"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4430B22-6E68-3D52-E47E-BAED6405C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8" r="31816" b="-1"/>
          <a:stretch/>
        </p:blipFill>
        <p:spPr bwMode="auto">
          <a:xfrm>
            <a:off x="8020570" y="1916318"/>
            <a:ext cx="3135109" cy="347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68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14C53-0C53-071D-E1F4-D24CD7571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5770" y="957177"/>
            <a:ext cx="10058400" cy="1778171"/>
          </a:xfrm>
        </p:spPr>
        <p:txBody>
          <a:bodyPr>
            <a:normAutofit fontScale="90000"/>
          </a:bodyPr>
          <a:lstStyle/>
          <a:p>
            <a:pPr rtl="0"/>
            <a:r>
              <a:rPr lang="en-GB" sz="4000" b="1" i="0" u="none" strike="noStrike">
                <a:solidFill>
                  <a:srgbClr val="000000"/>
                </a:solidFill>
                <a:effectLst/>
              </a:rPr>
              <a:t>Recommendations </a:t>
            </a:r>
            <a:br>
              <a:rPr lang="en-GB" sz="4000" b="0">
                <a:effectLst/>
              </a:rPr>
            </a:br>
            <a:br>
              <a:rPr lang="en-GB"/>
            </a:b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9EADEC-CBCB-0193-CEEB-9036BD9126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7910379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2505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A robot using a laptop sitting on a blue chair">
            <a:extLst>
              <a:ext uri="{FF2B5EF4-FFF2-40B4-BE49-F238E27FC236}">
                <a16:creationId xmlns:a16="http://schemas.microsoft.com/office/drawing/2014/main" id="{EB45AB84-FB82-C7E2-D8F2-5C07D1984E4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9091" t="9091"/>
          <a:stretch/>
        </p:blipFill>
        <p:spPr>
          <a:xfrm>
            <a:off x="0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6AA053-209D-D145-9F69-F579D9A88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18" y="327883"/>
            <a:ext cx="6487955" cy="1320800"/>
          </a:xfrm>
        </p:spPr>
        <p:txBody>
          <a:bodyPr anchor="t">
            <a:normAutofit/>
          </a:bodyPr>
          <a:lstStyle/>
          <a:p>
            <a:r>
              <a:rPr lang="en-GB" sz="4000" b="1" i="0" u="none" strike="noStrike">
                <a:effectLst/>
              </a:rPr>
              <a:t>References</a:t>
            </a:r>
            <a:endParaRPr lang="en-GB" sz="40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0ADE39-F68D-661E-AA49-5C08AC8A5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318" y="988283"/>
            <a:ext cx="7832792" cy="5541834"/>
          </a:xfrm>
        </p:spPr>
        <p:txBody>
          <a:bodyPr>
            <a:noAutofit/>
          </a:bodyPr>
          <a:lstStyle/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Bowen, J. and Morosan, C. (2018). Beware the hospitality industry: the robots are coming.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Worldwide Hospitality and Tourism Themes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, [online] 10(6), pp.726–733. </a:t>
            </a:r>
            <a:r>
              <a:rPr lang="en-US" sz="1100" i="0" u="none" strike="noStrike" dirty="0" err="1">
                <a:effectLst/>
                <a:latin typeface="Arial" panose="020B0604020202020204" pitchFamily="34" charset="0"/>
              </a:rPr>
              <a:t>doi:https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://doi.org/10.1108/whatt-07-2018-0045.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Chan, L., </a:t>
            </a:r>
            <a:r>
              <a:rPr lang="en-US" sz="1100" i="0" u="none" strike="noStrike" dirty="0" err="1">
                <a:effectLst/>
                <a:latin typeface="Arial" panose="020B0604020202020204" pitchFamily="34" charset="0"/>
              </a:rPr>
              <a:t>Hogaboam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, L., &amp; Cao, R. (2022). Artificial Intelligence in Tourism and Hospitality. In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Applied Artificial Intelligence in Business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 (pp. 213–229). Springer, Cham. https://doi.org/10.1007/978-3-031-05740-3_14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Elphick, D. (2025).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Hotel dynamic pricing: Full guide with examples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[online] SiteMinder. Available at: https://www.siteminder.com/r/hotel-dynamic-pricing/ [Accessed 3 Feb. 2025].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Ford, R.C. and Sturman, M.C. (2020) 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Managing Hospitality Organizations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, 2nd </a:t>
            </a:r>
            <a:r>
              <a:rPr lang="en-US" sz="1100" i="0" u="none" strike="noStrike" dirty="0" err="1">
                <a:effectLst/>
                <a:latin typeface="Arial" panose="020B0604020202020204" pitchFamily="34" charset="0"/>
              </a:rPr>
              <a:t>Edn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Sage, London.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 err="1">
                <a:effectLst/>
                <a:latin typeface="Arial" panose="020B0604020202020204" pitchFamily="34" charset="0"/>
              </a:rPr>
              <a:t>Khanachivskyi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, O. (2024).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AI in Hospitality Industry: Benefits, Use Cases and Successful Stories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[online] </a:t>
            </a:r>
            <a:r>
              <a:rPr lang="en-US" sz="1100" i="0" u="none" strike="noStrike" dirty="0" err="1">
                <a:effectLst/>
                <a:latin typeface="Arial" panose="020B0604020202020204" pitchFamily="34" charset="0"/>
              </a:rPr>
              <a:t>Litslink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Available at: https://litslink.com/blog/ai-in-hospitality-industry-benefits-use-cases-and-successful-stories [Accessed 3 Feb. 2025].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Malone, C. (2024). Artificial Intelligence in the Hotel Industry: The Benefits and Effects on Corporations. 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Human Nutrition and Hospitality Management Undergraduate Honors Theses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 Retrieved from https://scholarworks.uark.edu/hnhiuht/33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Revfine, N. (2025).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How Can Voice Control Benefit the Hospitality Industry? | Revfine.com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[online] Revfine.com. Available at: https://www.revfine.com/voice-control-hospitality-industry/ [Accessed 3 Feb. 2025].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Sahota, N. (2025).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AI In Hospitality: Elevating The Hotel Guest Experience Through Innovation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[online] Forbes. Available at: https://www.forbes.com/sites/neilsahota/2024/03/06/ai-in-hospitality-elevating-the-hotel-guest-experience-through-innovation/ [Accessed 3 Feb. 2025].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Sharma, M., Singh, A.K., and Tyagi, P. (2024) 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Proceedings of the International Conference on Innovation and Regenerative Trends in Tourism and Hospitality Industry (IRTTHI 2024)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. Atlantis Press.</a:t>
            </a:r>
            <a:endParaRPr lang="en-US" sz="1100" dirty="0">
              <a:effectLst/>
            </a:endParaRPr>
          </a:p>
          <a:p>
            <a:pPr rtl="0">
              <a:lnSpc>
                <a:spcPct val="90000"/>
              </a:lnSpc>
              <a:spcAft>
                <a:spcPts val="800"/>
              </a:spcAft>
            </a:pP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Tunggal, A.T. (2025). </a:t>
            </a:r>
            <a:r>
              <a:rPr lang="en-US" sz="1100" i="1" u="none" strike="noStrike" dirty="0">
                <a:effectLst/>
                <a:latin typeface="Arial" panose="020B0604020202020204" pitchFamily="34" charset="0"/>
              </a:rPr>
              <a:t>What is the Cost of a Data Breach in 2020?</a:t>
            </a:r>
            <a:r>
              <a:rPr lang="en-US" sz="1100" i="0" u="none" strike="noStrike" dirty="0">
                <a:effectLst/>
                <a:latin typeface="Arial" panose="020B0604020202020204" pitchFamily="34" charset="0"/>
              </a:rPr>
              <a:t> [online] www.upguard.com. Available at: https://www.upguard.com/blog/cost-of-data-breach [Accessed 3 Feb. 2025].</a:t>
            </a:r>
            <a:endParaRPr lang="en-US" sz="1100" dirty="0">
              <a:effectLst/>
            </a:endParaRPr>
          </a:p>
          <a:p>
            <a:pPr marL="0" indent="0">
              <a:lnSpc>
                <a:spcPct val="90000"/>
              </a:lnSpc>
              <a:buNone/>
            </a:pPr>
            <a:br>
              <a:rPr lang="en-US" sz="1100" dirty="0"/>
            </a:b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63132133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878</TotalTime>
  <Words>1010</Words>
  <Application>Microsoft Office PowerPoint</Application>
  <PresentationFormat>Widescreen</PresentationFormat>
  <Paragraphs>86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Retrospect</vt:lpstr>
      <vt:lpstr>PowerPoint Presentation</vt:lpstr>
      <vt:lpstr>Table of contents</vt:lpstr>
      <vt:lpstr>Introduction</vt:lpstr>
      <vt:lpstr>PowerPoint Presentation</vt:lpstr>
      <vt:lpstr>Literature Review</vt:lpstr>
      <vt:lpstr>Method and Theme Impact Analysis</vt:lpstr>
      <vt:lpstr>Continued…   (Theme Impact Analysis) </vt:lpstr>
      <vt:lpstr>Conclusion</vt:lpstr>
      <vt:lpstr>Recommendations 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Syed Jahangir Bakth (2026520)</cp:lastModifiedBy>
  <cp:revision>27</cp:revision>
  <dcterms:created xsi:type="dcterms:W3CDTF">2023-11-05T02:07:38Z</dcterms:created>
  <dcterms:modified xsi:type="dcterms:W3CDTF">2025-02-22T19:50:39Z</dcterms:modified>
</cp:coreProperties>
</file>