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EAA780-BA85-EB32-CDFD-20A1E4A5983F}" v="1461" dt="2026-03-15T22:04:51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James Turner (2504478)" userId="S::2504478@student.uwtsd.ac.uk::4b9aaf8c-daee-4c0a-9907-f585fb4528ee" providerId="AD" clId="Web-{1CEAA780-BA85-EB32-CDFD-20A1E4A5983F}"/>
    <pc:docChg chg="addSld modSld">
      <pc:chgData name="Tim James Turner (2504478)" userId="S::2504478@student.uwtsd.ac.uk::4b9aaf8c-daee-4c0a-9907-f585fb4528ee" providerId="AD" clId="Web-{1CEAA780-BA85-EB32-CDFD-20A1E4A5983F}" dt="2026-03-15T22:04:39.597" v="1470" actId="20577"/>
      <pc:docMkLst>
        <pc:docMk/>
      </pc:docMkLst>
      <pc:sldChg chg="modSp">
        <pc:chgData name="Tim James Turner (2504478)" userId="S::2504478@student.uwtsd.ac.uk::4b9aaf8c-daee-4c0a-9907-f585fb4528ee" providerId="AD" clId="Web-{1CEAA780-BA85-EB32-CDFD-20A1E4A5983F}" dt="2026-03-15T20:33:29.648" v="585" actId="20577"/>
        <pc:sldMkLst>
          <pc:docMk/>
          <pc:sldMk cId="109857222" sldId="256"/>
        </pc:sldMkLst>
        <pc:spChg chg="mod">
          <ac:chgData name="Tim James Turner (2504478)" userId="S::2504478@student.uwtsd.ac.uk::4b9aaf8c-daee-4c0a-9907-f585fb4528ee" providerId="AD" clId="Web-{1CEAA780-BA85-EB32-CDFD-20A1E4A5983F}" dt="2026-03-15T20:33:29.648" v="58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Tim James Turner (2504478)" userId="S::2504478@student.uwtsd.ac.uk::4b9aaf8c-daee-4c0a-9907-f585fb4528ee" providerId="AD" clId="Web-{1CEAA780-BA85-EB32-CDFD-20A1E4A5983F}" dt="2026-03-15T20:50:38.779" v="740" actId="20577"/>
        <pc:sldMkLst>
          <pc:docMk/>
          <pc:sldMk cId="2693687366" sldId="257"/>
        </pc:sldMkLst>
        <pc:spChg chg="mod">
          <ac:chgData name="Tim James Turner (2504478)" userId="S::2504478@student.uwtsd.ac.uk::4b9aaf8c-daee-4c0a-9907-f585fb4528ee" providerId="AD" clId="Web-{1CEAA780-BA85-EB32-CDFD-20A1E4A5983F}" dt="2026-03-15T20:50:38.779" v="740" actId="20577"/>
          <ac:spMkLst>
            <pc:docMk/>
            <pc:sldMk cId="2693687366" sldId="257"/>
            <ac:spMk id="2" creationId="{7E033855-2010-5775-1A0E-16FFFEA70F42}"/>
          </ac:spMkLst>
        </pc:spChg>
        <pc:spChg chg="mod">
          <ac:chgData name="Tim James Turner (2504478)" userId="S::2504478@student.uwtsd.ac.uk::4b9aaf8c-daee-4c0a-9907-f585fb4528ee" providerId="AD" clId="Web-{1CEAA780-BA85-EB32-CDFD-20A1E4A5983F}" dt="2026-03-15T20:50:33.170" v="735" actId="20577"/>
          <ac:spMkLst>
            <pc:docMk/>
            <pc:sldMk cId="2693687366" sldId="257"/>
            <ac:spMk id="3" creationId="{831E256F-2B71-16E4-02E6-4374E8ED43B6}"/>
          </ac:spMkLst>
        </pc:spChg>
      </pc:sldChg>
      <pc:sldChg chg="modSp new">
        <pc:chgData name="Tim James Turner (2504478)" userId="S::2504478@student.uwtsd.ac.uk::4b9aaf8c-daee-4c0a-9907-f585fb4528ee" providerId="AD" clId="Web-{1CEAA780-BA85-EB32-CDFD-20A1E4A5983F}" dt="2026-03-15T21:13:04.858" v="1090" actId="20577"/>
        <pc:sldMkLst>
          <pc:docMk/>
          <pc:sldMk cId="2209579573" sldId="258"/>
        </pc:sldMkLst>
        <pc:spChg chg="mod">
          <ac:chgData name="Tim James Turner (2504478)" userId="S::2504478@student.uwtsd.ac.uk::4b9aaf8c-daee-4c0a-9907-f585fb4528ee" providerId="AD" clId="Web-{1CEAA780-BA85-EB32-CDFD-20A1E4A5983F}" dt="2026-03-15T20:53:27.238" v="749" actId="20577"/>
          <ac:spMkLst>
            <pc:docMk/>
            <pc:sldMk cId="2209579573" sldId="258"/>
            <ac:spMk id="2" creationId="{C0B7B787-4349-C80B-7FD2-425AF56CF891}"/>
          </ac:spMkLst>
        </pc:spChg>
        <pc:spChg chg="mod">
          <ac:chgData name="Tim James Turner (2504478)" userId="S::2504478@student.uwtsd.ac.uk::4b9aaf8c-daee-4c0a-9907-f585fb4528ee" providerId="AD" clId="Web-{1CEAA780-BA85-EB32-CDFD-20A1E4A5983F}" dt="2026-03-15T21:13:04.858" v="1090" actId="20577"/>
          <ac:spMkLst>
            <pc:docMk/>
            <pc:sldMk cId="2209579573" sldId="258"/>
            <ac:spMk id="3" creationId="{C2CBD640-FA8D-A888-1E72-EE5648D622E1}"/>
          </ac:spMkLst>
        </pc:spChg>
      </pc:sldChg>
      <pc:sldChg chg="addSp modSp new">
        <pc:chgData name="Tim James Turner (2504478)" userId="S::2504478@student.uwtsd.ac.uk::4b9aaf8c-daee-4c0a-9907-f585fb4528ee" providerId="AD" clId="Web-{1CEAA780-BA85-EB32-CDFD-20A1E4A5983F}" dt="2026-03-15T21:41:05.516" v="1227" actId="20577"/>
        <pc:sldMkLst>
          <pc:docMk/>
          <pc:sldMk cId="3377748244" sldId="259"/>
        </pc:sldMkLst>
        <pc:spChg chg="mod">
          <ac:chgData name="Tim James Turner (2504478)" userId="S::2504478@student.uwtsd.ac.uk::4b9aaf8c-daee-4c0a-9907-f585fb4528ee" providerId="AD" clId="Web-{1CEAA780-BA85-EB32-CDFD-20A1E4A5983F}" dt="2026-03-15T21:41:05.516" v="1227" actId="20577"/>
          <ac:spMkLst>
            <pc:docMk/>
            <pc:sldMk cId="3377748244" sldId="259"/>
            <ac:spMk id="2" creationId="{BD09526B-787C-B281-4E9E-2DF8EAC5735D}"/>
          </ac:spMkLst>
        </pc:spChg>
        <pc:spChg chg="mod">
          <ac:chgData name="Tim James Turner (2504478)" userId="S::2504478@student.uwtsd.ac.uk::4b9aaf8c-daee-4c0a-9907-f585fb4528ee" providerId="AD" clId="Web-{1CEAA780-BA85-EB32-CDFD-20A1E4A5983F}" dt="2026-03-15T21:18:28.082" v="1134"/>
          <ac:spMkLst>
            <pc:docMk/>
            <pc:sldMk cId="3377748244" sldId="259"/>
            <ac:spMk id="3" creationId="{65A2DB2B-1D9E-9B76-71F5-50422DC73325}"/>
          </ac:spMkLst>
        </pc:spChg>
        <pc:spChg chg="add mod">
          <ac:chgData name="Tim James Turner (2504478)" userId="S::2504478@student.uwtsd.ac.uk::4b9aaf8c-daee-4c0a-9907-f585fb4528ee" providerId="AD" clId="Web-{1CEAA780-BA85-EB32-CDFD-20A1E4A5983F}" dt="2026-03-15T21:24:56.699" v="1186" actId="20577"/>
          <ac:spMkLst>
            <pc:docMk/>
            <pc:sldMk cId="3377748244" sldId="259"/>
            <ac:spMk id="4" creationId="{C92C4F22-0F86-0B2A-081A-AD7AEA8C5B1F}"/>
          </ac:spMkLst>
        </pc:spChg>
        <pc:spChg chg="add mod">
          <ac:chgData name="Tim James Turner (2504478)" userId="S::2504478@student.uwtsd.ac.uk::4b9aaf8c-daee-4c0a-9907-f585fb4528ee" providerId="AD" clId="Web-{1CEAA780-BA85-EB32-CDFD-20A1E4A5983F}" dt="2026-03-15T21:24:01.369" v="1183" actId="20577"/>
          <ac:spMkLst>
            <pc:docMk/>
            <pc:sldMk cId="3377748244" sldId="259"/>
            <ac:spMk id="5" creationId="{430E8F00-5353-BDC6-67A7-58B41D64A9D0}"/>
          </ac:spMkLst>
        </pc:spChg>
        <pc:spChg chg="add mod">
          <ac:chgData name="Tim James Turner (2504478)" userId="S::2504478@student.uwtsd.ac.uk::4b9aaf8c-daee-4c0a-9907-f585fb4528ee" providerId="AD" clId="Web-{1CEAA780-BA85-EB32-CDFD-20A1E4A5983F}" dt="2026-03-15T21:17:46.832" v="1132" actId="20577"/>
          <ac:spMkLst>
            <pc:docMk/>
            <pc:sldMk cId="3377748244" sldId="259"/>
            <ac:spMk id="6" creationId="{BCBD24F0-C57F-0579-D6B9-A35CA323512D}"/>
          </ac:spMkLst>
        </pc:spChg>
        <pc:spChg chg="add mod">
          <ac:chgData name="Tim James Turner (2504478)" userId="S::2504478@student.uwtsd.ac.uk::4b9aaf8c-daee-4c0a-9907-f585fb4528ee" providerId="AD" clId="Web-{1CEAA780-BA85-EB32-CDFD-20A1E4A5983F}" dt="2026-03-15T21:23:33.539" v="1179" actId="20577"/>
          <ac:spMkLst>
            <pc:docMk/>
            <pc:sldMk cId="3377748244" sldId="259"/>
            <ac:spMk id="7" creationId="{ED5E7584-A0AC-BDE8-8FEC-6C48E04E64BD}"/>
          </ac:spMkLst>
        </pc:spChg>
        <pc:spChg chg="add mod">
          <ac:chgData name="Tim James Turner (2504478)" userId="S::2504478@student.uwtsd.ac.uk::4b9aaf8c-daee-4c0a-9907-f585fb4528ee" providerId="AD" clId="Web-{1CEAA780-BA85-EB32-CDFD-20A1E4A5983F}" dt="2026-03-15T21:25:02.387" v="1189" actId="20577"/>
          <ac:spMkLst>
            <pc:docMk/>
            <pc:sldMk cId="3377748244" sldId="259"/>
            <ac:spMk id="8" creationId="{B886F567-99CF-0B08-DC46-9361C3E44606}"/>
          </ac:spMkLst>
        </pc:spChg>
        <pc:spChg chg="add mod">
          <ac:chgData name="Tim James Turner (2504478)" userId="S::2504478@student.uwtsd.ac.uk::4b9aaf8c-daee-4c0a-9907-f585fb4528ee" providerId="AD" clId="Web-{1CEAA780-BA85-EB32-CDFD-20A1E4A5983F}" dt="2026-03-15T21:31:20.897" v="1206" actId="20577"/>
          <ac:spMkLst>
            <pc:docMk/>
            <pc:sldMk cId="3377748244" sldId="259"/>
            <ac:spMk id="9" creationId="{68E84624-B6EC-3DCB-6DBE-1CD134BCCD2B}"/>
          </ac:spMkLst>
        </pc:spChg>
      </pc:sldChg>
      <pc:sldChg chg="modSp new">
        <pc:chgData name="Tim James Turner (2504478)" userId="S::2504478@student.uwtsd.ac.uk::4b9aaf8c-daee-4c0a-9907-f585fb4528ee" providerId="AD" clId="Web-{1CEAA780-BA85-EB32-CDFD-20A1E4A5983F}" dt="2026-03-15T22:04:39.597" v="1470" actId="20577"/>
        <pc:sldMkLst>
          <pc:docMk/>
          <pc:sldMk cId="1070594492" sldId="260"/>
        </pc:sldMkLst>
        <pc:spChg chg="mod">
          <ac:chgData name="Tim James Turner (2504478)" userId="S::2504478@student.uwtsd.ac.uk::4b9aaf8c-daee-4c0a-9907-f585fb4528ee" providerId="AD" clId="Web-{1CEAA780-BA85-EB32-CDFD-20A1E4A5983F}" dt="2026-03-15T21:43:19.803" v="1236" actId="20577"/>
          <ac:spMkLst>
            <pc:docMk/>
            <pc:sldMk cId="1070594492" sldId="260"/>
            <ac:spMk id="2" creationId="{FCC2A6B5-43DF-8572-3DB7-1734EB2B24C5}"/>
          </ac:spMkLst>
        </pc:spChg>
        <pc:spChg chg="mod">
          <ac:chgData name="Tim James Turner (2504478)" userId="S::2504478@student.uwtsd.ac.uk::4b9aaf8c-daee-4c0a-9907-f585fb4528ee" providerId="AD" clId="Web-{1CEAA780-BA85-EB32-CDFD-20A1E4A5983F}" dt="2026-03-15T22:04:39.597" v="1470" actId="20577"/>
          <ac:spMkLst>
            <pc:docMk/>
            <pc:sldMk cId="1070594492" sldId="260"/>
            <ac:spMk id="3" creationId="{BCF0907A-A868-493C-C20E-ACC68856729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2000" dirty="0"/>
              <a:t>Tim turner 2504478</a:t>
            </a:r>
            <a:br>
              <a:rPr lang="en-GB" sz="2000" dirty="0"/>
            </a:br>
            <a:r>
              <a:rPr lang="en-GB" sz="2000" dirty="0" err="1"/>
              <a:t>louise</a:t>
            </a:r>
            <a:r>
              <a:rPr lang="en-GB" sz="2000" dirty="0"/>
              <a:t> jones</a:t>
            </a:r>
            <a:br>
              <a:rPr lang="en-GB" sz="2000" dirty="0"/>
            </a:br>
            <a:r>
              <a:rPr lang="en-GB" sz="2000" dirty="0" err="1"/>
              <a:t>saphire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effective team working and communication </a:t>
            </a:r>
            <a:br>
              <a:rPr lang="en-GB" sz="2000" dirty="0"/>
            </a:br>
            <a:r>
              <a:rPr lang="en-GB" sz="2000" dirty="0" err="1"/>
              <a:t>trinh</a:t>
            </a:r>
            <a:r>
              <a:rPr lang="en-GB" sz="2000" dirty="0"/>
              <a:t> </a:t>
            </a:r>
            <a:r>
              <a:rPr lang="en-GB" sz="2000" dirty="0" err="1"/>
              <a:t>nguyen</a:t>
            </a:r>
            <a:r>
              <a:rPr lang="en-GB" sz="2000" dirty="0"/>
              <a:t> </a:t>
            </a:r>
            <a:r>
              <a:rPr lang="en-GB" sz="2000" dirty="0" err="1"/>
              <a:t>thi</a:t>
            </a:r>
            <a:r>
              <a:rPr lang="en-GB" sz="2000" dirty="0"/>
              <a:t> </a:t>
            </a:r>
            <a:r>
              <a:rPr lang="en-GB" sz="2000" dirty="0" err="1"/>
              <a:t>ngoc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#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33855-2010-5775-1A0E-16FFFEA70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/>
              <a:t>Key emotional </a:t>
            </a:r>
            <a:r>
              <a:rPr lang="en-GB" sz="2800" dirty="0"/>
              <a:t>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E256F-2B71-16E4-02E6-4374E8ED4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One of the barriers  that </a:t>
            </a:r>
            <a:r>
              <a:rPr lang="en-GB" dirty="0" err="1"/>
              <a:t>gary</a:t>
            </a:r>
            <a:r>
              <a:rPr lang="en-GB" dirty="0"/>
              <a:t> is facing is a poor time keeping schedule.</a:t>
            </a:r>
            <a:endParaRPr lang="en-US" dirty="0"/>
          </a:p>
          <a:p>
            <a:r>
              <a:rPr lang="en-GB" dirty="0"/>
              <a:t>Staying up till 2am to work on his car only leaving four hours sleep until he is up for work at 6am. This leaves </a:t>
            </a:r>
            <a:r>
              <a:rPr lang="en-GB" dirty="0" err="1"/>
              <a:t>gary</a:t>
            </a:r>
            <a:r>
              <a:rPr lang="en-GB" dirty="0"/>
              <a:t> neglecting his mental and physical health. Leaving him stressed and tired and not able to make his health and hygiene a priority for the work place. His finger nails are dirty his uniforms are unclean he is wearing a uniform for work with previous stains on them. Dirty nails long hair and unclean uniforms mentally tired from no sleep are a health and hygiene barrier causing emotional stress. This limits </a:t>
            </a:r>
            <a:r>
              <a:rPr lang="en-GB" dirty="0" err="1"/>
              <a:t>garys</a:t>
            </a:r>
            <a:r>
              <a:rPr lang="en-GB" dirty="0"/>
              <a:t> ability to formulate with the staff at work causing an emotional barrier. With the staff not being able to speak fluent </a:t>
            </a:r>
            <a:r>
              <a:rPr lang="en-GB" dirty="0" err="1"/>
              <a:t>english</a:t>
            </a:r>
            <a:r>
              <a:rPr lang="en-GB" dirty="0"/>
              <a:t> they are unable to receive </a:t>
            </a:r>
            <a:r>
              <a:rPr lang="en-GB" dirty="0" err="1"/>
              <a:t>garys</a:t>
            </a:r>
            <a:r>
              <a:rPr lang="en-GB" dirty="0"/>
              <a:t> communication causing a further language barrier leaving the receiver unable to decode the message. This is evident when </a:t>
            </a:r>
            <a:r>
              <a:rPr lang="en-GB" dirty="0" err="1"/>
              <a:t>gary</a:t>
            </a:r>
            <a:r>
              <a:rPr lang="en-GB" dirty="0"/>
              <a:t> pulled his hair and screamed idiots. The workers may not be able to understand </a:t>
            </a:r>
            <a:r>
              <a:rPr lang="en-GB" dirty="0" err="1"/>
              <a:t>gary</a:t>
            </a:r>
            <a:r>
              <a:rPr lang="en-GB" dirty="0"/>
              <a:t> clearly but the emotional build of stress and frustration is clear on </a:t>
            </a:r>
            <a:r>
              <a:rPr lang="en-GB" dirty="0" err="1"/>
              <a:t>garys</a:t>
            </a:r>
            <a:r>
              <a:rPr lang="en-GB" dirty="0"/>
              <a:t> delivery of this </a:t>
            </a:r>
            <a:r>
              <a:rPr lang="en-GB" dirty="0" err="1"/>
              <a:t>commuication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6873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7B787-4349-C80B-7FD2-425AF56CF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/>
              <a:t>Overcoming emotional barriers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BD640-FA8D-A888-1E72-EE5648D622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Gary can overcome this emotional barrier by finding ways to prioritise his time keeping and sleep pattens making time for his health and </a:t>
            </a:r>
            <a:r>
              <a:rPr lang="en-GB" dirty="0" err="1"/>
              <a:t>hygine</a:t>
            </a:r>
            <a:r>
              <a:rPr lang="en-GB" dirty="0"/>
              <a:t> which will then in turn improve his mental health reducing emotional stress. Such as </a:t>
            </a:r>
            <a:r>
              <a:rPr lang="en-GB" dirty="0" err="1"/>
              <a:t>fatique</a:t>
            </a:r>
            <a:r>
              <a:rPr lang="en-GB" dirty="0"/>
              <a:t> and frustration.</a:t>
            </a:r>
          </a:p>
          <a:p>
            <a:endParaRPr lang="en-GB" dirty="0"/>
          </a:p>
          <a:p>
            <a:r>
              <a:rPr lang="en-GB" dirty="0"/>
              <a:t>When </a:t>
            </a:r>
            <a:r>
              <a:rPr lang="en-GB" dirty="0" err="1"/>
              <a:t>gary</a:t>
            </a:r>
            <a:r>
              <a:rPr lang="en-GB" dirty="0"/>
              <a:t> is communicating with the workers they are unable to receive his message due to not being fluent in </a:t>
            </a:r>
            <a:r>
              <a:rPr lang="en-GB" dirty="0" err="1"/>
              <a:t>garys</a:t>
            </a:r>
            <a:r>
              <a:rPr lang="en-GB" dirty="0"/>
              <a:t> native language they are only able to decode messages of emotion. With </a:t>
            </a:r>
            <a:r>
              <a:rPr lang="en-GB" dirty="0" err="1"/>
              <a:t>gary</a:t>
            </a:r>
            <a:r>
              <a:rPr lang="en-GB" dirty="0"/>
              <a:t> making time for his own health and wellbeing outside of work </a:t>
            </a:r>
          </a:p>
          <a:p>
            <a:pPr marL="0" indent="0">
              <a:buNone/>
            </a:pPr>
            <a:r>
              <a:rPr lang="en-GB" dirty="0"/>
              <a:t>He is able to communicate with the staff in a calmer emotional state.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579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9526B-787C-B281-4E9E-2DF8EAC57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Shannon and weaver </a:t>
            </a:r>
            <a:r>
              <a:rPr lang="en-GB"/>
              <a:t>model of communication19</a:t>
            </a:r>
            <a:r>
              <a:rPr lang="en-GB" dirty="0"/>
              <a:t>48/1949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2DB2B-1D9E-9B76-71F5-50422DC73325}"/>
              </a:ext>
            </a:extLst>
          </p:cNvPr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2C4F22-0F86-0B2A-081A-AD7AEA8C5B1F}"/>
              </a:ext>
            </a:extLst>
          </p:cNvPr>
          <p:cNvSpPr/>
          <p:nvPr/>
        </p:nvSpPr>
        <p:spPr>
          <a:xfrm>
            <a:off x="985899" y="2673185"/>
            <a:ext cx="1407966" cy="94037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Information </a:t>
            </a:r>
            <a:r>
              <a:rPr lang="en-GB"/>
              <a:t>source</a:t>
            </a:r>
          </a:p>
          <a:p>
            <a:pPr algn="ctr"/>
            <a:r>
              <a:rPr lang="en-GB" dirty="0" err="1"/>
              <a:t>gary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0E8F00-5353-BDC6-67A7-58B41D64A9D0}"/>
              </a:ext>
            </a:extLst>
          </p:cNvPr>
          <p:cNvSpPr/>
          <p:nvPr/>
        </p:nvSpPr>
        <p:spPr>
          <a:xfrm>
            <a:off x="2631127" y="2671948"/>
            <a:ext cx="1425038" cy="95002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Transmitter</a:t>
            </a:r>
            <a:endParaRPr lang="en-US"/>
          </a:p>
          <a:p>
            <a:pPr algn="ctr"/>
            <a:r>
              <a:rPr lang="en-GB" dirty="0" err="1"/>
              <a:t>gary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BD24F0-C57F-0579-D6B9-A35CA323512D}"/>
              </a:ext>
            </a:extLst>
          </p:cNvPr>
          <p:cNvSpPr/>
          <p:nvPr/>
        </p:nvSpPr>
        <p:spPr>
          <a:xfrm>
            <a:off x="4393869" y="2670711"/>
            <a:ext cx="1057645" cy="94260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channel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D5E7584-A0AC-BDE8-8FEC-6C48E04E64BD}"/>
              </a:ext>
            </a:extLst>
          </p:cNvPr>
          <p:cNvSpPr/>
          <p:nvPr/>
        </p:nvSpPr>
        <p:spPr>
          <a:xfrm>
            <a:off x="5869625" y="2674421"/>
            <a:ext cx="1361951" cy="9487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Receiver</a:t>
            </a:r>
            <a:endParaRPr lang="en-US"/>
          </a:p>
          <a:p>
            <a:pPr algn="ctr"/>
            <a:r>
              <a:rPr lang="en-GB" dirty="0"/>
              <a:t>sta</a:t>
            </a:r>
            <a:r>
              <a:rPr lang="en-GB"/>
              <a:t>ff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86F567-99CF-0B08-DC46-9361C3E44606}"/>
              </a:ext>
            </a:extLst>
          </p:cNvPr>
          <p:cNvSpPr/>
          <p:nvPr/>
        </p:nvSpPr>
        <p:spPr>
          <a:xfrm>
            <a:off x="7871113" y="2674421"/>
            <a:ext cx="1960664" cy="94260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Destination</a:t>
            </a:r>
            <a:endParaRPr lang="en-US"/>
          </a:p>
          <a:p>
            <a:pPr algn="ctr"/>
            <a:r>
              <a:rPr lang="en-GB"/>
              <a:t>staff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8E84624-B6EC-3DCB-6DBE-1CD134BCCD2B}"/>
              </a:ext>
            </a:extLst>
          </p:cNvPr>
          <p:cNvSpPr/>
          <p:nvPr/>
        </p:nvSpPr>
        <p:spPr>
          <a:xfrm>
            <a:off x="4317175" y="4591791"/>
            <a:ext cx="1401534" cy="12765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Noise source</a:t>
            </a:r>
          </a:p>
        </p:txBody>
      </p:sp>
    </p:spTree>
    <p:extLst>
      <p:ext uri="{BB962C8B-B14F-4D97-AF65-F5344CB8AC3E}">
        <p14:creationId xmlns:p14="http://schemas.microsoft.com/office/powerpoint/2010/main" val="3377748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2A6B5-43DF-8572-3DB7-1734EB2B2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0907A-A868-493C-C20E-ACC688567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Shannon,c.e</a:t>
            </a:r>
            <a:r>
              <a:rPr lang="en-GB" dirty="0"/>
              <a:t> . And weaver ,w (1949) the mathematical theory of communication </a:t>
            </a:r>
            <a:r>
              <a:rPr lang="en-GB" dirty="0" err="1"/>
              <a:t>urbana</a:t>
            </a:r>
            <a:r>
              <a:rPr lang="en-GB" dirty="0"/>
              <a:t>: university of </a:t>
            </a:r>
            <a:r>
              <a:rPr lang="en-GB" dirty="0" err="1"/>
              <a:t>illionis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Shannon,c.e</a:t>
            </a:r>
            <a:r>
              <a:rPr lang="en-GB" dirty="0"/>
              <a:t>. (1948) a mathematical theory of communication, bell system technical journal 27 (3), pp 379-423;27(4).pp 623-656.</a:t>
            </a:r>
          </a:p>
          <a:p>
            <a:endParaRPr lang="en-GB" dirty="0"/>
          </a:p>
          <a:p>
            <a:r>
              <a:rPr lang="en-GB" dirty="0" err="1"/>
              <a:t>Shannon,c.e</a:t>
            </a:r>
            <a:r>
              <a:rPr lang="en-GB" dirty="0"/>
              <a:t>. &amp; </a:t>
            </a:r>
            <a:r>
              <a:rPr lang="en-GB" dirty="0" err="1"/>
              <a:t>weaver,w</a:t>
            </a:r>
            <a:r>
              <a:rPr lang="en-GB" dirty="0"/>
              <a:t>. (1949). The </a:t>
            </a:r>
            <a:r>
              <a:rPr lang="en-GB" dirty="0" err="1"/>
              <a:t>matematical</a:t>
            </a:r>
            <a:r>
              <a:rPr lang="en-GB" dirty="0"/>
              <a:t> theory of communication. University of </a:t>
            </a:r>
            <a:r>
              <a:rPr lang="en-GB" dirty="0" err="1"/>
              <a:t>illinois</a:t>
            </a:r>
            <a:r>
              <a:rPr lang="en-GB" dirty="0"/>
              <a:t> press.</a:t>
            </a:r>
          </a:p>
        </p:txBody>
      </p:sp>
    </p:spTree>
    <p:extLst>
      <p:ext uri="{BB962C8B-B14F-4D97-AF65-F5344CB8AC3E}">
        <p14:creationId xmlns:p14="http://schemas.microsoft.com/office/powerpoint/2010/main" val="1070594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Tim turner 2504478 louise jones saphire  effective team working and communication  trinh nguyen thi ngoc   #</vt:lpstr>
      <vt:lpstr>Key emotional barriers </vt:lpstr>
      <vt:lpstr>Overcoming emotional barriers</vt:lpstr>
      <vt:lpstr>Shannon and weaver model of communication1948/1949</vt:lpstr>
      <vt:lpstr>Reference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463</cp:revision>
  <dcterms:created xsi:type="dcterms:W3CDTF">2026-03-15T18:50:42Z</dcterms:created>
  <dcterms:modified xsi:type="dcterms:W3CDTF">2026-03-15T22:04:52Z</dcterms:modified>
</cp:coreProperties>
</file>