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45" d="100"/>
          <a:sy n="45" d="100"/>
        </p:scale>
        <p:origin x="396" y="2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82A0FD-67DD-43E4-BD26-D134CF2789E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1EEC497-98B9-47C0-B2A1-5C008E4214BD}">
      <dgm:prSet/>
      <dgm:spPr/>
      <dgm:t>
        <a:bodyPr/>
        <a:lstStyle/>
        <a:p>
          <a:r>
            <a:rPr lang="en-US" dirty="0"/>
            <a:t>- Enhances player engagement and immersion.</a:t>
          </a:r>
        </a:p>
      </dgm:t>
    </dgm:pt>
    <dgm:pt modelId="{B74C0250-4A61-4E50-A8A5-EC23955B9BF4}" type="parTrans" cxnId="{7FF762DF-93CF-47EF-A6FE-E906CDB74671}">
      <dgm:prSet/>
      <dgm:spPr/>
      <dgm:t>
        <a:bodyPr/>
        <a:lstStyle/>
        <a:p>
          <a:endParaRPr lang="en-US"/>
        </a:p>
      </dgm:t>
    </dgm:pt>
    <dgm:pt modelId="{F774A94E-E738-47D9-9B87-5188509C34E4}" type="sibTrans" cxnId="{7FF762DF-93CF-47EF-A6FE-E906CDB74671}">
      <dgm:prSet/>
      <dgm:spPr/>
      <dgm:t>
        <a:bodyPr/>
        <a:lstStyle/>
        <a:p>
          <a:endParaRPr lang="en-US"/>
        </a:p>
      </dgm:t>
    </dgm:pt>
    <dgm:pt modelId="{66C6B20E-7DD6-4952-ABF6-17F85F42B903}">
      <dgm:prSet/>
      <dgm:spPr/>
      <dgm:t>
        <a:bodyPr/>
        <a:lstStyle/>
        <a:p>
          <a:r>
            <a:rPr lang="en-US"/>
            <a:t>- Creates emotional connections to characters and events.</a:t>
          </a:r>
        </a:p>
      </dgm:t>
    </dgm:pt>
    <dgm:pt modelId="{6E1FBE6E-666F-4DB0-96AC-76566C4F0BEA}" type="parTrans" cxnId="{BA15E9E5-31AF-4538-AB7F-B565D115DCE0}">
      <dgm:prSet/>
      <dgm:spPr/>
      <dgm:t>
        <a:bodyPr/>
        <a:lstStyle/>
        <a:p>
          <a:endParaRPr lang="en-US"/>
        </a:p>
      </dgm:t>
    </dgm:pt>
    <dgm:pt modelId="{8BDE2FB0-EC5C-438C-9E1C-0C849B270E8F}" type="sibTrans" cxnId="{BA15E9E5-31AF-4538-AB7F-B565D115DCE0}">
      <dgm:prSet/>
      <dgm:spPr/>
      <dgm:t>
        <a:bodyPr/>
        <a:lstStyle/>
        <a:p>
          <a:endParaRPr lang="en-US"/>
        </a:p>
      </dgm:t>
    </dgm:pt>
    <dgm:pt modelId="{2DF9F3A0-B668-4545-A016-A4FDFB0B26DD}">
      <dgm:prSet/>
      <dgm:spPr/>
      <dgm:t>
        <a:bodyPr/>
        <a:lstStyle/>
        <a:p>
          <a:r>
            <a:rPr lang="en-US"/>
            <a:t>- Gives purpose to gameplay mechanics and objectives.</a:t>
          </a:r>
        </a:p>
      </dgm:t>
    </dgm:pt>
    <dgm:pt modelId="{E4D9D766-1A16-48E6-9FC3-94EC57D1F369}" type="parTrans" cxnId="{DB181169-0F8A-4C8C-AD11-7A440C124309}">
      <dgm:prSet/>
      <dgm:spPr/>
      <dgm:t>
        <a:bodyPr/>
        <a:lstStyle/>
        <a:p>
          <a:endParaRPr lang="en-US"/>
        </a:p>
      </dgm:t>
    </dgm:pt>
    <dgm:pt modelId="{C41F5E26-8E31-4CD6-AA93-7299A19877D1}" type="sibTrans" cxnId="{DB181169-0F8A-4C8C-AD11-7A440C124309}">
      <dgm:prSet/>
      <dgm:spPr/>
      <dgm:t>
        <a:bodyPr/>
        <a:lstStyle/>
        <a:p>
          <a:endParaRPr lang="en-US"/>
        </a:p>
      </dgm:t>
    </dgm:pt>
    <dgm:pt modelId="{FC5C3A6D-000F-4DAA-9ED6-41C1AD2BC928}">
      <dgm:prSet/>
      <dgm:spPr/>
      <dgm:t>
        <a:bodyPr/>
        <a:lstStyle/>
        <a:p>
          <a:r>
            <a:rPr lang="en-US"/>
            <a:t>- Memorable stories drive player retention.</a:t>
          </a:r>
        </a:p>
      </dgm:t>
    </dgm:pt>
    <dgm:pt modelId="{9FFF3D17-3D8C-45D4-A170-F6441DDE867C}" type="parTrans" cxnId="{3D19555B-F8B7-43BC-A59F-1712EC34D35E}">
      <dgm:prSet/>
      <dgm:spPr/>
      <dgm:t>
        <a:bodyPr/>
        <a:lstStyle/>
        <a:p>
          <a:endParaRPr lang="en-US"/>
        </a:p>
      </dgm:t>
    </dgm:pt>
    <dgm:pt modelId="{831516A5-358F-4E90-8FFD-AFD312A5BE49}" type="sibTrans" cxnId="{3D19555B-F8B7-43BC-A59F-1712EC34D35E}">
      <dgm:prSet/>
      <dgm:spPr/>
      <dgm:t>
        <a:bodyPr/>
        <a:lstStyle/>
        <a:p>
          <a:endParaRPr lang="en-US"/>
        </a:p>
      </dgm:t>
    </dgm:pt>
    <dgm:pt modelId="{1E237F16-4A30-40BB-BFBE-FDE4C7482480}" type="pres">
      <dgm:prSet presAssocID="{0B82A0FD-67DD-43E4-BD26-D134CF2789E2}" presName="linear" presStyleCnt="0">
        <dgm:presLayoutVars>
          <dgm:animLvl val="lvl"/>
          <dgm:resizeHandles val="exact"/>
        </dgm:presLayoutVars>
      </dgm:prSet>
      <dgm:spPr/>
    </dgm:pt>
    <dgm:pt modelId="{89573872-3157-4BA5-A092-2BA846D43C1A}" type="pres">
      <dgm:prSet presAssocID="{21EEC497-98B9-47C0-B2A1-5C008E4214B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0B9821D-DC2D-4C6F-8F01-D64D887A04E3}" type="pres">
      <dgm:prSet presAssocID="{F774A94E-E738-47D9-9B87-5188509C34E4}" presName="spacer" presStyleCnt="0"/>
      <dgm:spPr/>
    </dgm:pt>
    <dgm:pt modelId="{0611F123-BF78-46E7-A627-8A2912F55F23}" type="pres">
      <dgm:prSet presAssocID="{66C6B20E-7DD6-4952-ABF6-17F85F42B90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59ED011-F918-4AEE-9F5E-7A41795F621D}" type="pres">
      <dgm:prSet presAssocID="{8BDE2FB0-EC5C-438C-9E1C-0C849B270E8F}" presName="spacer" presStyleCnt="0"/>
      <dgm:spPr/>
    </dgm:pt>
    <dgm:pt modelId="{584C38FA-ED27-4151-873B-2C59E0E4F555}" type="pres">
      <dgm:prSet presAssocID="{2DF9F3A0-B668-4545-A016-A4FDFB0B26D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FA2F901-A31A-49A2-98CA-E8C5E1CCD109}" type="pres">
      <dgm:prSet presAssocID="{C41F5E26-8E31-4CD6-AA93-7299A19877D1}" presName="spacer" presStyleCnt="0"/>
      <dgm:spPr/>
    </dgm:pt>
    <dgm:pt modelId="{682AE499-C644-4136-BF0A-2465FE841CF4}" type="pres">
      <dgm:prSet presAssocID="{FC5C3A6D-000F-4DAA-9ED6-41C1AD2BC92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571D335-CFF6-4850-9D8A-79B0234C2A13}" type="presOf" srcId="{66C6B20E-7DD6-4952-ABF6-17F85F42B903}" destId="{0611F123-BF78-46E7-A627-8A2912F55F23}" srcOrd="0" destOrd="0" presId="urn:microsoft.com/office/officeart/2005/8/layout/vList2"/>
    <dgm:cxn modelId="{9B41B03B-FD71-46BC-9C72-6855F423C68E}" type="presOf" srcId="{FC5C3A6D-000F-4DAA-9ED6-41C1AD2BC928}" destId="{682AE499-C644-4136-BF0A-2465FE841CF4}" srcOrd="0" destOrd="0" presId="urn:microsoft.com/office/officeart/2005/8/layout/vList2"/>
    <dgm:cxn modelId="{660B5240-DB14-434A-B991-293A5F68910A}" type="presOf" srcId="{2DF9F3A0-B668-4545-A016-A4FDFB0B26DD}" destId="{584C38FA-ED27-4151-873B-2C59E0E4F555}" srcOrd="0" destOrd="0" presId="urn:microsoft.com/office/officeart/2005/8/layout/vList2"/>
    <dgm:cxn modelId="{3D19555B-F8B7-43BC-A59F-1712EC34D35E}" srcId="{0B82A0FD-67DD-43E4-BD26-D134CF2789E2}" destId="{FC5C3A6D-000F-4DAA-9ED6-41C1AD2BC928}" srcOrd="3" destOrd="0" parTransId="{9FFF3D17-3D8C-45D4-A170-F6441DDE867C}" sibTransId="{831516A5-358F-4E90-8FFD-AFD312A5BE49}"/>
    <dgm:cxn modelId="{DB181169-0F8A-4C8C-AD11-7A440C124309}" srcId="{0B82A0FD-67DD-43E4-BD26-D134CF2789E2}" destId="{2DF9F3A0-B668-4545-A016-A4FDFB0B26DD}" srcOrd="2" destOrd="0" parTransId="{E4D9D766-1A16-48E6-9FC3-94EC57D1F369}" sibTransId="{C41F5E26-8E31-4CD6-AA93-7299A19877D1}"/>
    <dgm:cxn modelId="{0CFB1295-1204-489C-A148-E0FB5E85A474}" type="presOf" srcId="{21EEC497-98B9-47C0-B2A1-5C008E4214BD}" destId="{89573872-3157-4BA5-A092-2BA846D43C1A}" srcOrd="0" destOrd="0" presId="urn:microsoft.com/office/officeart/2005/8/layout/vList2"/>
    <dgm:cxn modelId="{AB7C26DD-E077-424F-9006-9B74482D7449}" type="presOf" srcId="{0B82A0FD-67DD-43E4-BD26-D134CF2789E2}" destId="{1E237F16-4A30-40BB-BFBE-FDE4C7482480}" srcOrd="0" destOrd="0" presId="urn:microsoft.com/office/officeart/2005/8/layout/vList2"/>
    <dgm:cxn modelId="{7FF762DF-93CF-47EF-A6FE-E906CDB74671}" srcId="{0B82A0FD-67DD-43E4-BD26-D134CF2789E2}" destId="{21EEC497-98B9-47C0-B2A1-5C008E4214BD}" srcOrd="0" destOrd="0" parTransId="{B74C0250-4A61-4E50-A8A5-EC23955B9BF4}" sibTransId="{F774A94E-E738-47D9-9B87-5188509C34E4}"/>
    <dgm:cxn modelId="{BA15E9E5-31AF-4538-AB7F-B565D115DCE0}" srcId="{0B82A0FD-67DD-43E4-BD26-D134CF2789E2}" destId="{66C6B20E-7DD6-4952-ABF6-17F85F42B903}" srcOrd="1" destOrd="0" parTransId="{6E1FBE6E-666F-4DB0-96AC-76566C4F0BEA}" sibTransId="{8BDE2FB0-EC5C-438C-9E1C-0C849B270E8F}"/>
    <dgm:cxn modelId="{8204DD85-1912-48BE-9A59-5A8987476DDC}" type="presParOf" srcId="{1E237F16-4A30-40BB-BFBE-FDE4C7482480}" destId="{89573872-3157-4BA5-A092-2BA846D43C1A}" srcOrd="0" destOrd="0" presId="urn:microsoft.com/office/officeart/2005/8/layout/vList2"/>
    <dgm:cxn modelId="{C29F6811-E530-40BE-BD09-ECD6ACCE913E}" type="presParOf" srcId="{1E237F16-4A30-40BB-BFBE-FDE4C7482480}" destId="{D0B9821D-DC2D-4C6F-8F01-D64D887A04E3}" srcOrd="1" destOrd="0" presId="urn:microsoft.com/office/officeart/2005/8/layout/vList2"/>
    <dgm:cxn modelId="{094C9407-249D-42EC-A48F-34146C9E3322}" type="presParOf" srcId="{1E237F16-4A30-40BB-BFBE-FDE4C7482480}" destId="{0611F123-BF78-46E7-A627-8A2912F55F23}" srcOrd="2" destOrd="0" presId="urn:microsoft.com/office/officeart/2005/8/layout/vList2"/>
    <dgm:cxn modelId="{749FADFC-09AB-4DDF-8C89-E2B643D6429D}" type="presParOf" srcId="{1E237F16-4A30-40BB-BFBE-FDE4C7482480}" destId="{C59ED011-F918-4AEE-9F5E-7A41795F621D}" srcOrd="3" destOrd="0" presId="urn:microsoft.com/office/officeart/2005/8/layout/vList2"/>
    <dgm:cxn modelId="{3B055AF7-1828-4CC9-8502-D51B39CA652B}" type="presParOf" srcId="{1E237F16-4A30-40BB-BFBE-FDE4C7482480}" destId="{584C38FA-ED27-4151-873B-2C59E0E4F555}" srcOrd="4" destOrd="0" presId="urn:microsoft.com/office/officeart/2005/8/layout/vList2"/>
    <dgm:cxn modelId="{8E04BAAB-F55D-4D92-90A9-1127BB4646ED}" type="presParOf" srcId="{1E237F16-4A30-40BB-BFBE-FDE4C7482480}" destId="{2FA2F901-A31A-49A2-98CA-E8C5E1CCD109}" srcOrd="5" destOrd="0" presId="urn:microsoft.com/office/officeart/2005/8/layout/vList2"/>
    <dgm:cxn modelId="{CCB8CEC6-3BEA-4062-8806-76ED169286EA}" type="presParOf" srcId="{1E237F16-4A30-40BB-BFBE-FDE4C7482480}" destId="{682AE499-C644-4136-BF0A-2465FE841CF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B7EF0B-9C74-4F18-8CF7-ADB9393CC8E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8F216EB-F5EA-4759-9BD3-9C3FAE850EF1}">
      <dgm:prSet/>
      <dgm:spPr/>
      <dgm:t>
        <a:bodyPr/>
        <a:lstStyle/>
        <a:p>
          <a:r>
            <a:rPr lang="en-US"/>
            <a:t>- Narrative drives the player’s journey through the world.</a:t>
          </a:r>
        </a:p>
      </dgm:t>
    </dgm:pt>
    <dgm:pt modelId="{6A0380B1-8C98-44F3-908F-1D5C3FADFB46}" type="parTrans" cxnId="{2E9EC5DE-94AA-422C-88AD-4351BF747281}">
      <dgm:prSet/>
      <dgm:spPr/>
      <dgm:t>
        <a:bodyPr/>
        <a:lstStyle/>
        <a:p>
          <a:endParaRPr lang="en-US"/>
        </a:p>
      </dgm:t>
    </dgm:pt>
    <dgm:pt modelId="{1F4F8BC9-D8A9-4852-A3CA-A78260468621}" type="sibTrans" cxnId="{2E9EC5DE-94AA-422C-88AD-4351BF747281}">
      <dgm:prSet/>
      <dgm:spPr/>
      <dgm:t>
        <a:bodyPr/>
        <a:lstStyle/>
        <a:p>
          <a:endParaRPr lang="en-US"/>
        </a:p>
      </dgm:t>
    </dgm:pt>
    <dgm:pt modelId="{7C5222A9-6FB8-41A8-BB2C-8639FD539D2C}">
      <dgm:prSet/>
      <dgm:spPr/>
      <dgm:t>
        <a:bodyPr/>
        <a:lstStyle/>
        <a:p>
          <a:r>
            <a:rPr lang="en-US"/>
            <a:t>- World-building shapes the narrative’s tone and possibilities.</a:t>
          </a:r>
        </a:p>
      </dgm:t>
    </dgm:pt>
    <dgm:pt modelId="{BA55DC30-AB8C-46DA-88C6-174E1993DE52}" type="parTrans" cxnId="{53FF6FCF-F796-41AB-8FBD-525D8F573596}">
      <dgm:prSet/>
      <dgm:spPr/>
      <dgm:t>
        <a:bodyPr/>
        <a:lstStyle/>
        <a:p>
          <a:endParaRPr lang="en-US"/>
        </a:p>
      </dgm:t>
    </dgm:pt>
    <dgm:pt modelId="{0163A3BC-BF1F-46F1-9E6E-6AA103E55213}" type="sibTrans" cxnId="{53FF6FCF-F796-41AB-8FBD-525D8F573596}">
      <dgm:prSet/>
      <dgm:spPr/>
      <dgm:t>
        <a:bodyPr/>
        <a:lstStyle/>
        <a:p>
          <a:endParaRPr lang="en-US"/>
        </a:p>
      </dgm:t>
    </dgm:pt>
    <dgm:pt modelId="{8A2275D5-1A9E-470D-B9DF-95B315260305}">
      <dgm:prSet/>
      <dgm:spPr/>
      <dgm:t>
        <a:bodyPr/>
        <a:lstStyle/>
        <a:p>
          <a:r>
            <a:rPr lang="en-US"/>
            <a:t>- Both elements create a cohesive experience.</a:t>
          </a:r>
        </a:p>
      </dgm:t>
    </dgm:pt>
    <dgm:pt modelId="{B87D6396-840C-432D-9FD6-9F3D17CB92A0}" type="parTrans" cxnId="{6AC66660-E40C-4081-B092-F77F4F6FA4DE}">
      <dgm:prSet/>
      <dgm:spPr/>
      <dgm:t>
        <a:bodyPr/>
        <a:lstStyle/>
        <a:p>
          <a:endParaRPr lang="en-US"/>
        </a:p>
      </dgm:t>
    </dgm:pt>
    <dgm:pt modelId="{B69F853D-2D07-457A-B746-0C9CC58A745C}" type="sibTrans" cxnId="{6AC66660-E40C-4081-B092-F77F4F6FA4DE}">
      <dgm:prSet/>
      <dgm:spPr/>
      <dgm:t>
        <a:bodyPr/>
        <a:lstStyle/>
        <a:p>
          <a:endParaRPr lang="en-US"/>
        </a:p>
      </dgm:t>
    </dgm:pt>
    <dgm:pt modelId="{71EE8B4F-CED2-4DF3-8CD0-A26BCC48EA4F}" type="pres">
      <dgm:prSet presAssocID="{44B7EF0B-9C74-4F18-8CF7-ADB9393CC8EB}" presName="linear" presStyleCnt="0">
        <dgm:presLayoutVars>
          <dgm:animLvl val="lvl"/>
          <dgm:resizeHandles val="exact"/>
        </dgm:presLayoutVars>
      </dgm:prSet>
      <dgm:spPr/>
    </dgm:pt>
    <dgm:pt modelId="{1402E27A-8E77-472F-8AC6-FBE254CE927F}" type="pres">
      <dgm:prSet presAssocID="{D8F216EB-F5EA-4759-9BD3-9C3FAE850EF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99EEC48-D0F2-4269-89C7-EFE653CF6793}" type="pres">
      <dgm:prSet presAssocID="{1F4F8BC9-D8A9-4852-A3CA-A78260468621}" presName="spacer" presStyleCnt="0"/>
      <dgm:spPr/>
    </dgm:pt>
    <dgm:pt modelId="{DE6B68AE-AB97-4564-9EBB-A59DE97F667B}" type="pres">
      <dgm:prSet presAssocID="{7C5222A9-6FB8-41A8-BB2C-8639FD539D2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E51C50A-C74F-401C-B6CF-9DCE9533BB0A}" type="pres">
      <dgm:prSet presAssocID="{0163A3BC-BF1F-46F1-9E6E-6AA103E55213}" presName="spacer" presStyleCnt="0"/>
      <dgm:spPr/>
    </dgm:pt>
    <dgm:pt modelId="{53628184-3864-4071-A1C7-877E603B3DB6}" type="pres">
      <dgm:prSet presAssocID="{8A2275D5-1A9E-470D-B9DF-95B31526030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9885404-9130-46C0-9C35-CA90278BDBE7}" type="presOf" srcId="{44B7EF0B-9C74-4F18-8CF7-ADB9393CC8EB}" destId="{71EE8B4F-CED2-4DF3-8CD0-A26BCC48EA4F}" srcOrd="0" destOrd="0" presId="urn:microsoft.com/office/officeart/2005/8/layout/vList2"/>
    <dgm:cxn modelId="{9461062B-D8D6-48E0-A3B0-F3B2E7FC4AD6}" type="presOf" srcId="{7C5222A9-6FB8-41A8-BB2C-8639FD539D2C}" destId="{DE6B68AE-AB97-4564-9EBB-A59DE97F667B}" srcOrd="0" destOrd="0" presId="urn:microsoft.com/office/officeart/2005/8/layout/vList2"/>
    <dgm:cxn modelId="{6AC66660-E40C-4081-B092-F77F4F6FA4DE}" srcId="{44B7EF0B-9C74-4F18-8CF7-ADB9393CC8EB}" destId="{8A2275D5-1A9E-470D-B9DF-95B315260305}" srcOrd="2" destOrd="0" parTransId="{B87D6396-840C-432D-9FD6-9F3D17CB92A0}" sibTransId="{B69F853D-2D07-457A-B746-0C9CC58A745C}"/>
    <dgm:cxn modelId="{C4E63DBA-0125-43D1-B344-0FB6668360C1}" type="presOf" srcId="{8A2275D5-1A9E-470D-B9DF-95B315260305}" destId="{53628184-3864-4071-A1C7-877E603B3DB6}" srcOrd="0" destOrd="0" presId="urn:microsoft.com/office/officeart/2005/8/layout/vList2"/>
    <dgm:cxn modelId="{53FF6FCF-F796-41AB-8FBD-525D8F573596}" srcId="{44B7EF0B-9C74-4F18-8CF7-ADB9393CC8EB}" destId="{7C5222A9-6FB8-41A8-BB2C-8639FD539D2C}" srcOrd="1" destOrd="0" parTransId="{BA55DC30-AB8C-46DA-88C6-174E1993DE52}" sibTransId="{0163A3BC-BF1F-46F1-9E6E-6AA103E55213}"/>
    <dgm:cxn modelId="{6B33B7D1-D6D8-4107-A45C-FBDADFDECBD4}" type="presOf" srcId="{D8F216EB-F5EA-4759-9BD3-9C3FAE850EF1}" destId="{1402E27A-8E77-472F-8AC6-FBE254CE927F}" srcOrd="0" destOrd="0" presId="urn:microsoft.com/office/officeart/2005/8/layout/vList2"/>
    <dgm:cxn modelId="{2E9EC5DE-94AA-422C-88AD-4351BF747281}" srcId="{44B7EF0B-9C74-4F18-8CF7-ADB9393CC8EB}" destId="{D8F216EB-F5EA-4759-9BD3-9C3FAE850EF1}" srcOrd="0" destOrd="0" parTransId="{6A0380B1-8C98-44F3-908F-1D5C3FADFB46}" sibTransId="{1F4F8BC9-D8A9-4852-A3CA-A78260468621}"/>
    <dgm:cxn modelId="{09BCED77-53AB-49BE-B4E6-52DFC6D608FC}" type="presParOf" srcId="{71EE8B4F-CED2-4DF3-8CD0-A26BCC48EA4F}" destId="{1402E27A-8E77-472F-8AC6-FBE254CE927F}" srcOrd="0" destOrd="0" presId="urn:microsoft.com/office/officeart/2005/8/layout/vList2"/>
    <dgm:cxn modelId="{E8AA08F5-1574-4ED5-B0EC-0E9BE23A8077}" type="presParOf" srcId="{71EE8B4F-CED2-4DF3-8CD0-A26BCC48EA4F}" destId="{899EEC48-D0F2-4269-89C7-EFE653CF6793}" srcOrd="1" destOrd="0" presId="urn:microsoft.com/office/officeart/2005/8/layout/vList2"/>
    <dgm:cxn modelId="{13BE44F1-170E-4088-BD16-D06B80981527}" type="presParOf" srcId="{71EE8B4F-CED2-4DF3-8CD0-A26BCC48EA4F}" destId="{DE6B68AE-AB97-4564-9EBB-A59DE97F667B}" srcOrd="2" destOrd="0" presId="urn:microsoft.com/office/officeart/2005/8/layout/vList2"/>
    <dgm:cxn modelId="{DB5BC2D0-0460-4E26-B439-01D0E51D6E54}" type="presParOf" srcId="{71EE8B4F-CED2-4DF3-8CD0-A26BCC48EA4F}" destId="{DE51C50A-C74F-401C-B6CF-9DCE9533BB0A}" srcOrd="3" destOrd="0" presId="urn:microsoft.com/office/officeart/2005/8/layout/vList2"/>
    <dgm:cxn modelId="{0EA64D98-90AA-492D-A3FA-85E555EDEC22}" type="presParOf" srcId="{71EE8B4F-CED2-4DF3-8CD0-A26BCC48EA4F}" destId="{53628184-3864-4071-A1C7-877E603B3DB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493B6F-4A0E-4776-932D-5B6DB5B0871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CDF5B82-F25A-4B86-8026-FF2427A21744}">
      <dgm:prSet/>
      <dgm:spPr/>
      <dgm:t>
        <a:bodyPr/>
        <a:lstStyle/>
        <a:p>
          <a:r>
            <a:rPr lang="en-US"/>
            <a:t>- Storyboards and concept art.</a:t>
          </a:r>
        </a:p>
      </dgm:t>
    </dgm:pt>
    <dgm:pt modelId="{1C4C3E05-F657-43E6-85B9-8588E8B30611}" type="parTrans" cxnId="{C03DECB3-3040-4980-826B-8A4513A4EF2D}">
      <dgm:prSet/>
      <dgm:spPr/>
      <dgm:t>
        <a:bodyPr/>
        <a:lstStyle/>
        <a:p>
          <a:endParaRPr lang="en-US"/>
        </a:p>
      </dgm:t>
    </dgm:pt>
    <dgm:pt modelId="{61DE7635-B6B0-4313-9964-FCDAA0179A3E}" type="sibTrans" cxnId="{C03DECB3-3040-4980-826B-8A4513A4EF2D}">
      <dgm:prSet/>
      <dgm:spPr/>
      <dgm:t>
        <a:bodyPr/>
        <a:lstStyle/>
        <a:p>
          <a:endParaRPr lang="en-US"/>
        </a:p>
      </dgm:t>
    </dgm:pt>
    <dgm:pt modelId="{99E74199-1325-49E3-A18C-A12FF80737A7}">
      <dgm:prSet/>
      <dgm:spPr/>
      <dgm:t>
        <a:bodyPr/>
        <a:lstStyle/>
        <a:p>
          <a:r>
            <a:rPr lang="en-US"/>
            <a:t>- World-building bibles and lore documents.</a:t>
          </a:r>
        </a:p>
      </dgm:t>
    </dgm:pt>
    <dgm:pt modelId="{453CBEED-AA7B-487E-9EE1-3CA7F1CD3C39}" type="parTrans" cxnId="{8E5EF1B5-BA57-4A4C-B423-82B815918E73}">
      <dgm:prSet/>
      <dgm:spPr/>
      <dgm:t>
        <a:bodyPr/>
        <a:lstStyle/>
        <a:p>
          <a:endParaRPr lang="en-US"/>
        </a:p>
      </dgm:t>
    </dgm:pt>
    <dgm:pt modelId="{380779F2-5EEB-4DEF-AAA7-0E0724691E4C}" type="sibTrans" cxnId="{8E5EF1B5-BA57-4A4C-B423-82B815918E73}">
      <dgm:prSet/>
      <dgm:spPr/>
      <dgm:t>
        <a:bodyPr/>
        <a:lstStyle/>
        <a:p>
          <a:endParaRPr lang="en-US"/>
        </a:p>
      </dgm:t>
    </dgm:pt>
    <dgm:pt modelId="{8FC1AD47-9AFE-40E6-B855-BD7CDE7197AD}">
      <dgm:prSet/>
      <dgm:spPr/>
      <dgm:t>
        <a:bodyPr/>
        <a:lstStyle/>
        <a:p>
          <a:r>
            <a:rPr lang="en-US"/>
            <a:t>- Dialogue trees and narrative flowcharts.</a:t>
          </a:r>
        </a:p>
      </dgm:t>
    </dgm:pt>
    <dgm:pt modelId="{CE730DB9-1428-47A3-BEB3-A6CF082C38A0}" type="parTrans" cxnId="{D614A500-BD21-4834-9A5A-3C3FE1058C38}">
      <dgm:prSet/>
      <dgm:spPr/>
      <dgm:t>
        <a:bodyPr/>
        <a:lstStyle/>
        <a:p>
          <a:endParaRPr lang="en-US"/>
        </a:p>
      </dgm:t>
    </dgm:pt>
    <dgm:pt modelId="{28B58427-E903-4C9E-884C-8D058C0B3DCB}" type="sibTrans" cxnId="{D614A500-BD21-4834-9A5A-3C3FE1058C38}">
      <dgm:prSet/>
      <dgm:spPr/>
      <dgm:t>
        <a:bodyPr/>
        <a:lstStyle/>
        <a:p>
          <a:endParaRPr lang="en-US"/>
        </a:p>
      </dgm:t>
    </dgm:pt>
    <dgm:pt modelId="{F65B1789-2375-4C52-AC52-7144C7D0B2C6}">
      <dgm:prSet/>
      <dgm:spPr/>
      <dgm:t>
        <a:bodyPr/>
        <a:lstStyle/>
        <a:p>
          <a:r>
            <a:rPr lang="en-US"/>
            <a:t>- Game engines and scripting tools.</a:t>
          </a:r>
        </a:p>
      </dgm:t>
    </dgm:pt>
    <dgm:pt modelId="{B75B2719-9BF8-4947-8DF1-7C81DFDFCAB9}" type="parTrans" cxnId="{0A84FDD0-2E48-4A03-A4C7-878B9A264D34}">
      <dgm:prSet/>
      <dgm:spPr/>
      <dgm:t>
        <a:bodyPr/>
        <a:lstStyle/>
        <a:p>
          <a:endParaRPr lang="en-US"/>
        </a:p>
      </dgm:t>
    </dgm:pt>
    <dgm:pt modelId="{8E9674B6-D0FA-4EA1-8250-7B9751F3C314}" type="sibTrans" cxnId="{0A84FDD0-2E48-4A03-A4C7-878B9A264D34}">
      <dgm:prSet/>
      <dgm:spPr/>
      <dgm:t>
        <a:bodyPr/>
        <a:lstStyle/>
        <a:p>
          <a:endParaRPr lang="en-US"/>
        </a:p>
      </dgm:t>
    </dgm:pt>
    <dgm:pt modelId="{3F7611EA-8A81-4007-970F-47E168DE623C}" type="pres">
      <dgm:prSet presAssocID="{11493B6F-4A0E-4776-932D-5B6DB5B0871F}" presName="root" presStyleCnt="0">
        <dgm:presLayoutVars>
          <dgm:dir/>
          <dgm:resizeHandles val="exact"/>
        </dgm:presLayoutVars>
      </dgm:prSet>
      <dgm:spPr/>
    </dgm:pt>
    <dgm:pt modelId="{B85F6EE2-D8FF-42A2-8698-2B2768F74D06}" type="pres">
      <dgm:prSet presAssocID="{ACDF5B82-F25A-4B86-8026-FF2427A21744}" presName="compNode" presStyleCnt="0"/>
      <dgm:spPr/>
    </dgm:pt>
    <dgm:pt modelId="{4A2763FF-EC9E-4135-A6D6-264C0EBD829F}" type="pres">
      <dgm:prSet presAssocID="{ACDF5B82-F25A-4B86-8026-FF2427A21744}" presName="bgRect" presStyleLbl="bgShp" presStyleIdx="0" presStyleCnt="4"/>
      <dgm:spPr/>
    </dgm:pt>
    <dgm:pt modelId="{C75B19F0-D534-4B65-A543-F434FCCEC026}" type="pres">
      <dgm:prSet presAssocID="{ACDF5B82-F25A-4B86-8026-FF2427A2174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BB9FC400-25AF-4891-92F3-8A740FD7F703}" type="pres">
      <dgm:prSet presAssocID="{ACDF5B82-F25A-4B86-8026-FF2427A21744}" presName="spaceRect" presStyleCnt="0"/>
      <dgm:spPr/>
    </dgm:pt>
    <dgm:pt modelId="{EACEA896-A55F-48F9-A4E9-9C6493EF939C}" type="pres">
      <dgm:prSet presAssocID="{ACDF5B82-F25A-4B86-8026-FF2427A21744}" presName="parTx" presStyleLbl="revTx" presStyleIdx="0" presStyleCnt="4">
        <dgm:presLayoutVars>
          <dgm:chMax val="0"/>
          <dgm:chPref val="0"/>
        </dgm:presLayoutVars>
      </dgm:prSet>
      <dgm:spPr/>
    </dgm:pt>
    <dgm:pt modelId="{111DDC8C-53A2-4442-9625-93A742B2E3F2}" type="pres">
      <dgm:prSet presAssocID="{61DE7635-B6B0-4313-9964-FCDAA0179A3E}" presName="sibTrans" presStyleCnt="0"/>
      <dgm:spPr/>
    </dgm:pt>
    <dgm:pt modelId="{F11670B1-3D80-40B2-AF49-014B81D6ADFA}" type="pres">
      <dgm:prSet presAssocID="{99E74199-1325-49E3-A18C-A12FF80737A7}" presName="compNode" presStyleCnt="0"/>
      <dgm:spPr/>
    </dgm:pt>
    <dgm:pt modelId="{3E00B8F5-BB47-418B-8373-10BB0093141F}" type="pres">
      <dgm:prSet presAssocID="{99E74199-1325-49E3-A18C-A12FF80737A7}" presName="bgRect" presStyleLbl="bgShp" presStyleIdx="1" presStyleCnt="4"/>
      <dgm:spPr/>
    </dgm:pt>
    <dgm:pt modelId="{D9792E0F-9F5C-4048-9C5B-54A6E85F6028}" type="pres">
      <dgm:prSet presAssocID="{99E74199-1325-49E3-A18C-A12FF80737A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8C4FE9C8-9D92-486C-88BE-5283DC2B7113}" type="pres">
      <dgm:prSet presAssocID="{99E74199-1325-49E3-A18C-A12FF80737A7}" presName="spaceRect" presStyleCnt="0"/>
      <dgm:spPr/>
    </dgm:pt>
    <dgm:pt modelId="{440CE4BA-D030-4F9B-A28A-953C61ED4A30}" type="pres">
      <dgm:prSet presAssocID="{99E74199-1325-49E3-A18C-A12FF80737A7}" presName="parTx" presStyleLbl="revTx" presStyleIdx="1" presStyleCnt="4">
        <dgm:presLayoutVars>
          <dgm:chMax val="0"/>
          <dgm:chPref val="0"/>
        </dgm:presLayoutVars>
      </dgm:prSet>
      <dgm:spPr/>
    </dgm:pt>
    <dgm:pt modelId="{9F375D09-2670-48F1-A0E6-BB067AD6992F}" type="pres">
      <dgm:prSet presAssocID="{380779F2-5EEB-4DEF-AAA7-0E0724691E4C}" presName="sibTrans" presStyleCnt="0"/>
      <dgm:spPr/>
    </dgm:pt>
    <dgm:pt modelId="{5A8B0BE3-ACA9-4894-BD93-C2E0256C4C8F}" type="pres">
      <dgm:prSet presAssocID="{8FC1AD47-9AFE-40E6-B855-BD7CDE7197AD}" presName="compNode" presStyleCnt="0"/>
      <dgm:spPr/>
    </dgm:pt>
    <dgm:pt modelId="{17BAA7E3-8B88-4476-96E0-AF256CF83EAF}" type="pres">
      <dgm:prSet presAssocID="{8FC1AD47-9AFE-40E6-B855-BD7CDE7197AD}" presName="bgRect" presStyleLbl="bgShp" presStyleIdx="2" presStyleCnt="4"/>
      <dgm:spPr/>
    </dgm:pt>
    <dgm:pt modelId="{09C3ABC3-45D8-4096-96B6-B7A316EA0043}" type="pres">
      <dgm:prSet presAssocID="{8FC1AD47-9AFE-40E6-B855-BD7CDE7197A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rcular Flowchart"/>
        </a:ext>
      </dgm:extLst>
    </dgm:pt>
    <dgm:pt modelId="{20A6501A-9B86-46FD-9707-FE5294D18B73}" type="pres">
      <dgm:prSet presAssocID="{8FC1AD47-9AFE-40E6-B855-BD7CDE7197AD}" presName="spaceRect" presStyleCnt="0"/>
      <dgm:spPr/>
    </dgm:pt>
    <dgm:pt modelId="{BCFC5778-7CEA-42C9-AF4D-B8A51F72DC58}" type="pres">
      <dgm:prSet presAssocID="{8FC1AD47-9AFE-40E6-B855-BD7CDE7197AD}" presName="parTx" presStyleLbl="revTx" presStyleIdx="2" presStyleCnt="4">
        <dgm:presLayoutVars>
          <dgm:chMax val="0"/>
          <dgm:chPref val="0"/>
        </dgm:presLayoutVars>
      </dgm:prSet>
      <dgm:spPr/>
    </dgm:pt>
    <dgm:pt modelId="{94988E70-73B6-43B1-9244-35522109F726}" type="pres">
      <dgm:prSet presAssocID="{28B58427-E903-4C9E-884C-8D058C0B3DCB}" presName="sibTrans" presStyleCnt="0"/>
      <dgm:spPr/>
    </dgm:pt>
    <dgm:pt modelId="{1A17A58A-7DB5-4E88-8A11-11DADA636390}" type="pres">
      <dgm:prSet presAssocID="{F65B1789-2375-4C52-AC52-7144C7D0B2C6}" presName="compNode" presStyleCnt="0"/>
      <dgm:spPr/>
    </dgm:pt>
    <dgm:pt modelId="{C676A931-6496-4A00-AACF-A1F33D145C00}" type="pres">
      <dgm:prSet presAssocID="{F65B1789-2375-4C52-AC52-7144C7D0B2C6}" presName="bgRect" presStyleLbl="bgShp" presStyleIdx="3" presStyleCnt="4"/>
      <dgm:spPr/>
    </dgm:pt>
    <dgm:pt modelId="{8D1E8201-B546-42FD-BD07-6F5CEDF84EBA}" type="pres">
      <dgm:prSet presAssocID="{F65B1789-2375-4C52-AC52-7144C7D0B2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DC88593-6CD8-4998-8EEC-BB3521ABB80B}" type="pres">
      <dgm:prSet presAssocID="{F65B1789-2375-4C52-AC52-7144C7D0B2C6}" presName="spaceRect" presStyleCnt="0"/>
      <dgm:spPr/>
    </dgm:pt>
    <dgm:pt modelId="{09C4D180-C1CB-43B9-BDA3-ECB1CF506127}" type="pres">
      <dgm:prSet presAssocID="{F65B1789-2375-4C52-AC52-7144C7D0B2C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614A500-BD21-4834-9A5A-3C3FE1058C38}" srcId="{11493B6F-4A0E-4776-932D-5B6DB5B0871F}" destId="{8FC1AD47-9AFE-40E6-B855-BD7CDE7197AD}" srcOrd="2" destOrd="0" parTransId="{CE730DB9-1428-47A3-BEB3-A6CF082C38A0}" sibTransId="{28B58427-E903-4C9E-884C-8D058C0B3DCB}"/>
    <dgm:cxn modelId="{50A8FF09-5F72-4E7A-AA56-887069DBCEC2}" type="presOf" srcId="{99E74199-1325-49E3-A18C-A12FF80737A7}" destId="{440CE4BA-D030-4F9B-A28A-953C61ED4A30}" srcOrd="0" destOrd="0" presId="urn:microsoft.com/office/officeart/2018/2/layout/IconVerticalSolidList"/>
    <dgm:cxn modelId="{1EAE8A22-2B4D-499D-9D4B-EC3FFDB8A61F}" type="presOf" srcId="{F65B1789-2375-4C52-AC52-7144C7D0B2C6}" destId="{09C4D180-C1CB-43B9-BDA3-ECB1CF506127}" srcOrd="0" destOrd="0" presId="urn:microsoft.com/office/officeart/2018/2/layout/IconVerticalSolidList"/>
    <dgm:cxn modelId="{1AC50072-BA82-44DF-812B-4E949B553BA3}" type="presOf" srcId="{ACDF5B82-F25A-4B86-8026-FF2427A21744}" destId="{EACEA896-A55F-48F9-A4E9-9C6493EF939C}" srcOrd="0" destOrd="0" presId="urn:microsoft.com/office/officeart/2018/2/layout/IconVerticalSolidList"/>
    <dgm:cxn modelId="{0E93899B-A900-4C99-80C2-3A8626C36E29}" type="presOf" srcId="{11493B6F-4A0E-4776-932D-5B6DB5B0871F}" destId="{3F7611EA-8A81-4007-970F-47E168DE623C}" srcOrd="0" destOrd="0" presId="urn:microsoft.com/office/officeart/2018/2/layout/IconVerticalSolidList"/>
    <dgm:cxn modelId="{C03DECB3-3040-4980-826B-8A4513A4EF2D}" srcId="{11493B6F-4A0E-4776-932D-5B6DB5B0871F}" destId="{ACDF5B82-F25A-4B86-8026-FF2427A21744}" srcOrd="0" destOrd="0" parTransId="{1C4C3E05-F657-43E6-85B9-8588E8B30611}" sibTransId="{61DE7635-B6B0-4313-9964-FCDAA0179A3E}"/>
    <dgm:cxn modelId="{8E5EF1B5-BA57-4A4C-B423-82B815918E73}" srcId="{11493B6F-4A0E-4776-932D-5B6DB5B0871F}" destId="{99E74199-1325-49E3-A18C-A12FF80737A7}" srcOrd="1" destOrd="0" parTransId="{453CBEED-AA7B-487E-9EE1-3CA7F1CD3C39}" sibTransId="{380779F2-5EEB-4DEF-AAA7-0E0724691E4C}"/>
    <dgm:cxn modelId="{0A84FDD0-2E48-4A03-A4C7-878B9A264D34}" srcId="{11493B6F-4A0E-4776-932D-5B6DB5B0871F}" destId="{F65B1789-2375-4C52-AC52-7144C7D0B2C6}" srcOrd="3" destOrd="0" parTransId="{B75B2719-9BF8-4947-8DF1-7C81DFDFCAB9}" sibTransId="{8E9674B6-D0FA-4EA1-8250-7B9751F3C314}"/>
    <dgm:cxn modelId="{B4D2C0D4-9837-4956-B54C-2A15AC02CEB9}" type="presOf" srcId="{8FC1AD47-9AFE-40E6-B855-BD7CDE7197AD}" destId="{BCFC5778-7CEA-42C9-AF4D-B8A51F72DC58}" srcOrd="0" destOrd="0" presId="urn:microsoft.com/office/officeart/2018/2/layout/IconVerticalSolidList"/>
    <dgm:cxn modelId="{5BAA1C41-9EA4-4E77-9A42-1413037B5E6F}" type="presParOf" srcId="{3F7611EA-8A81-4007-970F-47E168DE623C}" destId="{B85F6EE2-D8FF-42A2-8698-2B2768F74D06}" srcOrd="0" destOrd="0" presId="urn:microsoft.com/office/officeart/2018/2/layout/IconVerticalSolidList"/>
    <dgm:cxn modelId="{32CF2C0A-0878-4E75-91B9-0AF763BF06AD}" type="presParOf" srcId="{B85F6EE2-D8FF-42A2-8698-2B2768F74D06}" destId="{4A2763FF-EC9E-4135-A6D6-264C0EBD829F}" srcOrd="0" destOrd="0" presId="urn:microsoft.com/office/officeart/2018/2/layout/IconVerticalSolidList"/>
    <dgm:cxn modelId="{6C86D77D-2FA8-4857-8301-42C28287D3EF}" type="presParOf" srcId="{B85F6EE2-D8FF-42A2-8698-2B2768F74D06}" destId="{C75B19F0-D534-4B65-A543-F434FCCEC026}" srcOrd="1" destOrd="0" presId="urn:microsoft.com/office/officeart/2018/2/layout/IconVerticalSolidList"/>
    <dgm:cxn modelId="{0E369F10-3644-43BD-A5A1-59569CF2AE9C}" type="presParOf" srcId="{B85F6EE2-D8FF-42A2-8698-2B2768F74D06}" destId="{BB9FC400-25AF-4891-92F3-8A740FD7F703}" srcOrd="2" destOrd="0" presId="urn:microsoft.com/office/officeart/2018/2/layout/IconVerticalSolidList"/>
    <dgm:cxn modelId="{C70F6F5C-D3BA-4D83-AA73-3B2122AA1285}" type="presParOf" srcId="{B85F6EE2-D8FF-42A2-8698-2B2768F74D06}" destId="{EACEA896-A55F-48F9-A4E9-9C6493EF939C}" srcOrd="3" destOrd="0" presId="urn:microsoft.com/office/officeart/2018/2/layout/IconVerticalSolidList"/>
    <dgm:cxn modelId="{EC70C38E-8906-4753-89CA-90D03A01CB76}" type="presParOf" srcId="{3F7611EA-8A81-4007-970F-47E168DE623C}" destId="{111DDC8C-53A2-4442-9625-93A742B2E3F2}" srcOrd="1" destOrd="0" presId="urn:microsoft.com/office/officeart/2018/2/layout/IconVerticalSolidList"/>
    <dgm:cxn modelId="{5A26A60E-C21B-4635-B7AB-DA496F12A4F5}" type="presParOf" srcId="{3F7611EA-8A81-4007-970F-47E168DE623C}" destId="{F11670B1-3D80-40B2-AF49-014B81D6ADFA}" srcOrd="2" destOrd="0" presId="urn:microsoft.com/office/officeart/2018/2/layout/IconVerticalSolidList"/>
    <dgm:cxn modelId="{E077035F-6FA8-4396-A212-8036876F76DE}" type="presParOf" srcId="{F11670B1-3D80-40B2-AF49-014B81D6ADFA}" destId="{3E00B8F5-BB47-418B-8373-10BB0093141F}" srcOrd="0" destOrd="0" presId="urn:microsoft.com/office/officeart/2018/2/layout/IconVerticalSolidList"/>
    <dgm:cxn modelId="{FD3337FA-10FA-4343-B390-CBE8EA070BDA}" type="presParOf" srcId="{F11670B1-3D80-40B2-AF49-014B81D6ADFA}" destId="{D9792E0F-9F5C-4048-9C5B-54A6E85F6028}" srcOrd="1" destOrd="0" presId="urn:microsoft.com/office/officeart/2018/2/layout/IconVerticalSolidList"/>
    <dgm:cxn modelId="{2DCA18E3-E517-444E-A140-166D025B2A4D}" type="presParOf" srcId="{F11670B1-3D80-40B2-AF49-014B81D6ADFA}" destId="{8C4FE9C8-9D92-486C-88BE-5283DC2B7113}" srcOrd="2" destOrd="0" presId="urn:microsoft.com/office/officeart/2018/2/layout/IconVerticalSolidList"/>
    <dgm:cxn modelId="{832A9CBD-6D75-495A-A1A9-56042433EFBF}" type="presParOf" srcId="{F11670B1-3D80-40B2-AF49-014B81D6ADFA}" destId="{440CE4BA-D030-4F9B-A28A-953C61ED4A30}" srcOrd="3" destOrd="0" presId="urn:microsoft.com/office/officeart/2018/2/layout/IconVerticalSolidList"/>
    <dgm:cxn modelId="{6EF521CB-6B72-4DD9-83CB-DCB3CCB65BFF}" type="presParOf" srcId="{3F7611EA-8A81-4007-970F-47E168DE623C}" destId="{9F375D09-2670-48F1-A0E6-BB067AD6992F}" srcOrd="3" destOrd="0" presId="urn:microsoft.com/office/officeart/2018/2/layout/IconVerticalSolidList"/>
    <dgm:cxn modelId="{30007FE1-088F-47A8-8101-34B45063EF19}" type="presParOf" srcId="{3F7611EA-8A81-4007-970F-47E168DE623C}" destId="{5A8B0BE3-ACA9-4894-BD93-C2E0256C4C8F}" srcOrd="4" destOrd="0" presId="urn:microsoft.com/office/officeart/2018/2/layout/IconVerticalSolidList"/>
    <dgm:cxn modelId="{EFAC3B83-DF4B-49DA-92CC-989E87AC8FD0}" type="presParOf" srcId="{5A8B0BE3-ACA9-4894-BD93-C2E0256C4C8F}" destId="{17BAA7E3-8B88-4476-96E0-AF256CF83EAF}" srcOrd="0" destOrd="0" presId="urn:microsoft.com/office/officeart/2018/2/layout/IconVerticalSolidList"/>
    <dgm:cxn modelId="{E8E2B60A-9B1A-4594-AD26-45AF9570A591}" type="presParOf" srcId="{5A8B0BE3-ACA9-4894-BD93-C2E0256C4C8F}" destId="{09C3ABC3-45D8-4096-96B6-B7A316EA0043}" srcOrd="1" destOrd="0" presId="urn:microsoft.com/office/officeart/2018/2/layout/IconVerticalSolidList"/>
    <dgm:cxn modelId="{FC94A205-3772-4D9A-9FE9-BD7C34CD0852}" type="presParOf" srcId="{5A8B0BE3-ACA9-4894-BD93-C2E0256C4C8F}" destId="{20A6501A-9B86-46FD-9707-FE5294D18B73}" srcOrd="2" destOrd="0" presId="urn:microsoft.com/office/officeart/2018/2/layout/IconVerticalSolidList"/>
    <dgm:cxn modelId="{BEF22C63-7701-403B-9A43-ACCE14D9924B}" type="presParOf" srcId="{5A8B0BE3-ACA9-4894-BD93-C2E0256C4C8F}" destId="{BCFC5778-7CEA-42C9-AF4D-B8A51F72DC58}" srcOrd="3" destOrd="0" presId="urn:microsoft.com/office/officeart/2018/2/layout/IconVerticalSolidList"/>
    <dgm:cxn modelId="{540A6FA8-AF79-4DBF-9984-E0E3E8917F21}" type="presParOf" srcId="{3F7611EA-8A81-4007-970F-47E168DE623C}" destId="{94988E70-73B6-43B1-9244-35522109F726}" srcOrd="5" destOrd="0" presId="urn:microsoft.com/office/officeart/2018/2/layout/IconVerticalSolidList"/>
    <dgm:cxn modelId="{10D4552B-7CB8-44CD-B4E7-50C8BA55BE01}" type="presParOf" srcId="{3F7611EA-8A81-4007-970F-47E168DE623C}" destId="{1A17A58A-7DB5-4E88-8A11-11DADA636390}" srcOrd="6" destOrd="0" presId="urn:microsoft.com/office/officeart/2018/2/layout/IconVerticalSolidList"/>
    <dgm:cxn modelId="{F280894F-536F-4FC5-AB9B-90CB7526077A}" type="presParOf" srcId="{1A17A58A-7DB5-4E88-8A11-11DADA636390}" destId="{C676A931-6496-4A00-AACF-A1F33D145C00}" srcOrd="0" destOrd="0" presId="urn:microsoft.com/office/officeart/2018/2/layout/IconVerticalSolidList"/>
    <dgm:cxn modelId="{CEBAE927-F8D3-492E-8C7C-43BB9ACB0A79}" type="presParOf" srcId="{1A17A58A-7DB5-4E88-8A11-11DADA636390}" destId="{8D1E8201-B546-42FD-BD07-6F5CEDF84EBA}" srcOrd="1" destOrd="0" presId="urn:microsoft.com/office/officeart/2018/2/layout/IconVerticalSolidList"/>
    <dgm:cxn modelId="{E191D00A-ED6B-44EB-895A-F6FD7C6303DC}" type="presParOf" srcId="{1A17A58A-7DB5-4E88-8A11-11DADA636390}" destId="{DDC88593-6CD8-4998-8EEC-BB3521ABB80B}" srcOrd="2" destOrd="0" presId="urn:microsoft.com/office/officeart/2018/2/layout/IconVerticalSolidList"/>
    <dgm:cxn modelId="{F25CC19C-8C87-4A1E-8FA8-2A5A8A4F208E}" type="presParOf" srcId="{1A17A58A-7DB5-4E88-8A11-11DADA636390}" destId="{09C4D180-C1CB-43B9-BDA3-ECB1CF5061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573872-3157-4BA5-A092-2BA846D43C1A}">
      <dsp:nvSpPr>
        <dsp:cNvPr id="0" name=""/>
        <dsp:cNvSpPr/>
      </dsp:nvSpPr>
      <dsp:spPr>
        <a:xfrm>
          <a:off x="0" y="565128"/>
          <a:ext cx="4435656" cy="97344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- Enhances player engagement and immersion.</a:t>
          </a:r>
        </a:p>
      </dsp:txBody>
      <dsp:txXfrm>
        <a:off x="47519" y="612647"/>
        <a:ext cx="4340618" cy="878402"/>
      </dsp:txXfrm>
    </dsp:sp>
    <dsp:sp modelId="{0611F123-BF78-46E7-A627-8A2912F55F23}">
      <dsp:nvSpPr>
        <dsp:cNvPr id="0" name=""/>
        <dsp:cNvSpPr/>
      </dsp:nvSpPr>
      <dsp:spPr>
        <a:xfrm>
          <a:off x="0" y="1613448"/>
          <a:ext cx="4435656" cy="97344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121052"/>
                <a:satOff val="-1191"/>
                <a:lumOff val="915"/>
                <a:alphaOff val="0"/>
                <a:shade val="74000"/>
                <a:satMod val="130000"/>
                <a:lumMod val="90000"/>
              </a:schemeClr>
              <a:schemeClr val="accent2">
                <a:hueOff val="1121052"/>
                <a:satOff val="-1191"/>
                <a:lumOff val="91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Creates emotional connections to characters and events.</a:t>
          </a:r>
        </a:p>
      </dsp:txBody>
      <dsp:txXfrm>
        <a:off x="47519" y="1660967"/>
        <a:ext cx="4340618" cy="878402"/>
      </dsp:txXfrm>
    </dsp:sp>
    <dsp:sp modelId="{584C38FA-ED27-4151-873B-2C59E0E4F555}">
      <dsp:nvSpPr>
        <dsp:cNvPr id="0" name=""/>
        <dsp:cNvSpPr/>
      </dsp:nvSpPr>
      <dsp:spPr>
        <a:xfrm>
          <a:off x="0" y="2661768"/>
          <a:ext cx="4435656" cy="97344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2242103"/>
                <a:satOff val="-2381"/>
                <a:lumOff val="1830"/>
                <a:alphaOff val="0"/>
                <a:shade val="74000"/>
                <a:satMod val="130000"/>
                <a:lumMod val="90000"/>
              </a:schemeClr>
              <a:schemeClr val="accent2">
                <a:hueOff val="2242103"/>
                <a:satOff val="-2381"/>
                <a:lumOff val="183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Gives purpose to gameplay mechanics and objectives.</a:t>
          </a:r>
        </a:p>
      </dsp:txBody>
      <dsp:txXfrm>
        <a:off x="47519" y="2709287"/>
        <a:ext cx="4340618" cy="878402"/>
      </dsp:txXfrm>
    </dsp:sp>
    <dsp:sp modelId="{682AE499-C644-4136-BF0A-2465FE841CF4}">
      <dsp:nvSpPr>
        <dsp:cNvPr id="0" name=""/>
        <dsp:cNvSpPr/>
      </dsp:nvSpPr>
      <dsp:spPr>
        <a:xfrm>
          <a:off x="0" y="3710088"/>
          <a:ext cx="4435656" cy="97344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Memorable stories drive player retention.</a:t>
          </a:r>
        </a:p>
      </dsp:txBody>
      <dsp:txXfrm>
        <a:off x="47519" y="3757607"/>
        <a:ext cx="4340618" cy="8784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02E27A-8E77-472F-8AC6-FBE254CE927F}">
      <dsp:nvSpPr>
        <dsp:cNvPr id="0" name=""/>
        <dsp:cNvSpPr/>
      </dsp:nvSpPr>
      <dsp:spPr>
        <a:xfrm>
          <a:off x="0" y="61128"/>
          <a:ext cx="4435656" cy="164736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- Narrative drives the player’s journey through the world.</a:t>
          </a:r>
        </a:p>
      </dsp:txBody>
      <dsp:txXfrm>
        <a:off x="80417" y="141545"/>
        <a:ext cx="4274822" cy="1486526"/>
      </dsp:txXfrm>
    </dsp:sp>
    <dsp:sp modelId="{DE6B68AE-AB97-4564-9EBB-A59DE97F667B}">
      <dsp:nvSpPr>
        <dsp:cNvPr id="0" name=""/>
        <dsp:cNvSpPr/>
      </dsp:nvSpPr>
      <dsp:spPr>
        <a:xfrm>
          <a:off x="0" y="1800648"/>
          <a:ext cx="4435656" cy="164736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681577"/>
                <a:satOff val="-1786"/>
                <a:lumOff val="1372"/>
                <a:alphaOff val="0"/>
                <a:shade val="74000"/>
                <a:satMod val="130000"/>
                <a:lumMod val="90000"/>
              </a:schemeClr>
              <a:schemeClr val="accent2">
                <a:hueOff val="1681577"/>
                <a:satOff val="-1786"/>
                <a:lumOff val="137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- World-building shapes the narrative’s tone and possibilities.</a:t>
          </a:r>
        </a:p>
      </dsp:txBody>
      <dsp:txXfrm>
        <a:off x="80417" y="1881065"/>
        <a:ext cx="4274822" cy="1486526"/>
      </dsp:txXfrm>
    </dsp:sp>
    <dsp:sp modelId="{53628184-3864-4071-A1C7-877E603B3DB6}">
      <dsp:nvSpPr>
        <dsp:cNvPr id="0" name=""/>
        <dsp:cNvSpPr/>
      </dsp:nvSpPr>
      <dsp:spPr>
        <a:xfrm>
          <a:off x="0" y="3540168"/>
          <a:ext cx="4435656" cy="164736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- Both elements create a cohesive experience.</a:t>
          </a:r>
        </a:p>
      </dsp:txBody>
      <dsp:txXfrm>
        <a:off x="80417" y="3620585"/>
        <a:ext cx="4274822" cy="14865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2763FF-EC9E-4135-A6D6-264C0EBD829F}">
      <dsp:nvSpPr>
        <dsp:cNvPr id="0" name=""/>
        <dsp:cNvSpPr/>
      </dsp:nvSpPr>
      <dsp:spPr>
        <a:xfrm>
          <a:off x="0" y="2178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5B19F0-D534-4B65-A543-F434FCCEC026}">
      <dsp:nvSpPr>
        <dsp:cNvPr id="0" name=""/>
        <dsp:cNvSpPr/>
      </dsp:nvSpPr>
      <dsp:spPr>
        <a:xfrm>
          <a:off x="333979" y="250592"/>
          <a:ext cx="607234" cy="607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EA896-A55F-48F9-A4E9-9C6493EF939C}">
      <dsp:nvSpPr>
        <dsp:cNvPr id="0" name=""/>
        <dsp:cNvSpPr/>
      </dsp:nvSpPr>
      <dsp:spPr>
        <a:xfrm>
          <a:off x="1275192" y="2178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Storyboards and concept art.</a:t>
          </a:r>
        </a:p>
      </dsp:txBody>
      <dsp:txXfrm>
        <a:off x="1275192" y="2178"/>
        <a:ext cx="3160463" cy="1104063"/>
      </dsp:txXfrm>
    </dsp:sp>
    <dsp:sp modelId="{3E00B8F5-BB47-418B-8373-10BB0093141F}">
      <dsp:nvSpPr>
        <dsp:cNvPr id="0" name=""/>
        <dsp:cNvSpPr/>
      </dsp:nvSpPr>
      <dsp:spPr>
        <a:xfrm>
          <a:off x="0" y="1382257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792E0F-9F5C-4048-9C5B-54A6E85F6028}">
      <dsp:nvSpPr>
        <dsp:cNvPr id="0" name=""/>
        <dsp:cNvSpPr/>
      </dsp:nvSpPr>
      <dsp:spPr>
        <a:xfrm>
          <a:off x="333979" y="1630671"/>
          <a:ext cx="607234" cy="6072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CE4BA-D030-4F9B-A28A-953C61ED4A30}">
      <dsp:nvSpPr>
        <dsp:cNvPr id="0" name=""/>
        <dsp:cNvSpPr/>
      </dsp:nvSpPr>
      <dsp:spPr>
        <a:xfrm>
          <a:off x="1275192" y="1382257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World-building bibles and lore documents.</a:t>
          </a:r>
        </a:p>
      </dsp:txBody>
      <dsp:txXfrm>
        <a:off x="1275192" y="1382257"/>
        <a:ext cx="3160463" cy="1104063"/>
      </dsp:txXfrm>
    </dsp:sp>
    <dsp:sp modelId="{17BAA7E3-8B88-4476-96E0-AF256CF83EAF}">
      <dsp:nvSpPr>
        <dsp:cNvPr id="0" name=""/>
        <dsp:cNvSpPr/>
      </dsp:nvSpPr>
      <dsp:spPr>
        <a:xfrm>
          <a:off x="0" y="2762336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C3ABC3-45D8-4096-96B6-B7A316EA0043}">
      <dsp:nvSpPr>
        <dsp:cNvPr id="0" name=""/>
        <dsp:cNvSpPr/>
      </dsp:nvSpPr>
      <dsp:spPr>
        <a:xfrm>
          <a:off x="333979" y="3010750"/>
          <a:ext cx="607234" cy="6072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FC5778-7CEA-42C9-AF4D-B8A51F72DC58}">
      <dsp:nvSpPr>
        <dsp:cNvPr id="0" name=""/>
        <dsp:cNvSpPr/>
      </dsp:nvSpPr>
      <dsp:spPr>
        <a:xfrm>
          <a:off x="1275192" y="2762336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Dialogue trees and narrative flowcharts.</a:t>
          </a:r>
        </a:p>
      </dsp:txBody>
      <dsp:txXfrm>
        <a:off x="1275192" y="2762336"/>
        <a:ext cx="3160463" cy="1104063"/>
      </dsp:txXfrm>
    </dsp:sp>
    <dsp:sp modelId="{C676A931-6496-4A00-AACF-A1F33D145C00}">
      <dsp:nvSpPr>
        <dsp:cNvPr id="0" name=""/>
        <dsp:cNvSpPr/>
      </dsp:nvSpPr>
      <dsp:spPr>
        <a:xfrm>
          <a:off x="0" y="4142415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1E8201-B546-42FD-BD07-6F5CEDF84EBA}">
      <dsp:nvSpPr>
        <dsp:cNvPr id="0" name=""/>
        <dsp:cNvSpPr/>
      </dsp:nvSpPr>
      <dsp:spPr>
        <a:xfrm>
          <a:off x="333979" y="4390829"/>
          <a:ext cx="607234" cy="6072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C4D180-C1CB-43B9-BDA3-ECB1CF506127}">
      <dsp:nvSpPr>
        <dsp:cNvPr id="0" name=""/>
        <dsp:cNvSpPr/>
      </dsp:nvSpPr>
      <dsp:spPr>
        <a:xfrm>
          <a:off x="1275192" y="4142415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Game engines and scripting tools.</a:t>
          </a:r>
        </a:p>
      </dsp:txBody>
      <dsp:txXfrm>
        <a:off x="1275192" y="4142415"/>
        <a:ext cx="3160463" cy="1104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9851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410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7776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740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1753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6317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696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0849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833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626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10651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98973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6781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61293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55197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42307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785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45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/>
              <a:t>Introduction to Narrative &amp; World-Building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dirty="0"/>
              <a:t>Adam Head </a:t>
            </a:r>
            <a:r>
              <a:rPr lang="en-GB" sz="2800" dirty="0"/>
              <a:t>(a.head@uwtsd.ac.uk)</a:t>
            </a:r>
          </a:p>
          <a:p>
            <a:pPr marL="0" indent="0" algn="ctr">
              <a:buNone/>
            </a:pPr>
            <a:r>
              <a:rPr lang="en-GB" sz="2800" b="1" dirty="0"/>
              <a:t>BA Computer Games Design</a:t>
            </a:r>
            <a:r>
              <a:rPr lang="en-GB" sz="2800" dirty="0"/>
              <a:t>, UWTSD.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3100" b="1">
                <a:solidFill>
                  <a:srgbClr val="262626"/>
                </a:solidFill>
              </a:rPr>
              <a:t>Why Narrative Matters in Games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851E32EF-B7D6-FA8B-B265-489E0191E6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8649668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World-Building?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Crafting a believable and immersive game world.</a:t>
            </a:r>
          </a:p>
          <a:p>
            <a:r>
              <a:t>- Includes lore, history, culture, geography, and more.</a:t>
            </a:r>
          </a:p>
          <a:p>
            <a:r>
              <a:t>- Provides context for the story and gameplay.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262626"/>
                </a:solidFill>
              </a:rPr>
              <a:t>Narrative &amp; World-Building in Tandem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210058-6422-6FBC-FB9F-A77ADA927E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8252039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Core Elements of Narrative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</a:t>
            </a:r>
            <a:r>
              <a:rPr b="1" dirty="0"/>
              <a:t>Plot</a:t>
            </a:r>
            <a:r>
              <a:rPr dirty="0"/>
              <a:t>: The sequence of events and conflicts.</a:t>
            </a:r>
          </a:p>
          <a:p>
            <a:r>
              <a:rPr dirty="0"/>
              <a:t>- </a:t>
            </a:r>
            <a:r>
              <a:rPr b="1" dirty="0"/>
              <a:t>Characters</a:t>
            </a:r>
            <a:r>
              <a:rPr dirty="0"/>
              <a:t>: Protagonists, antagonists, and NPCs.</a:t>
            </a:r>
          </a:p>
          <a:p>
            <a:r>
              <a:rPr dirty="0"/>
              <a:t>- </a:t>
            </a:r>
            <a:r>
              <a:rPr b="1" dirty="0"/>
              <a:t>Themes</a:t>
            </a:r>
            <a:r>
              <a:rPr dirty="0"/>
              <a:t>: Central ideas or messages.</a:t>
            </a:r>
          </a:p>
          <a:p>
            <a:r>
              <a:rPr dirty="0"/>
              <a:t>- </a:t>
            </a:r>
            <a:r>
              <a:rPr b="1" dirty="0"/>
              <a:t>Dialogue</a:t>
            </a:r>
            <a:r>
              <a:rPr dirty="0"/>
              <a:t>: Communication that drives the story forward.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Core Elements of World-Building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</a:t>
            </a:r>
            <a:r>
              <a:rPr b="1" dirty="0"/>
              <a:t>Setting</a:t>
            </a:r>
            <a:r>
              <a:rPr dirty="0"/>
              <a:t>: Time, place, and environment.</a:t>
            </a:r>
          </a:p>
          <a:p>
            <a:r>
              <a:rPr dirty="0"/>
              <a:t>- </a:t>
            </a:r>
            <a:r>
              <a:rPr b="1" dirty="0"/>
              <a:t>Lore</a:t>
            </a:r>
            <a:r>
              <a:rPr dirty="0"/>
              <a:t>: History, mythology, and cultural details.</a:t>
            </a:r>
          </a:p>
          <a:p>
            <a:r>
              <a:rPr dirty="0"/>
              <a:t>- </a:t>
            </a:r>
            <a:r>
              <a:rPr b="1" dirty="0"/>
              <a:t>Rules</a:t>
            </a:r>
            <a:r>
              <a:rPr dirty="0"/>
              <a:t>: The logic and physics of the world.</a:t>
            </a:r>
          </a:p>
          <a:p>
            <a:r>
              <a:rPr dirty="0"/>
              <a:t>- </a:t>
            </a:r>
            <a:r>
              <a:rPr b="1" dirty="0"/>
              <a:t>Visual Identity</a:t>
            </a:r>
            <a:r>
              <a:rPr dirty="0"/>
              <a:t>: Art style, architecture, and design.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Interactive Storytelling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</a:t>
            </a:r>
            <a:r>
              <a:rPr b="1" dirty="0"/>
              <a:t>Player agency </a:t>
            </a:r>
            <a:r>
              <a:rPr dirty="0"/>
              <a:t>shapes the story.</a:t>
            </a:r>
          </a:p>
          <a:p>
            <a:r>
              <a:rPr dirty="0"/>
              <a:t>- Branching paths and multiple endings.</a:t>
            </a:r>
          </a:p>
          <a:p>
            <a:r>
              <a:rPr dirty="0"/>
              <a:t>- </a:t>
            </a:r>
            <a:r>
              <a:rPr b="1" dirty="0"/>
              <a:t>Integration</a:t>
            </a:r>
            <a:r>
              <a:rPr dirty="0"/>
              <a:t> of gameplay with storytelling.</a:t>
            </a:r>
          </a:p>
          <a:p>
            <a:r>
              <a:rPr dirty="0"/>
              <a:t>- Environmental storytelling.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262626"/>
                </a:solidFill>
              </a:rPr>
              <a:t>Tools for Building Narrative &amp; Worlds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CD0C7B-AE71-7080-3277-F5C6A52D95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5623620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Case Study: </a:t>
            </a:r>
            <a:r>
              <a:rPr lang="en-GB" dirty="0"/>
              <a:t>Last of Us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</a:t>
            </a:r>
            <a:r>
              <a:rPr lang="en-GB" dirty="0"/>
              <a:t>Post Apocalyptic 3</a:t>
            </a:r>
            <a:r>
              <a:rPr lang="en-GB" baseline="30000" dirty="0"/>
              <a:t>rd</a:t>
            </a:r>
            <a:r>
              <a:rPr lang="en-GB" dirty="0"/>
              <a:t> person adventure/survival horror that has an emphasis on the dangerous environment.</a:t>
            </a:r>
            <a:endParaRPr dirty="0"/>
          </a:p>
          <a:p>
            <a:r>
              <a:rPr dirty="0"/>
              <a:t>- </a:t>
            </a:r>
            <a:r>
              <a:rPr lang="en-GB" dirty="0"/>
              <a:t>Emphasis on family, survival and personal growth of characters.</a:t>
            </a:r>
            <a:endParaRPr dirty="0"/>
          </a:p>
          <a:p>
            <a:r>
              <a:rPr dirty="0"/>
              <a:t>-</a:t>
            </a:r>
            <a:r>
              <a:rPr lang="en-GB" dirty="0"/>
              <a:t>This creates a believable, relatable set of characters in a realistic, plausible setting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b="1" dirty="0"/>
              <a:t>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Play a variety of games and analyze their storytelling.</a:t>
            </a:r>
          </a:p>
          <a:p>
            <a:r>
              <a:rPr dirty="0"/>
              <a:t>- Practice writing stories and creating characters.</a:t>
            </a:r>
          </a:p>
          <a:p>
            <a:r>
              <a:rPr dirty="0"/>
              <a:t>- Collaborate with artists, designers, and developers.</a:t>
            </a:r>
          </a:p>
          <a:p>
            <a:r>
              <a:rPr dirty="0"/>
              <a:t>- Stay consistent with the world’s tone and logic.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Narrative and world-building are vital to game design.</a:t>
            </a:r>
          </a:p>
          <a:p>
            <a:r>
              <a:rPr dirty="0"/>
              <a:t>- They create engaging, memorable experiences for players.</a:t>
            </a:r>
          </a:p>
          <a:p>
            <a:r>
              <a:rPr dirty="0"/>
              <a:t>- Explore, experiment, and develop your own style.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575D7A7-3C36-4508-9BC6-70A93BD3C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2700" y="0"/>
            <a:ext cx="9173369" cy="6856214"/>
            <a:chOff x="-16934" y="0"/>
            <a:chExt cx="12231160" cy="6856214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C964A0D-06B7-4C16-AC9F-20ADDA805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F5703F5C-55DF-45CD-BC3F-3BE8F1033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A8C7134F-70F9-4826-A97E-9B39AEA08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9351E73-B6DD-4B56-8EE9-C16B5711C4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E446D0E-6531-40B7-A182-FB8602439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019299" y="3522131"/>
            <a:ext cx="511175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3D6DABB5-1FC3-4E21-AC84-4685B03C9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1962" y="1411015"/>
            <a:ext cx="5856119" cy="4103960"/>
          </a:xfrm>
          <a:prstGeom prst="rect">
            <a:avLst/>
          </a:prstGeom>
          <a:blipFill dpi="0" rotWithShape="1">
            <a:blip r:embed="rId5">
              <a:alphaModFix amt="8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5790B5-250E-45E6-A05D-C3D1D459B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46249" y="1540931"/>
            <a:ext cx="5657851" cy="3835401"/>
          </a:xfrm>
          <a:prstGeom prst="rect">
            <a:avLst/>
          </a:prstGeom>
          <a:noFill/>
          <a:ln w="15875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68158C4B-1BFE-4F6D-B2C1-0066FA119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3631"/>
            <a:ext cx="9173373" cy="659658"/>
            <a:chOff x="-16934" y="3123631"/>
            <a:chExt cx="12231160" cy="659658"/>
          </a:xfrm>
        </p:grpSpPr>
        <p:sp>
          <p:nvSpPr>
            <p:cNvPr id="20" name="Rounded Rectangle 17">
              <a:extLst>
                <a:ext uri="{FF2B5EF4-FFF2-40B4-BE49-F238E27FC236}">
                  <a16:creationId xmlns:a16="http://schemas.microsoft.com/office/drawing/2014/main" id="{4A8E3562-03A2-4AF3-89BB-B227ED326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30976" y="312363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BD9DF111-5BF8-4312-BECB-94BBCF29E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5536"/>
              <a:ext cx="2478024" cy="612648"/>
            </a:xfrm>
            <a:prstGeom prst="rect">
              <a:avLst/>
            </a:prstGeom>
          </p:spPr>
        </p:pic>
        <p:sp>
          <p:nvSpPr>
            <p:cNvPr id="22" name="Rounded Rectangle 20">
              <a:extLst>
                <a:ext uri="{FF2B5EF4-FFF2-40B4-BE49-F238E27FC236}">
                  <a16:creationId xmlns:a16="http://schemas.microsoft.com/office/drawing/2014/main" id="{9EEB3A31-82B4-41D6-BEAB-3CC49BBCBE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17803" y="312492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28C66B30-E9F1-40DD-A809-6A1282E23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5536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9298" y="1871131"/>
            <a:ext cx="5111752" cy="15155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Any Questions?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4319AF2-886A-4C5D-B34C-17FCB0267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019299" y="3522131"/>
            <a:ext cx="511175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98594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408</Words>
  <Application>Microsoft Office PowerPoint</Application>
  <PresentationFormat>On-screen Show (4:3)</PresentationFormat>
  <Paragraphs>50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Garamond</vt:lpstr>
      <vt:lpstr>Organic</vt:lpstr>
      <vt:lpstr>Introduction to Narrative &amp; World-Building</vt:lpstr>
      <vt:lpstr>Why Narrative Matters in Games</vt:lpstr>
      <vt:lpstr>What is World-Building?</vt:lpstr>
      <vt:lpstr>Narrative &amp; World-Building in Tandem</vt:lpstr>
      <vt:lpstr>Core Elements of Narrative Design</vt:lpstr>
      <vt:lpstr>Core Elements of World-Building</vt:lpstr>
      <vt:lpstr>Interactive Storytelling</vt:lpstr>
      <vt:lpstr>Tools for Building Narrative &amp; Worlds</vt:lpstr>
      <vt:lpstr>Case Study: Last of Us</vt:lpstr>
      <vt:lpstr>Tips</vt:lpstr>
      <vt:lpstr>Summary</vt:lpstr>
      <vt:lpstr>Any Questions?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Narrative &amp; World-Building</dc:title>
  <dc:subject/>
  <dc:creator>Adam Head</dc:creator>
  <cp:keywords/>
  <dc:description>generated using python-pptx</dc:description>
  <cp:lastModifiedBy>Adam Head</cp:lastModifiedBy>
  <cp:revision>3</cp:revision>
  <dcterms:created xsi:type="dcterms:W3CDTF">2013-01-27T09:14:16Z</dcterms:created>
  <dcterms:modified xsi:type="dcterms:W3CDTF">2025-01-30T11:46:51Z</dcterms:modified>
  <cp:category/>
</cp:coreProperties>
</file>