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7"/>
  </p:notesMasterIdLst>
  <p:handoutMasterIdLst>
    <p:handoutMasterId r:id="rId38"/>
  </p:handoutMasterIdLst>
  <p:sldIdLst>
    <p:sldId id="257" r:id="rId2"/>
    <p:sldId id="258" r:id="rId3"/>
    <p:sldId id="259" r:id="rId4"/>
    <p:sldId id="260" r:id="rId5"/>
    <p:sldId id="294" r:id="rId6"/>
    <p:sldId id="296" r:id="rId7"/>
    <p:sldId id="295" r:id="rId8"/>
    <p:sldId id="325" r:id="rId9"/>
    <p:sldId id="261" r:id="rId10"/>
    <p:sldId id="262" r:id="rId11"/>
    <p:sldId id="263" r:id="rId12"/>
    <p:sldId id="264" r:id="rId13"/>
    <p:sldId id="265" r:id="rId14"/>
    <p:sldId id="267" r:id="rId15"/>
    <p:sldId id="270" r:id="rId16"/>
    <p:sldId id="266" r:id="rId17"/>
    <p:sldId id="268" r:id="rId18"/>
    <p:sldId id="269" r:id="rId19"/>
    <p:sldId id="271" r:id="rId20"/>
    <p:sldId id="272" r:id="rId21"/>
    <p:sldId id="273" r:id="rId22"/>
    <p:sldId id="275" r:id="rId23"/>
    <p:sldId id="323" r:id="rId24"/>
    <p:sldId id="278" r:id="rId25"/>
    <p:sldId id="283" r:id="rId26"/>
    <p:sldId id="276" r:id="rId27"/>
    <p:sldId id="285" r:id="rId28"/>
    <p:sldId id="279" r:id="rId29"/>
    <p:sldId id="280" r:id="rId30"/>
    <p:sldId id="281" r:id="rId31"/>
    <p:sldId id="282" r:id="rId32"/>
    <p:sldId id="284" r:id="rId33"/>
    <p:sldId id="277" r:id="rId34"/>
    <p:sldId id="287" r:id="rId35"/>
    <p:sldId id="288" r:id="rId36"/>
  </p:sldIdLst>
  <p:sldSz cx="12192000" cy="6858000"/>
  <p:notesSz cx="6858000" cy="9144000"/>
  <p:embeddedFontLst>
    <p:embeddedFont>
      <p:font typeface="汉仪尚巍手书W" panose="02010600030101010101" charset="-122"/>
      <p:regular r:id="rId39"/>
    </p:embeddedFont>
    <p:embeddedFont>
      <p:font typeface="汉仪魏碑繁" panose="02010600030101010101" charset="-122"/>
      <p:regular r:id="rId40"/>
    </p:embeddedFont>
    <p:embeddedFont>
      <p:font typeface="汉仪魏碑简" panose="02010600030101010101" charset="-128"/>
      <p:regular r:id="rId41"/>
    </p:embeddedFont>
    <p:embeddedFont>
      <p:font typeface="Calibri" panose="020F0502020204030204" pitchFamily="34" charset="0"/>
      <p:regular r:id="rId42"/>
      <p:bold r:id="rId43"/>
      <p:italic r:id="rId44"/>
      <p:boldItalic r:id="rId45"/>
    </p:embeddedFont>
    <p:embeddedFont>
      <p:font typeface="微软雅黑" panose="020B0503020204020204" pitchFamily="34" charset="-122"/>
      <p:regular r:id="rId46"/>
      <p:bold r:id="rId47"/>
    </p:embeddedFont>
  </p:embeddedFontLst>
  <p:custDataLst>
    <p:tags r:id="rId4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79" userDrawn="1">
          <p15:clr>
            <a:srgbClr val="A4A3A4"/>
          </p15:clr>
        </p15:guide>
        <p15:guide id="2" pos="386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showGuides="1">
      <p:cViewPr varScale="1">
        <p:scale>
          <a:sx n="88" d="100"/>
          <a:sy n="88" d="100"/>
        </p:scale>
        <p:origin x="65" y="55"/>
      </p:cViewPr>
      <p:guideLst>
        <p:guide orient="horz" pos="2279"/>
        <p:guide pos="3863"/>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openxmlformats.org/officeDocument/2006/relationships/font" Target="fonts/font9.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2.fntdata"/><Relationship Id="rId45"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6.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5.fntdata"/><Relationship Id="rId48" Type="http://schemas.openxmlformats.org/officeDocument/2006/relationships/tags" Target="tags/tag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46" Type="http://schemas.openxmlformats.org/officeDocument/2006/relationships/font" Target="fonts/font8.fntdata"/><Relationship Id="rId20" Type="http://schemas.openxmlformats.org/officeDocument/2006/relationships/slide" Target="slides/slide19.xml"/><Relationship Id="rId41"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Statement of total financial position for three years</a:t>
            </a:r>
            <a:endParaRPr lang="zh-CN" dirty="0"/>
          </a:p>
        </c:rich>
      </c:tx>
      <c:layout>
        <c:manualLayout>
          <c:xMode val="edge"/>
          <c:yMode val="edge"/>
          <c:x val="0.11622275188209941"/>
          <c:y val="1.5012352683901321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zh-CN"/>
        </a:p>
      </c:txPr>
    </c:title>
    <c:autoTitleDeleted val="0"/>
    <c:plotArea>
      <c:layout>
        <c:manualLayout>
          <c:layoutTarget val="inner"/>
          <c:xMode val="edge"/>
          <c:yMode val="edge"/>
          <c:x val="5.9737814371192834E-2"/>
          <c:y val="0.20551725079219205"/>
          <c:w val="0.9115244202002406"/>
          <c:h val="0.58350409474137843"/>
        </c:manualLayout>
      </c:layout>
      <c:barChart>
        <c:barDir val="col"/>
        <c:grouping val="clustered"/>
        <c:varyColors val="0"/>
        <c:ser>
          <c:idx val="0"/>
          <c:order val="0"/>
          <c:tx>
            <c:strRef>
              <c:f>Sheet1!$B$1</c:f>
              <c:strCache>
                <c:ptCount val="1"/>
                <c:pt idx="0">
                  <c:v>Total assets</c:v>
                </c:pt>
              </c:strCache>
            </c:strRef>
          </c:tx>
          <c:spPr>
            <a:solidFill>
              <a:schemeClr val="accent1"/>
            </a:solidFill>
            <a:ln>
              <a:noFill/>
            </a:ln>
            <a:effectLst/>
          </c:spPr>
          <c:invertIfNegative val="0"/>
          <c:cat>
            <c:numRef>
              <c:f>Sheet1!$A$2:$A$4</c:f>
              <c:numCache>
                <c:formatCode>General</c:formatCode>
                <c:ptCount val="3"/>
                <c:pt idx="0">
                  <c:v>2018</c:v>
                </c:pt>
                <c:pt idx="1">
                  <c:v>2019</c:v>
                </c:pt>
                <c:pt idx="2">
                  <c:v>2020</c:v>
                </c:pt>
              </c:numCache>
            </c:numRef>
          </c:cat>
          <c:val>
            <c:numRef>
              <c:f>Sheet1!$B$2:$B$4</c:f>
              <c:numCache>
                <c:formatCode>General</c:formatCode>
                <c:ptCount val="3"/>
                <c:pt idx="0">
                  <c:v>1125.58</c:v>
                </c:pt>
                <c:pt idx="1">
                  <c:v>1203.02</c:v>
                </c:pt>
                <c:pt idx="2">
                  <c:v>1296.52</c:v>
                </c:pt>
              </c:numCache>
            </c:numRef>
          </c:val>
          <c:extLst>
            <c:ext xmlns:c16="http://schemas.microsoft.com/office/drawing/2014/chart" uri="{C3380CC4-5D6E-409C-BE32-E72D297353CC}">
              <c16:uniqueId val="{00000000-DF55-4BB1-A823-8DFEE5881A7C}"/>
            </c:ext>
          </c:extLst>
        </c:ser>
        <c:ser>
          <c:idx val="1"/>
          <c:order val="1"/>
          <c:tx>
            <c:strRef>
              <c:f>Sheet1!$C$1</c:f>
              <c:strCache>
                <c:ptCount val="1"/>
                <c:pt idx="0">
                  <c:v>Net assets</c:v>
                </c:pt>
              </c:strCache>
            </c:strRef>
          </c:tx>
          <c:spPr>
            <a:solidFill>
              <a:schemeClr val="accent2"/>
            </a:solidFill>
            <a:ln>
              <a:noFill/>
            </a:ln>
            <a:effectLst/>
          </c:spPr>
          <c:invertIfNegative val="0"/>
          <c:cat>
            <c:numRef>
              <c:f>Sheet1!$A$2:$A$4</c:f>
              <c:numCache>
                <c:formatCode>General</c:formatCode>
                <c:ptCount val="3"/>
                <c:pt idx="0">
                  <c:v>2018</c:v>
                </c:pt>
                <c:pt idx="1">
                  <c:v>2019</c:v>
                </c:pt>
                <c:pt idx="2">
                  <c:v>2020</c:v>
                </c:pt>
              </c:numCache>
            </c:numRef>
          </c:cat>
          <c:val>
            <c:numRef>
              <c:f>Sheet1!$C$2:$C$4</c:f>
              <c:numCache>
                <c:formatCode>General</c:formatCode>
                <c:ptCount val="3"/>
                <c:pt idx="0">
                  <c:v>449.81</c:v>
                </c:pt>
                <c:pt idx="1">
                  <c:v>474.67</c:v>
                </c:pt>
                <c:pt idx="2">
                  <c:v>521.78</c:v>
                </c:pt>
              </c:numCache>
            </c:numRef>
          </c:val>
          <c:extLst>
            <c:ext xmlns:c16="http://schemas.microsoft.com/office/drawing/2014/chart" uri="{C3380CC4-5D6E-409C-BE32-E72D297353CC}">
              <c16:uniqueId val="{00000001-DF55-4BB1-A823-8DFEE5881A7C}"/>
            </c:ext>
          </c:extLst>
        </c:ser>
        <c:ser>
          <c:idx val="2"/>
          <c:order val="2"/>
          <c:tx>
            <c:strRef>
              <c:f>Sheet1!$D$1</c:f>
              <c:strCache>
                <c:ptCount val="1"/>
                <c:pt idx="0">
                  <c:v>Cash flow</c:v>
                </c:pt>
              </c:strCache>
            </c:strRef>
          </c:tx>
          <c:spPr>
            <a:solidFill>
              <a:schemeClr val="accent3"/>
            </a:solidFill>
            <a:ln>
              <a:noFill/>
            </a:ln>
            <a:effectLst/>
          </c:spPr>
          <c:invertIfNegative val="0"/>
          <c:cat>
            <c:numRef>
              <c:f>Sheet1!$A$2:$A$4</c:f>
              <c:numCache>
                <c:formatCode>General</c:formatCode>
                <c:ptCount val="3"/>
                <c:pt idx="0">
                  <c:v>2018</c:v>
                </c:pt>
                <c:pt idx="1">
                  <c:v>2019</c:v>
                </c:pt>
                <c:pt idx="2">
                  <c:v>2020</c:v>
                </c:pt>
              </c:numCache>
            </c:numRef>
          </c:cat>
          <c:val>
            <c:numRef>
              <c:f>Sheet1!$D$2:$D$4</c:f>
              <c:numCache>
                <c:formatCode>General</c:formatCode>
                <c:ptCount val="3"/>
                <c:pt idx="0">
                  <c:v>102.62</c:v>
                </c:pt>
                <c:pt idx="1">
                  <c:v>113.22</c:v>
                </c:pt>
                <c:pt idx="2">
                  <c:v>123.65</c:v>
                </c:pt>
              </c:numCache>
            </c:numRef>
          </c:val>
          <c:extLst>
            <c:ext xmlns:c16="http://schemas.microsoft.com/office/drawing/2014/chart" uri="{C3380CC4-5D6E-409C-BE32-E72D297353CC}">
              <c16:uniqueId val="{00000002-DF55-4BB1-A823-8DFEE5881A7C}"/>
            </c:ext>
          </c:extLst>
        </c:ser>
        <c:dLbls>
          <c:showLegendKey val="0"/>
          <c:showVal val="0"/>
          <c:showCatName val="0"/>
          <c:showSerName val="0"/>
          <c:showPercent val="0"/>
          <c:showBubbleSize val="0"/>
        </c:dLbls>
        <c:gapWidth val="219"/>
        <c:overlap val="-27"/>
        <c:axId val="200328447"/>
        <c:axId val="200329695"/>
      </c:barChart>
      <c:catAx>
        <c:axId val="20032844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zh-CN"/>
          </a:p>
        </c:txPr>
        <c:crossAx val="200329695"/>
        <c:crosses val="autoZero"/>
        <c:auto val="1"/>
        <c:lblAlgn val="ctr"/>
        <c:lblOffset val="100"/>
        <c:noMultiLvlLbl val="0"/>
      </c:catAx>
      <c:valAx>
        <c:axId val="20032969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zh-CN"/>
          </a:p>
        </c:txPr>
        <c:crossAx val="20032844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zh-CN"/>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zh-CN"/>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2023/7/21</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2023/7/21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tags" Target="../tags/tag10.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slideMaster" Target="../slideMasters/slideMaster1.xml"/><Relationship Id="rId5" Type="http://schemas.openxmlformats.org/officeDocument/2006/relationships/tags" Target="../tags/tag12.xml"/><Relationship Id="rId4" Type="http://schemas.openxmlformats.org/officeDocument/2006/relationships/tags" Target="../tags/tag11.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slideMaster" Target="../slideMasters/slideMaster1.xml"/><Relationship Id="rId5" Type="http://schemas.openxmlformats.org/officeDocument/2006/relationships/tags" Target="../tags/tag17.xml"/><Relationship Id="rId4" Type="http://schemas.openxmlformats.org/officeDocument/2006/relationships/tags" Target="../tags/tag16.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slideMaster" Target="../slideMasters/slideMaster1.xml"/><Relationship Id="rId5" Type="http://schemas.openxmlformats.org/officeDocument/2006/relationships/tags" Target="../tags/tag22.xml"/><Relationship Id="rId4" Type="http://schemas.openxmlformats.org/officeDocument/2006/relationships/tags" Target="../tags/tag21.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5.xml"/><Relationship Id="rId7" Type="http://schemas.openxmlformats.org/officeDocument/2006/relationships/slideMaster" Target="../slideMasters/slideMaster1.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tags" Target="../tags/tag28.xml"/><Relationship Id="rId5" Type="http://schemas.openxmlformats.org/officeDocument/2006/relationships/tags" Target="../tags/tag27.xml"/><Relationship Id="rId4" Type="http://schemas.openxmlformats.org/officeDocument/2006/relationships/tags" Target="../tags/tag26.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6.xml"/><Relationship Id="rId3" Type="http://schemas.openxmlformats.org/officeDocument/2006/relationships/tags" Target="../tags/tag31.xml"/><Relationship Id="rId7" Type="http://schemas.openxmlformats.org/officeDocument/2006/relationships/tags" Target="../tags/tag35.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tags" Target="../tags/tag34.xml"/><Relationship Id="rId5" Type="http://schemas.openxmlformats.org/officeDocument/2006/relationships/tags" Target="../tags/tag33.xml"/><Relationship Id="rId4" Type="http://schemas.openxmlformats.org/officeDocument/2006/relationships/tags" Target="../tags/tag32.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tags" Target="../tags/tag37.xml"/><Relationship Id="rId5" Type="http://schemas.openxmlformats.org/officeDocument/2006/relationships/slideMaster" Target="../slideMasters/slideMaster1.xml"/><Relationship Id="rId4" Type="http://schemas.openxmlformats.org/officeDocument/2006/relationships/tags" Target="../tags/tag40.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tags" Target="../tags/tag41.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6.xml"/><Relationship Id="rId7" Type="http://schemas.openxmlformats.org/officeDocument/2006/relationships/slideMaster" Target="../slideMasters/slideMaster1.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tags" Target="../tags/tag49.xml"/><Relationship Id="rId5" Type="http://schemas.openxmlformats.org/officeDocument/2006/relationships/tags" Target="../tags/tag48.xml"/><Relationship Id="rId4" Type="http://schemas.openxmlformats.org/officeDocument/2006/relationships/tags" Target="../tags/tag47.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slideMaster" Target="../slideMasters/slideMaster1.xml"/><Relationship Id="rId5" Type="http://schemas.openxmlformats.org/officeDocument/2006/relationships/tags" Target="../tags/tag54.xml"/><Relationship Id="rId4" Type="http://schemas.openxmlformats.org/officeDocument/2006/relationships/tags" Target="../tags/tag53.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tags" Target="../tags/tag55.xml"/><Relationship Id="rId5" Type="http://schemas.openxmlformats.org/officeDocument/2006/relationships/slideMaster" Target="../slideMasters/slideMaster1.xml"/><Relationship Id="rId4" Type="http://schemas.openxmlformats.org/officeDocument/2006/relationships/tags" Target="../tags/tag58.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1.xml"/><Relationship Id="rId2" Type="http://schemas.openxmlformats.org/officeDocument/2006/relationships/tags" Target="../tags/tag60.xml"/><Relationship Id="rId1" Type="http://schemas.openxmlformats.org/officeDocument/2006/relationships/tags" Target="../tags/tag59.xml"/><Relationship Id="rId6" Type="http://schemas.openxmlformats.org/officeDocument/2006/relationships/slideMaster" Target="../slideMasters/slideMaster1.xml"/><Relationship Id="rId5" Type="http://schemas.openxmlformats.org/officeDocument/2006/relationships/tags" Target="../tags/tag63.xml"/><Relationship Id="rId4" Type="http://schemas.openxmlformats.org/officeDocument/2006/relationships/tags" Target="../tags/tag6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2023/7/21</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2023/7/21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2023/7/21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2023/7/21</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2023/7/21</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2023/7/21</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2023/7/21</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2023/7/21</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2023/7/21</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2023/7/21</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2023/7/21</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18" Type="http://schemas.openxmlformats.org/officeDocument/2006/relationships/tags" Target="../tags/tag7.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6.xml"/><Relationship Id="rId2" Type="http://schemas.openxmlformats.org/officeDocument/2006/relationships/slideLayout" Target="../slideLayouts/slideLayout2.xml"/><Relationship Id="rId16" Type="http://schemas.openxmlformats.org/officeDocument/2006/relationships/tags" Target="../tags/tag5.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4.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p>
        </p:txBody>
      </p:sp>
      <p:sp>
        <p:nvSpPr>
          <p:cNvPr id="3" name="文本占位符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2023/7/21</a:t>
            </a:fld>
            <a:endParaRPr lang="zh-CN" altLang="en-US"/>
          </a:p>
        </p:txBody>
      </p:sp>
      <p:sp>
        <p:nvSpPr>
          <p:cNvPr id="5" name="页脚占位符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ustDataLst>
      <p:tags r:id="rId13"/>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6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65.xml"/></Relationships>
</file>

<file path=ppt/slides/_rels/slide4.xml.rels><?xml version="1.0" encoding="UTF-8" standalone="yes"?>
<Relationships xmlns="http://schemas.openxmlformats.org/package/2006/relationships"><Relationship Id="rId3" Type="http://schemas.openxmlformats.org/officeDocument/2006/relationships/tags" Target="../tags/tag68.xml"/><Relationship Id="rId2" Type="http://schemas.openxmlformats.org/officeDocument/2006/relationships/tags" Target="../tags/tag67.xml"/><Relationship Id="rId1" Type="http://schemas.openxmlformats.org/officeDocument/2006/relationships/tags" Target="../tags/tag66.xml"/><Relationship Id="rId5" Type="http://schemas.openxmlformats.org/officeDocument/2006/relationships/image" Target="../media/image1.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71.xml"/><Relationship Id="rId7" Type="http://schemas.openxmlformats.org/officeDocument/2006/relationships/tags" Target="../tags/tag75.xml"/><Relationship Id="rId2" Type="http://schemas.openxmlformats.org/officeDocument/2006/relationships/tags" Target="../tags/tag70.xml"/><Relationship Id="rId1" Type="http://schemas.openxmlformats.org/officeDocument/2006/relationships/tags" Target="../tags/tag69.xml"/><Relationship Id="rId6" Type="http://schemas.openxmlformats.org/officeDocument/2006/relationships/tags" Target="../tags/tag74.xml"/><Relationship Id="rId5" Type="http://schemas.openxmlformats.org/officeDocument/2006/relationships/tags" Target="../tags/tag73.xml"/><Relationship Id="rId4" Type="http://schemas.openxmlformats.org/officeDocument/2006/relationships/tags" Target="../tags/tag72.xml"/><Relationship Id="rId9" Type="http://schemas.openxmlformats.org/officeDocument/2006/relationships/image" Target="../media/image2.jpeg"/></Relationships>
</file>

<file path=ppt/slides/_rels/slide6.xml.rels><?xml version="1.0" encoding="UTF-8" standalone="yes"?>
<Relationships xmlns="http://schemas.openxmlformats.org/package/2006/relationships"><Relationship Id="rId8" Type="http://schemas.openxmlformats.org/officeDocument/2006/relationships/tags" Target="../tags/tag83.xml"/><Relationship Id="rId3" Type="http://schemas.openxmlformats.org/officeDocument/2006/relationships/tags" Target="../tags/tag78.xml"/><Relationship Id="rId7" Type="http://schemas.openxmlformats.org/officeDocument/2006/relationships/tags" Target="../tags/tag82.xml"/><Relationship Id="rId2" Type="http://schemas.openxmlformats.org/officeDocument/2006/relationships/tags" Target="../tags/tag77.xml"/><Relationship Id="rId1" Type="http://schemas.openxmlformats.org/officeDocument/2006/relationships/tags" Target="../tags/tag76.xml"/><Relationship Id="rId6" Type="http://schemas.openxmlformats.org/officeDocument/2006/relationships/tags" Target="../tags/tag81.xml"/><Relationship Id="rId5" Type="http://schemas.openxmlformats.org/officeDocument/2006/relationships/tags" Target="../tags/tag80.xml"/><Relationship Id="rId10" Type="http://schemas.openxmlformats.org/officeDocument/2006/relationships/image" Target="../media/image3.jpeg"/><Relationship Id="rId4" Type="http://schemas.openxmlformats.org/officeDocument/2006/relationships/tags" Target="../tags/tag79.xml"/><Relationship Id="rId9"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86.xml"/><Relationship Id="rId7" Type="http://schemas.openxmlformats.org/officeDocument/2006/relationships/tags" Target="../tags/tag90.xml"/><Relationship Id="rId2" Type="http://schemas.openxmlformats.org/officeDocument/2006/relationships/tags" Target="../tags/tag85.xml"/><Relationship Id="rId1" Type="http://schemas.openxmlformats.org/officeDocument/2006/relationships/tags" Target="../tags/tag84.xml"/><Relationship Id="rId6" Type="http://schemas.openxmlformats.org/officeDocument/2006/relationships/tags" Target="../tags/tag89.xml"/><Relationship Id="rId5" Type="http://schemas.openxmlformats.org/officeDocument/2006/relationships/tags" Target="../tags/tag88.xml"/><Relationship Id="rId4" Type="http://schemas.openxmlformats.org/officeDocument/2006/relationships/tags" Target="../tags/tag87.xml"/></Relationships>
</file>

<file path=ppt/slides/_rels/slide8.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93.xml"/><Relationship Id="rId7" Type="http://schemas.openxmlformats.org/officeDocument/2006/relationships/tags" Target="../tags/tag97.xml"/><Relationship Id="rId2" Type="http://schemas.openxmlformats.org/officeDocument/2006/relationships/tags" Target="../tags/tag92.xml"/><Relationship Id="rId1" Type="http://schemas.openxmlformats.org/officeDocument/2006/relationships/tags" Target="../tags/tag91.xml"/><Relationship Id="rId6" Type="http://schemas.openxmlformats.org/officeDocument/2006/relationships/tags" Target="../tags/tag96.xml"/><Relationship Id="rId5" Type="http://schemas.openxmlformats.org/officeDocument/2006/relationships/tags" Target="../tags/tag95.xml"/><Relationship Id="rId4" Type="http://schemas.openxmlformats.org/officeDocument/2006/relationships/tags" Target="../tags/tag94.xml"/><Relationship Id="rId9" Type="http://schemas.openxmlformats.org/officeDocument/2006/relationships/chart" Target="../charts/chart1.xml"/></Relationships>
</file>

<file path=ppt/slides/_rels/slide9.xml.rels><?xml version="1.0" encoding="UTF-8" standalone="yes"?>
<Relationships xmlns="http://schemas.openxmlformats.org/package/2006/relationships"><Relationship Id="rId8" Type="http://schemas.openxmlformats.org/officeDocument/2006/relationships/tags" Target="../tags/tag105.xml"/><Relationship Id="rId13" Type="http://schemas.openxmlformats.org/officeDocument/2006/relationships/tags" Target="../tags/tag110.xml"/><Relationship Id="rId18" Type="http://schemas.openxmlformats.org/officeDocument/2006/relationships/tags" Target="../tags/tag115.xml"/><Relationship Id="rId26" Type="http://schemas.openxmlformats.org/officeDocument/2006/relationships/tags" Target="../tags/tag123.xml"/><Relationship Id="rId3" Type="http://schemas.openxmlformats.org/officeDocument/2006/relationships/tags" Target="../tags/tag100.xml"/><Relationship Id="rId21" Type="http://schemas.openxmlformats.org/officeDocument/2006/relationships/tags" Target="../tags/tag118.xml"/><Relationship Id="rId7" Type="http://schemas.openxmlformats.org/officeDocument/2006/relationships/tags" Target="../tags/tag104.xml"/><Relationship Id="rId12" Type="http://schemas.openxmlformats.org/officeDocument/2006/relationships/tags" Target="../tags/tag109.xml"/><Relationship Id="rId17" Type="http://schemas.openxmlformats.org/officeDocument/2006/relationships/tags" Target="../tags/tag114.xml"/><Relationship Id="rId25" Type="http://schemas.openxmlformats.org/officeDocument/2006/relationships/tags" Target="../tags/tag122.xml"/><Relationship Id="rId2" Type="http://schemas.openxmlformats.org/officeDocument/2006/relationships/tags" Target="../tags/tag99.xml"/><Relationship Id="rId16" Type="http://schemas.openxmlformats.org/officeDocument/2006/relationships/tags" Target="../tags/tag113.xml"/><Relationship Id="rId20" Type="http://schemas.openxmlformats.org/officeDocument/2006/relationships/tags" Target="../tags/tag117.xml"/><Relationship Id="rId1" Type="http://schemas.openxmlformats.org/officeDocument/2006/relationships/tags" Target="../tags/tag98.xml"/><Relationship Id="rId6" Type="http://schemas.openxmlformats.org/officeDocument/2006/relationships/tags" Target="../tags/tag103.xml"/><Relationship Id="rId11" Type="http://schemas.openxmlformats.org/officeDocument/2006/relationships/tags" Target="../tags/tag108.xml"/><Relationship Id="rId24" Type="http://schemas.openxmlformats.org/officeDocument/2006/relationships/tags" Target="../tags/tag121.xml"/><Relationship Id="rId5" Type="http://schemas.openxmlformats.org/officeDocument/2006/relationships/tags" Target="../tags/tag102.xml"/><Relationship Id="rId15" Type="http://schemas.openxmlformats.org/officeDocument/2006/relationships/tags" Target="../tags/tag112.xml"/><Relationship Id="rId23" Type="http://schemas.openxmlformats.org/officeDocument/2006/relationships/tags" Target="../tags/tag120.xml"/><Relationship Id="rId10" Type="http://schemas.openxmlformats.org/officeDocument/2006/relationships/tags" Target="../tags/tag107.xml"/><Relationship Id="rId19" Type="http://schemas.openxmlformats.org/officeDocument/2006/relationships/tags" Target="../tags/tag116.xml"/><Relationship Id="rId4" Type="http://schemas.openxmlformats.org/officeDocument/2006/relationships/tags" Target="../tags/tag101.xml"/><Relationship Id="rId9" Type="http://schemas.openxmlformats.org/officeDocument/2006/relationships/tags" Target="../tags/tag106.xml"/><Relationship Id="rId14" Type="http://schemas.openxmlformats.org/officeDocument/2006/relationships/tags" Target="../tags/tag111.xml"/><Relationship Id="rId22" Type="http://schemas.openxmlformats.org/officeDocument/2006/relationships/tags" Target="../tags/tag119.xml"/><Relationship Id="rId27"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tags" Target="../tags/tag131.xml"/><Relationship Id="rId13" Type="http://schemas.openxmlformats.org/officeDocument/2006/relationships/tags" Target="../tags/tag136.xml"/><Relationship Id="rId18" Type="http://schemas.openxmlformats.org/officeDocument/2006/relationships/tags" Target="../tags/tag141.xml"/><Relationship Id="rId26" Type="http://schemas.openxmlformats.org/officeDocument/2006/relationships/slideLayout" Target="../slideLayouts/slideLayout2.xml"/><Relationship Id="rId3" Type="http://schemas.openxmlformats.org/officeDocument/2006/relationships/tags" Target="../tags/tag126.xml"/><Relationship Id="rId21" Type="http://schemas.openxmlformats.org/officeDocument/2006/relationships/tags" Target="../tags/tag144.xml"/><Relationship Id="rId7" Type="http://schemas.openxmlformats.org/officeDocument/2006/relationships/tags" Target="../tags/tag130.xml"/><Relationship Id="rId12" Type="http://schemas.openxmlformats.org/officeDocument/2006/relationships/tags" Target="../tags/tag135.xml"/><Relationship Id="rId17" Type="http://schemas.openxmlformats.org/officeDocument/2006/relationships/tags" Target="../tags/tag140.xml"/><Relationship Id="rId25" Type="http://schemas.openxmlformats.org/officeDocument/2006/relationships/tags" Target="../tags/tag148.xml"/><Relationship Id="rId2" Type="http://schemas.openxmlformats.org/officeDocument/2006/relationships/tags" Target="../tags/tag125.xml"/><Relationship Id="rId16" Type="http://schemas.openxmlformats.org/officeDocument/2006/relationships/tags" Target="../tags/tag139.xml"/><Relationship Id="rId20" Type="http://schemas.openxmlformats.org/officeDocument/2006/relationships/tags" Target="../tags/tag143.xml"/><Relationship Id="rId1" Type="http://schemas.openxmlformats.org/officeDocument/2006/relationships/tags" Target="../tags/tag124.xml"/><Relationship Id="rId6" Type="http://schemas.openxmlformats.org/officeDocument/2006/relationships/tags" Target="../tags/tag129.xml"/><Relationship Id="rId11" Type="http://schemas.openxmlformats.org/officeDocument/2006/relationships/tags" Target="../tags/tag134.xml"/><Relationship Id="rId24" Type="http://schemas.openxmlformats.org/officeDocument/2006/relationships/tags" Target="../tags/tag147.xml"/><Relationship Id="rId5" Type="http://schemas.openxmlformats.org/officeDocument/2006/relationships/tags" Target="../tags/tag128.xml"/><Relationship Id="rId15" Type="http://schemas.openxmlformats.org/officeDocument/2006/relationships/tags" Target="../tags/tag138.xml"/><Relationship Id="rId23" Type="http://schemas.openxmlformats.org/officeDocument/2006/relationships/tags" Target="../tags/tag146.xml"/><Relationship Id="rId10" Type="http://schemas.openxmlformats.org/officeDocument/2006/relationships/tags" Target="../tags/tag133.xml"/><Relationship Id="rId19" Type="http://schemas.openxmlformats.org/officeDocument/2006/relationships/tags" Target="../tags/tag142.xml"/><Relationship Id="rId4" Type="http://schemas.openxmlformats.org/officeDocument/2006/relationships/tags" Target="../tags/tag127.xml"/><Relationship Id="rId9" Type="http://schemas.openxmlformats.org/officeDocument/2006/relationships/tags" Target="../tags/tag132.xml"/><Relationship Id="rId14" Type="http://schemas.openxmlformats.org/officeDocument/2006/relationships/tags" Target="../tags/tag137.xml"/><Relationship Id="rId22" Type="http://schemas.openxmlformats.org/officeDocument/2006/relationships/tags" Target="../tags/tag145.xml"/></Relationships>
</file>

<file path=ppt/slides/_rels/slide11.xml.rels><?xml version="1.0" encoding="UTF-8" standalone="yes"?>
<Relationships xmlns="http://schemas.openxmlformats.org/package/2006/relationships"><Relationship Id="rId8" Type="http://schemas.openxmlformats.org/officeDocument/2006/relationships/tags" Target="../tags/tag156.xml"/><Relationship Id="rId13" Type="http://schemas.openxmlformats.org/officeDocument/2006/relationships/tags" Target="../tags/tag161.xml"/><Relationship Id="rId18" Type="http://schemas.openxmlformats.org/officeDocument/2006/relationships/tags" Target="../tags/tag166.xml"/><Relationship Id="rId3" Type="http://schemas.openxmlformats.org/officeDocument/2006/relationships/tags" Target="../tags/tag151.xml"/><Relationship Id="rId21" Type="http://schemas.openxmlformats.org/officeDocument/2006/relationships/slideLayout" Target="../slideLayouts/slideLayout2.xml"/><Relationship Id="rId7" Type="http://schemas.openxmlformats.org/officeDocument/2006/relationships/tags" Target="../tags/tag155.xml"/><Relationship Id="rId12" Type="http://schemas.openxmlformats.org/officeDocument/2006/relationships/tags" Target="../tags/tag160.xml"/><Relationship Id="rId17" Type="http://schemas.openxmlformats.org/officeDocument/2006/relationships/tags" Target="../tags/tag165.xml"/><Relationship Id="rId2" Type="http://schemas.openxmlformats.org/officeDocument/2006/relationships/tags" Target="../tags/tag150.xml"/><Relationship Id="rId16" Type="http://schemas.openxmlformats.org/officeDocument/2006/relationships/tags" Target="../tags/tag164.xml"/><Relationship Id="rId20" Type="http://schemas.openxmlformats.org/officeDocument/2006/relationships/tags" Target="../tags/tag168.xml"/><Relationship Id="rId1" Type="http://schemas.openxmlformats.org/officeDocument/2006/relationships/tags" Target="../tags/tag149.xml"/><Relationship Id="rId6" Type="http://schemas.openxmlformats.org/officeDocument/2006/relationships/tags" Target="../tags/tag154.xml"/><Relationship Id="rId11" Type="http://schemas.openxmlformats.org/officeDocument/2006/relationships/tags" Target="../tags/tag159.xml"/><Relationship Id="rId5" Type="http://schemas.openxmlformats.org/officeDocument/2006/relationships/tags" Target="../tags/tag153.xml"/><Relationship Id="rId15" Type="http://schemas.openxmlformats.org/officeDocument/2006/relationships/tags" Target="../tags/tag163.xml"/><Relationship Id="rId10" Type="http://schemas.openxmlformats.org/officeDocument/2006/relationships/tags" Target="../tags/tag158.xml"/><Relationship Id="rId19" Type="http://schemas.openxmlformats.org/officeDocument/2006/relationships/tags" Target="../tags/tag167.xml"/><Relationship Id="rId4" Type="http://schemas.openxmlformats.org/officeDocument/2006/relationships/tags" Target="../tags/tag152.xml"/><Relationship Id="rId9" Type="http://schemas.openxmlformats.org/officeDocument/2006/relationships/tags" Target="../tags/tag157.xml"/><Relationship Id="rId14" Type="http://schemas.openxmlformats.org/officeDocument/2006/relationships/tags" Target="../tags/tag162.xml"/></Relationships>
</file>

<file path=ppt/slides/_rels/slide12.xml.rels><?xml version="1.0" encoding="UTF-8" standalone="yes"?>
<Relationships xmlns="http://schemas.openxmlformats.org/package/2006/relationships"><Relationship Id="rId8" Type="http://schemas.openxmlformats.org/officeDocument/2006/relationships/tags" Target="../tags/tag176.xml"/><Relationship Id="rId13" Type="http://schemas.openxmlformats.org/officeDocument/2006/relationships/tags" Target="../tags/tag181.xml"/><Relationship Id="rId18" Type="http://schemas.openxmlformats.org/officeDocument/2006/relationships/tags" Target="../tags/tag186.xml"/><Relationship Id="rId3" Type="http://schemas.openxmlformats.org/officeDocument/2006/relationships/tags" Target="../tags/tag171.xml"/><Relationship Id="rId21" Type="http://schemas.openxmlformats.org/officeDocument/2006/relationships/tags" Target="../tags/tag189.xml"/><Relationship Id="rId7" Type="http://schemas.openxmlformats.org/officeDocument/2006/relationships/tags" Target="../tags/tag175.xml"/><Relationship Id="rId12" Type="http://schemas.openxmlformats.org/officeDocument/2006/relationships/tags" Target="../tags/tag180.xml"/><Relationship Id="rId17" Type="http://schemas.openxmlformats.org/officeDocument/2006/relationships/tags" Target="../tags/tag185.xml"/><Relationship Id="rId2" Type="http://schemas.openxmlformats.org/officeDocument/2006/relationships/tags" Target="../tags/tag170.xml"/><Relationship Id="rId16" Type="http://schemas.openxmlformats.org/officeDocument/2006/relationships/tags" Target="../tags/tag184.xml"/><Relationship Id="rId20" Type="http://schemas.openxmlformats.org/officeDocument/2006/relationships/tags" Target="../tags/tag188.xml"/><Relationship Id="rId1" Type="http://schemas.openxmlformats.org/officeDocument/2006/relationships/tags" Target="../tags/tag169.xml"/><Relationship Id="rId6" Type="http://schemas.openxmlformats.org/officeDocument/2006/relationships/tags" Target="../tags/tag174.xml"/><Relationship Id="rId11" Type="http://schemas.openxmlformats.org/officeDocument/2006/relationships/tags" Target="../tags/tag179.xml"/><Relationship Id="rId24" Type="http://schemas.openxmlformats.org/officeDocument/2006/relationships/slideLayout" Target="../slideLayouts/slideLayout1.xml"/><Relationship Id="rId5" Type="http://schemas.openxmlformats.org/officeDocument/2006/relationships/tags" Target="../tags/tag173.xml"/><Relationship Id="rId15" Type="http://schemas.openxmlformats.org/officeDocument/2006/relationships/tags" Target="../tags/tag183.xml"/><Relationship Id="rId23" Type="http://schemas.openxmlformats.org/officeDocument/2006/relationships/tags" Target="../tags/tag191.xml"/><Relationship Id="rId10" Type="http://schemas.openxmlformats.org/officeDocument/2006/relationships/tags" Target="../tags/tag178.xml"/><Relationship Id="rId19" Type="http://schemas.openxmlformats.org/officeDocument/2006/relationships/tags" Target="../tags/tag187.xml"/><Relationship Id="rId4" Type="http://schemas.openxmlformats.org/officeDocument/2006/relationships/tags" Target="../tags/tag172.xml"/><Relationship Id="rId9" Type="http://schemas.openxmlformats.org/officeDocument/2006/relationships/tags" Target="../tags/tag177.xml"/><Relationship Id="rId14" Type="http://schemas.openxmlformats.org/officeDocument/2006/relationships/tags" Target="../tags/tag182.xml"/><Relationship Id="rId22" Type="http://schemas.openxmlformats.org/officeDocument/2006/relationships/tags" Target="../tags/tag190.xml"/></Relationships>
</file>

<file path=ppt/slides/_rels/slide13.xml.rels><?xml version="1.0" encoding="UTF-8" standalone="yes"?>
<Relationships xmlns="http://schemas.openxmlformats.org/package/2006/relationships"><Relationship Id="rId8" Type="http://schemas.openxmlformats.org/officeDocument/2006/relationships/tags" Target="../tags/tag199.xml"/><Relationship Id="rId3" Type="http://schemas.openxmlformats.org/officeDocument/2006/relationships/tags" Target="../tags/tag194.xml"/><Relationship Id="rId7" Type="http://schemas.openxmlformats.org/officeDocument/2006/relationships/tags" Target="../tags/tag198.xml"/><Relationship Id="rId2" Type="http://schemas.openxmlformats.org/officeDocument/2006/relationships/tags" Target="../tags/tag193.xml"/><Relationship Id="rId1" Type="http://schemas.openxmlformats.org/officeDocument/2006/relationships/tags" Target="../tags/tag192.xml"/><Relationship Id="rId6" Type="http://schemas.openxmlformats.org/officeDocument/2006/relationships/tags" Target="../tags/tag197.xml"/><Relationship Id="rId5" Type="http://schemas.openxmlformats.org/officeDocument/2006/relationships/tags" Target="../tags/tag196.xml"/><Relationship Id="rId10" Type="http://schemas.openxmlformats.org/officeDocument/2006/relationships/image" Target="../media/image1.png"/><Relationship Id="rId4" Type="http://schemas.openxmlformats.org/officeDocument/2006/relationships/tags" Target="../tags/tag195.xml"/><Relationship Id="rId9"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tags" Target="../tags/tag207.xml"/><Relationship Id="rId13" Type="http://schemas.openxmlformats.org/officeDocument/2006/relationships/tags" Target="../tags/tag212.xml"/><Relationship Id="rId18" Type="http://schemas.openxmlformats.org/officeDocument/2006/relationships/tags" Target="../tags/tag217.xml"/><Relationship Id="rId3" Type="http://schemas.openxmlformats.org/officeDocument/2006/relationships/tags" Target="../tags/tag202.xml"/><Relationship Id="rId21" Type="http://schemas.openxmlformats.org/officeDocument/2006/relationships/slideLayout" Target="../slideLayouts/slideLayout1.xml"/><Relationship Id="rId7" Type="http://schemas.openxmlformats.org/officeDocument/2006/relationships/tags" Target="../tags/tag206.xml"/><Relationship Id="rId12" Type="http://schemas.openxmlformats.org/officeDocument/2006/relationships/tags" Target="../tags/tag211.xml"/><Relationship Id="rId17" Type="http://schemas.openxmlformats.org/officeDocument/2006/relationships/tags" Target="../tags/tag216.xml"/><Relationship Id="rId2" Type="http://schemas.openxmlformats.org/officeDocument/2006/relationships/tags" Target="../tags/tag201.xml"/><Relationship Id="rId16" Type="http://schemas.openxmlformats.org/officeDocument/2006/relationships/tags" Target="../tags/tag215.xml"/><Relationship Id="rId20" Type="http://schemas.openxmlformats.org/officeDocument/2006/relationships/tags" Target="../tags/tag219.xml"/><Relationship Id="rId1" Type="http://schemas.openxmlformats.org/officeDocument/2006/relationships/tags" Target="../tags/tag200.xml"/><Relationship Id="rId6" Type="http://schemas.openxmlformats.org/officeDocument/2006/relationships/tags" Target="../tags/tag205.xml"/><Relationship Id="rId11" Type="http://schemas.openxmlformats.org/officeDocument/2006/relationships/tags" Target="../tags/tag210.xml"/><Relationship Id="rId5" Type="http://schemas.openxmlformats.org/officeDocument/2006/relationships/tags" Target="../tags/tag204.xml"/><Relationship Id="rId15" Type="http://schemas.openxmlformats.org/officeDocument/2006/relationships/tags" Target="../tags/tag214.xml"/><Relationship Id="rId10" Type="http://schemas.openxmlformats.org/officeDocument/2006/relationships/tags" Target="../tags/tag209.xml"/><Relationship Id="rId19" Type="http://schemas.openxmlformats.org/officeDocument/2006/relationships/tags" Target="../tags/tag218.xml"/><Relationship Id="rId4" Type="http://schemas.openxmlformats.org/officeDocument/2006/relationships/tags" Target="../tags/tag203.xml"/><Relationship Id="rId9" Type="http://schemas.openxmlformats.org/officeDocument/2006/relationships/tags" Target="../tags/tag208.xml"/><Relationship Id="rId14" Type="http://schemas.openxmlformats.org/officeDocument/2006/relationships/tags" Target="../tags/tag213.xml"/></Relationships>
</file>

<file path=ppt/slides/_rels/slide15.xml.rels><?xml version="1.0" encoding="UTF-8" standalone="yes"?>
<Relationships xmlns="http://schemas.openxmlformats.org/package/2006/relationships"><Relationship Id="rId8" Type="http://schemas.openxmlformats.org/officeDocument/2006/relationships/tags" Target="../tags/tag227.xml"/><Relationship Id="rId3" Type="http://schemas.openxmlformats.org/officeDocument/2006/relationships/tags" Target="../tags/tag222.xml"/><Relationship Id="rId7" Type="http://schemas.openxmlformats.org/officeDocument/2006/relationships/tags" Target="../tags/tag226.xml"/><Relationship Id="rId2" Type="http://schemas.openxmlformats.org/officeDocument/2006/relationships/tags" Target="../tags/tag221.xml"/><Relationship Id="rId1" Type="http://schemas.openxmlformats.org/officeDocument/2006/relationships/tags" Target="../tags/tag220.xml"/><Relationship Id="rId6" Type="http://schemas.openxmlformats.org/officeDocument/2006/relationships/tags" Target="../tags/tag225.xml"/><Relationship Id="rId11" Type="http://schemas.openxmlformats.org/officeDocument/2006/relationships/image" Target="../media/image1.png"/><Relationship Id="rId5" Type="http://schemas.openxmlformats.org/officeDocument/2006/relationships/tags" Target="../tags/tag224.xml"/><Relationship Id="rId10" Type="http://schemas.openxmlformats.org/officeDocument/2006/relationships/slideLayout" Target="../slideLayouts/slideLayout7.xml"/><Relationship Id="rId4" Type="http://schemas.openxmlformats.org/officeDocument/2006/relationships/tags" Target="../tags/tag223.xml"/><Relationship Id="rId9" Type="http://schemas.openxmlformats.org/officeDocument/2006/relationships/tags" Target="../tags/tag228.xml"/></Relationships>
</file>

<file path=ppt/slides/_rels/slide16.xml.rels><?xml version="1.0" encoding="UTF-8" standalone="yes"?>
<Relationships xmlns="http://schemas.openxmlformats.org/package/2006/relationships"><Relationship Id="rId8" Type="http://schemas.openxmlformats.org/officeDocument/2006/relationships/tags" Target="../tags/tag236.xml"/><Relationship Id="rId13" Type="http://schemas.openxmlformats.org/officeDocument/2006/relationships/tags" Target="../tags/tag241.xml"/><Relationship Id="rId18" Type="http://schemas.openxmlformats.org/officeDocument/2006/relationships/tags" Target="../tags/tag246.xml"/><Relationship Id="rId3" Type="http://schemas.openxmlformats.org/officeDocument/2006/relationships/tags" Target="../tags/tag231.xml"/><Relationship Id="rId7" Type="http://schemas.openxmlformats.org/officeDocument/2006/relationships/tags" Target="../tags/tag235.xml"/><Relationship Id="rId12" Type="http://schemas.openxmlformats.org/officeDocument/2006/relationships/tags" Target="../tags/tag240.xml"/><Relationship Id="rId17" Type="http://schemas.openxmlformats.org/officeDocument/2006/relationships/tags" Target="../tags/tag245.xml"/><Relationship Id="rId2" Type="http://schemas.openxmlformats.org/officeDocument/2006/relationships/tags" Target="../tags/tag230.xml"/><Relationship Id="rId16" Type="http://schemas.openxmlformats.org/officeDocument/2006/relationships/tags" Target="../tags/tag244.xml"/><Relationship Id="rId20" Type="http://schemas.openxmlformats.org/officeDocument/2006/relationships/slideLayout" Target="../slideLayouts/slideLayout7.xml"/><Relationship Id="rId1" Type="http://schemas.openxmlformats.org/officeDocument/2006/relationships/tags" Target="../tags/tag229.xml"/><Relationship Id="rId6" Type="http://schemas.openxmlformats.org/officeDocument/2006/relationships/tags" Target="../tags/tag234.xml"/><Relationship Id="rId11" Type="http://schemas.openxmlformats.org/officeDocument/2006/relationships/tags" Target="../tags/tag239.xml"/><Relationship Id="rId5" Type="http://schemas.openxmlformats.org/officeDocument/2006/relationships/tags" Target="../tags/tag233.xml"/><Relationship Id="rId15" Type="http://schemas.openxmlformats.org/officeDocument/2006/relationships/tags" Target="../tags/tag243.xml"/><Relationship Id="rId10" Type="http://schemas.openxmlformats.org/officeDocument/2006/relationships/tags" Target="../tags/tag238.xml"/><Relationship Id="rId19" Type="http://schemas.openxmlformats.org/officeDocument/2006/relationships/tags" Target="../tags/tag247.xml"/><Relationship Id="rId4" Type="http://schemas.openxmlformats.org/officeDocument/2006/relationships/tags" Target="../tags/tag232.xml"/><Relationship Id="rId9" Type="http://schemas.openxmlformats.org/officeDocument/2006/relationships/tags" Target="../tags/tag237.xml"/><Relationship Id="rId14" Type="http://schemas.openxmlformats.org/officeDocument/2006/relationships/tags" Target="../tags/tag242.xml"/></Relationships>
</file>

<file path=ppt/slides/_rels/slide17.xml.rels><?xml version="1.0" encoding="UTF-8" standalone="yes"?>
<Relationships xmlns="http://schemas.openxmlformats.org/package/2006/relationships"><Relationship Id="rId8" Type="http://schemas.openxmlformats.org/officeDocument/2006/relationships/tags" Target="../tags/tag255.xml"/><Relationship Id="rId13" Type="http://schemas.openxmlformats.org/officeDocument/2006/relationships/tags" Target="../tags/tag260.xml"/><Relationship Id="rId18" Type="http://schemas.openxmlformats.org/officeDocument/2006/relationships/tags" Target="../tags/tag265.xml"/><Relationship Id="rId3" Type="http://schemas.openxmlformats.org/officeDocument/2006/relationships/tags" Target="../tags/tag250.xml"/><Relationship Id="rId21" Type="http://schemas.openxmlformats.org/officeDocument/2006/relationships/slideLayout" Target="../slideLayouts/slideLayout2.xml"/><Relationship Id="rId7" Type="http://schemas.openxmlformats.org/officeDocument/2006/relationships/tags" Target="../tags/tag254.xml"/><Relationship Id="rId12" Type="http://schemas.openxmlformats.org/officeDocument/2006/relationships/tags" Target="../tags/tag259.xml"/><Relationship Id="rId17" Type="http://schemas.openxmlformats.org/officeDocument/2006/relationships/tags" Target="../tags/tag264.xml"/><Relationship Id="rId2" Type="http://schemas.openxmlformats.org/officeDocument/2006/relationships/tags" Target="../tags/tag249.xml"/><Relationship Id="rId16" Type="http://schemas.openxmlformats.org/officeDocument/2006/relationships/tags" Target="../tags/tag263.xml"/><Relationship Id="rId20" Type="http://schemas.openxmlformats.org/officeDocument/2006/relationships/tags" Target="../tags/tag267.xml"/><Relationship Id="rId1" Type="http://schemas.openxmlformats.org/officeDocument/2006/relationships/tags" Target="../tags/tag248.xml"/><Relationship Id="rId6" Type="http://schemas.openxmlformats.org/officeDocument/2006/relationships/tags" Target="../tags/tag253.xml"/><Relationship Id="rId11" Type="http://schemas.openxmlformats.org/officeDocument/2006/relationships/tags" Target="../tags/tag258.xml"/><Relationship Id="rId5" Type="http://schemas.openxmlformats.org/officeDocument/2006/relationships/tags" Target="../tags/tag252.xml"/><Relationship Id="rId15" Type="http://schemas.openxmlformats.org/officeDocument/2006/relationships/tags" Target="../tags/tag262.xml"/><Relationship Id="rId10" Type="http://schemas.openxmlformats.org/officeDocument/2006/relationships/tags" Target="../tags/tag257.xml"/><Relationship Id="rId19" Type="http://schemas.openxmlformats.org/officeDocument/2006/relationships/tags" Target="../tags/tag266.xml"/><Relationship Id="rId4" Type="http://schemas.openxmlformats.org/officeDocument/2006/relationships/tags" Target="../tags/tag251.xml"/><Relationship Id="rId9" Type="http://schemas.openxmlformats.org/officeDocument/2006/relationships/tags" Target="../tags/tag256.xml"/><Relationship Id="rId14" Type="http://schemas.openxmlformats.org/officeDocument/2006/relationships/tags" Target="../tags/tag261.xml"/></Relationships>
</file>

<file path=ppt/slides/_rels/slide18.xml.rels><?xml version="1.0" encoding="UTF-8" standalone="yes"?>
<Relationships xmlns="http://schemas.openxmlformats.org/package/2006/relationships"><Relationship Id="rId8" Type="http://schemas.openxmlformats.org/officeDocument/2006/relationships/tags" Target="../tags/tag275.xml"/><Relationship Id="rId13" Type="http://schemas.openxmlformats.org/officeDocument/2006/relationships/tags" Target="../tags/tag280.xml"/><Relationship Id="rId18" Type="http://schemas.openxmlformats.org/officeDocument/2006/relationships/slideLayout" Target="../slideLayouts/slideLayout7.xml"/><Relationship Id="rId3" Type="http://schemas.openxmlformats.org/officeDocument/2006/relationships/tags" Target="../tags/tag270.xml"/><Relationship Id="rId7" Type="http://schemas.openxmlformats.org/officeDocument/2006/relationships/tags" Target="../tags/tag274.xml"/><Relationship Id="rId12" Type="http://schemas.openxmlformats.org/officeDocument/2006/relationships/tags" Target="../tags/tag279.xml"/><Relationship Id="rId17" Type="http://schemas.openxmlformats.org/officeDocument/2006/relationships/tags" Target="../tags/tag284.xml"/><Relationship Id="rId2" Type="http://schemas.openxmlformats.org/officeDocument/2006/relationships/tags" Target="../tags/tag269.xml"/><Relationship Id="rId16" Type="http://schemas.openxmlformats.org/officeDocument/2006/relationships/tags" Target="../tags/tag283.xml"/><Relationship Id="rId1" Type="http://schemas.openxmlformats.org/officeDocument/2006/relationships/tags" Target="../tags/tag268.xml"/><Relationship Id="rId6" Type="http://schemas.openxmlformats.org/officeDocument/2006/relationships/tags" Target="../tags/tag273.xml"/><Relationship Id="rId11" Type="http://schemas.openxmlformats.org/officeDocument/2006/relationships/tags" Target="../tags/tag278.xml"/><Relationship Id="rId5" Type="http://schemas.openxmlformats.org/officeDocument/2006/relationships/tags" Target="../tags/tag272.xml"/><Relationship Id="rId15" Type="http://schemas.openxmlformats.org/officeDocument/2006/relationships/tags" Target="../tags/tag282.xml"/><Relationship Id="rId10" Type="http://schemas.openxmlformats.org/officeDocument/2006/relationships/tags" Target="../tags/tag277.xml"/><Relationship Id="rId4" Type="http://schemas.openxmlformats.org/officeDocument/2006/relationships/tags" Target="../tags/tag271.xml"/><Relationship Id="rId9" Type="http://schemas.openxmlformats.org/officeDocument/2006/relationships/tags" Target="../tags/tag276.xml"/><Relationship Id="rId14" Type="http://schemas.openxmlformats.org/officeDocument/2006/relationships/tags" Target="../tags/tag281.xml"/></Relationships>
</file>

<file path=ppt/slides/_rels/slide19.xml.rels><?xml version="1.0" encoding="UTF-8" standalone="yes"?>
<Relationships xmlns="http://schemas.openxmlformats.org/package/2006/relationships"><Relationship Id="rId8" Type="http://schemas.openxmlformats.org/officeDocument/2006/relationships/tags" Target="../tags/tag292.xml"/><Relationship Id="rId3" Type="http://schemas.openxmlformats.org/officeDocument/2006/relationships/tags" Target="../tags/tag287.xml"/><Relationship Id="rId7" Type="http://schemas.openxmlformats.org/officeDocument/2006/relationships/tags" Target="../tags/tag291.xml"/><Relationship Id="rId2" Type="http://schemas.openxmlformats.org/officeDocument/2006/relationships/tags" Target="../tags/tag286.xml"/><Relationship Id="rId1" Type="http://schemas.openxmlformats.org/officeDocument/2006/relationships/tags" Target="../tags/tag285.xml"/><Relationship Id="rId6" Type="http://schemas.openxmlformats.org/officeDocument/2006/relationships/tags" Target="../tags/tag290.xml"/><Relationship Id="rId11" Type="http://schemas.openxmlformats.org/officeDocument/2006/relationships/image" Target="../media/image1.png"/><Relationship Id="rId5" Type="http://schemas.openxmlformats.org/officeDocument/2006/relationships/tags" Target="../tags/tag289.xml"/><Relationship Id="rId10" Type="http://schemas.openxmlformats.org/officeDocument/2006/relationships/slideLayout" Target="../slideLayouts/slideLayout7.xml"/><Relationship Id="rId4" Type="http://schemas.openxmlformats.org/officeDocument/2006/relationships/tags" Target="../tags/tag288.xml"/><Relationship Id="rId9" Type="http://schemas.openxmlformats.org/officeDocument/2006/relationships/tags" Target="../tags/tag293.xml"/></Relationships>
</file>

<file path=ppt/slides/_rels/slide20.xml.rels><?xml version="1.0" encoding="UTF-8" standalone="yes"?>
<Relationships xmlns="http://schemas.openxmlformats.org/package/2006/relationships"><Relationship Id="rId8" Type="http://schemas.openxmlformats.org/officeDocument/2006/relationships/tags" Target="../tags/tag301.xml"/><Relationship Id="rId13" Type="http://schemas.openxmlformats.org/officeDocument/2006/relationships/tags" Target="../tags/tag306.xml"/><Relationship Id="rId18" Type="http://schemas.openxmlformats.org/officeDocument/2006/relationships/tags" Target="../tags/tag311.xml"/><Relationship Id="rId3" Type="http://schemas.openxmlformats.org/officeDocument/2006/relationships/tags" Target="../tags/tag296.xml"/><Relationship Id="rId7" Type="http://schemas.openxmlformats.org/officeDocument/2006/relationships/tags" Target="../tags/tag300.xml"/><Relationship Id="rId12" Type="http://schemas.openxmlformats.org/officeDocument/2006/relationships/tags" Target="../tags/tag305.xml"/><Relationship Id="rId17" Type="http://schemas.openxmlformats.org/officeDocument/2006/relationships/tags" Target="../tags/tag310.xml"/><Relationship Id="rId2" Type="http://schemas.openxmlformats.org/officeDocument/2006/relationships/tags" Target="../tags/tag295.xml"/><Relationship Id="rId16" Type="http://schemas.openxmlformats.org/officeDocument/2006/relationships/tags" Target="../tags/tag309.xml"/><Relationship Id="rId20" Type="http://schemas.openxmlformats.org/officeDocument/2006/relationships/slideLayout" Target="../slideLayouts/slideLayout7.xml"/><Relationship Id="rId1" Type="http://schemas.openxmlformats.org/officeDocument/2006/relationships/tags" Target="../tags/tag294.xml"/><Relationship Id="rId6" Type="http://schemas.openxmlformats.org/officeDocument/2006/relationships/tags" Target="../tags/tag299.xml"/><Relationship Id="rId11" Type="http://schemas.openxmlformats.org/officeDocument/2006/relationships/tags" Target="../tags/tag304.xml"/><Relationship Id="rId5" Type="http://schemas.openxmlformats.org/officeDocument/2006/relationships/tags" Target="../tags/tag298.xml"/><Relationship Id="rId15" Type="http://schemas.openxmlformats.org/officeDocument/2006/relationships/tags" Target="../tags/tag308.xml"/><Relationship Id="rId10" Type="http://schemas.openxmlformats.org/officeDocument/2006/relationships/tags" Target="../tags/tag303.xml"/><Relationship Id="rId19" Type="http://schemas.openxmlformats.org/officeDocument/2006/relationships/tags" Target="../tags/tag312.xml"/><Relationship Id="rId4" Type="http://schemas.openxmlformats.org/officeDocument/2006/relationships/tags" Target="../tags/tag297.xml"/><Relationship Id="rId9" Type="http://schemas.openxmlformats.org/officeDocument/2006/relationships/tags" Target="../tags/tag302.xml"/><Relationship Id="rId14" Type="http://schemas.openxmlformats.org/officeDocument/2006/relationships/tags" Target="../tags/tag307.xml"/></Relationships>
</file>

<file path=ppt/slides/_rels/slide21.xml.rels><?xml version="1.0" encoding="UTF-8" standalone="yes"?>
<Relationships xmlns="http://schemas.openxmlformats.org/package/2006/relationships"><Relationship Id="rId13" Type="http://schemas.openxmlformats.org/officeDocument/2006/relationships/tags" Target="../tags/tag325.xml"/><Relationship Id="rId18" Type="http://schemas.openxmlformats.org/officeDocument/2006/relationships/tags" Target="../tags/tag330.xml"/><Relationship Id="rId26" Type="http://schemas.openxmlformats.org/officeDocument/2006/relationships/tags" Target="../tags/tag338.xml"/><Relationship Id="rId39" Type="http://schemas.openxmlformats.org/officeDocument/2006/relationships/tags" Target="../tags/tag351.xml"/><Relationship Id="rId21" Type="http://schemas.openxmlformats.org/officeDocument/2006/relationships/tags" Target="../tags/tag333.xml"/><Relationship Id="rId34" Type="http://schemas.openxmlformats.org/officeDocument/2006/relationships/tags" Target="../tags/tag346.xml"/><Relationship Id="rId7" Type="http://schemas.openxmlformats.org/officeDocument/2006/relationships/tags" Target="../tags/tag319.xml"/><Relationship Id="rId2" Type="http://schemas.openxmlformats.org/officeDocument/2006/relationships/tags" Target="../tags/tag314.xml"/><Relationship Id="rId16" Type="http://schemas.openxmlformats.org/officeDocument/2006/relationships/tags" Target="../tags/tag328.xml"/><Relationship Id="rId20" Type="http://schemas.openxmlformats.org/officeDocument/2006/relationships/tags" Target="../tags/tag332.xml"/><Relationship Id="rId29" Type="http://schemas.openxmlformats.org/officeDocument/2006/relationships/tags" Target="../tags/tag341.xml"/><Relationship Id="rId41" Type="http://schemas.openxmlformats.org/officeDocument/2006/relationships/slideLayout" Target="../slideLayouts/slideLayout7.xml"/><Relationship Id="rId1" Type="http://schemas.openxmlformats.org/officeDocument/2006/relationships/tags" Target="../tags/tag313.xml"/><Relationship Id="rId6" Type="http://schemas.openxmlformats.org/officeDocument/2006/relationships/tags" Target="../tags/tag318.xml"/><Relationship Id="rId11" Type="http://schemas.openxmlformats.org/officeDocument/2006/relationships/tags" Target="../tags/tag323.xml"/><Relationship Id="rId24" Type="http://schemas.openxmlformats.org/officeDocument/2006/relationships/tags" Target="../tags/tag336.xml"/><Relationship Id="rId32" Type="http://schemas.openxmlformats.org/officeDocument/2006/relationships/tags" Target="../tags/tag344.xml"/><Relationship Id="rId37" Type="http://schemas.openxmlformats.org/officeDocument/2006/relationships/tags" Target="../tags/tag349.xml"/><Relationship Id="rId40" Type="http://schemas.openxmlformats.org/officeDocument/2006/relationships/tags" Target="../tags/tag352.xml"/><Relationship Id="rId5" Type="http://schemas.openxmlformats.org/officeDocument/2006/relationships/tags" Target="../tags/tag317.xml"/><Relationship Id="rId15" Type="http://schemas.openxmlformats.org/officeDocument/2006/relationships/tags" Target="../tags/tag327.xml"/><Relationship Id="rId23" Type="http://schemas.openxmlformats.org/officeDocument/2006/relationships/tags" Target="../tags/tag335.xml"/><Relationship Id="rId28" Type="http://schemas.openxmlformats.org/officeDocument/2006/relationships/tags" Target="../tags/tag340.xml"/><Relationship Id="rId36" Type="http://schemas.openxmlformats.org/officeDocument/2006/relationships/tags" Target="../tags/tag348.xml"/><Relationship Id="rId10" Type="http://schemas.openxmlformats.org/officeDocument/2006/relationships/tags" Target="../tags/tag322.xml"/><Relationship Id="rId19" Type="http://schemas.openxmlformats.org/officeDocument/2006/relationships/tags" Target="../tags/tag331.xml"/><Relationship Id="rId31" Type="http://schemas.openxmlformats.org/officeDocument/2006/relationships/tags" Target="../tags/tag343.xml"/><Relationship Id="rId4" Type="http://schemas.openxmlformats.org/officeDocument/2006/relationships/tags" Target="../tags/tag316.xml"/><Relationship Id="rId9" Type="http://schemas.openxmlformats.org/officeDocument/2006/relationships/tags" Target="../tags/tag321.xml"/><Relationship Id="rId14" Type="http://schemas.openxmlformats.org/officeDocument/2006/relationships/tags" Target="../tags/tag326.xml"/><Relationship Id="rId22" Type="http://schemas.openxmlformats.org/officeDocument/2006/relationships/tags" Target="../tags/tag334.xml"/><Relationship Id="rId27" Type="http://schemas.openxmlformats.org/officeDocument/2006/relationships/tags" Target="../tags/tag339.xml"/><Relationship Id="rId30" Type="http://schemas.openxmlformats.org/officeDocument/2006/relationships/tags" Target="../tags/tag342.xml"/><Relationship Id="rId35" Type="http://schemas.openxmlformats.org/officeDocument/2006/relationships/tags" Target="../tags/tag347.xml"/><Relationship Id="rId8" Type="http://schemas.openxmlformats.org/officeDocument/2006/relationships/tags" Target="../tags/tag320.xml"/><Relationship Id="rId3" Type="http://schemas.openxmlformats.org/officeDocument/2006/relationships/tags" Target="../tags/tag315.xml"/><Relationship Id="rId12" Type="http://schemas.openxmlformats.org/officeDocument/2006/relationships/tags" Target="../tags/tag324.xml"/><Relationship Id="rId17" Type="http://schemas.openxmlformats.org/officeDocument/2006/relationships/tags" Target="../tags/tag329.xml"/><Relationship Id="rId25" Type="http://schemas.openxmlformats.org/officeDocument/2006/relationships/tags" Target="../tags/tag337.xml"/><Relationship Id="rId33" Type="http://schemas.openxmlformats.org/officeDocument/2006/relationships/tags" Target="../tags/tag345.xml"/><Relationship Id="rId38" Type="http://schemas.openxmlformats.org/officeDocument/2006/relationships/tags" Target="../tags/tag350.xml"/></Relationships>
</file>

<file path=ppt/slides/_rels/slide22.xml.rels><?xml version="1.0" encoding="UTF-8" standalone="yes"?>
<Relationships xmlns="http://schemas.openxmlformats.org/package/2006/relationships"><Relationship Id="rId13" Type="http://schemas.openxmlformats.org/officeDocument/2006/relationships/tags" Target="../tags/tag365.xml"/><Relationship Id="rId18" Type="http://schemas.openxmlformats.org/officeDocument/2006/relationships/tags" Target="../tags/tag370.xml"/><Relationship Id="rId26" Type="http://schemas.openxmlformats.org/officeDocument/2006/relationships/tags" Target="../tags/tag378.xml"/><Relationship Id="rId3" Type="http://schemas.openxmlformats.org/officeDocument/2006/relationships/tags" Target="../tags/tag355.xml"/><Relationship Id="rId21" Type="http://schemas.openxmlformats.org/officeDocument/2006/relationships/tags" Target="../tags/tag373.xml"/><Relationship Id="rId7" Type="http://schemas.openxmlformats.org/officeDocument/2006/relationships/tags" Target="../tags/tag359.xml"/><Relationship Id="rId12" Type="http://schemas.openxmlformats.org/officeDocument/2006/relationships/tags" Target="../tags/tag364.xml"/><Relationship Id="rId17" Type="http://schemas.openxmlformats.org/officeDocument/2006/relationships/tags" Target="../tags/tag369.xml"/><Relationship Id="rId25" Type="http://schemas.openxmlformats.org/officeDocument/2006/relationships/tags" Target="../tags/tag377.xml"/><Relationship Id="rId33" Type="http://schemas.openxmlformats.org/officeDocument/2006/relationships/image" Target="../media/image1.png"/><Relationship Id="rId2" Type="http://schemas.openxmlformats.org/officeDocument/2006/relationships/tags" Target="../tags/tag354.xml"/><Relationship Id="rId16" Type="http://schemas.openxmlformats.org/officeDocument/2006/relationships/tags" Target="../tags/tag368.xml"/><Relationship Id="rId20" Type="http://schemas.openxmlformats.org/officeDocument/2006/relationships/tags" Target="../tags/tag372.xml"/><Relationship Id="rId29" Type="http://schemas.openxmlformats.org/officeDocument/2006/relationships/tags" Target="../tags/tag381.xml"/><Relationship Id="rId1" Type="http://schemas.openxmlformats.org/officeDocument/2006/relationships/tags" Target="../tags/tag353.xml"/><Relationship Id="rId6" Type="http://schemas.openxmlformats.org/officeDocument/2006/relationships/tags" Target="../tags/tag358.xml"/><Relationship Id="rId11" Type="http://schemas.openxmlformats.org/officeDocument/2006/relationships/tags" Target="../tags/tag363.xml"/><Relationship Id="rId24" Type="http://schemas.openxmlformats.org/officeDocument/2006/relationships/tags" Target="../tags/tag376.xml"/><Relationship Id="rId32" Type="http://schemas.openxmlformats.org/officeDocument/2006/relationships/slideLayout" Target="../slideLayouts/slideLayout7.xml"/><Relationship Id="rId5" Type="http://schemas.openxmlformats.org/officeDocument/2006/relationships/tags" Target="../tags/tag357.xml"/><Relationship Id="rId15" Type="http://schemas.openxmlformats.org/officeDocument/2006/relationships/tags" Target="../tags/tag367.xml"/><Relationship Id="rId23" Type="http://schemas.openxmlformats.org/officeDocument/2006/relationships/tags" Target="../tags/tag375.xml"/><Relationship Id="rId28" Type="http://schemas.openxmlformats.org/officeDocument/2006/relationships/tags" Target="../tags/tag380.xml"/><Relationship Id="rId10" Type="http://schemas.openxmlformats.org/officeDocument/2006/relationships/tags" Target="../tags/tag362.xml"/><Relationship Id="rId19" Type="http://schemas.openxmlformats.org/officeDocument/2006/relationships/tags" Target="../tags/tag371.xml"/><Relationship Id="rId31" Type="http://schemas.openxmlformats.org/officeDocument/2006/relationships/tags" Target="../tags/tag383.xml"/><Relationship Id="rId4" Type="http://schemas.openxmlformats.org/officeDocument/2006/relationships/tags" Target="../tags/tag356.xml"/><Relationship Id="rId9" Type="http://schemas.openxmlformats.org/officeDocument/2006/relationships/tags" Target="../tags/tag361.xml"/><Relationship Id="rId14" Type="http://schemas.openxmlformats.org/officeDocument/2006/relationships/tags" Target="../tags/tag366.xml"/><Relationship Id="rId22" Type="http://schemas.openxmlformats.org/officeDocument/2006/relationships/tags" Target="../tags/tag374.xml"/><Relationship Id="rId27" Type="http://schemas.openxmlformats.org/officeDocument/2006/relationships/tags" Target="../tags/tag379.xml"/><Relationship Id="rId30" Type="http://schemas.openxmlformats.org/officeDocument/2006/relationships/tags" Target="../tags/tag382.xml"/><Relationship Id="rId8" Type="http://schemas.openxmlformats.org/officeDocument/2006/relationships/tags" Target="../tags/tag360.xml"/></Relationships>
</file>

<file path=ppt/slides/_rels/slide23.xml.rels><?xml version="1.0" encoding="UTF-8" standalone="yes"?>
<Relationships xmlns="http://schemas.openxmlformats.org/package/2006/relationships"><Relationship Id="rId8" Type="http://schemas.openxmlformats.org/officeDocument/2006/relationships/tags" Target="../tags/tag391.xml"/><Relationship Id="rId13" Type="http://schemas.openxmlformats.org/officeDocument/2006/relationships/tags" Target="../tags/tag396.xml"/><Relationship Id="rId18" Type="http://schemas.openxmlformats.org/officeDocument/2006/relationships/tags" Target="../tags/tag401.xml"/><Relationship Id="rId26" Type="http://schemas.openxmlformats.org/officeDocument/2006/relationships/tags" Target="../tags/tag409.xml"/><Relationship Id="rId3" Type="http://schemas.openxmlformats.org/officeDocument/2006/relationships/tags" Target="../tags/tag386.xml"/><Relationship Id="rId21" Type="http://schemas.openxmlformats.org/officeDocument/2006/relationships/tags" Target="../tags/tag404.xml"/><Relationship Id="rId7" Type="http://schemas.openxmlformats.org/officeDocument/2006/relationships/tags" Target="../tags/tag390.xml"/><Relationship Id="rId12" Type="http://schemas.openxmlformats.org/officeDocument/2006/relationships/tags" Target="../tags/tag395.xml"/><Relationship Id="rId17" Type="http://schemas.openxmlformats.org/officeDocument/2006/relationships/tags" Target="../tags/tag400.xml"/><Relationship Id="rId25" Type="http://schemas.openxmlformats.org/officeDocument/2006/relationships/tags" Target="../tags/tag408.xml"/><Relationship Id="rId2" Type="http://schemas.openxmlformats.org/officeDocument/2006/relationships/tags" Target="../tags/tag385.xml"/><Relationship Id="rId16" Type="http://schemas.openxmlformats.org/officeDocument/2006/relationships/tags" Target="../tags/tag399.xml"/><Relationship Id="rId20" Type="http://schemas.openxmlformats.org/officeDocument/2006/relationships/tags" Target="../tags/tag403.xml"/><Relationship Id="rId29" Type="http://schemas.openxmlformats.org/officeDocument/2006/relationships/tags" Target="../tags/tag412.xml"/><Relationship Id="rId1" Type="http://schemas.openxmlformats.org/officeDocument/2006/relationships/tags" Target="../tags/tag384.xml"/><Relationship Id="rId6" Type="http://schemas.openxmlformats.org/officeDocument/2006/relationships/tags" Target="../tags/tag389.xml"/><Relationship Id="rId11" Type="http://schemas.openxmlformats.org/officeDocument/2006/relationships/tags" Target="../tags/tag394.xml"/><Relationship Id="rId24" Type="http://schemas.openxmlformats.org/officeDocument/2006/relationships/tags" Target="../tags/tag407.xml"/><Relationship Id="rId5" Type="http://schemas.openxmlformats.org/officeDocument/2006/relationships/tags" Target="../tags/tag388.xml"/><Relationship Id="rId15" Type="http://schemas.openxmlformats.org/officeDocument/2006/relationships/tags" Target="../tags/tag398.xml"/><Relationship Id="rId23" Type="http://schemas.openxmlformats.org/officeDocument/2006/relationships/tags" Target="../tags/tag406.xml"/><Relationship Id="rId28" Type="http://schemas.openxmlformats.org/officeDocument/2006/relationships/tags" Target="../tags/tag411.xml"/><Relationship Id="rId10" Type="http://schemas.openxmlformats.org/officeDocument/2006/relationships/tags" Target="../tags/tag393.xml"/><Relationship Id="rId19" Type="http://schemas.openxmlformats.org/officeDocument/2006/relationships/tags" Target="../tags/tag402.xml"/><Relationship Id="rId4" Type="http://schemas.openxmlformats.org/officeDocument/2006/relationships/tags" Target="../tags/tag387.xml"/><Relationship Id="rId9" Type="http://schemas.openxmlformats.org/officeDocument/2006/relationships/tags" Target="../tags/tag392.xml"/><Relationship Id="rId14" Type="http://schemas.openxmlformats.org/officeDocument/2006/relationships/tags" Target="../tags/tag397.xml"/><Relationship Id="rId22" Type="http://schemas.openxmlformats.org/officeDocument/2006/relationships/tags" Target="../tags/tag405.xml"/><Relationship Id="rId27" Type="http://schemas.openxmlformats.org/officeDocument/2006/relationships/tags" Target="../tags/tag410.xml"/><Relationship Id="rId30"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3" Type="http://schemas.openxmlformats.org/officeDocument/2006/relationships/tags" Target="../tags/tag425.xml"/><Relationship Id="rId18" Type="http://schemas.openxmlformats.org/officeDocument/2006/relationships/tags" Target="../tags/tag430.xml"/><Relationship Id="rId26" Type="http://schemas.openxmlformats.org/officeDocument/2006/relationships/tags" Target="../tags/tag438.xml"/><Relationship Id="rId3" Type="http://schemas.openxmlformats.org/officeDocument/2006/relationships/tags" Target="../tags/tag415.xml"/><Relationship Id="rId21" Type="http://schemas.openxmlformats.org/officeDocument/2006/relationships/tags" Target="../tags/tag433.xml"/><Relationship Id="rId34" Type="http://schemas.openxmlformats.org/officeDocument/2006/relationships/tags" Target="../tags/tag446.xml"/><Relationship Id="rId7" Type="http://schemas.openxmlformats.org/officeDocument/2006/relationships/tags" Target="../tags/tag419.xml"/><Relationship Id="rId12" Type="http://schemas.openxmlformats.org/officeDocument/2006/relationships/tags" Target="../tags/tag424.xml"/><Relationship Id="rId17" Type="http://schemas.openxmlformats.org/officeDocument/2006/relationships/tags" Target="../tags/tag429.xml"/><Relationship Id="rId25" Type="http://schemas.openxmlformats.org/officeDocument/2006/relationships/tags" Target="../tags/tag437.xml"/><Relationship Id="rId33" Type="http://schemas.openxmlformats.org/officeDocument/2006/relationships/tags" Target="../tags/tag445.xml"/><Relationship Id="rId2" Type="http://schemas.openxmlformats.org/officeDocument/2006/relationships/tags" Target="../tags/tag414.xml"/><Relationship Id="rId16" Type="http://schemas.openxmlformats.org/officeDocument/2006/relationships/tags" Target="../tags/tag428.xml"/><Relationship Id="rId20" Type="http://schemas.openxmlformats.org/officeDocument/2006/relationships/tags" Target="../tags/tag432.xml"/><Relationship Id="rId29" Type="http://schemas.openxmlformats.org/officeDocument/2006/relationships/tags" Target="../tags/tag441.xml"/><Relationship Id="rId1" Type="http://schemas.openxmlformats.org/officeDocument/2006/relationships/tags" Target="../tags/tag413.xml"/><Relationship Id="rId6" Type="http://schemas.openxmlformats.org/officeDocument/2006/relationships/tags" Target="../tags/tag418.xml"/><Relationship Id="rId11" Type="http://schemas.openxmlformats.org/officeDocument/2006/relationships/tags" Target="../tags/tag423.xml"/><Relationship Id="rId24" Type="http://schemas.openxmlformats.org/officeDocument/2006/relationships/tags" Target="../tags/tag436.xml"/><Relationship Id="rId32" Type="http://schemas.openxmlformats.org/officeDocument/2006/relationships/tags" Target="../tags/tag444.xml"/><Relationship Id="rId5" Type="http://schemas.openxmlformats.org/officeDocument/2006/relationships/tags" Target="../tags/tag417.xml"/><Relationship Id="rId15" Type="http://schemas.openxmlformats.org/officeDocument/2006/relationships/tags" Target="../tags/tag427.xml"/><Relationship Id="rId23" Type="http://schemas.openxmlformats.org/officeDocument/2006/relationships/tags" Target="../tags/tag435.xml"/><Relationship Id="rId28" Type="http://schemas.openxmlformats.org/officeDocument/2006/relationships/tags" Target="../tags/tag440.xml"/><Relationship Id="rId36" Type="http://schemas.openxmlformats.org/officeDocument/2006/relationships/slideLayout" Target="../slideLayouts/slideLayout7.xml"/><Relationship Id="rId10" Type="http://schemas.openxmlformats.org/officeDocument/2006/relationships/tags" Target="../tags/tag422.xml"/><Relationship Id="rId19" Type="http://schemas.openxmlformats.org/officeDocument/2006/relationships/tags" Target="../tags/tag431.xml"/><Relationship Id="rId31" Type="http://schemas.openxmlformats.org/officeDocument/2006/relationships/tags" Target="../tags/tag443.xml"/><Relationship Id="rId4" Type="http://schemas.openxmlformats.org/officeDocument/2006/relationships/tags" Target="../tags/tag416.xml"/><Relationship Id="rId9" Type="http://schemas.openxmlformats.org/officeDocument/2006/relationships/tags" Target="../tags/tag421.xml"/><Relationship Id="rId14" Type="http://schemas.openxmlformats.org/officeDocument/2006/relationships/tags" Target="../tags/tag426.xml"/><Relationship Id="rId22" Type="http://schemas.openxmlformats.org/officeDocument/2006/relationships/tags" Target="../tags/tag434.xml"/><Relationship Id="rId27" Type="http://schemas.openxmlformats.org/officeDocument/2006/relationships/tags" Target="../tags/tag439.xml"/><Relationship Id="rId30" Type="http://schemas.openxmlformats.org/officeDocument/2006/relationships/tags" Target="../tags/tag442.xml"/><Relationship Id="rId35" Type="http://schemas.openxmlformats.org/officeDocument/2006/relationships/tags" Target="../tags/tag447.xml"/><Relationship Id="rId8" Type="http://schemas.openxmlformats.org/officeDocument/2006/relationships/tags" Target="../tags/tag420.xml"/></Relationships>
</file>

<file path=ppt/slides/_rels/slide25.xml.rels><?xml version="1.0" encoding="UTF-8" standalone="yes"?>
<Relationships xmlns="http://schemas.openxmlformats.org/package/2006/relationships"><Relationship Id="rId8" Type="http://schemas.openxmlformats.org/officeDocument/2006/relationships/tags" Target="../tags/tag455.xml"/><Relationship Id="rId13" Type="http://schemas.openxmlformats.org/officeDocument/2006/relationships/tags" Target="../tags/tag460.xml"/><Relationship Id="rId18" Type="http://schemas.openxmlformats.org/officeDocument/2006/relationships/tags" Target="../tags/tag465.xml"/><Relationship Id="rId3" Type="http://schemas.openxmlformats.org/officeDocument/2006/relationships/tags" Target="../tags/tag450.xml"/><Relationship Id="rId21" Type="http://schemas.openxmlformats.org/officeDocument/2006/relationships/slideLayout" Target="../slideLayouts/slideLayout7.xml"/><Relationship Id="rId7" Type="http://schemas.openxmlformats.org/officeDocument/2006/relationships/tags" Target="../tags/tag454.xml"/><Relationship Id="rId12" Type="http://schemas.openxmlformats.org/officeDocument/2006/relationships/tags" Target="../tags/tag459.xml"/><Relationship Id="rId17" Type="http://schemas.openxmlformats.org/officeDocument/2006/relationships/tags" Target="../tags/tag464.xml"/><Relationship Id="rId2" Type="http://schemas.openxmlformats.org/officeDocument/2006/relationships/tags" Target="../tags/tag449.xml"/><Relationship Id="rId16" Type="http://schemas.openxmlformats.org/officeDocument/2006/relationships/tags" Target="../tags/tag463.xml"/><Relationship Id="rId20" Type="http://schemas.openxmlformats.org/officeDocument/2006/relationships/tags" Target="../tags/tag467.xml"/><Relationship Id="rId1" Type="http://schemas.openxmlformats.org/officeDocument/2006/relationships/tags" Target="../tags/tag448.xml"/><Relationship Id="rId6" Type="http://schemas.openxmlformats.org/officeDocument/2006/relationships/tags" Target="../tags/tag453.xml"/><Relationship Id="rId11" Type="http://schemas.openxmlformats.org/officeDocument/2006/relationships/tags" Target="../tags/tag458.xml"/><Relationship Id="rId5" Type="http://schemas.openxmlformats.org/officeDocument/2006/relationships/tags" Target="../tags/tag452.xml"/><Relationship Id="rId15" Type="http://schemas.openxmlformats.org/officeDocument/2006/relationships/tags" Target="../tags/tag462.xml"/><Relationship Id="rId10" Type="http://schemas.openxmlformats.org/officeDocument/2006/relationships/tags" Target="../tags/tag457.xml"/><Relationship Id="rId19" Type="http://schemas.openxmlformats.org/officeDocument/2006/relationships/tags" Target="../tags/tag466.xml"/><Relationship Id="rId4" Type="http://schemas.openxmlformats.org/officeDocument/2006/relationships/tags" Target="../tags/tag451.xml"/><Relationship Id="rId9" Type="http://schemas.openxmlformats.org/officeDocument/2006/relationships/tags" Target="../tags/tag456.xml"/><Relationship Id="rId14" Type="http://schemas.openxmlformats.org/officeDocument/2006/relationships/tags" Target="../tags/tag461.xml"/></Relationships>
</file>

<file path=ppt/slides/_rels/slide26.xml.rels><?xml version="1.0" encoding="UTF-8" standalone="yes"?>
<Relationships xmlns="http://schemas.openxmlformats.org/package/2006/relationships"><Relationship Id="rId13" Type="http://schemas.openxmlformats.org/officeDocument/2006/relationships/tags" Target="../tags/tag480.xml"/><Relationship Id="rId18" Type="http://schemas.openxmlformats.org/officeDocument/2006/relationships/tags" Target="../tags/tag485.xml"/><Relationship Id="rId26" Type="http://schemas.openxmlformats.org/officeDocument/2006/relationships/tags" Target="../tags/tag493.xml"/><Relationship Id="rId3" Type="http://schemas.openxmlformats.org/officeDocument/2006/relationships/tags" Target="../tags/tag470.xml"/><Relationship Id="rId21" Type="http://schemas.openxmlformats.org/officeDocument/2006/relationships/tags" Target="../tags/tag488.xml"/><Relationship Id="rId7" Type="http://schemas.openxmlformats.org/officeDocument/2006/relationships/tags" Target="../tags/tag474.xml"/><Relationship Id="rId12" Type="http://schemas.openxmlformats.org/officeDocument/2006/relationships/tags" Target="../tags/tag479.xml"/><Relationship Id="rId17" Type="http://schemas.openxmlformats.org/officeDocument/2006/relationships/tags" Target="../tags/tag484.xml"/><Relationship Id="rId25" Type="http://schemas.openxmlformats.org/officeDocument/2006/relationships/tags" Target="../tags/tag492.xml"/><Relationship Id="rId33" Type="http://schemas.openxmlformats.org/officeDocument/2006/relationships/image" Target="../media/image1.png"/><Relationship Id="rId2" Type="http://schemas.openxmlformats.org/officeDocument/2006/relationships/tags" Target="../tags/tag469.xml"/><Relationship Id="rId16" Type="http://schemas.openxmlformats.org/officeDocument/2006/relationships/tags" Target="../tags/tag483.xml"/><Relationship Id="rId20" Type="http://schemas.openxmlformats.org/officeDocument/2006/relationships/tags" Target="../tags/tag487.xml"/><Relationship Id="rId29" Type="http://schemas.openxmlformats.org/officeDocument/2006/relationships/tags" Target="../tags/tag496.xml"/><Relationship Id="rId1" Type="http://schemas.openxmlformats.org/officeDocument/2006/relationships/tags" Target="../tags/tag468.xml"/><Relationship Id="rId6" Type="http://schemas.openxmlformats.org/officeDocument/2006/relationships/tags" Target="../tags/tag473.xml"/><Relationship Id="rId11" Type="http://schemas.openxmlformats.org/officeDocument/2006/relationships/tags" Target="../tags/tag478.xml"/><Relationship Id="rId24" Type="http://schemas.openxmlformats.org/officeDocument/2006/relationships/tags" Target="../tags/tag491.xml"/><Relationship Id="rId32" Type="http://schemas.openxmlformats.org/officeDocument/2006/relationships/slideLayout" Target="../slideLayouts/slideLayout7.xml"/><Relationship Id="rId5" Type="http://schemas.openxmlformats.org/officeDocument/2006/relationships/tags" Target="../tags/tag472.xml"/><Relationship Id="rId15" Type="http://schemas.openxmlformats.org/officeDocument/2006/relationships/tags" Target="../tags/tag482.xml"/><Relationship Id="rId23" Type="http://schemas.openxmlformats.org/officeDocument/2006/relationships/tags" Target="../tags/tag490.xml"/><Relationship Id="rId28" Type="http://schemas.openxmlformats.org/officeDocument/2006/relationships/tags" Target="../tags/tag495.xml"/><Relationship Id="rId10" Type="http://schemas.openxmlformats.org/officeDocument/2006/relationships/tags" Target="../tags/tag477.xml"/><Relationship Id="rId19" Type="http://schemas.openxmlformats.org/officeDocument/2006/relationships/tags" Target="../tags/tag486.xml"/><Relationship Id="rId31" Type="http://schemas.openxmlformats.org/officeDocument/2006/relationships/tags" Target="../tags/tag498.xml"/><Relationship Id="rId4" Type="http://schemas.openxmlformats.org/officeDocument/2006/relationships/tags" Target="../tags/tag471.xml"/><Relationship Id="rId9" Type="http://schemas.openxmlformats.org/officeDocument/2006/relationships/tags" Target="../tags/tag476.xml"/><Relationship Id="rId14" Type="http://schemas.openxmlformats.org/officeDocument/2006/relationships/tags" Target="../tags/tag481.xml"/><Relationship Id="rId22" Type="http://schemas.openxmlformats.org/officeDocument/2006/relationships/tags" Target="../tags/tag489.xml"/><Relationship Id="rId27" Type="http://schemas.openxmlformats.org/officeDocument/2006/relationships/tags" Target="../tags/tag494.xml"/><Relationship Id="rId30" Type="http://schemas.openxmlformats.org/officeDocument/2006/relationships/tags" Target="../tags/tag497.xml"/><Relationship Id="rId8" Type="http://schemas.openxmlformats.org/officeDocument/2006/relationships/tags" Target="../tags/tag475.xml"/></Relationships>
</file>

<file path=ppt/slides/_rels/slide27.xml.rels><?xml version="1.0" encoding="UTF-8" standalone="yes"?>
<Relationships xmlns="http://schemas.openxmlformats.org/package/2006/relationships"><Relationship Id="rId13" Type="http://schemas.openxmlformats.org/officeDocument/2006/relationships/tags" Target="../tags/tag511.xml"/><Relationship Id="rId18" Type="http://schemas.openxmlformats.org/officeDocument/2006/relationships/tags" Target="../tags/tag516.xml"/><Relationship Id="rId26" Type="http://schemas.openxmlformats.org/officeDocument/2006/relationships/tags" Target="../tags/tag524.xml"/><Relationship Id="rId3" Type="http://schemas.openxmlformats.org/officeDocument/2006/relationships/tags" Target="../tags/tag501.xml"/><Relationship Id="rId21" Type="http://schemas.openxmlformats.org/officeDocument/2006/relationships/tags" Target="../tags/tag519.xml"/><Relationship Id="rId34" Type="http://schemas.openxmlformats.org/officeDocument/2006/relationships/tags" Target="../tags/tag532.xml"/><Relationship Id="rId7" Type="http://schemas.openxmlformats.org/officeDocument/2006/relationships/tags" Target="../tags/tag505.xml"/><Relationship Id="rId12" Type="http://schemas.openxmlformats.org/officeDocument/2006/relationships/tags" Target="../tags/tag510.xml"/><Relationship Id="rId17" Type="http://schemas.openxmlformats.org/officeDocument/2006/relationships/tags" Target="../tags/tag515.xml"/><Relationship Id="rId25" Type="http://schemas.openxmlformats.org/officeDocument/2006/relationships/tags" Target="../tags/tag523.xml"/><Relationship Id="rId33" Type="http://schemas.openxmlformats.org/officeDocument/2006/relationships/tags" Target="../tags/tag531.xml"/><Relationship Id="rId2" Type="http://schemas.openxmlformats.org/officeDocument/2006/relationships/tags" Target="../tags/tag500.xml"/><Relationship Id="rId16" Type="http://schemas.openxmlformats.org/officeDocument/2006/relationships/tags" Target="../tags/tag514.xml"/><Relationship Id="rId20" Type="http://schemas.openxmlformats.org/officeDocument/2006/relationships/tags" Target="../tags/tag518.xml"/><Relationship Id="rId29" Type="http://schemas.openxmlformats.org/officeDocument/2006/relationships/tags" Target="../tags/tag527.xml"/><Relationship Id="rId1" Type="http://schemas.openxmlformats.org/officeDocument/2006/relationships/tags" Target="../tags/tag499.xml"/><Relationship Id="rId6" Type="http://schemas.openxmlformats.org/officeDocument/2006/relationships/tags" Target="../tags/tag504.xml"/><Relationship Id="rId11" Type="http://schemas.openxmlformats.org/officeDocument/2006/relationships/tags" Target="../tags/tag509.xml"/><Relationship Id="rId24" Type="http://schemas.openxmlformats.org/officeDocument/2006/relationships/tags" Target="../tags/tag522.xml"/><Relationship Id="rId32" Type="http://schemas.openxmlformats.org/officeDocument/2006/relationships/tags" Target="../tags/tag530.xml"/><Relationship Id="rId5" Type="http://schemas.openxmlformats.org/officeDocument/2006/relationships/tags" Target="../tags/tag503.xml"/><Relationship Id="rId15" Type="http://schemas.openxmlformats.org/officeDocument/2006/relationships/tags" Target="../tags/tag513.xml"/><Relationship Id="rId23" Type="http://schemas.openxmlformats.org/officeDocument/2006/relationships/tags" Target="../tags/tag521.xml"/><Relationship Id="rId28" Type="http://schemas.openxmlformats.org/officeDocument/2006/relationships/tags" Target="../tags/tag526.xml"/><Relationship Id="rId36" Type="http://schemas.openxmlformats.org/officeDocument/2006/relationships/slideLayout" Target="../slideLayouts/slideLayout7.xml"/><Relationship Id="rId10" Type="http://schemas.openxmlformats.org/officeDocument/2006/relationships/tags" Target="../tags/tag508.xml"/><Relationship Id="rId19" Type="http://schemas.openxmlformats.org/officeDocument/2006/relationships/tags" Target="../tags/tag517.xml"/><Relationship Id="rId31" Type="http://schemas.openxmlformats.org/officeDocument/2006/relationships/tags" Target="../tags/tag529.xml"/><Relationship Id="rId4" Type="http://schemas.openxmlformats.org/officeDocument/2006/relationships/tags" Target="../tags/tag502.xml"/><Relationship Id="rId9" Type="http://schemas.openxmlformats.org/officeDocument/2006/relationships/tags" Target="../tags/tag507.xml"/><Relationship Id="rId14" Type="http://schemas.openxmlformats.org/officeDocument/2006/relationships/tags" Target="../tags/tag512.xml"/><Relationship Id="rId22" Type="http://schemas.openxmlformats.org/officeDocument/2006/relationships/tags" Target="../tags/tag520.xml"/><Relationship Id="rId27" Type="http://schemas.openxmlformats.org/officeDocument/2006/relationships/tags" Target="../tags/tag525.xml"/><Relationship Id="rId30" Type="http://schemas.openxmlformats.org/officeDocument/2006/relationships/tags" Target="../tags/tag528.xml"/><Relationship Id="rId35" Type="http://schemas.openxmlformats.org/officeDocument/2006/relationships/tags" Target="../tags/tag533.xml"/><Relationship Id="rId8" Type="http://schemas.openxmlformats.org/officeDocument/2006/relationships/tags" Target="../tags/tag506.xml"/></Relationships>
</file>

<file path=ppt/slides/_rels/slide28.xml.rels><?xml version="1.0" encoding="UTF-8" standalone="yes"?>
<Relationships xmlns="http://schemas.openxmlformats.org/package/2006/relationships"><Relationship Id="rId8" Type="http://schemas.openxmlformats.org/officeDocument/2006/relationships/tags" Target="../tags/tag541.xml"/><Relationship Id="rId13" Type="http://schemas.openxmlformats.org/officeDocument/2006/relationships/tags" Target="../tags/tag546.xml"/><Relationship Id="rId18" Type="http://schemas.openxmlformats.org/officeDocument/2006/relationships/tags" Target="../tags/tag551.xml"/><Relationship Id="rId3" Type="http://schemas.openxmlformats.org/officeDocument/2006/relationships/tags" Target="../tags/tag536.xml"/><Relationship Id="rId21" Type="http://schemas.openxmlformats.org/officeDocument/2006/relationships/tags" Target="../tags/tag554.xml"/><Relationship Id="rId7" Type="http://schemas.openxmlformats.org/officeDocument/2006/relationships/tags" Target="../tags/tag540.xml"/><Relationship Id="rId12" Type="http://schemas.openxmlformats.org/officeDocument/2006/relationships/tags" Target="../tags/tag545.xml"/><Relationship Id="rId17" Type="http://schemas.openxmlformats.org/officeDocument/2006/relationships/tags" Target="../tags/tag550.xml"/><Relationship Id="rId25" Type="http://schemas.openxmlformats.org/officeDocument/2006/relationships/slideLayout" Target="../slideLayouts/slideLayout7.xml"/><Relationship Id="rId2" Type="http://schemas.openxmlformats.org/officeDocument/2006/relationships/tags" Target="../tags/tag535.xml"/><Relationship Id="rId16" Type="http://schemas.openxmlformats.org/officeDocument/2006/relationships/tags" Target="../tags/tag549.xml"/><Relationship Id="rId20" Type="http://schemas.openxmlformats.org/officeDocument/2006/relationships/tags" Target="../tags/tag553.xml"/><Relationship Id="rId1" Type="http://schemas.openxmlformats.org/officeDocument/2006/relationships/tags" Target="../tags/tag534.xml"/><Relationship Id="rId6" Type="http://schemas.openxmlformats.org/officeDocument/2006/relationships/tags" Target="../tags/tag539.xml"/><Relationship Id="rId11" Type="http://schemas.openxmlformats.org/officeDocument/2006/relationships/tags" Target="../tags/tag544.xml"/><Relationship Id="rId24" Type="http://schemas.openxmlformats.org/officeDocument/2006/relationships/tags" Target="../tags/tag557.xml"/><Relationship Id="rId5" Type="http://schemas.openxmlformats.org/officeDocument/2006/relationships/tags" Target="../tags/tag538.xml"/><Relationship Id="rId15" Type="http://schemas.openxmlformats.org/officeDocument/2006/relationships/tags" Target="../tags/tag548.xml"/><Relationship Id="rId23" Type="http://schemas.openxmlformats.org/officeDocument/2006/relationships/tags" Target="../tags/tag556.xml"/><Relationship Id="rId10" Type="http://schemas.openxmlformats.org/officeDocument/2006/relationships/tags" Target="../tags/tag543.xml"/><Relationship Id="rId19" Type="http://schemas.openxmlformats.org/officeDocument/2006/relationships/tags" Target="../tags/tag552.xml"/><Relationship Id="rId4" Type="http://schemas.openxmlformats.org/officeDocument/2006/relationships/tags" Target="../tags/tag537.xml"/><Relationship Id="rId9" Type="http://schemas.openxmlformats.org/officeDocument/2006/relationships/tags" Target="../tags/tag542.xml"/><Relationship Id="rId14" Type="http://schemas.openxmlformats.org/officeDocument/2006/relationships/tags" Target="../tags/tag547.xml"/><Relationship Id="rId22" Type="http://schemas.openxmlformats.org/officeDocument/2006/relationships/tags" Target="../tags/tag555.xml"/></Relationships>
</file>

<file path=ppt/slides/_rels/slide29.xml.rels><?xml version="1.0" encoding="UTF-8" standalone="yes"?>
<Relationships xmlns="http://schemas.openxmlformats.org/package/2006/relationships"><Relationship Id="rId13" Type="http://schemas.openxmlformats.org/officeDocument/2006/relationships/tags" Target="../tags/tag570.xml"/><Relationship Id="rId18" Type="http://schemas.openxmlformats.org/officeDocument/2006/relationships/tags" Target="../tags/tag575.xml"/><Relationship Id="rId26" Type="http://schemas.openxmlformats.org/officeDocument/2006/relationships/tags" Target="../tags/tag583.xml"/><Relationship Id="rId39" Type="http://schemas.openxmlformats.org/officeDocument/2006/relationships/tags" Target="../tags/tag596.xml"/><Relationship Id="rId21" Type="http://schemas.openxmlformats.org/officeDocument/2006/relationships/tags" Target="../tags/tag578.xml"/><Relationship Id="rId34" Type="http://schemas.openxmlformats.org/officeDocument/2006/relationships/tags" Target="../tags/tag591.xml"/><Relationship Id="rId42" Type="http://schemas.openxmlformats.org/officeDocument/2006/relationships/tags" Target="../tags/tag599.xml"/><Relationship Id="rId7" Type="http://schemas.openxmlformats.org/officeDocument/2006/relationships/tags" Target="../tags/tag564.xml"/><Relationship Id="rId2" Type="http://schemas.openxmlformats.org/officeDocument/2006/relationships/tags" Target="../tags/tag559.xml"/><Relationship Id="rId16" Type="http://schemas.openxmlformats.org/officeDocument/2006/relationships/tags" Target="../tags/tag573.xml"/><Relationship Id="rId20" Type="http://schemas.openxmlformats.org/officeDocument/2006/relationships/tags" Target="../tags/tag577.xml"/><Relationship Id="rId29" Type="http://schemas.openxmlformats.org/officeDocument/2006/relationships/tags" Target="../tags/tag586.xml"/><Relationship Id="rId41" Type="http://schemas.openxmlformats.org/officeDocument/2006/relationships/tags" Target="../tags/tag598.xml"/><Relationship Id="rId1" Type="http://schemas.openxmlformats.org/officeDocument/2006/relationships/tags" Target="../tags/tag558.xml"/><Relationship Id="rId6" Type="http://schemas.openxmlformats.org/officeDocument/2006/relationships/tags" Target="../tags/tag563.xml"/><Relationship Id="rId11" Type="http://schemas.openxmlformats.org/officeDocument/2006/relationships/tags" Target="../tags/tag568.xml"/><Relationship Id="rId24" Type="http://schemas.openxmlformats.org/officeDocument/2006/relationships/tags" Target="../tags/tag581.xml"/><Relationship Id="rId32" Type="http://schemas.openxmlformats.org/officeDocument/2006/relationships/tags" Target="../tags/tag589.xml"/><Relationship Id="rId37" Type="http://schemas.openxmlformats.org/officeDocument/2006/relationships/tags" Target="../tags/tag594.xml"/><Relationship Id="rId40" Type="http://schemas.openxmlformats.org/officeDocument/2006/relationships/tags" Target="../tags/tag597.xml"/><Relationship Id="rId5" Type="http://schemas.openxmlformats.org/officeDocument/2006/relationships/tags" Target="../tags/tag562.xml"/><Relationship Id="rId15" Type="http://schemas.openxmlformats.org/officeDocument/2006/relationships/tags" Target="../tags/tag572.xml"/><Relationship Id="rId23" Type="http://schemas.openxmlformats.org/officeDocument/2006/relationships/tags" Target="../tags/tag580.xml"/><Relationship Id="rId28" Type="http://schemas.openxmlformats.org/officeDocument/2006/relationships/tags" Target="../tags/tag585.xml"/><Relationship Id="rId36" Type="http://schemas.openxmlformats.org/officeDocument/2006/relationships/tags" Target="../tags/tag593.xml"/><Relationship Id="rId10" Type="http://schemas.openxmlformats.org/officeDocument/2006/relationships/tags" Target="../tags/tag567.xml"/><Relationship Id="rId19" Type="http://schemas.openxmlformats.org/officeDocument/2006/relationships/tags" Target="../tags/tag576.xml"/><Relationship Id="rId31" Type="http://schemas.openxmlformats.org/officeDocument/2006/relationships/tags" Target="../tags/tag588.xml"/><Relationship Id="rId4" Type="http://schemas.openxmlformats.org/officeDocument/2006/relationships/tags" Target="../tags/tag561.xml"/><Relationship Id="rId9" Type="http://schemas.openxmlformats.org/officeDocument/2006/relationships/tags" Target="../tags/tag566.xml"/><Relationship Id="rId14" Type="http://schemas.openxmlformats.org/officeDocument/2006/relationships/tags" Target="../tags/tag571.xml"/><Relationship Id="rId22" Type="http://schemas.openxmlformats.org/officeDocument/2006/relationships/tags" Target="../tags/tag579.xml"/><Relationship Id="rId27" Type="http://schemas.openxmlformats.org/officeDocument/2006/relationships/tags" Target="../tags/tag584.xml"/><Relationship Id="rId30" Type="http://schemas.openxmlformats.org/officeDocument/2006/relationships/tags" Target="../tags/tag587.xml"/><Relationship Id="rId35" Type="http://schemas.openxmlformats.org/officeDocument/2006/relationships/tags" Target="../tags/tag592.xml"/><Relationship Id="rId43" Type="http://schemas.openxmlformats.org/officeDocument/2006/relationships/slideLayout" Target="../slideLayouts/slideLayout7.xml"/><Relationship Id="rId8" Type="http://schemas.openxmlformats.org/officeDocument/2006/relationships/tags" Target="../tags/tag565.xml"/><Relationship Id="rId3" Type="http://schemas.openxmlformats.org/officeDocument/2006/relationships/tags" Target="../tags/tag560.xml"/><Relationship Id="rId12" Type="http://schemas.openxmlformats.org/officeDocument/2006/relationships/tags" Target="../tags/tag569.xml"/><Relationship Id="rId17" Type="http://schemas.openxmlformats.org/officeDocument/2006/relationships/tags" Target="../tags/tag574.xml"/><Relationship Id="rId25" Type="http://schemas.openxmlformats.org/officeDocument/2006/relationships/tags" Target="../tags/tag582.xml"/><Relationship Id="rId33" Type="http://schemas.openxmlformats.org/officeDocument/2006/relationships/tags" Target="../tags/tag590.xml"/><Relationship Id="rId38" Type="http://schemas.openxmlformats.org/officeDocument/2006/relationships/tags" Target="../tags/tag595.xml"/></Relationships>
</file>

<file path=ppt/slides/_rels/slide30.xml.rels><?xml version="1.0" encoding="UTF-8" standalone="yes"?>
<Relationships xmlns="http://schemas.openxmlformats.org/package/2006/relationships"><Relationship Id="rId13" Type="http://schemas.openxmlformats.org/officeDocument/2006/relationships/tags" Target="../tags/tag612.xml"/><Relationship Id="rId18" Type="http://schemas.openxmlformats.org/officeDocument/2006/relationships/tags" Target="../tags/tag617.xml"/><Relationship Id="rId26" Type="http://schemas.openxmlformats.org/officeDocument/2006/relationships/tags" Target="../tags/tag625.xml"/><Relationship Id="rId39" Type="http://schemas.openxmlformats.org/officeDocument/2006/relationships/tags" Target="../tags/tag638.xml"/><Relationship Id="rId21" Type="http://schemas.openxmlformats.org/officeDocument/2006/relationships/tags" Target="../tags/tag620.xml"/><Relationship Id="rId34" Type="http://schemas.openxmlformats.org/officeDocument/2006/relationships/tags" Target="../tags/tag633.xml"/><Relationship Id="rId42" Type="http://schemas.openxmlformats.org/officeDocument/2006/relationships/tags" Target="../tags/tag641.xml"/><Relationship Id="rId7" Type="http://schemas.openxmlformats.org/officeDocument/2006/relationships/tags" Target="../tags/tag606.xml"/><Relationship Id="rId2" Type="http://schemas.openxmlformats.org/officeDocument/2006/relationships/tags" Target="../tags/tag601.xml"/><Relationship Id="rId16" Type="http://schemas.openxmlformats.org/officeDocument/2006/relationships/tags" Target="../tags/tag615.xml"/><Relationship Id="rId20" Type="http://schemas.openxmlformats.org/officeDocument/2006/relationships/tags" Target="../tags/tag619.xml"/><Relationship Id="rId29" Type="http://schemas.openxmlformats.org/officeDocument/2006/relationships/tags" Target="../tags/tag628.xml"/><Relationship Id="rId41" Type="http://schemas.openxmlformats.org/officeDocument/2006/relationships/tags" Target="../tags/tag640.xml"/><Relationship Id="rId1" Type="http://schemas.openxmlformats.org/officeDocument/2006/relationships/tags" Target="../tags/tag600.xml"/><Relationship Id="rId6" Type="http://schemas.openxmlformats.org/officeDocument/2006/relationships/tags" Target="../tags/tag605.xml"/><Relationship Id="rId11" Type="http://schemas.openxmlformats.org/officeDocument/2006/relationships/tags" Target="../tags/tag610.xml"/><Relationship Id="rId24" Type="http://schemas.openxmlformats.org/officeDocument/2006/relationships/tags" Target="../tags/tag623.xml"/><Relationship Id="rId32" Type="http://schemas.openxmlformats.org/officeDocument/2006/relationships/tags" Target="../tags/tag631.xml"/><Relationship Id="rId37" Type="http://schemas.openxmlformats.org/officeDocument/2006/relationships/tags" Target="../tags/tag636.xml"/><Relationship Id="rId40" Type="http://schemas.openxmlformats.org/officeDocument/2006/relationships/tags" Target="../tags/tag639.xml"/><Relationship Id="rId5" Type="http://schemas.openxmlformats.org/officeDocument/2006/relationships/tags" Target="../tags/tag604.xml"/><Relationship Id="rId15" Type="http://schemas.openxmlformats.org/officeDocument/2006/relationships/tags" Target="../tags/tag614.xml"/><Relationship Id="rId23" Type="http://schemas.openxmlformats.org/officeDocument/2006/relationships/tags" Target="../tags/tag622.xml"/><Relationship Id="rId28" Type="http://schemas.openxmlformats.org/officeDocument/2006/relationships/tags" Target="../tags/tag627.xml"/><Relationship Id="rId36" Type="http://schemas.openxmlformats.org/officeDocument/2006/relationships/tags" Target="../tags/tag635.xml"/><Relationship Id="rId10" Type="http://schemas.openxmlformats.org/officeDocument/2006/relationships/tags" Target="../tags/tag609.xml"/><Relationship Id="rId19" Type="http://schemas.openxmlformats.org/officeDocument/2006/relationships/tags" Target="../tags/tag618.xml"/><Relationship Id="rId31" Type="http://schemas.openxmlformats.org/officeDocument/2006/relationships/tags" Target="../tags/tag630.xml"/><Relationship Id="rId44" Type="http://schemas.openxmlformats.org/officeDocument/2006/relationships/slideLayout" Target="../slideLayouts/slideLayout7.xml"/><Relationship Id="rId4" Type="http://schemas.openxmlformats.org/officeDocument/2006/relationships/tags" Target="../tags/tag603.xml"/><Relationship Id="rId9" Type="http://schemas.openxmlformats.org/officeDocument/2006/relationships/tags" Target="../tags/tag608.xml"/><Relationship Id="rId14" Type="http://schemas.openxmlformats.org/officeDocument/2006/relationships/tags" Target="../tags/tag613.xml"/><Relationship Id="rId22" Type="http://schemas.openxmlformats.org/officeDocument/2006/relationships/tags" Target="../tags/tag621.xml"/><Relationship Id="rId27" Type="http://schemas.openxmlformats.org/officeDocument/2006/relationships/tags" Target="../tags/tag626.xml"/><Relationship Id="rId30" Type="http://schemas.openxmlformats.org/officeDocument/2006/relationships/tags" Target="../tags/tag629.xml"/><Relationship Id="rId35" Type="http://schemas.openxmlformats.org/officeDocument/2006/relationships/tags" Target="../tags/tag634.xml"/><Relationship Id="rId43" Type="http://schemas.openxmlformats.org/officeDocument/2006/relationships/tags" Target="../tags/tag642.xml"/><Relationship Id="rId8" Type="http://schemas.openxmlformats.org/officeDocument/2006/relationships/tags" Target="../tags/tag607.xml"/><Relationship Id="rId3" Type="http://schemas.openxmlformats.org/officeDocument/2006/relationships/tags" Target="../tags/tag602.xml"/><Relationship Id="rId12" Type="http://schemas.openxmlformats.org/officeDocument/2006/relationships/tags" Target="../tags/tag611.xml"/><Relationship Id="rId17" Type="http://schemas.openxmlformats.org/officeDocument/2006/relationships/tags" Target="../tags/tag616.xml"/><Relationship Id="rId25" Type="http://schemas.openxmlformats.org/officeDocument/2006/relationships/tags" Target="../tags/tag624.xml"/><Relationship Id="rId33" Type="http://schemas.openxmlformats.org/officeDocument/2006/relationships/tags" Target="../tags/tag632.xml"/><Relationship Id="rId38" Type="http://schemas.openxmlformats.org/officeDocument/2006/relationships/tags" Target="../tags/tag637.xml"/></Relationships>
</file>

<file path=ppt/slides/_rels/slide31.xml.rels><?xml version="1.0" encoding="UTF-8" standalone="yes"?>
<Relationships xmlns="http://schemas.openxmlformats.org/package/2006/relationships"><Relationship Id="rId8" Type="http://schemas.openxmlformats.org/officeDocument/2006/relationships/tags" Target="../tags/tag650.xml"/><Relationship Id="rId13" Type="http://schemas.openxmlformats.org/officeDocument/2006/relationships/tags" Target="../tags/tag655.xml"/><Relationship Id="rId18" Type="http://schemas.openxmlformats.org/officeDocument/2006/relationships/tags" Target="../tags/tag660.xml"/><Relationship Id="rId26" Type="http://schemas.openxmlformats.org/officeDocument/2006/relationships/tags" Target="../tags/tag668.xml"/><Relationship Id="rId3" Type="http://schemas.openxmlformats.org/officeDocument/2006/relationships/tags" Target="../tags/tag645.xml"/><Relationship Id="rId21" Type="http://schemas.openxmlformats.org/officeDocument/2006/relationships/tags" Target="../tags/tag663.xml"/><Relationship Id="rId7" Type="http://schemas.openxmlformats.org/officeDocument/2006/relationships/tags" Target="../tags/tag649.xml"/><Relationship Id="rId12" Type="http://schemas.openxmlformats.org/officeDocument/2006/relationships/tags" Target="../tags/tag654.xml"/><Relationship Id="rId17" Type="http://schemas.openxmlformats.org/officeDocument/2006/relationships/tags" Target="../tags/tag659.xml"/><Relationship Id="rId25" Type="http://schemas.openxmlformats.org/officeDocument/2006/relationships/tags" Target="../tags/tag667.xml"/><Relationship Id="rId2" Type="http://schemas.openxmlformats.org/officeDocument/2006/relationships/tags" Target="../tags/tag644.xml"/><Relationship Id="rId16" Type="http://schemas.openxmlformats.org/officeDocument/2006/relationships/tags" Target="../tags/tag658.xml"/><Relationship Id="rId20" Type="http://schemas.openxmlformats.org/officeDocument/2006/relationships/tags" Target="../tags/tag662.xml"/><Relationship Id="rId29" Type="http://schemas.openxmlformats.org/officeDocument/2006/relationships/slideLayout" Target="../slideLayouts/slideLayout7.xml"/><Relationship Id="rId1" Type="http://schemas.openxmlformats.org/officeDocument/2006/relationships/tags" Target="../tags/tag643.xml"/><Relationship Id="rId6" Type="http://schemas.openxmlformats.org/officeDocument/2006/relationships/tags" Target="../tags/tag648.xml"/><Relationship Id="rId11" Type="http://schemas.openxmlformats.org/officeDocument/2006/relationships/tags" Target="../tags/tag653.xml"/><Relationship Id="rId24" Type="http://schemas.openxmlformats.org/officeDocument/2006/relationships/tags" Target="../tags/tag666.xml"/><Relationship Id="rId5" Type="http://schemas.openxmlformats.org/officeDocument/2006/relationships/tags" Target="../tags/tag647.xml"/><Relationship Id="rId15" Type="http://schemas.openxmlformats.org/officeDocument/2006/relationships/tags" Target="../tags/tag657.xml"/><Relationship Id="rId23" Type="http://schemas.openxmlformats.org/officeDocument/2006/relationships/tags" Target="../tags/tag665.xml"/><Relationship Id="rId28" Type="http://schemas.openxmlformats.org/officeDocument/2006/relationships/tags" Target="../tags/tag670.xml"/><Relationship Id="rId10" Type="http://schemas.openxmlformats.org/officeDocument/2006/relationships/tags" Target="../tags/tag652.xml"/><Relationship Id="rId19" Type="http://schemas.openxmlformats.org/officeDocument/2006/relationships/tags" Target="../tags/tag661.xml"/><Relationship Id="rId4" Type="http://schemas.openxmlformats.org/officeDocument/2006/relationships/tags" Target="../tags/tag646.xml"/><Relationship Id="rId9" Type="http://schemas.openxmlformats.org/officeDocument/2006/relationships/tags" Target="../tags/tag651.xml"/><Relationship Id="rId14" Type="http://schemas.openxmlformats.org/officeDocument/2006/relationships/tags" Target="../tags/tag656.xml"/><Relationship Id="rId22" Type="http://schemas.openxmlformats.org/officeDocument/2006/relationships/tags" Target="../tags/tag664.xml"/><Relationship Id="rId27" Type="http://schemas.openxmlformats.org/officeDocument/2006/relationships/tags" Target="../tags/tag669.xml"/></Relationships>
</file>

<file path=ppt/slides/_rels/slide32.xml.rels><?xml version="1.0" encoding="UTF-8" standalone="yes"?>
<Relationships xmlns="http://schemas.openxmlformats.org/package/2006/relationships"><Relationship Id="rId13" Type="http://schemas.openxmlformats.org/officeDocument/2006/relationships/tags" Target="../tags/tag683.xml"/><Relationship Id="rId18" Type="http://schemas.openxmlformats.org/officeDocument/2006/relationships/tags" Target="../tags/tag688.xml"/><Relationship Id="rId26" Type="http://schemas.openxmlformats.org/officeDocument/2006/relationships/tags" Target="../tags/tag696.xml"/><Relationship Id="rId39" Type="http://schemas.openxmlformats.org/officeDocument/2006/relationships/tags" Target="../tags/tag709.xml"/><Relationship Id="rId21" Type="http://schemas.openxmlformats.org/officeDocument/2006/relationships/tags" Target="../tags/tag691.xml"/><Relationship Id="rId34" Type="http://schemas.openxmlformats.org/officeDocument/2006/relationships/tags" Target="../tags/tag704.xml"/><Relationship Id="rId42" Type="http://schemas.openxmlformats.org/officeDocument/2006/relationships/tags" Target="../tags/tag712.xml"/><Relationship Id="rId47" Type="http://schemas.openxmlformats.org/officeDocument/2006/relationships/tags" Target="../tags/tag717.xml"/><Relationship Id="rId50" Type="http://schemas.openxmlformats.org/officeDocument/2006/relationships/tags" Target="../tags/tag720.xml"/><Relationship Id="rId55" Type="http://schemas.openxmlformats.org/officeDocument/2006/relationships/tags" Target="../tags/tag725.xml"/><Relationship Id="rId7" Type="http://schemas.openxmlformats.org/officeDocument/2006/relationships/tags" Target="../tags/tag677.xml"/><Relationship Id="rId2" Type="http://schemas.openxmlformats.org/officeDocument/2006/relationships/tags" Target="../tags/tag672.xml"/><Relationship Id="rId16" Type="http://schemas.openxmlformats.org/officeDocument/2006/relationships/tags" Target="../tags/tag686.xml"/><Relationship Id="rId29" Type="http://schemas.openxmlformats.org/officeDocument/2006/relationships/tags" Target="../tags/tag699.xml"/><Relationship Id="rId11" Type="http://schemas.openxmlformats.org/officeDocument/2006/relationships/tags" Target="../tags/tag681.xml"/><Relationship Id="rId24" Type="http://schemas.openxmlformats.org/officeDocument/2006/relationships/tags" Target="../tags/tag694.xml"/><Relationship Id="rId32" Type="http://schemas.openxmlformats.org/officeDocument/2006/relationships/tags" Target="../tags/tag702.xml"/><Relationship Id="rId37" Type="http://schemas.openxmlformats.org/officeDocument/2006/relationships/tags" Target="../tags/tag707.xml"/><Relationship Id="rId40" Type="http://schemas.openxmlformats.org/officeDocument/2006/relationships/tags" Target="../tags/tag710.xml"/><Relationship Id="rId45" Type="http://schemas.openxmlformats.org/officeDocument/2006/relationships/tags" Target="../tags/tag715.xml"/><Relationship Id="rId53" Type="http://schemas.openxmlformats.org/officeDocument/2006/relationships/tags" Target="../tags/tag723.xml"/><Relationship Id="rId5" Type="http://schemas.openxmlformats.org/officeDocument/2006/relationships/tags" Target="../tags/tag675.xml"/><Relationship Id="rId19" Type="http://schemas.openxmlformats.org/officeDocument/2006/relationships/tags" Target="../tags/tag689.xml"/><Relationship Id="rId4" Type="http://schemas.openxmlformats.org/officeDocument/2006/relationships/tags" Target="../tags/tag674.xml"/><Relationship Id="rId9" Type="http://schemas.openxmlformats.org/officeDocument/2006/relationships/tags" Target="../tags/tag679.xml"/><Relationship Id="rId14" Type="http://schemas.openxmlformats.org/officeDocument/2006/relationships/tags" Target="../tags/tag684.xml"/><Relationship Id="rId22" Type="http://schemas.openxmlformats.org/officeDocument/2006/relationships/tags" Target="../tags/tag692.xml"/><Relationship Id="rId27" Type="http://schemas.openxmlformats.org/officeDocument/2006/relationships/tags" Target="../tags/tag697.xml"/><Relationship Id="rId30" Type="http://schemas.openxmlformats.org/officeDocument/2006/relationships/tags" Target="../tags/tag700.xml"/><Relationship Id="rId35" Type="http://schemas.openxmlformats.org/officeDocument/2006/relationships/tags" Target="../tags/tag705.xml"/><Relationship Id="rId43" Type="http://schemas.openxmlformats.org/officeDocument/2006/relationships/tags" Target="../tags/tag713.xml"/><Relationship Id="rId48" Type="http://schemas.openxmlformats.org/officeDocument/2006/relationships/tags" Target="../tags/tag718.xml"/><Relationship Id="rId56" Type="http://schemas.openxmlformats.org/officeDocument/2006/relationships/tags" Target="../tags/tag726.xml"/><Relationship Id="rId8" Type="http://schemas.openxmlformats.org/officeDocument/2006/relationships/tags" Target="../tags/tag678.xml"/><Relationship Id="rId51" Type="http://schemas.openxmlformats.org/officeDocument/2006/relationships/tags" Target="../tags/tag721.xml"/><Relationship Id="rId3" Type="http://schemas.openxmlformats.org/officeDocument/2006/relationships/tags" Target="../tags/tag673.xml"/><Relationship Id="rId12" Type="http://schemas.openxmlformats.org/officeDocument/2006/relationships/tags" Target="../tags/tag682.xml"/><Relationship Id="rId17" Type="http://schemas.openxmlformats.org/officeDocument/2006/relationships/tags" Target="../tags/tag687.xml"/><Relationship Id="rId25" Type="http://schemas.openxmlformats.org/officeDocument/2006/relationships/tags" Target="../tags/tag695.xml"/><Relationship Id="rId33" Type="http://schemas.openxmlformats.org/officeDocument/2006/relationships/tags" Target="../tags/tag703.xml"/><Relationship Id="rId38" Type="http://schemas.openxmlformats.org/officeDocument/2006/relationships/tags" Target="../tags/tag708.xml"/><Relationship Id="rId46" Type="http://schemas.openxmlformats.org/officeDocument/2006/relationships/tags" Target="../tags/tag716.xml"/><Relationship Id="rId20" Type="http://schemas.openxmlformats.org/officeDocument/2006/relationships/tags" Target="../tags/tag690.xml"/><Relationship Id="rId41" Type="http://schemas.openxmlformats.org/officeDocument/2006/relationships/tags" Target="../tags/tag711.xml"/><Relationship Id="rId54" Type="http://schemas.openxmlformats.org/officeDocument/2006/relationships/tags" Target="../tags/tag724.xml"/><Relationship Id="rId1" Type="http://schemas.openxmlformats.org/officeDocument/2006/relationships/tags" Target="../tags/tag671.xml"/><Relationship Id="rId6" Type="http://schemas.openxmlformats.org/officeDocument/2006/relationships/tags" Target="../tags/tag676.xml"/><Relationship Id="rId15" Type="http://schemas.openxmlformats.org/officeDocument/2006/relationships/tags" Target="../tags/tag685.xml"/><Relationship Id="rId23" Type="http://schemas.openxmlformats.org/officeDocument/2006/relationships/tags" Target="../tags/tag693.xml"/><Relationship Id="rId28" Type="http://schemas.openxmlformats.org/officeDocument/2006/relationships/tags" Target="../tags/tag698.xml"/><Relationship Id="rId36" Type="http://schemas.openxmlformats.org/officeDocument/2006/relationships/tags" Target="../tags/tag706.xml"/><Relationship Id="rId49" Type="http://schemas.openxmlformats.org/officeDocument/2006/relationships/tags" Target="../tags/tag719.xml"/><Relationship Id="rId57" Type="http://schemas.openxmlformats.org/officeDocument/2006/relationships/slideLayout" Target="../slideLayouts/slideLayout7.xml"/><Relationship Id="rId10" Type="http://schemas.openxmlformats.org/officeDocument/2006/relationships/tags" Target="../tags/tag680.xml"/><Relationship Id="rId31" Type="http://schemas.openxmlformats.org/officeDocument/2006/relationships/tags" Target="../tags/tag701.xml"/><Relationship Id="rId44" Type="http://schemas.openxmlformats.org/officeDocument/2006/relationships/tags" Target="../tags/tag714.xml"/><Relationship Id="rId52" Type="http://schemas.openxmlformats.org/officeDocument/2006/relationships/tags" Target="../tags/tag722.xml"/></Relationships>
</file>

<file path=ppt/slides/_rels/slide33.xml.rels><?xml version="1.0" encoding="UTF-8" standalone="yes"?>
<Relationships xmlns="http://schemas.openxmlformats.org/package/2006/relationships"><Relationship Id="rId13" Type="http://schemas.openxmlformats.org/officeDocument/2006/relationships/tags" Target="../tags/tag739.xml"/><Relationship Id="rId18" Type="http://schemas.openxmlformats.org/officeDocument/2006/relationships/tags" Target="../tags/tag744.xml"/><Relationship Id="rId26" Type="http://schemas.openxmlformats.org/officeDocument/2006/relationships/tags" Target="../tags/tag752.xml"/><Relationship Id="rId3" Type="http://schemas.openxmlformats.org/officeDocument/2006/relationships/tags" Target="../tags/tag729.xml"/><Relationship Id="rId21" Type="http://schemas.openxmlformats.org/officeDocument/2006/relationships/tags" Target="../tags/tag747.xml"/><Relationship Id="rId7" Type="http://schemas.openxmlformats.org/officeDocument/2006/relationships/tags" Target="../tags/tag733.xml"/><Relationship Id="rId12" Type="http://schemas.openxmlformats.org/officeDocument/2006/relationships/tags" Target="../tags/tag738.xml"/><Relationship Id="rId17" Type="http://schemas.openxmlformats.org/officeDocument/2006/relationships/tags" Target="../tags/tag743.xml"/><Relationship Id="rId25" Type="http://schemas.openxmlformats.org/officeDocument/2006/relationships/tags" Target="../tags/tag751.xml"/><Relationship Id="rId33" Type="http://schemas.openxmlformats.org/officeDocument/2006/relationships/image" Target="../media/image1.png"/><Relationship Id="rId2" Type="http://schemas.openxmlformats.org/officeDocument/2006/relationships/tags" Target="../tags/tag728.xml"/><Relationship Id="rId16" Type="http://schemas.openxmlformats.org/officeDocument/2006/relationships/tags" Target="../tags/tag742.xml"/><Relationship Id="rId20" Type="http://schemas.openxmlformats.org/officeDocument/2006/relationships/tags" Target="../tags/tag746.xml"/><Relationship Id="rId29" Type="http://schemas.openxmlformats.org/officeDocument/2006/relationships/tags" Target="../tags/tag755.xml"/><Relationship Id="rId1" Type="http://schemas.openxmlformats.org/officeDocument/2006/relationships/tags" Target="../tags/tag727.xml"/><Relationship Id="rId6" Type="http://schemas.openxmlformats.org/officeDocument/2006/relationships/tags" Target="../tags/tag732.xml"/><Relationship Id="rId11" Type="http://schemas.openxmlformats.org/officeDocument/2006/relationships/tags" Target="../tags/tag737.xml"/><Relationship Id="rId24" Type="http://schemas.openxmlformats.org/officeDocument/2006/relationships/tags" Target="../tags/tag750.xml"/><Relationship Id="rId32" Type="http://schemas.openxmlformats.org/officeDocument/2006/relationships/slideLayout" Target="../slideLayouts/slideLayout7.xml"/><Relationship Id="rId5" Type="http://schemas.openxmlformats.org/officeDocument/2006/relationships/tags" Target="../tags/tag731.xml"/><Relationship Id="rId15" Type="http://schemas.openxmlformats.org/officeDocument/2006/relationships/tags" Target="../tags/tag741.xml"/><Relationship Id="rId23" Type="http://schemas.openxmlformats.org/officeDocument/2006/relationships/tags" Target="../tags/tag749.xml"/><Relationship Id="rId28" Type="http://schemas.openxmlformats.org/officeDocument/2006/relationships/tags" Target="../tags/tag754.xml"/><Relationship Id="rId10" Type="http://schemas.openxmlformats.org/officeDocument/2006/relationships/tags" Target="../tags/tag736.xml"/><Relationship Id="rId19" Type="http://schemas.openxmlformats.org/officeDocument/2006/relationships/tags" Target="../tags/tag745.xml"/><Relationship Id="rId31" Type="http://schemas.openxmlformats.org/officeDocument/2006/relationships/tags" Target="../tags/tag757.xml"/><Relationship Id="rId4" Type="http://schemas.openxmlformats.org/officeDocument/2006/relationships/tags" Target="../tags/tag730.xml"/><Relationship Id="rId9" Type="http://schemas.openxmlformats.org/officeDocument/2006/relationships/tags" Target="../tags/tag735.xml"/><Relationship Id="rId14" Type="http://schemas.openxmlformats.org/officeDocument/2006/relationships/tags" Target="../tags/tag740.xml"/><Relationship Id="rId22" Type="http://schemas.openxmlformats.org/officeDocument/2006/relationships/tags" Target="../tags/tag748.xml"/><Relationship Id="rId27" Type="http://schemas.openxmlformats.org/officeDocument/2006/relationships/tags" Target="../tags/tag753.xml"/><Relationship Id="rId30" Type="http://schemas.openxmlformats.org/officeDocument/2006/relationships/tags" Target="../tags/tag756.xml"/><Relationship Id="rId8" Type="http://schemas.openxmlformats.org/officeDocument/2006/relationships/tags" Target="../tags/tag734.xml"/></Relationships>
</file>

<file path=ppt/slides/_rels/slide34.xml.rels><?xml version="1.0" encoding="UTF-8" standalone="yes"?>
<Relationships xmlns="http://schemas.openxmlformats.org/package/2006/relationships"><Relationship Id="rId8" Type="http://schemas.openxmlformats.org/officeDocument/2006/relationships/tags" Target="../tags/tag765.xml"/><Relationship Id="rId13" Type="http://schemas.openxmlformats.org/officeDocument/2006/relationships/tags" Target="../tags/tag770.xml"/><Relationship Id="rId18" Type="http://schemas.openxmlformats.org/officeDocument/2006/relationships/tags" Target="../tags/tag775.xml"/><Relationship Id="rId3" Type="http://schemas.openxmlformats.org/officeDocument/2006/relationships/tags" Target="../tags/tag760.xml"/><Relationship Id="rId7" Type="http://schemas.openxmlformats.org/officeDocument/2006/relationships/tags" Target="../tags/tag764.xml"/><Relationship Id="rId12" Type="http://schemas.openxmlformats.org/officeDocument/2006/relationships/tags" Target="../tags/tag769.xml"/><Relationship Id="rId17" Type="http://schemas.openxmlformats.org/officeDocument/2006/relationships/tags" Target="../tags/tag774.xml"/><Relationship Id="rId2" Type="http://schemas.openxmlformats.org/officeDocument/2006/relationships/tags" Target="../tags/tag759.xml"/><Relationship Id="rId16" Type="http://schemas.openxmlformats.org/officeDocument/2006/relationships/tags" Target="../tags/tag773.xml"/><Relationship Id="rId1" Type="http://schemas.openxmlformats.org/officeDocument/2006/relationships/tags" Target="../tags/tag758.xml"/><Relationship Id="rId6" Type="http://schemas.openxmlformats.org/officeDocument/2006/relationships/tags" Target="../tags/tag763.xml"/><Relationship Id="rId11" Type="http://schemas.openxmlformats.org/officeDocument/2006/relationships/tags" Target="../tags/tag768.xml"/><Relationship Id="rId5" Type="http://schemas.openxmlformats.org/officeDocument/2006/relationships/tags" Target="../tags/tag762.xml"/><Relationship Id="rId15" Type="http://schemas.openxmlformats.org/officeDocument/2006/relationships/tags" Target="../tags/tag772.xml"/><Relationship Id="rId10" Type="http://schemas.openxmlformats.org/officeDocument/2006/relationships/tags" Target="../tags/tag767.xml"/><Relationship Id="rId19" Type="http://schemas.openxmlformats.org/officeDocument/2006/relationships/slideLayout" Target="../slideLayouts/slideLayout7.xml"/><Relationship Id="rId4" Type="http://schemas.openxmlformats.org/officeDocument/2006/relationships/tags" Target="../tags/tag761.xml"/><Relationship Id="rId9" Type="http://schemas.openxmlformats.org/officeDocument/2006/relationships/tags" Target="../tags/tag766.xml"/><Relationship Id="rId14" Type="http://schemas.openxmlformats.org/officeDocument/2006/relationships/tags" Target="../tags/tag771.xml"/></Relationships>
</file>

<file path=ppt/slides/_rels/slide35.xml.rels><?xml version="1.0" encoding="UTF-8" standalone="yes"?>
<Relationships xmlns="http://schemas.openxmlformats.org/package/2006/relationships"><Relationship Id="rId8" Type="http://schemas.openxmlformats.org/officeDocument/2006/relationships/slideLayout" Target="../slideLayouts/slideLayout7.xml"/><Relationship Id="rId3" Type="http://schemas.openxmlformats.org/officeDocument/2006/relationships/tags" Target="../tags/tag778.xml"/><Relationship Id="rId7" Type="http://schemas.openxmlformats.org/officeDocument/2006/relationships/tags" Target="../tags/tag782.xml"/><Relationship Id="rId2" Type="http://schemas.openxmlformats.org/officeDocument/2006/relationships/tags" Target="../tags/tag777.xml"/><Relationship Id="rId1" Type="http://schemas.openxmlformats.org/officeDocument/2006/relationships/tags" Target="../tags/tag776.xml"/><Relationship Id="rId6" Type="http://schemas.openxmlformats.org/officeDocument/2006/relationships/tags" Target="../tags/tag781.xml"/><Relationship Id="rId5" Type="http://schemas.openxmlformats.org/officeDocument/2006/relationships/tags" Target="../tags/tag780.xml"/><Relationship Id="rId4" Type="http://schemas.openxmlformats.org/officeDocument/2006/relationships/tags" Target="../tags/tag779.xm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38100" y="-635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4" name="文本框 3"/>
          <p:cNvSpPr txBox="1"/>
          <p:nvPr/>
        </p:nvSpPr>
        <p:spPr>
          <a:xfrm>
            <a:off x="3492500" y="2729230"/>
            <a:ext cx="8909685" cy="645160"/>
          </a:xfrm>
          <a:prstGeom prst="rect">
            <a:avLst/>
          </a:prstGeom>
          <a:noFill/>
        </p:spPr>
        <p:txBody>
          <a:bodyPr wrap="square" rtlCol="0" anchor="t">
            <a:spAutoFit/>
          </a:bodyPr>
          <a:lstStyle/>
          <a:p>
            <a:pPr algn="l"/>
            <a:r>
              <a:rPr lang="zh-CN" altLang="en-US" sz="3600">
                <a:solidFill>
                  <a:schemeClr val="tx1"/>
                </a:solidFill>
                <a:latin typeface="Arial" panose="020B0604020202020204" pitchFamily="34" charset="0"/>
                <a:ea typeface="汉仪尚巍手书W" panose="02010600030101010101" charset="-122"/>
                <a:cs typeface="Arial" panose="020B0604020202020204" pitchFamily="34" charset="0"/>
              </a:rPr>
              <a:t>Organisational Change Case Study</a:t>
            </a:r>
          </a:p>
        </p:txBody>
      </p:sp>
      <p:pic>
        <p:nvPicPr>
          <p:cNvPr id="5" name="图片 4" descr="C:/Users/LDP004/AppData/Local/Temp/picturecompress_20211218111449/output_1.pngoutput_1"/>
          <p:cNvPicPr>
            <a:picLocks noChangeAspect="1"/>
          </p:cNvPicPr>
          <p:nvPr/>
        </p:nvPicPr>
        <p:blipFill>
          <a:blip r:embed="rId2"/>
          <a:srcRect r="65000"/>
          <a:stretch>
            <a:fillRect/>
          </a:stretch>
        </p:blipFill>
        <p:spPr>
          <a:xfrm>
            <a:off x="0" y="3175"/>
            <a:ext cx="3593465" cy="6854825"/>
          </a:xfrm>
          <a:prstGeom prst="rect">
            <a:avLst/>
          </a:prstGeom>
        </p:spPr>
      </p:pic>
      <p:pic>
        <p:nvPicPr>
          <p:cNvPr id="6" name="图片 5" descr="C:/Users/LDP004/AppData/Local/Temp/picturecompress_20211218111449/output_1.pngoutput_1"/>
          <p:cNvPicPr>
            <a:picLocks noChangeAspect="1"/>
          </p:cNvPicPr>
          <p:nvPr/>
        </p:nvPicPr>
        <p:blipFill>
          <a:blip r:embed="rId2"/>
          <a:srcRect l="39847" t="44331" r="20153" b="43646"/>
          <a:stretch>
            <a:fillRect/>
          </a:stretch>
        </p:blipFill>
        <p:spPr>
          <a:xfrm>
            <a:off x="4434840" y="1500505"/>
            <a:ext cx="3308985" cy="662940"/>
          </a:xfrm>
          <a:prstGeom prst="rect">
            <a:avLst/>
          </a:prstGeom>
        </p:spPr>
      </p:pic>
      <p:sp>
        <p:nvSpPr>
          <p:cNvPr id="8" name="文本框 7"/>
          <p:cNvSpPr txBox="1"/>
          <p:nvPr/>
        </p:nvSpPr>
        <p:spPr>
          <a:xfrm>
            <a:off x="10777220" y="3494405"/>
            <a:ext cx="1518920" cy="368300"/>
          </a:xfrm>
          <a:prstGeom prst="rect">
            <a:avLst/>
          </a:prstGeom>
          <a:noFill/>
        </p:spPr>
        <p:txBody>
          <a:bodyPr wrap="square" rtlCol="0" anchor="t">
            <a:spAutoFit/>
          </a:bodyPr>
          <a:lstStyle/>
          <a:p>
            <a:pPr algn="l"/>
            <a:r>
              <a:rPr lang="en-US" altLang="zh-CN">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MBA</a:t>
            </a:r>
          </a:p>
        </p:txBody>
      </p:sp>
      <p:sp>
        <p:nvSpPr>
          <p:cNvPr id="10" name="文本框 9"/>
          <p:cNvSpPr txBox="1"/>
          <p:nvPr/>
        </p:nvSpPr>
        <p:spPr>
          <a:xfrm>
            <a:off x="3721100" y="4408805"/>
            <a:ext cx="2991485" cy="398780"/>
          </a:xfrm>
          <a:prstGeom prst="rect">
            <a:avLst/>
          </a:prstGeom>
          <a:noFill/>
        </p:spPr>
        <p:txBody>
          <a:bodyPr wrap="square" rtlCol="0" anchor="t">
            <a:spAutoFit/>
          </a:bodyPr>
          <a:lstStyle/>
          <a:p>
            <a:pPr algn="l"/>
            <a:r>
              <a:rPr sz="2000">
                <a:solidFill>
                  <a:schemeClr val="tx1"/>
                </a:solidFill>
                <a:latin typeface="+mj-lt"/>
                <a:ea typeface="汉仪魏碑简" panose="02010600000101010101" charset="-128"/>
                <a:cs typeface="+mj-lt"/>
              </a:rPr>
              <a:t>Speaker: </a:t>
            </a:r>
            <a:r>
              <a:rPr lang="en-US" sz="2000">
                <a:solidFill>
                  <a:schemeClr val="tx1"/>
                </a:solidFill>
                <a:latin typeface="+mj-lt"/>
                <a:ea typeface="汉仪魏碑简" panose="02010600000101010101" charset="-128"/>
                <a:cs typeface="+mj-lt"/>
              </a:rPr>
              <a:t>Dongxu Su</a:t>
            </a:r>
          </a:p>
        </p:txBody>
      </p:sp>
      <p:sp>
        <p:nvSpPr>
          <p:cNvPr id="11" name="文本框 10"/>
          <p:cNvSpPr txBox="1"/>
          <p:nvPr/>
        </p:nvSpPr>
        <p:spPr>
          <a:xfrm>
            <a:off x="6978015" y="4408805"/>
            <a:ext cx="3582035" cy="398780"/>
          </a:xfrm>
          <a:prstGeom prst="rect">
            <a:avLst/>
          </a:prstGeom>
          <a:noFill/>
        </p:spPr>
        <p:txBody>
          <a:bodyPr wrap="square" rtlCol="0" anchor="t">
            <a:spAutoFit/>
          </a:bodyPr>
          <a:lstStyle/>
          <a:p>
            <a:pPr algn="l"/>
            <a:r>
              <a:rPr sz="2000">
                <a:solidFill>
                  <a:schemeClr val="tx1"/>
                </a:solidFill>
                <a:latin typeface="+mj-lt"/>
                <a:cs typeface="+mj-lt"/>
              </a:rPr>
              <a:t>Student ID number:</a:t>
            </a:r>
            <a:r>
              <a:rPr lang="en-US" sz="2000">
                <a:solidFill>
                  <a:schemeClr val="tx1"/>
                </a:solidFill>
                <a:latin typeface="+mj-lt"/>
                <a:cs typeface="+mj-lt"/>
              </a:rPr>
              <a:t>2234013</a:t>
            </a:r>
            <a:endParaRPr lang="en-US" sz="2000">
              <a:solidFill>
                <a:schemeClr val="tx1"/>
              </a:solidFill>
              <a:latin typeface="+mj-lt"/>
              <a:ea typeface="宋体" panose="02010600030101010101" pitchFamily="2" charset="-122"/>
              <a:cs typeface="+mj-lt"/>
            </a:endParaRPr>
          </a:p>
        </p:txBody>
      </p:sp>
      <p:sp>
        <p:nvSpPr>
          <p:cNvPr id="13" name="矩形 12"/>
          <p:cNvSpPr/>
          <p:nvPr/>
        </p:nvSpPr>
        <p:spPr>
          <a:xfrm>
            <a:off x="3911600" y="2653665"/>
            <a:ext cx="7718425" cy="1340485"/>
          </a:xfrm>
          <a:prstGeom prst="rect">
            <a:avLst/>
          </a:prstGeom>
          <a:noFill/>
          <a:ln w="12700" cmpd="sng">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2" name="文本框 1"/>
          <p:cNvSpPr txBox="1"/>
          <p:nvPr/>
        </p:nvSpPr>
        <p:spPr>
          <a:xfrm>
            <a:off x="5706110" y="2253615"/>
            <a:ext cx="6763385" cy="398780"/>
          </a:xfrm>
          <a:prstGeom prst="rect">
            <a:avLst/>
          </a:prstGeom>
          <a:noFill/>
        </p:spPr>
        <p:txBody>
          <a:bodyPr wrap="square" rtlCol="0" anchor="t">
            <a:spAutoFit/>
          </a:bodyPr>
          <a:lstStyle/>
          <a:p>
            <a:pPr lvl="0" algn="ctr">
              <a:buClrTx/>
              <a:buSzTx/>
              <a:buFontTx/>
            </a:pPr>
            <a:r>
              <a:rPr lang="zh-CN" altLang="en-US" sz="2000">
                <a:latin typeface="Times New Roman" panose="02020603050405020304" charset="0"/>
                <a:ea typeface="汉仪魏碑简" panose="02010600000101010101" charset="-128"/>
                <a:cs typeface="Times New Roman" panose="02020603050405020304" charset="0"/>
                <a:sym typeface="+mn-ea"/>
              </a:rPr>
              <a:t>Change &amp; Stability Management</a:t>
            </a:r>
            <a:r>
              <a:rPr lang="en-US" altLang="zh-CN" sz="2000">
                <a:latin typeface="Times New Roman" panose="02020603050405020304" charset="0"/>
                <a:ea typeface="汉仪魏碑简" panose="02010600000101010101" charset="-128"/>
                <a:cs typeface="Times New Roman" panose="02020603050405020304" charset="0"/>
                <a:sym typeface="+mn-ea"/>
              </a:rPr>
              <a:t>(BMMB7000)</a:t>
            </a:r>
          </a:p>
        </p:txBody>
      </p:sp>
      <p:sp>
        <p:nvSpPr>
          <p:cNvPr id="3" name="文本框 2"/>
          <p:cNvSpPr txBox="1"/>
          <p:nvPr/>
        </p:nvSpPr>
        <p:spPr>
          <a:xfrm>
            <a:off x="3721100" y="4998085"/>
            <a:ext cx="4064000" cy="645160"/>
          </a:xfrm>
          <a:prstGeom prst="rect">
            <a:avLst/>
          </a:prstGeom>
          <a:noFill/>
        </p:spPr>
        <p:txBody>
          <a:bodyPr wrap="square" rtlCol="0">
            <a:spAutoFit/>
          </a:bodyPr>
          <a:lstStyle/>
          <a:p>
            <a:r>
              <a:rPr>
                <a:latin typeface="+mj-lt"/>
                <a:cs typeface="+mj-lt"/>
                <a:sym typeface="+mn-ea"/>
              </a:rPr>
              <a:t>Date: February 27, 2023</a:t>
            </a:r>
            <a:endParaRPr lang="zh-CN" altLang="en-US">
              <a:solidFill>
                <a:schemeClr val="tx1"/>
              </a:solidFill>
              <a:latin typeface="+mj-lt"/>
              <a:ea typeface="宋体" panose="02010600030101010101" pitchFamily="2" charset="-122"/>
              <a:cs typeface="+mj-lt"/>
            </a:endParaRPr>
          </a:p>
          <a:p>
            <a:endParaRPr lang="zh-CN"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1"/>
            </p:custDataLst>
          </p:nvPr>
        </p:nvPicPr>
        <p:blipFill>
          <a:blip r:embed="rId3"/>
          <a:srcRect r="65000"/>
          <a:stretch>
            <a:fillRect/>
          </a:stretch>
        </p:blipFill>
        <p:spPr>
          <a:xfrm rot="16200000">
            <a:off x="1471295" y="2028825"/>
            <a:ext cx="3325495" cy="6344920"/>
          </a:xfrm>
          <a:prstGeom prst="rect">
            <a:avLst/>
          </a:prstGeom>
        </p:spPr>
      </p:pic>
      <p:sp>
        <p:nvSpPr>
          <p:cNvPr id="6" name="文本框 5"/>
          <p:cNvSpPr txBox="1"/>
          <p:nvPr/>
        </p:nvSpPr>
        <p:spPr>
          <a:xfrm>
            <a:off x="1688465" y="1932940"/>
            <a:ext cx="2469515" cy="2247900"/>
          </a:xfrm>
          <a:prstGeom prst="rect">
            <a:avLst/>
          </a:prstGeom>
          <a:noFill/>
        </p:spPr>
        <p:txBody>
          <a:bodyPr wrap="square" rtlCol="0" anchor="t">
            <a:noAutofit/>
          </a:bodyPr>
          <a:lstStyle/>
          <a:p>
            <a:pPr algn="dist"/>
            <a:r>
              <a:rPr lang="zh-CN" altLang="en-US"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CONTENTS</a:t>
            </a:r>
          </a:p>
        </p:txBody>
      </p:sp>
      <p:grpSp>
        <p:nvGrpSpPr>
          <p:cNvPr id="16" name="组合 15"/>
          <p:cNvGrpSpPr/>
          <p:nvPr/>
        </p:nvGrpSpPr>
        <p:grpSpPr>
          <a:xfrm>
            <a:off x="5118735" y="578932"/>
            <a:ext cx="986088" cy="841452"/>
            <a:chOff x="9352" y="2173"/>
            <a:chExt cx="1309" cy="1117"/>
          </a:xfrm>
        </p:grpSpPr>
        <p:grpSp>
          <p:nvGrpSpPr>
            <p:cNvPr id="10" name="组合 9"/>
            <p:cNvGrpSpPr/>
            <p:nvPr/>
          </p:nvGrpSpPr>
          <p:grpSpPr>
            <a:xfrm>
              <a:off x="9532" y="2173"/>
              <a:ext cx="1040" cy="1117"/>
              <a:chOff x="11094" y="2627"/>
              <a:chExt cx="1040" cy="1117"/>
            </a:xfrm>
          </p:grpSpPr>
          <p:sp>
            <p:nvSpPr>
              <p:cNvPr id="9" name="矩形 8"/>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8" name="矩形 7"/>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11" name="文本框 10"/>
            <p:cNvSpPr txBox="1"/>
            <p:nvPr/>
          </p:nvSpPr>
          <p:spPr>
            <a:xfrm>
              <a:off x="9352" y="2187"/>
              <a:ext cx="1309" cy="1040"/>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A</a:t>
              </a:r>
            </a:p>
          </p:txBody>
        </p:sp>
      </p:grpSp>
      <p:grpSp>
        <p:nvGrpSpPr>
          <p:cNvPr id="12" name="组合 11"/>
          <p:cNvGrpSpPr/>
          <p:nvPr/>
        </p:nvGrpSpPr>
        <p:grpSpPr>
          <a:xfrm>
            <a:off x="6306820" y="233680"/>
            <a:ext cx="5885815" cy="1353820"/>
            <a:chOff x="11094" y="2627"/>
            <a:chExt cx="1040" cy="1364"/>
          </a:xfrm>
        </p:grpSpPr>
        <p:sp>
          <p:nvSpPr>
            <p:cNvPr id="13" name="矩形 12"/>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14" name="矩形 13"/>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17" name="文本框 16"/>
          <p:cNvSpPr txBox="1"/>
          <p:nvPr/>
        </p:nvSpPr>
        <p:spPr>
          <a:xfrm>
            <a:off x="6541135" y="579120"/>
            <a:ext cx="5536565" cy="706755"/>
          </a:xfrm>
          <a:prstGeom prst="rect">
            <a:avLst/>
          </a:prstGeom>
          <a:noFill/>
        </p:spPr>
        <p:txBody>
          <a:bodyPr wrap="square" rtlCol="0" anchor="t">
            <a:spAutoFit/>
          </a:bodyPr>
          <a:lstStyle/>
          <a:p>
            <a:pPr algn="l"/>
            <a:r>
              <a:rPr lang="zh-CN" altLang="en-US"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Reasons and development process of</a:t>
            </a:r>
            <a:r>
              <a:rPr lang="en-US" altLang="zh-CN"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 </a:t>
            </a:r>
            <a:r>
              <a:rPr lang="zh-CN" altLang="en-US"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organizational change </a:t>
            </a: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background</a:t>
            </a:r>
          </a:p>
        </p:txBody>
      </p:sp>
      <p:grpSp>
        <p:nvGrpSpPr>
          <p:cNvPr id="21" name="组合 20"/>
          <p:cNvGrpSpPr/>
          <p:nvPr/>
        </p:nvGrpSpPr>
        <p:grpSpPr>
          <a:xfrm>
            <a:off x="5118735" y="2118706"/>
            <a:ext cx="986088" cy="841452"/>
            <a:chOff x="9352" y="2173"/>
            <a:chExt cx="1309" cy="1117"/>
          </a:xfrm>
        </p:grpSpPr>
        <p:grpSp>
          <p:nvGrpSpPr>
            <p:cNvPr id="22" name="组合 21"/>
            <p:cNvGrpSpPr/>
            <p:nvPr/>
          </p:nvGrpSpPr>
          <p:grpSpPr>
            <a:xfrm>
              <a:off x="9532" y="2173"/>
              <a:ext cx="1040" cy="1117"/>
              <a:chOff x="11094" y="2627"/>
              <a:chExt cx="1040" cy="1117"/>
            </a:xfrm>
          </p:grpSpPr>
          <p:sp>
            <p:nvSpPr>
              <p:cNvPr id="23" name="矩形 2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24" name="矩形 2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25" name="文本框 24"/>
            <p:cNvSpPr txBox="1"/>
            <p:nvPr/>
          </p:nvSpPr>
          <p:spPr>
            <a:xfrm>
              <a:off x="9352" y="2208"/>
              <a:ext cx="1309" cy="1040"/>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B</a:t>
              </a:r>
            </a:p>
          </p:txBody>
        </p:sp>
      </p:grpSp>
      <p:grpSp>
        <p:nvGrpSpPr>
          <p:cNvPr id="26" name="组合 25"/>
          <p:cNvGrpSpPr/>
          <p:nvPr/>
        </p:nvGrpSpPr>
        <p:grpSpPr>
          <a:xfrm>
            <a:off x="6329045" y="1786890"/>
            <a:ext cx="5864225" cy="1353820"/>
            <a:chOff x="11094" y="2627"/>
            <a:chExt cx="1040" cy="1364"/>
          </a:xfrm>
        </p:grpSpPr>
        <p:sp>
          <p:nvSpPr>
            <p:cNvPr id="27" name="矩形 2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28" name="矩形 27"/>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29" name="文本框 28"/>
          <p:cNvSpPr txBox="1"/>
          <p:nvPr/>
        </p:nvSpPr>
        <p:spPr>
          <a:xfrm>
            <a:off x="6566535" y="2103755"/>
            <a:ext cx="5085080" cy="706755"/>
          </a:xfrm>
          <a:prstGeom prst="rect">
            <a:avLst/>
          </a:prstGeom>
          <a:noFill/>
        </p:spPr>
        <p:txBody>
          <a:bodyPr wrap="square" rtlCol="0" anchor="t">
            <a:spAutoFit/>
          </a:bodyPr>
          <a:lstStyle/>
          <a:p>
            <a:pPr algn="l"/>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Critical change management model application planning and implementation</a:t>
            </a:r>
          </a:p>
        </p:txBody>
      </p:sp>
      <p:grpSp>
        <p:nvGrpSpPr>
          <p:cNvPr id="31" name="组合 30"/>
          <p:cNvGrpSpPr/>
          <p:nvPr/>
        </p:nvGrpSpPr>
        <p:grpSpPr>
          <a:xfrm>
            <a:off x="5118735" y="3653206"/>
            <a:ext cx="986088" cy="922056"/>
            <a:chOff x="9352" y="2166"/>
            <a:chExt cx="1309" cy="1224"/>
          </a:xfrm>
        </p:grpSpPr>
        <p:grpSp>
          <p:nvGrpSpPr>
            <p:cNvPr id="32" name="组合 31"/>
            <p:cNvGrpSpPr/>
            <p:nvPr/>
          </p:nvGrpSpPr>
          <p:grpSpPr>
            <a:xfrm>
              <a:off x="9532" y="2173"/>
              <a:ext cx="1040" cy="1117"/>
              <a:chOff x="11094" y="2627"/>
              <a:chExt cx="1040" cy="1117"/>
            </a:xfrm>
          </p:grpSpPr>
          <p:sp>
            <p:nvSpPr>
              <p:cNvPr id="33" name="矩形 3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34" name="矩形 3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35" name="文本框 34"/>
            <p:cNvSpPr txBox="1"/>
            <p:nvPr/>
          </p:nvSpPr>
          <p:spPr>
            <a:xfrm>
              <a:off x="9352" y="2166"/>
              <a:ext cx="1309" cy="1224"/>
            </a:xfrm>
            <a:prstGeom prst="rect">
              <a:avLst/>
            </a:prstGeom>
            <a:noFill/>
          </p:spPr>
          <p:txBody>
            <a:bodyPr wrap="square" rtlCol="0">
              <a:spAutoFit/>
            </a:bodyPr>
            <a:lstStyle/>
            <a:p>
              <a:pPr algn="dist"/>
              <a:r>
                <a:rPr lang="en-US" altLang="zh-CN" sz="5400">
                  <a:latin typeface="汉仪魏碑简" panose="02010600000101010101" charset="-128"/>
                  <a:ea typeface="汉仪魏碑简" panose="02010600000101010101" charset="-128"/>
                  <a:cs typeface="汉仪魏碑简" panose="02010600000101010101" charset="-128"/>
                  <a:sym typeface="汉仪魏碑简" panose="02010600000101010101" charset="-128"/>
                </a:rPr>
                <a:t>C</a:t>
              </a:r>
            </a:p>
          </p:txBody>
        </p:sp>
      </p:grpSp>
      <p:grpSp>
        <p:nvGrpSpPr>
          <p:cNvPr id="36" name="组合 35"/>
          <p:cNvGrpSpPr/>
          <p:nvPr/>
        </p:nvGrpSpPr>
        <p:grpSpPr>
          <a:xfrm>
            <a:off x="6328410" y="3365500"/>
            <a:ext cx="5864225" cy="1353820"/>
            <a:chOff x="11094" y="2627"/>
            <a:chExt cx="1040" cy="1364"/>
          </a:xfrm>
        </p:grpSpPr>
        <p:sp>
          <p:nvSpPr>
            <p:cNvPr id="37" name="矩形 3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38" name="矩形 37"/>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39" name="文本框 38"/>
          <p:cNvSpPr txBox="1"/>
          <p:nvPr/>
        </p:nvSpPr>
        <p:spPr>
          <a:xfrm>
            <a:off x="6132195" y="3827145"/>
            <a:ext cx="5298440" cy="429895"/>
          </a:xfrm>
          <a:prstGeom prst="rect">
            <a:avLst/>
          </a:prstGeom>
          <a:noFill/>
        </p:spPr>
        <p:txBody>
          <a:bodyPr wrap="square" rtlCol="0" anchor="t">
            <a:spAutoFit/>
          </a:bodyPr>
          <a:lstStyle/>
          <a:p>
            <a:pPr algn="ctr">
              <a:lnSpc>
                <a:spcPct val="110000"/>
              </a:lnSpc>
              <a:buClrTx/>
              <a:buSzTx/>
              <a:buFontTx/>
            </a:pPr>
            <a:r>
              <a:rPr lang="zh-CN" altLang="en-US" sz="2000">
                <a:latin typeface="汉仪魏碑简" panose="02010600000101010101" charset="-128"/>
                <a:ea typeface="汉仪魏碑简" panose="02010600000101010101" charset="-128"/>
                <a:cs typeface="汉仪魏碑繁" panose="02010600000101010101" charset="-122"/>
                <a:sym typeface="汉仪魏碑繁" panose="02010600000101010101" charset="-122"/>
              </a:rPr>
              <a:t>Driving factors and resistance to change</a:t>
            </a:r>
          </a:p>
        </p:txBody>
      </p:sp>
      <p:grpSp>
        <p:nvGrpSpPr>
          <p:cNvPr id="41" name="组合 40"/>
          <p:cNvGrpSpPr/>
          <p:nvPr/>
        </p:nvGrpSpPr>
        <p:grpSpPr>
          <a:xfrm>
            <a:off x="5118735" y="5198253"/>
            <a:ext cx="986088" cy="841452"/>
            <a:chOff x="9352" y="2173"/>
            <a:chExt cx="1309" cy="1117"/>
          </a:xfrm>
        </p:grpSpPr>
        <p:grpSp>
          <p:nvGrpSpPr>
            <p:cNvPr id="42" name="组合 41"/>
            <p:cNvGrpSpPr/>
            <p:nvPr/>
          </p:nvGrpSpPr>
          <p:grpSpPr>
            <a:xfrm>
              <a:off x="9532" y="2173"/>
              <a:ext cx="1040" cy="1117"/>
              <a:chOff x="11094" y="2627"/>
              <a:chExt cx="1040" cy="1117"/>
            </a:xfrm>
          </p:grpSpPr>
          <p:sp>
            <p:nvSpPr>
              <p:cNvPr id="43" name="矩形 4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44" name="矩形 4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45" name="文本框 44"/>
            <p:cNvSpPr txBox="1"/>
            <p:nvPr/>
          </p:nvSpPr>
          <p:spPr>
            <a:xfrm>
              <a:off x="9352" y="2250"/>
              <a:ext cx="1309" cy="938"/>
            </a:xfrm>
            <a:prstGeom prst="rect">
              <a:avLst/>
            </a:prstGeom>
            <a:noFill/>
          </p:spPr>
          <p:txBody>
            <a:bodyPr wrap="square" rtlCol="0">
              <a:spAutoFit/>
            </a:bodyPr>
            <a:lstStyle/>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p>
          </p:txBody>
        </p:sp>
      </p:grpSp>
      <p:grpSp>
        <p:nvGrpSpPr>
          <p:cNvPr id="46" name="组合 45"/>
          <p:cNvGrpSpPr/>
          <p:nvPr/>
        </p:nvGrpSpPr>
        <p:grpSpPr>
          <a:xfrm>
            <a:off x="6329045" y="4943475"/>
            <a:ext cx="5864225" cy="1353820"/>
            <a:chOff x="11094" y="2627"/>
            <a:chExt cx="1040" cy="1364"/>
          </a:xfrm>
        </p:grpSpPr>
        <p:sp>
          <p:nvSpPr>
            <p:cNvPr id="47" name="矩形 4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sp>
          <p:nvSpPr>
            <p:cNvPr id="48" name="矩形 47"/>
            <p:cNvSpPr/>
            <p:nvPr/>
          </p:nvSpPr>
          <p:spPr>
            <a:xfrm>
              <a:off x="11094" y="2704"/>
              <a:ext cx="1008"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汉仪魏碑简" panose="02010600000101010101" charset="-128"/>
              </a:endParaRPr>
            </a:p>
          </p:txBody>
        </p:sp>
      </p:grpSp>
      <p:sp>
        <p:nvSpPr>
          <p:cNvPr id="49" name="文本框 48"/>
          <p:cNvSpPr txBox="1"/>
          <p:nvPr/>
        </p:nvSpPr>
        <p:spPr>
          <a:xfrm>
            <a:off x="6579235" y="5292725"/>
            <a:ext cx="4757420" cy="706755"/>
          </a:xfrm>
          <a:prstGeom prst="rect">
            <a:avLst/>
          </a:prstGeom>
          <a:noFill/>
        </p:spPr>
        <p:txBody>
          <a:bodyPr wrap="square" rtlCol="0" anchor="t">
            <a:spAutoFit/>
          </a:bodyPr>
          <a:lstStyle/>
          <a:p>
            <a:pPr algn="l">
              <a:buClrTx/>
              <a:buSzTx/>
              <a:buFontTx/>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completion and effect of organizational change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1"/>
            </p:custDataLst>
          </p:nvPr>
        </p:nvPicPr>
        <p:blipFill>
          <a:blip r:embed="rId3"/>
          <a:srcRect r="65000"/>
          <a:stretch>
            <a:fillRect/>
          </a:stretch>
        </p:blipFill>
        <p:spPr>
          <a:xfrm rot="16200000">
            <a:off x="1471295" y="2028825"/>
            <a:ext cx="3325495" cy="6344920"/>
          </a:xfrm>
          <a:prstGeom prst="rect">
            <a:avLst/>
          </a:prstGeom>
        </p:spPr>
      </p:pic>
      <p:sp>
        <p:nvSpPr>
          <p:cNvPr id="6" name="文本框 5"/>
          <p:cNvSpPr txBox="1"/>
          <p:nvPr/>
        </p:nvSpPr>
        <p:spPr>
          <a:xfrm>
            <a:off x="1688465" y="1932940"/>
            <a:ext cx="2469515" cy="2247900"/>
          </a:xfrm>
          <a:prstGeom prst="rect">
            <a:avLst/>
          </a:prstGeom>
          <a:noFill/>
        </p:spPr>
        <p:txBody>
          <a:bodyPr wrap="square" rtlCol="0" anchor="t">
            <a:noAutofit/>
          </a:bodyPr>
          <a:lstStyle/>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A</a:t>
            </a:r>
          </a:p>
        </p:txBody>
      </p:sp>
      <p:grpSp>
        <p:nvGrpSpPr>
          <p:cNvPr id="16" name="组合 15"/>
          <p:cNvGrpSpPr/>
          <p:nvPr/>
        </p:nvGrpSpPr>
        <p:grpSpPr>
          <a:xfrm>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p>
          </p:txBody>
        </p:sp>
      </p:grpSp>
      <p:grpSp>
        <p:nvGrpSpPr>
          <p:cNvPr id="12" name="组合 11"/>
          <p:cNvGrpSpPr/>
          <p:nvPr/>
        </p:nvGrpSpPr>
        <p:grpSpPr>
          <a:xfrm>
            <a:off x="7014210" y="1100455"/>
            <a:ext cx="5177155" cy="1141095"/>
            <a:chOff x="11094" y="2627"/>
            <a:chExt cx="1040" cy="1364"/>
          </a:xfrm>
        </p:grpSpPr>
        <p:sp>
          <p:nvSpPr>
            <p:cNvPr id="13" name="矩形 12"/>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nvSpPr>
        <p:spPr>
          <a:xfrm>
            <a:off x="7006590" y="1423035"/>
            <a:ext cx="4622165" cy="553085"/>
          </a:xfrm>
          <a:prstGeom prst="rect">
            <a:avLst/>
          </a:prstGeom>
          <a:noFill/>
        </p:spPr>
        <p:txBody>
          <a:bodyPr wrap="square" rtlCol="0" anchor="t">
            <a:spAutoFit/>
          </a:bodyPr>
          <a:lstStyle/>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21" name="组合 20"/>
          <p:cNvGrpSpPr/>
          <p:nvPr/>
        </p:nvGrpSpPr>
        <p:grpSpPr>
          <a:xfrm>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p>
          </p:txBody>
        </p:sp>
      </p:grpSp>
      <p:grpSp>
        <p:nvGrpSpPr>
          <p:cNvPr id="26" name="组合 25"/>
          <p:cNvGrpSpPr/>
          <p:nvPr/>
        </p:nvGrpSpPr>
        <p:grpSpPr>
          <a:xfrm>
            <a:off x="7014210" y="2398395"/>
            <a:ext cx="5177790" cy="1141095"/>
            <a:chOff x="11094" y="2627"/>
            <a:chExt cx="1040" cy="1364"/>
          </a:xfrm>
        </p:grpSpPr>
        <p:sp>
          <p:nvSpPr>
            <p:cNvPr id="27" name="矩形 2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nvSpPr>
        <p:spPr>
          <a:xfrm>
            <a:off x="7020560" y="2577465"/>
            <a:ext cx="4863465" cy="1014730"/>
          </a:xfrm>
          <a:prstGeom prst="rect">
            <a:avLst/>
          </a:prstGeom>
          <a:noFill/>
        </p:spPr>
        <p:txBody>
          <a:bodyPr wrap="square" rtlCol="0" anchor="t">
            <a:spAutoFit/>
          </a:bodyPr>
          <a:lstStyle/>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meaning of organizational development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31" name="组合 30"/>
          <p:cNvGrpSpPr/>
          <p:nvPr/>
        </p:nvGrpSpPr>
        <p:grpSpPr>
          <a:xfrm>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p>
          </p:txBody>
        </p:sp>
      </p:grpSp>
      <p:grpSp>
        <p:nvGrpSpPr>
          <p:cNvPr id="36" name="组合 35"/>
          <p:cNvGrpSpPr/>
          <p:nvPr/>
        </p:nvGrpSpPr>
        <p:grpSpPr>
          <a:xfrm>
            <a:off x="7013575" y="3696335"/>
            <a:ext cx="5179060" cy="1141095"/>
            <a:chOff x="11094" y="2627"/>
            <a:chExt cx="1040" cy="1364"/>
          </a:xfrm>
        </p:grpSpPr>
        <p:sp>
          <p:nvSpPr>
            <p:cNvPr id="37" name="矩形 3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nvSpPr>
        <p:spPr>
          <a:xfrm>
            <a:off x="7042150" y="3837305"/>
            <a:ext cx="5180330" cy="1014730"/>
          </a:xfrm>
          <a:prstGeom prst="rect">
            <a:avLst/>
          </a:prstGeom>
          <a:noFill/>
        </p:spPr>
        <p:txBody>
          <a:bodyPr wrap="square" rtlCol="0" anchor="t">
            <a:spAutoFit/>
          </a:bodyPr>
          <a:lstStyle/>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41" name="组合 40"/>
          <p:cNvGrpSpPr/>
          <p:nvPr/>
        </p:nvGrpSpPr>
        <p:grpSpPr>
          <a:xfrm>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p>
          </p:txBody>
        </p:sp>
      </p:grpSp>
      <p:grpSp>
        <p:nvGrpSpPr>
          <p:cNvPr id="46" name="组合 45"/>
          <p:cNvGrpSpPr/>
          <p:nvPr/>
        </p:nvGrpSpPr>
        <p:grpSpPr>
          <a:xfrm>
            <a:off x="7014210" y="4994275"/>
            <a:ext cx="5177155" cy="1141095"/>
            <a:chOff x="11094" y="2627"/>
            <a:chExt cx="1040" cy="1364"/>
          </a:xfrm>
        </p:grpSpPr>
        <p:sp>
          <p:nvSpPr>
            <p:cNvPr id="47" name="矩形 46"/>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nvSpPr>
        <p:spPr>
          <a:xfrm>
            <a:off x="7041515" y="5177155"/>
            <a:ext cx="4805680" cy="1014730"/>
          </a:xfrm>
          <a:prstGeom prst="rect">
            <a:avLst/>
          </a:prstGeom>
          <a:noFill/>
        </p:spPr>
        <p:txBody>
          <a:bodyPr wrap="square" rtlCol="0" anchor="t">
            <a:spAutoFit/>
          </a:bodyPr>
          <a:lstStyle/>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nvSpPr>
        <p:spPr>
          <a:xfrm>
            <a:off x="7413625" y="5671820"/>
            <a:ext cx="3582035" cy="275590"/>
          </a:xfrm>
          <a:prstGeom prst="rect">
            <a:avLst/>
          </a:prstGeom>
          <a:noFill/>
        </p:spPr>
        <p:txBody>
          <a:bodyPr wrap="square" rtlCol="0" anchor="t">
            <a:spAutoFit/>
          </a:bodyPr>
          <a:lstStyle/>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nvSpPr>
        <p:spPr>
          <a:xfrm>
            <a:off x="728345" y="2795270"/>
            <a:ext cx="4812030" cy="1562100"/>
          </a:xfrm>
          <a:prstGeom prst="rect">
            <a:avLst/>
          </a:prstGeom>
          <a:noFill/>
        </p:spPr>
        <p:txBody>
          <a:bodyPr wrap="square" rtlCol="0">
            <a:noAutofit/>
          </a:bodyPr>
          <a:lstStyle/>
          <a:p>
            <a:pPr algn="l"/>
            <a:r>
              <a:rPr lang="zh-CN" altLang="en-US"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Reasons and development process of</a:t>
            </a:r>
            <a:r>
              <a:rPr lang="en-US" altLang="zh-CN"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 </a:t>
            </a:r>
            <a:r>
              <a:rPr lang="zh-CN" altLang="en-US"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organizational change </a:t>
            </a: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background</a:t>
            </a:r>
            <a:endParaRPr lang="zh-CN"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1"/>
            </p:custDataLst>
          </p:nvPr>
        </p:nvPicPr>
        <p:blipFill>
          <a:blip r:embed="rId5"/>
          <a:srcRect r="65000"/>
          <a:stretch>
            <a:fillRect/>
          </a:stretch>
        </p:blipFill>
        <p:spPr>
          <a:xfrm rot="16200000">
            <a:off x="1471295" y="2028825"/>
            <a:ext cx="3325495" cy="6344920"/>
          </a:xfrm>
          <a:prstGeom prst="rect">
            <a:avLst/>
          </a:prstGeom>
        </p:spPr>
      </p:pic>
      <p:sp>
        <p:nvSpPr>
          <p:cNvPr id="4" name="文本框 3"/>
          <p:cNvSpPr txBox="1"/>
          <p:nvPr/>
        </p:nvSpPr>
        <p:spPr>
          <a:xfrm>
            <a:off x="6142355" y="2205355"/>
            <a:ext cx="2785745" cy="783590"/>
          </a:xfrm>
          <a:prstGeom prst="rect">
            <a:avLst/>
          </a:prstGeom>
          <a:noFill/>
        </p:spPr>
        <p:txBody>
          <a:bodyPr wrap="square" rtlCol="0">
            <a:spAutoFit/>
          </a:bodyPr>
          <a:lstStyle/>
          <a:p>
            <a:pPr algn="dist"/>
            <a:r>
              <a:rPr lang="en-US" altLang="zh-CN" sz="4500">
                <a:latin typeface="汉仪尚巍手书W" panose="02010600030101010101" charset="-122"/>
                <a:ea typeface="汉仪尚巍手书W" panose="02010600030101010101" charset="-122"/>
                <a:cs typeface="汉仪魏碑简" panose="02010600000101010101" charset="-128"/>
              </a:rPr>
              <a:t>S</a:t>
            </a:r>
            <a:r>
              <a:rPr lang="zh-CN" altLang="en-US" sz="4500">
                <a:latin typeface="汉仪尚巍手书W" panose="02010600030101010101" charset="-122"/>
                <a:ea typeface="汉仪尚巍手书W" panose="02010600030101010101" charset="-122"/>
                <a:cs typeface="汉仪魏碑简" panose="02010600000101010101" charset="-128"/>
              </a:rPr>
              <a:t>ection</a:t>
            </a:r>
            <a:r>
              <a:rPr lang="en-US" altLang="zh-CN" sz="4500">
                <a:latin typeface="汉仪尚巍手书W" panose="02010600030101010101" charset="-122"/>
                <a:ea typeface="汉仪尚巍手书W" panose="02010600030101010101" charset="-122"/>
                <a:cs typeface="汉仪魏碑简" panose="02010600000101010101" charset="-128"/>
              </a:rPr>
              <a:t> 1</a:t>
            </a:r>
          </a:p>
        </p:txBody>
      </p:sp>
      <p:grpSp>
        <p:nvGrpSpPr>
          <p:cNvPr id="2" name="组合 1"/>
          <p:cNvGrpSpPr/>
          <p:nvPr/>
        </p:nvGrpSpPr>
        <p:grpSpPr>
          <a:xfrm>
            <a:off x="6230620" y="3221355"/>
            <a:ext cx="5027295" cy="1254125"/>
            <a:chOff x="11632" y="1733"/>
            <a:chExt cx="6177" cy="1797"/>
          </a:xfrm>
        </p:grpSpPr>
        <p:grpSp>
          <p:nvGrpSpPr>
            <p:cNvPr id="12" name="组合 11"/>
            <p:cNvGrpSpPr/>
            <p:nvPr/>
          </p:nvGrpSpPr>
          <p:grpSpPr>
            <a:xfrm>
              <a:off x="11632" y="1733"/>
              <a:ext cx="6177" cy="1797"/>
              <a:chOff x="11094" y="2627"/>
              <a:chExt cx="1040" cy="1364"/>
            </a:xfrm>
          </p:grpSpPr>
          <p:sp>
            <p:nvSpPr>
              <p:cNvPr id="13" name="矩形 12"/>
              <p:cNvSpPr/>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nvSpPr>
          <p:spPr>
            <a:xfrm>
              <a:off x="11632" y="2173"/>
              <a:ext cx="5732" cy="792"/>
            </a:xfrm>
            <a:prstGeom prst="rect">
              <a:avLst/>
            </a:prstGeom>
            <a:noFill/>
          </p:spPr>
          <p:txBody>
            <a:bodyPr wrap="square" rtlCol="0" anchor="t">
              <a:spAutoFit/>
            </a:bodyPr>
            <a:lstStyle/>
            <a:p>
              <a:pPr algn="dist"/>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文本框 17"/>
            <p:cNvSpPr txBox="1"/>
            <p:nvPr/>
          </p:nvSpPr>
          <p:spPr>
            <a:xfrm>
              <a:off x="11678" y="2842"/>
              <a:ext cx="5641" cy="395"/>
            </a:xfrm>
            <a:prstGeom prst="rect">
              <a:avLst/>
            </a:prstGeom>
            <a:noFill/>
          </p:spPr>
          <p:txBody>
            <a:bodyPr wrap="square" rtlCol="0" anchor="t">
              <a:spAutoFit/>
            </a:bodyPr>
            <a:lstStyle/>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3" name="图片 2" descr="C:/Users/LDP004/AppData/Local/Temp/picturecompress_20211218111449/output_1.pngoutput_1"/>
          <p:cNvPicPr>
            <a:picLocks noChangeAspect="1"/>
          </p:cNvPicPr>
          <p:nvPr>
            <p:custDataLst>
              <p:tags r:id="rId2"/>
            </p:custDataLst>
          </p:nvPr>
        </p:nvPicPr>
        <p:blipFill>
          <a:blip r:embed="rId5"/>
          <a:srcRect r="65000"/>
          <a:stretch>
            <a:fillRect/>
          </a:stretch>
        </p:blipFill>
        <p:spPr>
          <a:xfrm rot="5400000" flipV="1">
            <a:off x="1471295" y="-1510030"/>
            <a:ext cx="3325495" cy="6344920"/>
          </a:xfrm>
          <a:prstGeom prst="rect">
            <a:avLst/>
          </a:prstGeom>
        </p:spPr>
      </p:pic>
      <p:pic>
        <p:nvPicPr>
          <p:cNvPr id="15" name="图片 14" descr="C:/Users/LDP004/AppData/Local/Temp/picturecompress_20211218111449/output_1.pngoutput_1"/>
          <p:cNvPicPr>
            <a:picLocks noChangeAspect="1"/>
          </p:cNvPicPr>
          <p:nvPr>
            <p:custDataLst>
              <p:tags r:id="rId3"/>
            </p:custDataLst>
          </p:nvPr>
        </p:nvPicPr>
        <p:blipFill>
          <a:blip r:embed="rId5"/>
          <a:srcRect r="65000"/>
          <a:stretch>
            <a:fillRect/>
          </a:stretch>
        </p:blipFill>
        <p:spPr>
          <a:xfrm flipV="1">
            <a:off x="-38100" y="-11430"/>
            <a:ext cx="3655060" cy="688213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58590" y="51505"/>
            <a:ext cx="10969200" cy="705600"/>
          </a:xfrm>
        </p:spPr>
        <p:txBody>
          <a:bodyPr/>
          <a:lstStyle/>
          <a:p>
            <a:r>
              <a:rPr lang="zh-CN" altLang="en-US" sz="2800">
                <a:latin typeface="汉仪魏碑简" panose="02010600000101010101" charset="-128"/>
                <a:ea typeface="汉仪魏碑简" panose="02010600000101010101" charset="-128"/>
              </a:rPr>
              <a:t>Background of the organization</a:t>
            </a:r>
          </a:p>
        </p:txBody>
      </p:sp>
      <p:pic>
        <p:nvPicPr>
          <p:cNvPr id="4" name="图片 1" descr="IMG_256"/>
          <p:cNvPicPr>
            <a:picLocks noChangeAspect="1"/>
          </p:cNvPicPr>
          <p:nvPr>
            <p:custDataLst>
              <p:tags r:id="rId1"/>
            </p:custDataLst>
          </p:nvPr>
        </p:nvPicPr>
        <p:blipFill>
          <a:blip r:embed="rId9"/>
          <a:stretch>
            <a:fillRect/>
          </a:stretch>
        </p:blipFill>
        <p:spPr>
          <a:xfrm>
            <a:off x="629285" y="1591310"/>
            <a:ext cx="5466080" cy="3582670"/>
          </a:xfrm>
          <a:prstGeom prst="rect">
            <a:avLst/>
          </a:prstGeom>
          <a:noFill/>
          <a:ln w="9525">
            <a:noFill/>
          </a:ln>
        </p:spPr>
      </p:pic>
      <p:sp>
        <p:nvSpPr>
          <p:cNvPr id="6" name="文本框 5"/>
          <p:cNvSpPr txBox="1"/>
          <p:nvPr/>
        </p:nvSpPr>
        <p:spPr>
          <a:xfrm>
            <a:off x="6393180" y="2448560"/>
            <a:ext cx="5537835" cy="1316355"/>
          </a:xfrm>
          <a:prstGeom prst="rect">
            <a:avLst/>
          </a:prstGeom>
          <a:noFill/>
          <a:ln w="9525">
            <a:noFill/>
          </a:ln>
        </p:spPr>
        <p:txBody>
          <a:bodyPr wrap="square">
            <a:noAutofit/>
          </a:bodyPr>
          <a:lstStyle/>
          <a:p>
            <a:pPr indent="266700" algn="l"/>
            <a:endParaRPr sz="2400" b="0">
              <a:latin typeface="+mj-lt"/>
              <a:ea typeface="+mj-lt"/>
              <a:cs typeface="+mj-lt"/>
            </a:endParaRPr>
          </a:p>
        </p:txBody>
      </p:sp>
      <p:sp>
        <p:nvSpPr>
          <p:cNvPr id="8" name="文本框 7"/>
          <p:cNvSpPr txBox="1"/>
          <p:nvPr/>
        </p:nvSpPr>
        <p:spPr>
          <a:xfrm>
            <a:off x="7009765" y="2106295"/>
            <a:ext cx="5080000" cy="521970"/>
          </a:xfrm>
          <a:prstGeom prst="rect">
            <a:avLst/>
          </a:prstGeom>
          <a:noFill/>
          <a:ln w="9525">
            <a:noFill/>
          </a:ln>
        </p:spPr>
        <p:txBody>
          <a:bodyPr>
            <a:spAutoFit/>
          </a:bodyPr>
          <a:lstStyle/>
          <a:p>
            <a:pPr indent="0"/>
            <a:r>
              <a:rPr sz="2800" b="0">
                <a:solidFill>
                  <a:srgbClr val="333333"/>
                </a:solidFill>
                <a:latin typeface="汉仪魏碑繁" panose="02010600000101010101" charset="-122"/>
                <a:ea typeface="汉仪魏碑繁" panose="02010600000101010101" charset="-122"/>
                <a:cs typeface="+mj-lt"/>
              </a:rPr>
              <a:t>Haier was founded in 1984</a:t>
            </a:r>
          </a:p>
        </p:txBody>
      </p:sp>
      <p:sp>
        <p:nvSpPr>
          <p:cNvPr id="19" name="矩形 18"/>
          <p:cNvSpPr/>
          <p:nvPr>
            <p:custDataLst>
              <p:tags r:id="rId2"/>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3"/>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6"/>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7"/>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6554470" y="2901315"/>
            <a:ext cx="5272405" cy="2420620"/>
          </a:xfrm>
          <a:prstGeom prst="rect">
            <a:avLst/>
          </a:prstGeom>
          <a:noFill/>
        </p:spPr>
        <p:txBody>
          <a:bodyPr wrap="square" rtlCol="0" anchor="t">
            <a:noAutofit/>
          </a:bodyPr>
          <a:lstStyle/>
          <a:p>
            <a:pPr indent="266700" algn="l"/>
            <a:r>
              <a:rPr lang="en-US" sz="2000" dirty="0">
                <a:latin typeface="汉仪魏碑简" panose="02010600000101010101" charset="-128"/>
                <a:ea typeface="汉仪魏碑简" panose="02010600000101010101" charset="-128"/>
                <a:cs typeface="+mj-lt"/>
                <a:sym typeface="+mn-ea"/>
              </a:rPr>
              <a:t> </a:t>
            </a:r>
            <a:r>
              <a:rPr sz="2000" dirty="0" err="1">
                <a:latin typeface="汉仪魏碑简" panose="02010600000101010101" charset="-128"/>
                <a:ea typeface="汉仪魏碑简" panose="02010600000101010101" charset="-128"/>
                <a:cs typeface="+mj-lt"/>
                <a:sym typeface="+mn-ea"/>
              </a:rPr>
              <a:t>Ruimin</a:t>
            </a:r>
            <a:r>
              <a:rPr lang="en-US" sz="2000" dirty="0">
                <a:latin typeface="汉仪魏碑简" panose="02010600000101010101" charset="-128"/>
                <a:ea typeface="汉仪魏碑简" panose="02010600000101010101" charset="-128"/>
                <a:cs typeface="+mj-lt"/>
                <a:sym typeface="+mn-ea"/>
              </a:rPr>
              <a:t> </a:t>
            </a:r>
            <a:r>
              <a:rPr lang="en-US" altLang="zh-CN" sz="2000" dirty="0">
                <a:latin typeface="汉仪魏碑简" panose="02010600000101010101" charset="-128"/>
                <a:ea typeface="汉仪魏碑简" panose="02010600000101010101" charset="-128"/>
                <a:cs typeface="+mj-lt"/>
                <a:sym typeface="+mn-ea"/>
              </a:rPr>
              <a:t>Zhang</a:t>
            </a:r>
            <a:r>
              <a:rPr sz="2000" dirty="0">
                <a:latin typeface="汉仪魏碑简" panose="02010600000101010101" charset="-128"/>
                <a:ea typeface="汉仪魏碑简" panose="02010600000101010101" charset="-128"/>
                <a:cs typeface="+mj-lt"/>
                <a:sym typeface="+mn-ea"/>
              </a:rPr>
              <a:t>, founder and honorary chairman of Haier Group, proposed the "</a:t>
            </a:r>
            <a:r>
              <a:rPr sz="2000" dirty="0" err="1">
                <a:latin typeface="汉仪魏碑简" panose="02010600000101010101" charset="-128"/>
                <a:ea typeface="汉仪魏碑简" panose="02010600000101010101" charset="-128"/>
                <a:cs typeface="+mj-lt"/>
                <a:sym typeface="+mn-ea"/>
              </a:rPr>
              <a:t>RenDanHeYi</a:t>
            </a:r>
            <a:r>
              <a:rPr sz="2000" dirty="0">
                <a:latin typeface="汉仪魏碑简" panose="02010600000101010101" charset="-128"/>
                <a:ea typeface="汉仪魏碑简" panose="02010600000101010101" charset="-128"/>
                <a:cs typeface="+mj-lt"/>
                <a:sym typeface="+mn-ea"/>
              </a:rPr>
              <a:t>" model.</a:t>
            </a:r>
          </a:p>
          <a:p>
            <a:pPr indent="266700" algn="l"/>
            <a:r>
              <a:rPr lang="en-US" sz="2000" dirty="0">
                <a:solidFill>
                  <a:srgbClr val="333333"/>
                </a:solidFill>
                <a:latin typeface="汉仪魏碑简" panose="02010600000101010101" charset="-128"/>
                <a:ea typeface="汉仪魏碑简" panose="02010600000101010101" charset="-128"/>
                <a:cs typeface="+mj-lt"/>
                <a:sym typeface="+mn-ea"/>
              </a:rPr>
              <a:t> </a:t>
            </a:r>
            <a:r>
              <a:rPr sz="2000" dirty="0">
                <a:solidFill>
                  <a:srgbClr val="333333"/>
                </a:solidFill>
                <a:latin typeface="汉仪魏碑简" panose="02010600000101010101" charset="-128"/>
                <a:ea typeface="汉仪魏碑简" panose="02010600000101010101" charset="-128"/>
                <a:cs typeface="+mj-lt"/>
                <a:sym typeface="+mn-ea"/>
              </a:rPr>
              <a:t>Haier has been the first household</a:t>
            </a:r>
            <a:r>
              <a:rPr lang="en-US" sz="2000" dirty="0">
                <a:solidFill>
                  <a:srgbClr val="333333"/>
                </a:solidFill>
                <a:latin typeface="汉仪魏碑简" panose="02010600000101010101" charset="-128"/>
                <a:ea typeface="汉仪魏碑简" panose="02010600000101010101" charset="-128"/>
                <a:cs typeface="+mj-lt"/>
                <a:sym typeface="+mn-ea"/>
              </a:rPr>
              <a:t> </a:t>
            </a:r>
            <a:r>
              <a:rPr sz="2000" dirty="0">
                <a:solidFill>
                  <a:srgbClr val="333333"/>
                </a:solidFill>
                <a:latin typeface="汉仪魏碑简" panose="02010600000101010101" charset="-128"/>
                <a:ea typeface="汉仪魏碑简" panose="02010600000101010101" charset="-128"/>
                <a:cs typeface="+mj-lt"/>
                <a:sym typeface="+mn-ea"/>
              </a:rPr>
              <a:t>appliance brand of Euromonitor International for 13 consecutive years</a:t>
            </a:r>
            <a:endParaRPr sz="2000" b="0" dirty="0">
              <a:solidFill>
                <a:srgbClr val="333333"/>
              </a:solidFill>
              <a:latin typeface="汉仪魏碑简" panose="02010600000101010101" charset="-128"/>
              <a:ea typeface="汉仪魏碑简" panose="02010600000101010101" charset="-128"/>
              <a:cs typeface="+mj-lt"/>
            </a:endParaRPr>
          </a:p>
          <a:p>
            <a:pPr indent="266700" algn="l"/>
            <a:endParaRPr lang="zh-CN" altLang="en-US" sz="2000" dirty="0">
              <a:latin typeface="汉仪魏碑简" panose="02010600000101010101" charset="-128"/>
              <a:ea typeface="汉仪魏碑简" panose="02010600000101010101" charset="-128"/>
              <a:cs typeface="+mj-lt"/>
              <a:sym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custDataLst>
              <p:tags r:id="rId1"/>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6"/>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6" name="标题 5"/>
          <p:cNvSpPr>
            <a:spLocks noGrp="1"/>
          </p:cNvSpPr>
          <p:nvPr>
            <p:ph type="title"/>
            <p:custDataLst>
              <p:tags r:id="rId7"/>
            </p:custDataLst>
          </p:nvPr>
        </p:nvSpPr>
        <p:spPr>
          <a:xfrm>
            <a:off x="858590" y="51505"/>
            <a:ext cx="10969200" cy="705600"/>
          </a:xfrm>
        </p:spPr>
        <p:txBody>
          <a:bodyPr/>
          <a:lstStyle/>
          <a:p>
            <a:r>
              <a:rPr lang="zh-CN" altLang="en-US" sz="2800">
                <a:latin typeface="汉仪魏碑简" panose="02010600000101010101" charset="-128"/>
                <a:ea typeface="汉仪魏碑简" panose="02010600000101010101" charset="-128"/>
              </a:rPr>
              <a:t>Background of the organization</a:t>
            </a:r>
          </a:p>
        </p:txBody>
      </p:sp>
      <p:sp>
        <p:nvSpPr>
          <p:cNvPr id="4" name="文本框 3"/>
          <p:cNvSpPr txBox="1"/>
          <p:nvPr/>
        </p:nvSpPr>
        <p:spPr>
          <a:xfrm>
            <a:off x="555625" y="1033145"/>
            <a:ext cx="6096000" cy="829945"/>
          </a:xfrm>
          <a:prstGeom prst="rect">
            <a:avLst/>
          </a:prstGeom>
          <a:noFill/>
        </p:spPr>
        <p:txBody>
          <a:bodyPr wrap="square" rtlCol="0" anchor="t">
            <a:spAutoFit/>
          </a:bodyPr>
          <a:lstStyle/>
          <a:p>
            <a:r>
              <a:rPr lang="zh-CN" altLang="en-US" sz="2400" dirty="0">
                <a:latin typeface="汉仪魏碑简" panose="02010600000101010101" charset="-128"/>
                <a:ea typeface="汉仪魏碑简" panose="02010600000101010101" charset="-128"/>
              </a:rPr>
              <a:t>What is the relationship between Haier Smart Home and Haier Group?</a:t>
            </a:r>
          </a:p>
        </p:txBody>
      </p:sp>
      <p:sp>
        <p:nvSpPr>
          <p:cNvPr id="7" name="文本框 6"/>
          <p:cNvSpPr txBox="1"/>
          <p:nvPr/>
        </p:nvSpPr>
        <p:spPr>
          <a:xfrm>
            <a:off x="555625" y="1863090"/>
            <a:ext cx="6892925" cy="4154170"/>
          </a:xfrm>
          <a:prstGeom prst="rect">
            <a:avLst/>
          </a:prstGeom>
          <a:noFill/>
        </p:spPr>
        <p:txBody>
          <a:bodyPr wrap="square" rtlCol="0" anchor="t">
            <a:spAutoFit/>
          </a:bodyPr>
          <a:lstStyle/>
          <a:p>
            <a:r>
              <a:rPr lang="zh-CN" altLang="en-US" sz="2400" dirty="0">
                <a:latin typeface="汉仪魏碑简" panose="02010600000101010101" charset="-128"/>
                <a:ea typeface="汉仪魏碑简" panose="02010600000101010101" charset="-128"/>
                <a:sym typeface="汉仪程行简" panose="00020600040101010101" charset="-122"/>
              </a:rPr>
              <a:t>Haier Smart Home Co., Ltd is a subsidiary of Haier Group. There are many brand industries under Haier, and Haier Zhijia is one of them. Haier Smart Home is the largest strategic business group of Haier Group, mainly undertaking the global appliance business of Haier Group. Internally build an interconnected factory, and users' individual needs reach the factory directly to realize real-time interconnection; Build a U+smart life open platform to provide users with interconnected smart life solutions</a:t>
            </a:r>
            <a:r>
              <a:rPr lang="zh-CN" altLang="en-US" sz="2400" dirty="0"/>
              <a:t>.</a:t>
            </a:r>
          </a:p>
        </p:txBody>
      </p:sp>
      <p:pic>
        <p:nvPicPr>
          <p:cNvPr id="101" name="图片 100"/>
          <p:cNvPicPr/>
          <p:nvPr>
            <p:custDataLst>
              <p:tags r:id="rId8"/>
            </p:custDataLst>
          </p:nvPr>
        </p:nvPicPr>
        <p:blipFill>
          <a:blip r:embed="rId10"/>
          <a:stretch>
            <a:fillRect/>
          </a:stretch>
        </p:blipFill>
        <p:spPr>
          <a:xfrm>
            <a:off x="7448550" y="1759585"/>
            <a:ext cx="4341495" cy="3942080"/>
          </a:xfrm>
          <a:prstGeom prst="rect">
            <a:avLst/>
          </a:prstGeom>
          <a:noFill/>
          <a:ln w="9525">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1353820" y="1305560"/>
            <a:ext cx="9879330" cy="4523105"/>
          </a:xfrm>
          <a:prstGeom prst="rect">
            <a:avLst/>
          </a:prstGeom>
          <a:noFill/>
        </p:spPr>
        <p:txBody>
          <a:bodyPr wrap="square" rtlCol="0" anchor="t">
            <a:spAutoFit/>
          </a:bodyPr>
          <a:lstStyle/>
          <a:p>
            <a:r>
              <a:rPr lang="zh-CN" altLang="en-US" sz="2400" dirty="0">
                <a:latin typeface="汉仪魏碑简" panose="02010600000101010101" charset="-128"/>
                <a:ea typeface="汉仪魏碑简" panose="02010600000101010101" charset="-128"/>
              </a:rPr>
              <a:t>Company name: Haier Zhijia Co., Ltd</a:t>
            </a:r>
            <a:r>
              <a:rPr lang="zh-CN" altLang="zh-CN" sz="1800" kern="100" dirty="0">
                <a:solidFill>
                  <a:srgbClr val="333333"/>
                </a:solidFill>
                <a:effectLst/>
                <a:latin typeface="Arial" panose="020B0604020202020204" pitchFamily="34" charset="0"/>
                <a:ea typeface="宋体" panose="02010600030101010101" pitchFamily="2" charset="-122"/>
                <a:cs typeface="Arial" panose="020B0604020202020204" pitchFamily="34" charset="0"/>
              </a:rPr>
              <a:t> （</a:t>
            </a:r>
            <a:r>
              <a:rPr lang="en-US" altLang="zh-CN" sz="1800" kern="100" dirty="0">
                <a:solidFill>
                  <a:srgbClr val="333333"/>
                </a:solidFill>
                <a:effectLst/>
                <a:latin typeface="微软雅黑" panose="020B0503020204020204" pitchFamily="34" charset="-122"/>
                <a:cs typeface="Times New Roman" panose="02020603050405020304" pitchFamily="18" charset="0"/>
              </a:rPr>
              <a:t>Corporation Limited</a:t>
            </a:r>
            <a:r>
              <a:rPr lang="zh-CN" altLang="zh-CN" sz="1800" kern="100" dirty="0">
                <a:solidFill>
                  <a:srgbClr val="333333"/>
                </a:solidFill>
                <a:effectLst/>
                <a:latin typeface="Arial" panose="020B0604020202020204" pitchFamily="34" charset="0"/>
                <a:ea typeface="宋体" panose="02010600030101010101" pitchFamily="2" charset="-122"/>
                <a:cs typeface="Arial" panose="020B0604020202020204" pitchFamily="34" charset="0"/>
              </a:rPr>
              <a:t>）</a:t>
            </a:r>
            <a:endParaRPr lang="zh-CN" altLang="en-US" sz="2400" dirty="0">
              <a:latin typeface="汉仪魏碑简" panose="02010600000101010101" charset="-128"/>
              <a:ea typeface="汉仪魏碑简" panose="02010600000101010101" charset="-128"/>
            </a:endParaRPr>
          </a:p>
          <a:p>
            <a:r>
              <a:rPr lang="zh-CN" altLang="en-US" sz="2400" dirty="0">
                <a:latin typeface="汉仪魏碑简" panose="02010600000101010101" charset="-128"/>
                <a:ea typeface="汉仪魏碑简" panose="02010600000101010101" charset="-128"/>
              </a:rPr>
              <a:t>English name of the company: Haier Smart Home Co., Ltd</a:t>
            </a:r>
          </a:p>
          <a:p>
            <a:r>
              <a:rPr lang="zh-CN" altLang="en-US" sz="2400" dirty="0">
                <a:latin typeface="汉仪魏碑简" panose="02010600000101010101" charset="-128"/>
                <a:ea typeface="汉仪魏碑简" panose="02010600000101010101" charset="-128"/>
              </a:rPr>
              <a:t>Listed market: Shanghai Stock Exchange</a:t>
            </a:r>
          </a:p>
          <a:p>
            <a:r>
              <a:rPr lang="zh-CN" altLang="en-US" sz="2400" dirty="0">
                <a:latin typeface="汉仪魏碑简" panose="02010600000101010101" charset="-128"/>
                <a:ea typeface="汉仪魏碑简" panose="02010600000101010101" charset="-128"/>
              </a:rPr>
              <a:t>Date of establishment: March 31（</a:t>
            </a:r>
            <a:r>
              <a:rPr lang="en-US" altLang="zh-CN" sz="2400" dirty="0">
                <a:latin typeface="汉仪魏碑简" panose="02010600000101010101" charset="-128"/>
                <a:ea typeface="汉仪魏碑简" panose="02010600000101010101" charset="-128"/>
              </a:rPr>
              <a:t>March the thirty-first)</a:t>
            </a:r>
            <a:r>
              <a:rPr lang="zh-CN" altLang="en-US" sz="2400" dirty="0">
                <a:latin typeface="汉仪魏碑简" panose="02010600000101010101" charset="-128"/>
                <a:ea typeface="汉仪魏碑简" panose="02010600000101010101" charset="-128"/>
              </a:rPr>
              <a:t>, 1994</a:t>
            </a:r>
          </a:p>
          <a:p>
            <a:r>
              <a:rPr lang="zh-CN" altLang="en-US" sz="2400" dirty="0">
                <a:latin typeface="汉仪魏碑简" panose="02010600000101010101" charset="-128"/>
                <a:ea typeface="汉仪魏碑简" panose="02010600000101010101" charset="-128"/>
              </a:rPr>
              <a:t>Organization form: private enterprise</a:t>
            </a:r>
          </a:p>
          <a:p>
            <a:r>
              <a:rPr lang="zh-CN" altLang="en-US" sz="2400" dirty="0">
                <a:latin typeface="汉仪魏碑简" panose="02010600000101010101" charset="-128"/>
                <a:ea typeface="汉仪魏碑简" panose="02010600000101010101" charset="-128"/>
              </a:rPr>
              <a:t>The predecessor of the company is Qingdao Refrigerator General Factory, which was founded in 1984. On December 16, 1989, the People's Bank of China Qingdao Branch set up a joint stock limited company by way of directional raising and restructuring funds of 150 million yuan.</a:t>
            </a:r>
          </a:p>
          <a:p>
            <a:r>
              <a:rPr lang="zh-CN" altLang="en-US" sz="2400" dirty="0">
                <a:latin typeface="汉仪魏碑简" panose="02010600000101010101" charset="-128"/>
                <a:ea typeface="汉仪魏碑简" panose="02010600000101010101" charset="-128"/>
              </a:rPr>
              <a:t>In June 2019, the company name was changed from "Qingdao Haier Co., Ltd." to "Haier Smart Home Co., Ltd.", and the English name was changed from "Qingdao Haier Co., Ltd." to "Haier Smart Home Co., Ltd.".</a:t>
            </a:r>
          </a:p>
        </p:txBody>
      </p:sp>
      <p:sp>
        <p:nvSpPr>
          <p:cNvPr id="9" name="矩形 8"/>
          <p:cNvSpPr/>
          <p:nvPr>
            <p:custDataLst>
              <p:tags r:id="rId1"/>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6"/>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6" name="标题 5"/>
          <p:cNvSpPr>
            <a:spLocks noGrp="1"/>
          </p:cNvSpPr>
          <p:nvPr>
            <p:ph type="title"/>
            <p:custDataLst>
              <p:tags r:id="rId7"/>
            </p:custDataLst>
          </p:nvPr>
        </p:nvSpPr>
        <p:spPr>
          <a:xfrm>
            <a:off x="858590" y="51505"/>
            <a:ext cx="10969200" cy="705600"/>
          </a:xfrm>
        </p:spPr>
        <p:txBody>
          <a:bodyPr/>
          <a:lstStyle/>
          <a:p>
            <a:r>
              <a:rPr lang="zh-CN" altLang="en-US" sz="2800">
                <a:latin typeface="汉仪魏碑简" panose="02010600000101010101" charset="-128"/>
                <a:ea typeface="汉仪魏碑简" panose="02010600000101010101" charset="-128"/>
              </a:rPr>
              <a:t>Background of the organization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p:cNvSpPr/>
          <p:nvPr>
            <p:custDataLst>
              <p:tags r:id="rId1"/>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6"/>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6" name="标题 5"/>
          <p:cNvSpPr>
            <a:spLocks noGrp="1"/>
          </p:cNvSpPr>
          <p:nvPr>
            <p:ph type="title"/>
            <p:custDataLst>
              <p:tags r:id="rId7"/>
            </p:custDataLst>
          </p:nvPr>
        </p:nvSpPr>
        <p:spPr>
          <a:xfrm>
            <a:off x="858590" y="51505"/>
            <a:ext cx="10969200" cy="705600"/>
          </a:xfrm>
        </p:spPr>
        <p:txBody>
          <a:bodyPr/>
          <a:lstStyle/>
          <a:p>
            <a:r>
              <a:rPr lang="zh-CN" altLang="en-US" sz="2800">
                <a:latin typeface="汉仪魏碑简" panose="02010600000101010101" charset="-128"/>
                <a:ea typeface="汉仪魏碑简" panose="02010600000101010101" charset="-128"/>
              </a:rPr>
              <a:t>Background of the organization</a:t>
            </a:r>
          </a:p>
        </p:txBody>
      </p:sp>
      <p:graphicFrame>
        <p:nvGraphicFramePr>
          <p:cNvPr id="10" name="内容占位符 12">
            <a:extLst>
              <a:ext uri="{FF2B5EF4-FFF2-40B4-BE49-F238E27FC236}">
                <a16:creationId xmlns:a16="http://schemas.microsoft.com/office/drawing/2014/main" id="{9EC442FC-02FC-4853-B73D-511FEFF46746}"/>
              </a:ext>
            </a:extLst>
          </p:cNvPr>
          <p:cNvGraphicFramePr>
            <a:graphicFrameLocks noGrp="1"/>
          </p:cNvGraphicFramePr>
          <p:nvPr>
            <p:ph idx="1"/>
            <p:extLst>
              <p:ext uri="{D42A27DB-BD31-4B8C-83A1-F6EECF244321}">
                <p14:modId xmlns:p14="http://schemas.microsoft.com/office/powerpoint/2010/main" val="4141790986"/>
              </p:ext>
            </p:extLst>
          </p:nvPr>
        </p:nvGraphicFramePr>
        <p:xfrm>
          <a:off x="1879368" y="945560"/>
          <a:ext cx="7486985" cy="2564741"/>
        </p:xfrm>
        <a:graphic>
          <a:graphicData uri="http://schemas.openxmlformats.org/drawingml/2006/chart">
            <c:chart xmlns:c="http://schemas.openxmlformats.org/drawingml/2006/chart" xmlns:r="http://schemas.openxmlformats.org/officeDocument/2006/relationships" r:id="rId9"/>
          </a:graphicData>
        </a:graphic>
      </p:graphicFrame>
      <p:sp>
        <p:nvSpPr>
          <p:cNvPr id="12" name="文本框 11">
            <a:extLst>
              <a:ext uri="{FF2B5EF4-FFF2-40B4-BE49-F238E27FC236}">
                <a16:creationId xmlns:a16="http://schemas.microsoft.com/office/drawing/2014/main" id="{B96BC481-868E-44FC-B3FB-0821207F14B8}"/>
              </a:ext>
            </a:extLst>
          </p:cNvPr>
          <p:cNvSpPr txBox="1"/>
          <p:nvPr/>
        </p:nvSpPr>
        <p:spPr>
          <a:xfrm>
            <a:off x="65314" y="3430742"/>
            <a:ext cx="12014926" cy="3046988"/>
          </a:xfrm>
          <a:prstGeom prst="rect">
            <a:avLst/>
          </a:prstGeom>
          <a:noFill/>
        </p:spPr>
        <p:txBody>
          <a:bodyPr wrap="square">
            <a:spAutoFit/>
          </a:bodyPr>
          <a:lstStyle/>
          <a:p>
            <a:r>
              <a:rPr lang="en-US" altLang="zh-CN" sz="1600" dirty="0"/>
              <a:t>According to the financial statements of Haier </a:t>
            </a:r>
            <a:r>
              <a:rPr lang="en-US" altLang="zh-CN" sz="1600" dirty="0" err="1"/>
              <a:t>Zhijia</a:t>
            </a:r>
            <a:r>
              <a:rPr lang="en-US" altLang="zh-CN" sz="1600" dirty="0"/>
              <a:t> in the past three years, the company's total assets have increased year by year. From 2018 to 2020, they were 112.558 billion yuan, 123.02 billion yuan and 129.652 billion yuan respectively. Among them, the year-on-year growth rates in 2019 and 2020 were 7.34% and 8.67% respectively. The company's net assets are also growing year by year. From 2018 to 2020, it was 44.981 billion yuan, 47.67 billion yuan and 52.17 billion yuan respectively, with year-on-year growth rates of 6.75%, 5.54% and 10.14% respectively. 2. The operating income of Haier </a:t>
            </a:r>
            <a:r>
              <a:rPr lang="en-US" altLang="zh-CN" sz="1600" dirty="0" err="1"/>
              <a:t>Zhijia</a:t>
            </a:r>
            <a:r>
              <a:rPr lang="en-US" altLang="zh-CN" sz="1600" dirty="0"/>
              <a:t> has increased year by year in the past three years. From 2018 to 2020, it was 186.252 billion yuan, 1948.58 billion yuan and 212.533 billion yuan respectively, with year-on-year growth rates of 7.75%, 4.11% and 8.95 respectively. %. At the same time, the company's net profit also showed steady growth. From 2018 to 2020, it was 7.444 billion yuan, 7.762 billion yuan and 8.127 billion yuan respectively, with year-on-year growth rates of 4.36%, 4.81% and 11.56% respectively. 3. Cash flow Haier </a:t>
            </a:r>
            <a:r>
              <a:rPr lang="en-US" altLang="zh-CN" sz="1600" dirty="0" err="1"/>
              <a:t>Zhijia's</a:t>
            </a:r>
            <a:r>
              <a:rPr lang="en-US" altLang="zh-CN" sz="1600" dirty="0"/>
              <a:t> operating cash flow in the past three years is sufficient, from 2018 to 2020: 10.262 billion yuan, 11.122 billion yuan and 12.365 billion yuan respectively. Among them, the year-on-year growth rates in 2019 and 2020 were 10.45% and 9.10% respectively. In addition, the company's cash flow from investment activities and fund-raising activities have also remained stable in the past three years.</a:t>
            </a:r>
            <a:endParaRPr lang="zh-CN" altLang="en-US" sz="1600" dirty="0"/>
          </a:p>
        </p:txBody>
      </p:sp>
    </p:spTree>
    <p:extLst>
      <p:ext uri="{BB962C8B-B14F-4D97-AF65-F5344CB8AC3E}">
        <p14:creationId xmlns:p14="http://schemas.microsoft.com/office/powerpoint/2010/main" val="351410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custDataLst>
              <p:tags r:id="rId1"/>
            </p:custDataLst>
          </p:nvPr>
        </p:nvSpPr>
        <p:spPr>
          <a:xfrm>
            <a:off x="817950" y="62935"/>
            <a:ext cx="10969200" cy="705600"/>
          </a:xfrm>
        </p:spPr>
        <p:txBody>
          <a:bodyPr/>
          <a:lstStyle/>
          <a:p>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sp>
        <p:nvSpPr>
          <p:cNvPr id="5" name="内容占位符 4"/>
          <p:cNvSpPr>
            <a:spLocks noGrp="1"/>
          </p:cNvSpPr>
          <p:nvPr>
            <p:ph idx="1"/>
            <p:custDataLst>
              <p:tags r:id="rId2"/>
            </p:custDataLst>
          </p:nvPr>
        </p:nvSpPr>
        <p:spPr>
          <a:xfrm>
            <a:off x="341630" y="863600"/>
            <a:ext cx="10515600" cy="706120"/>
          </a:xfrm>
        </p:spPr>
        <p:txBody>
          <a:bodyPr>
            <a:noAutofit/>
          </a:bodyPr>
          <a:lstStyle/>
          <a:p>
            <a:pPr marL="0" indent="0">
              <a:buNone/>
            </a:pPr>
            <a:r>
              <a:rPr lang="zh-CN" altLang="en-US" sz="2000" b="1">
                <a:latin typeface="汉仪魏碑简" panose="02010600000101010101" charset="-128"/>
                <a:ea typeface="汉仪魏碑简" panose="02010600000101010101" charset="-128"/>
              </a:rPr>
              <a:t>The process of organizational change The cause of organizational change</a:t>
            </a:r>
          </a:p>
        </p:txBody>
      </p:sp>
      <p:grpSp>
        <p:nvGrpSpPr>
          <p:cNvPr id="11" name="组合 10"/>
          <p:cNvGrpSpPr/>
          <p:nvPr/>
        </p:nvGrpSpPr>
        <p:grpSpPr>
          <a:xfrm>
            <a:off x="-29845" y="179070"/>
            <a:ext cx="12109450" cy="6989445"/>
            <a:chOff x="-47" y="253"/>
            <a:chExt cx="19070" cy="11007"/>
          </a:xfrm>
        </p:grpSpPr>
        <p:grpSp>
          <p:nvGrpSpPr>
            <p:cNvPr id="16" name="组合 15"/>
            <p:cNvGrpSpPr/>
            <p:nvPr/>
          </p:nvGrpSpPr>
          <p:grpSpPr>
            <a:xfrm>
              <a:off x="472" y="253"/>
              <a:ext cx="691" cy="785"/>
              <a:chOff x="11094" y="2627"/>
              <a:chExt cx="1040" cy="1117"/>
            </a:xfrm>
          </p:grpSpPr>
          <p:sp>
            <p:nvSpPr>
              <p:cNvPr id="19" name="矩形 18"/>
              <p:cNvSpPr/>
              <p:nvPr>
                <p:custDataLst>
                  <p:tags r:id="rId2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5" name="组合 44"/>
            <p:cNvGrpSpPr/>
            <p:nvPr/>
          </p:nvGrpSpPr>
          <p:grpSpPr>
            <a:xfrm>
              <a:off x="-47" y="10318"/>
              <a:ext cx="19071" cy="942"/>
              <a:chOff x="313" y="9338"/>
              <a:chExt cx="772" cy="942"/>
            </a:xfrm>
          </p:grpSpPr>
          <p:sp>
            <p:nvSpPr>
              <p:cNvPr id="46" name="矩形 45"/>
              <p:cNvSpPr/>
              <p:nvPr>
                <p:custDataLst>
                  <p:tags r:id="rId23"/>
                </p:custDataLst>
              </p:nvPr>
            </p:nvSpPr>
            <p:spPr>
              <a:xfrm>
                <a:off x="313" y="9338"/>
                <a:ext cx="625" cy="731"/>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24"/>
                </p:custDataLst>
              </p:nvPr>
            </p:nvSpPr>
            <p:spPr>
              <a:xfrm>
                <a:off x="460" y="9549"/>
                <a:ext cx="625" cy="731"/>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cxnSp>
          <p:nvCxnSpPr>
            <p:cNvPr id="48" name="直接连接符 47"/>
            <p:cNvCxnSpPr/>
            <p:nvPr>
              <p:custDataLst>
                <p:tags r:id="rId21"/>
              </p:custDataLst>
            </p:nvPr>
          </p:nvCxnSpPr>
          <p:spPr>
            <a:xfrm>
              <a:off x="1288" y="1000"/>
              <a:ext cx="1356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22"/>
              </p:custDataLst>
            </p:nvPr>
          </p:nvCxnSpPr>
          <p:spPr>
            <a:xfrm>
              <a:off x="1248" y="1060"/>
              <a:ext cx="1682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grpSp>
      <p:grpSp>
        <p:nvGrpSpPr>
          <p:cNvPr id="50" name="组合 49"/>
          <p:cNvGrpSpPr/>
          <p:nvPr/>
        </p:nvGrpSpPr>
        <p:grpSpPr>
          <a:xfrm>
            <a:off x="1224280" y="1953260"/>
            <a:ext cx="2832100" cy="1503045"/>
            <a:chOff x="2528" y="2935"/>
            <a:chExt cx="4460" cy="2367"/>
          </a:xfrm>
        </p:grpSpPr>
        <p:sp>
          <p:nvSpPr>
            <p:cNvPr id="51" name="圆角矩形 50"/>
            <p:cNvSpPr/>
            <p:nvPr>
              <p:custDataLst>
                <p:tags r:id="rId18"/>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燕尾形箭头 51"/>
            <p:cNvSpPr/>
            <p:nvPr>
              <p:custDataLst>
                <p:tags r:id="rId19"/>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3" name="文本框 52"/>
            <p:cNvSpPr txBox="1"/>
            <p:nvPr>
              <p:custDataLst>
                <p:tags r:id="rId20"/>
              </p:custDataLst>
            </p:nvPr>
          </p:nvSpPr>
          <p:spPr>
            <a:xfrm>
              <a:off x="2838" y="3484"/>
              <a:ext cx="4000" cy="1113"/>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Rapid development of science and technology</a:t>
              </a:r>
            </a:p>
          </p:txBody>
        </p:sp>
      </p:grpSp>
      <p:grpSp>
        <p:nvGrpSpPr>
          <p:cNvPr id="54" name="组合 53"/>
          <p:cNvGrpSpPr/>
          <p:nvPr/>
        </p:nvGrpSpPr>
        <p:grpSpPr>
          <a:xfrm>
            <a:off x="4526280" y="1971675"/>
            <a:ext cx="2832100" cy="1503045"/>
            <a:chOff x="2528" y="2935"/>
            <a:chExt cx="4460" cy="2367"/>
          </a:xfrm>
        </p:grpSpPr>
        <p:sp>
          <p:nvSpPr>
            <p:cNvPr id="55" name="圆角矩形 54"/>
            <p:cNvSpPr/>
            <p:nvPr>
              <p:custDataLst>
                <p:tags r:id="rId15"/>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6" name="燕尾形箭头 55"/>
            <p:cNvSpPr/>
            <p:nvPr>
              <p:custDataLst>
                <p:tags r:id="rId16"/>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文本框 56"/>
            <p:cNvSpPr txBox="1"/>
            <p:nvPr>
              <p:custDataLst>
                <p:tags r:id="rId17"/>
              </p:custDataLst>
            </p:nvPr>
          </p:nvSpPr>
          <p:spPr>
            <a:xfrm>
              <a:off x="2838" y="3484"/>
              <a:ext cx="4000" cy="1113"/>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Market changes and competitive pressures</a:t>
              </a:r>
            </a:p>
          </p:txBody>
        </p:sp>
      </p:grpSp>
      <p:grpSp>
        <p:nvGrpSpPr>
          <p:cNvPr id="58" name="组合 57"/>
          <p:cNvGrpSpPr/>
          <p:nvPr/>
        </p:nvGrpSpPr>
        <p:grpSpPr>
          <a:xfrm>
            <a:off x="7828280" y="1971675"/>
            <a:ext cx="2832100" cy="1503045"/>
            <a:chOff x="2528" y="2935"/>
            <a:chExt cx="4460" cy="2367"/>
          </a:xfrm>
        </p:grpSpPr>
        <p:sp>
          <p:nvSpPr>
            <p:cNvPr id="59" name="圆角矩形 58"/>
            <p:cNvSpPr/>
            <p:nvPr>
              <p:custDataLst>
                <p:tags r:id="rId12"/>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0" name="燕尾形箭头 59"/>
            <p:cNvSpPr/>
            <p:nvPr>
              <p:custDataLst>
                <p:tags r:id="rId13"/>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1" name="文本框 60"/>
            <p:cNvSpPr txBox="1"/>
            <p:nvPr>
              <p:custDataLst>
                <p:tags r:id="rId14"/>
              </p:custDataLst>
            </p:nvPr>
          </p:nvSpPr>
          <p:spPr>
            <a:xfrm>
              <a:off x="2838" y="3513"/>
              <a:ext cx="4000" cy="1113"/>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Changes in economic development</a:t>
              </a:r>
            </a:p>
          </p:txBody>
        </p:sp>
      </p:grpSp>
      <p:grpSp>
        <p:nvGrpSpPr>
          <p:cNvPr id="62" name="组合 61"/>
          <p:cNvGrpSpPr/>
          <p:nvPr/>
        </p:nvGrpSpPr>
        <p:grpSpPr>
          <a:xfrm>
            <a:off x="1249680" y="3876675"/>
            <a:ext cx="2832100" cy="1503045"/>
            <a:chOff x="2528" y="2935"/>
            <a:chExt cx="4460" cy="2367"/>
          </a:xfrm>
        </p:grpSpPr>
        <p:sp>
          <p:nvSpPr>
            <p:cNvPr id="63" name="圆角矩形 62"/>
            <p:cNvSpPr/>
            <p:nvPr>
              <p:custDataLst>
                <p:tags r:id="rId9"/>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4" name="燕尾形箭头 63"/>
            <p:cNvSpPr/>
            <p:nvPr>
              <p:custDataLst>
                <p:tags r:id="rId10"/>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5" name="文本框 64"/>
            <p:cNvSpPr txBox="1"/>
            <p:nvPr>
              <p:custDataLst>
                <p:tags r:id="rId11"/>
              </p:custDataLst>
            </p:nvPr>
          </p:nvSpPr>
          <p:spPr>
            <a:xfrm>
              <a:off x="2838" y="3542"/>
              <a:ext cx="4000" cy="1113"/>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Enterprise development needs</a:t>
              </a:r>
            </a:p>
          </p:txBody>
        </p:sp>
      </p:grpSp>
      <p:grpSp>
        <p:nvGrpSpPr>
          <p:cNvPr id="66" name="组合 65"/>
          <p:cNvGrpSpPr/>
          <p:nvPr/>
        </p:nvGrpSpPr>
        <p:grpSpPr>
          <a:xfrm>
            <a:off x="4551680" y="3876675"/>
            <a:ext cx="2832100" cy="1503045"/>
            <a:chOff x="2528" y="2935"/>
            <a:chExt cx="4460" cy="2367"/>
          </a:xfrm>
        </p:grpSpPr>
        <p:sp>
          <p:nvSpPr>
            <p:cNvPr id="67" name="圆角矩形 66"/>
            <p:cNvSpPr/>
            <p:nvPr>
              <p:custDataLst>
                <p:tags r:id="rId6"/>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8" name="燕尾形箭头 67"/>
            <p:cNvSpPr/>
            <p:nvPr>
              <p:custDataLst>
                <p:tags r:id="rId7"/>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9" name="文本框 68"/>
            <p:cNvSpPr txBox="1"/>
            <p:nvPr>
              <p:custDataLst>
                <p:tags r:id="rId8"/>
              </p:custDataLst>
            </p:nvPr>
          </p:nvSpPr>
          <p:spPr>
            <a:xfrm>
              <a:off x="2838" y="3484"/>
              <a:ext cx="4000" cy="1113"/>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Interpersonal conflicts and contradictions</a:t>
              </a:r>
            </a:p>
          </p:txBody>
        </p:sp>
      </p:grpSp>
      <p:grpSp>
        <p:nvGrpSpPr>
          <p:cNvPr id="70" name="组合 69"/>
          <p:cNvGrpSpPr/>
          <p:nvPr/>
        </p:nvGrpSpPr>
        <p:grpSpPr>
          <a:xfrm>
            <a:off x="7853680" y="3876675"/>
            <a:ext cx="2832100" cy="1503045"/>
            <a:chOff x="2528" y="2935"/>
            <a:chExt cx="4460" cy="2367"/>
          </a:xfrm>
        </p:grpSpPr>
        <p:sp>
          <p:nvSpPr>
            <p:cNvPr id="71" name="圆角矩形 70"/>
            <p:cNvSpPr/>
            <p:nvPr>
              <p:custDataLst>
                <p:tags r:id="rId3"/>
              </p:custDataLst>
            </p:nvPr>
          </p:nvSpPr>
          <p:spPr>
            <a:xfrm flipH="1">
              <a:off x="6748" y="3163"/>
              <a:ext cx="240" cy="2080"/>
            </a:xfrm>
            <a:prstGeom prst="roundRect">
              <a:avLst>
                <a:gd name="adj" fmla="val 37878"/>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2" name="燕尾形箭头 71"/>
            <p:cNvSpPr/>
            <p:nvPr>
              <p:custDataLst>
                <p:tags r:id="rId4"/>
              </p:custDataLst>
            </p:nvPr>
          </p:nvSpPr>
          <p:spPr>
            <a:xfrm>
              <a:off x="2528" y="2935"/>
              <a:ext cx="4460" cy="2367"/>
            </a:xfrm>
            <a:prstGeom prst="notchedRightArrow">
              <a:avLst>
                <a:gd name="adj1" fmla="val 50000"/>
                <a:gd name="adj2" fmla="val 38007"/>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文本框 72"/>
            <p:cNvSpPr txBox="1"/>
            <p:nvPr>
              <p:custDataLst>
                <p:tags r:id="rId5"/>
              </p:custDataLst>
            </p:nvPr>
          </p:nvSpPr>
          <p:spPr>
            <a:xfrm>
              <a:off x="3558" y="3774"/>
              <a:ext cx="2920" cy="628"/>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team building</a:t>
              </a:r>
            </a:p>
          </p:txBody>
        </p:sp>
      </p:grpSp>
      <p:sp>
        <p:nvSpPr>
          <p:cNvPr id="2" name="文本框 1"/>
          <p:cNvSpPr txBox="1"/>
          <p:nvPr/>
        </p:nvSpPr>
        <p:spPr>
          <a:xfrm>
            <a:off x="299720" y="5342255"/>
            <a:ext cx="11613515" cy="1231900"/>
          </a:xfrm>
          <a:prstGeom prst="rect">
            <a:avLst/>
          </a:prstGeom>
          <a:noFill/>
        </p:spPr>
        <p:txBody>
          <a:bodyPr wrap="square" rtlCol="0" anchor="t">
            <a:noAutofit/>
          </a:bodyPr>
          <a:lstStyle/>
          <a:p>
            <a:r>
              <a:rPr lang="zh-CN" altLang="en-US"/>
              <a:t>Peter Drucker, the world famous management master, said: "We can't control change, we can only go ahead of change.", "Change is inevitable.". This view fully shows that the environment is changeable, and managers must constantly change management to ensure the survival and development of enterprises.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custDataLst>
              <p:tags r:id="rId1"/>
            </p:custDataLst>
          </p:nvPr>
        </p:nvSpPr>
        <p:spPr>
          <a:xfrm>
            <a:off x="1031240" y="1552575"/>
            <a:ext cx="10034270" cy="1938020"/>
          </a:xfrm>
          <a:prstGeom prst="rect">
            <a:avLst/>
          </a:prstGeom>
          <a:noFill/>
        </p:spPr>
        <p:txBody>
          <a:bodyPr wrap="square" rtlCol="0" anchor="t">
            <a:spAutoFit/>
          </a:bodyPr>
          <a:lstStyle/>
          <a:p>
            <a:pPr>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original stability and balance of the organization can't adapt to the requirements of the changing situation, so we should break them through reform. But breaking the original stability and balance is not the goal in itself, but the purpose is to establish a new stability and balance to adapt to the new situation. We should organically combine the organization's variability and stability</a:t>
            </a:r>
          </a:p>
        </p:txBody>
      </p:sp>
      <p:sp>
        <p:nvSpPr>
          <p:cNvPr id="4" name="标题 3"/>
          <p:cNvSpPr>
            <a:spLocks noGrp="1"/>
          </p:cNvSpPr>
          <p:nvPr>
            <p:ph type="title"/>
            <p:custDataLst>
              <p:tags r:id="rId2"/>
            </p:custDataLst>
          </p:nvPr>
        </p:nvSpPr>
        <p:spPr>
          <a:xfrm>
            <a:off x="792550" y="24200"/>
            <a:ext cx="10969200" cy="705600"/>
          </a:xfrm>
        </p:spPr>
        <p:txBody>
          <a:bodyPr/>
          <a:lstStyle/>
          <a:p>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sp>
        <p:nvSpPr>
          <p:cNvPr id="6" name="文本框 5"/>
          <p:cNvSpPr txBox="1"/>
          <p:nvPr>
            <p:custDataLst>
              <p:tags r:id="rId3"/>
            </p:custDataLst>
          </p:nvPr>
        </p:nvSpPr>
        <p:spPr>
          <a:xfrm>
            <a:off x="1035685" y="917575"/>
            <a:ext cx="10952480" cy="829945"/>
          </a:xfrm>
          <a:prstGeom prst="rect">
            <a:avLst/>
          </a:prstGeom>
          <a:noFill/>
        </p:spPr>
        <p:txBody>
          <a:bodyPr wrap="square" rtlCol="0" anchor="t">
            <a:spAutoFit/>
          </a:bodyPr>
          <a:lstStyle/>
          <a:p>
            <a:r>
              <a:rPr lang="zh-CN" altLang="en-US" sz="2400">
                <a:latin typeface="汉仪魏碑简" panose="02010600000101010101" charset="-128"/>
                <a:ea typeface="汉仪魏碑简" panose="02010600000101010101" charset="-128"/>
              </a:rPr>
              <a:t>The meaning of organizational change:</a:t>
            </a:r>
          </a:p>
          <a:p>
            <a:r>
              <a:rPr lang="zh-CN" altLang="en-US" sz="2400">
                <a:latin typeface="汉仪魏碑简" panose="02010600000101010101" charset="-128"/>
                <a:ea typeface="汉仪魏碑简" panose="02010600000101010101" charset="-128"/>
              </a:rPr>
              <a:t>Change is the development stage for organizations to achieve dynamic balance </a:t>
            </a:r>
          </a:p>
        </p:txBody>
      </p:sp>
      <p:sp>
        <p:nvSpPr>
          <p:cNvPr id="8" name="圆角矩形 7"/>
          <p:cNvSpPr/>
          <p:nvPr>
            <p:custDataLst>
              <p:tags r:id="rId4"/>
            </p:custDataLst>
          </p:nvPr>
        </p:nvSpPr>
        <p:spPr>
          <a:xfrm>
            <a:off x="738505" y="911860"/>
            <a:ext cx="10833100" cy="2687955"/>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9" name="直接连接符 8"/>
          <p:cNvCxnSpPr/>
          <p:nvPr>
            <p:custDataLst>
              <p:tags r:id="rId5"/>
            </p:custDataLst>
          </p:nvPr>
        </p:nvCxnSpPr>
        <p:spPr>
          <a:xfrm>
            <a:off x="1031240" y="1358900"/>
            <a:ext cx="858774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2" name="圆角矩形 11"/>
          <p:cNvSpPr/>
          <p:nvPr>
            <p:custDataLst>
              <p:tags r:id="rId6"/>
            </p:custDataLst>
          </p:nvPr>
        </p:nvSpPr>
        <p:spPr>
          <a:xfrm>
            <a:off x="5038725" y="4643755"/>
            <a:ext cx="1588135" cy="666750"/>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文本框 12"/>
          <p:cNvSpPr txBox="1"/>
          <p:nvPr>
            <p:custDataLst>
              <p:tags r:id="rId7"/>
            </p:custDataLst>
          </p:nvPr>
        </p:nvSpPr>
        <p:spPr>
          <a:xfrm>
            <a:off x="5368290" y="4662170"/>
            <a:ext cx="1329055" cy="645160"/>
          </a:xfrm>
          <a:prstGeom prst="rect">
            <a:avLst/>
          </a:prstGeom>
          <a:noFill/>
        </p:spPr>
        <p:txBody>
          <a:bodyPr wrap="square" rtlCol="0" anchor="t">
            <a:spAutoFit/>
          </a:bodyPr>
          <a:lstStyle/>
          <a:p>
            <a:r>
              <a:rPr lang="en-US" altLang="zh-CN">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r>
              <a:rPr lang="zh-CN" altLang="en-US">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ynamic equilibrium</a:t>
            </a:r>
          </a:p>
        </p:txBody>
      </p:sp>
      <p:cxnSp>
        <p:nvCxnSpPr>
          <p:cNvPr id="14" name="直接连接符 13"/>
          <p:cNvCxnSpPr/>
          <p:nvPr>
            <p:custDataLst>
              <p:tags r:id="rId8"/>
            </p:custDataLst>
          </p:nvPr>
        </p:nvCxnSpPr>
        <p:spPr>
          <a:xfrm>
            <a:off x="4068445" y="4220210"/>
            <a:ext cx="951230" cy="51308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cxnSp>
        <p:nvCxnSpPr>
          <p:cNvPr id="15" name="直接连接符 14"/>
          <p:cNvCxnSpPr/>
          <p:nvPr>
            <p:custDataLst>
              <p:tags r:id="rId9"/>
            </p:custDataLst>
          </p:nvPr>
        </p:nvCxnSpPr>
        <p:spPr>
          <a:xfrm>
            <a:off x="6626860" y="5310505"/>
            <a:ext cx="951230" cy="51308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sp>
        <p:nvSpPr>
          <p:cNvPr id="17" name="圆角矩形 16"/>
          <p:cNvSpPr/>
          <p:nvPr>
            <p:custDataLst>
              <p:tags r:id="rId10"/>
            </p:custDataLst>
          </p:nvPr>
        </p:nvSpPr>
        <p:spPr>
          <a:xfrm>
            <a:off x="2319020" y="3977005"/>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圆角矩形 17"/>
          <p:cNvSpPr/>
          <p:nvPr>
            <p:custDataLst>
              <p:tags r:id="rId11"/>
            </p:custDataLst>
          </p:nvPr>
        </p:nvSpPr>
        <p:spPr>
          <a:xfrm>
            <a:off x="2319020" y="5546090"/>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圆角矩形 18"/>
          <p:cNvSpPr/>
          <p:nvPr>
            <p:custDataLst>
              <p:tags r:id="rId12"/>
            </p:custDataLst>
          </p:nvPr>
        </p:nvSpPr>
        <p:spPr>
          <a:xfrm>
            <a:off x="7876540" y="3977005"/>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0" name="圆角矩形 19"/>
          <p:cNvSpPr/>
          <p:nvPr>
            <p:custDataLst>
              <p:tags r:id="rId13"/>
            </p:custDataLst>
          </p:nvPr>
        </p:nvSpPr>
        <p:spPr>
          <a:xfrm>
            <a:off x="7876540" y="5546090"/>
            <a:ext cx="1588135" cy="6667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21" name="直接连接符 20"/>
          <p:cNvCxnSpPr/>
          <p:nvPr>
            <p:custDataLst>
              <p:tags r:id="rId14"/>
            </p:custDataLst>
          </p:nvPr>
        </p:nvCxnSpPr>
        <p:spPr>
          <a:xfrm flipV="1">
            <a:off x="4134485" y="5240020"/>
            <a:ext cx="885190" cy="47752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cxnSp>
        <p:nvCxnSpPr>
          <p:cNvPr id="22" name="直接连接符 21"/>
          <p:cNvCxnSpPr/>
          <p:nvPr>
            <p:custDataLst>
              <p:tags r:id="rId15"/>
            </p:custDataLst>
          </p:nvPr>
        </p:nvCxnSpPr>
        <p:spPr>
          <a:xfrm flipV="1">
            <a:off x="6677660" y="4264025"/>
            <a:ext cx="885190" cy="477520"/>
          </a:xfrm>
          <a:prstGeom prst="line">
            <a:avLst/>
          </a:prstGeom>
          <a:ln>
            <a:solidFill>
              <a:srgbClr val="906932"/>
            </a:solidFill>
          </a:ln>
        </p:spPr>
        <p:style>
          <a:lnRef idx="1">
            <a:schemeClr val="dk1"/>
          </a:lnRef>
          <a:fillRef idx="0">
            <a:schemeClr val="dk1"/>
          </a:fillRef>
          <a:effectRef idx="0">
            <a:schemeClr val="dk1"/>
          </a:effectRef>
          <a:fontRef idx="minor">
            <a:schemeClr val="tx1"/>
          </a:fontRef>
        </p:style>
      </p:cxnSp>
      <p:sp>
        <p:nvSpPr>
          <p:cNvPr id="23" name="文本框 22"/>
          <p:cNvSpPr txBox="1"/>
          <p:nvPr>
            <p:custDataLst>
              <p:tags r:id="rId16"/>
            </p:custDataLst>
          </p:nvPr>
        </p:nvSpPr>
        <p:spPr>
          <a:xfrm>
            <a:off x="2514600" y="4126230"/>
            <a:ext cx="1197610" cy="368300"/>
          </a:xfrm>
          <a:prstGeom prst="rect">
            <a:avLst/>
          </a:prstGeom>
          <a:noFill/>
        </p:spPr>
        <p:txBody>
          <a:bodyPr wrap="square" rtlCol="0" anchor="t">
            <a:spAutoFit/>
          </a:bodyPr>
          <a:lstStyle/>
          <a:p>
            <a:pPr algn="dist"/>
            <a:r>
              <a:rPr lang="en-US" altLang="zh-CN">
                <a:latin typeface="汉仪魏碑简" panose="02010600000101010101" charset="-128"/>
                <a:ea typeface="汉仪魏碑简" panose="02010600000101010101" charset="-128"/>
                <a:cs typeface="汉仪魏碑简" panose="02010600000101010101" charset="-128"/>
                <a:sym typeface="汉仪魏碑简" panose="02010600000101010101" charset="-128"/>
              </a:rPr>
              <a:t>S</a:t>
            </a: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tability</a:t>
            </a:r>
          </a:p>
        </p:txBody>
      </p:sp>
      <p:sp>
        <p:nvSpPr>
          <p:cNvPr id="24" name="文本框 23"/>
          <p:cNvSpPr txBox="1"/>
          <p:nvPr>
            <p:custDataLst>
              <p:tags r:id="rId17"/>
            </p:custDataLst>
          </p:nvPr>
        </p:nvSpPr>
        <p:spPr>
          <a:xfrm>
            <a:off x="2514600" y="5695315"/>
            <a:ext cx="1197610" cy="368300"/>
          </a:xfrm>
          <a:prstGeom prst="rect">
            <a:avLst/>
          </a:prstGeom>
          <a:noFill/>
        </p:spPr>
        <p:txBody>
          <a:bodyPr wrap="square" rtlCol="0" anchor="t">
            <a:spAutoFit/>
          </a:bodyPr>
          <a:lstStyle/>
          <a:p>
            <a:pPr algn="dist"/>
            <a:r>
              <a:rPr lang="en-US" altLang="zh-CN">
                <a:latin typeface="汉仪魏碑简" panose="02010600000101010101" charset="-128"/>
                <a:ea typeface="汉仪魏碑简" panose="02010600000101010101" charset="-128"/>
                <a:cs typeface="汉仪魏碑简" panose="02010600000101010101" charset="-128"/>
                <a:sym typeface="汉仪魏碑简" panose="02010600000101010101" charset="-128"/>
              </a:rPr>
              <a:t>C</a:t>
            </a: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onstancy</a:t>
            </a:r>
          </a:p>
        </p:txBody>
      </p:sp>
      <p:sp>
        <p:nvSpPr>
          <p:cNvPr id="25" name="文本框 24"/>
          <p:cNvSpPr txBox="1"/>
          <p:nvPr>
            <p:custDataLst>
              <p:tags r:id="rId18"/>
            </p:custDataLst>
          </p:nvPr>
        </p:nvSpPr>
        <p:spPr>
          <a:xfrm>
            <a:off x="7997825" y="4126230"/>
            <a:ext cx="1393190" cy="368300"/>
          </a:xfrm>
          <a:prstGeom prst="rect">
            <a:avLst/>
          </a:prstGeom>
          <a:noFill/>
        </p:spPr>
        <p:txBody>
          <a:bodyPr wrap="square" rtlCol="0" anchor="t">
            <a:spAutoFit/>
          </a:bodyPr>
          <a:lstStyle/>
          <a:p>
            <a:pPr algn="l"/>
            <a:r>
              <a:rPr lang="en-US" altLang="zh-CN">
                <a:latin typeface="汉仪魏碑简" panose="02010600000101010101" charset="-128"/>
                <a:ea typeface="汉仪魏碑简" panose="02010600000101010101" charset="-128"/>
                <a:cs typeface="汉仪魏碑简" panose="02010600000101010101" charset="-128"/>
                <a:sym typeface="汉仪魏碑简" panose="02010600000101010101" charset="-128"/>
              </a:rPr>
              <a:t>A</a:t>
            </a: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daptability</a:t>
            </a:r>
          </a:p>
        </p:txBody>
      </p:sp>
      <p:sp>
        <p:nvSpPr>
          <p:cNvPr id="26" name="文本框 25"/>
          <p:cNvSpPr txBox="1"/>
          <p:nvPr>
            <p:custDataLst>
              <p:tags r:id="rId19"/>
            </p:custDataLst>
          </p:nvPr>
        </p:nvSpPr>
        <p:spPr>
          <a:xfrm>
            <a:off x="8072120" y="5733415"/>
            <a:ext cx="1197610" cy="368300"/>
          </a:xfrm>
          <a:prstGeom prst="rect">
            <a:avLst/>
          </a:prstGeom>
          <a:noFill/>
        </p:spPr>
        <p:txBody>
          <a:bodyPr wrap="square" rtlCol="0" anchor="t">
            <a:spAutoFit/>
          </a:bodyPr>
          <a:lstStyle/>
          <a:p>
            <a:pPr algn="dist"/>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Innovative</a:t>
            </a:r>
          </a:p>
        </p:txBody>
      </p:sp>
      <p:cxnSp>
        <p:nvCxnSpPr>
          <p:cNvPr id="49" name="直接连接符 48"/>
          <p:cNvCxnSpPr/>
          <p:nvPr>
            <p:custDataLst>
              <p:tags r:id="rId20"/>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21"/>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22"/>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2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2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2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标题 40"/>
          <p:cNvSpPr>
            <a:spLocks noGrp="1"/>
          </p:cNvSpPr>
          <p:nvPr>
            <p:ph type="title"/>
            <p:custDataLst>
              <p:tags r:id="rId1"/>
            </p:custDataLst>
          </p:nvPr>
        </p:nvSpPr>
        <p:spPr>
          <a:xfrm>
            <a:off x="792550" y="24200"/>
            <a:ext cx="10969200" cy="705600"/>
          </a:xfrm>
        </p:spPr>
        <p:txBody>
          <a:bodyPr/>
          <a:lstStyle/>
          <a:p>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cxnSp>
        <p:nvCxnSpPr>
          <p:cNvPr id="49" name="直接连接符 48"/>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42" name="矩形 41"/>
          <p:cNvSpPr/>
          <p:nvPr>
            <p:custDataLst>
              <p:tags r:id="rId3"/>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grpSp>
        <p:nvGrpSpPr>
          <p:cNvPr id="43" name="组合 42"/>
          <p:cNvGrpSpPr/>
          <p:nvPr>
            <p:custDataLst>
              <p:tags r:id="rId6"/>
            </p:custDataLst>
          </p:nvPr>
        </p:nvGrpSpPr>
        <p:grpSpPr>
          <a:xfrm>
            <a:off x="2053854" y="1236980"/>
            <a:ext cx="2181007" cy="3067429"/>
            <a:chOff x="2053854" y="1770380"/>
            <a:chExt cx="2181007" cy="3067429"/>
          </a:xfrm>
        </p:grpSpPr>
        <p:sp>
          <p:nvSpPr>
            <p:cNvPr id="45" name="任意多边形 44"/>
            <p:cNvSpPr/>
            <p:nvPr>
              <p:custDataLst>
                <p:tags r:id="rId18"/>
              </p:custDataLst>
            </p:nvPr>
          </p:nvSpPr>
          <p:spPr>
            <a:xfrm>
              <a:off x="2053854" y="1770380"/>
              <a:ext cx="2181007" cy="2636245"/>
            </a:xfrm>
            <a:custGeom>
              <a:avLst/>
              <a:gdLst>
                <a:gd name="connsiteX0" fmla="*/ 788019 w 1576037"/>
                <a:gd name="connsiteY0" fmla="*/ 148697 h 1905000"/>
                <a:gd name="connsiteX1" fmla="*/ 153283 w 1576037"/>
                <a:gd name="connsiteY1" fmla="*/ 783433 h 1905000"/>
                <a:gd name="connsiteX2" fmla="*/ 788019 w 1576037"/>
                <a:gd name="connsiteY2" fmla="*/ 1418169 h 1905000"/>
                <a:gd name="connsiteX3" fmla="*/ 1422755 w 1576037"/>
                <a:gd name="connsiteY3" fmla="*/ 783433 h 1905000"/>
                <a:gd name="connsiteX4" fmla="*/ 788019 w 1576037"/>
                <a:gd name="connsiteY4" fmla="*/ 148697 h 1905000"/>
                <a:gd name="connsiteX5" fmla="*/ 788019 w 1576037"/>
                <a:gd name="connsiteY5" fmla="*/ 0 h 1905000"/>
                <a:gd name="connsiteX6" fmla="*/ 1345231 w 1576037"/>
                <a:gd name="connsiteY6" fmla="*/ 231116 h 1905000"/>
                <a:gd name="connsiteX7" fmla="*/ 1345231 w 1576037"/>
                <a:gd name="connsiteY7" fmla="*/ 1347039 h 1905000"/>
                <a:gd name="connsiteX8" fmla="*/ 788019 w 1576037"/>
                <a:gd name="connsiteY8" fmla="*/ 1905000 h 1905000"/>
                <a:gd name="connsiteX9" fmla="*/ 230806 w 1576037"/>
                <a:gd name="connsiteY9" fmla="*/ 1347039 h 1905000"/>
                <a:gd name="connsiteX10" fmla="*/ 230806 w 1576037"/>
                <a:gd name="connsiteY10" fmla="*/ 231116 h 1905000"/>
                <a:gd name="connsiteX11" fmla="*/ 788019 w 1576037"/>
                <a:gd name="connsiteY11" fmla="*/ 0 h 190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76037" h="1905000">
                  <a:moveTo>
                    <a:pt x="788019" y="148697"/>
                  </a:moveTo>
                  <a:cubicBezTo>
                    <a:pt x="437464" y="148697"/>
                    <a:pt x="153283" y="432878"/>
                    <a:pt x="153283" y="783433"/>
                  </a:cubicBezTo>
                  <a:cubicBezTo>
                    <a:pt x="153283" y="1133988"/>
                    <a:pt x="437464" y="1418169"/>
                    <a:pt x="788019" y="1418169"/>
                  </a:cubicBezTo>
                  <a:cubicBezTo>
                    <a:pt x="1138574" y="1418169"/>
                    <a:pt x="1422755" y="1133988"/>
                    <a:pt x="1422755" y="783433"/>
                  </a:cubicBezTo>
                  <a:cubicBezTo>
                    <a:pt x="1422755" y="432878"/>
                    <a:pt x="1138574" y="148697"/>
                    <a:pt x="788019" y="148697"/>
                  </a:cubicBezTo>
                  <a:close/>
                  <a:moveTo>
                    <a:pt x="788019" y="0"/>
                  </a:moveTo>
                  <a:cubicBezTo>
                    <a:pt x="989689" y="-2"/>
                    <a:pt x="1191361" y="77039"/>
                    <a:pt x="1345231" y="231116"/>
                  </a:cubicBezTo>
                  <a:cubicBezTo>
                    <a:pt x="1652973" y="539269"/>
                    <a:pt x="1652973" y="1038884"/>
                    <a:pt x="1345231" y="1347039"/>
                  </a:cubicBezTo>
                  <a:lnTo>
                    <a:pt x="788019" y="1905000"/>
                  </a:lnTo>
                  <a:lnTo>
                    <a:pt x="230806" y="1347039"/>
                  </a:lnTo>
                  <a:cubicBezTo>
                    <a:pt x="-76936" y="1038884"/>
                    <a:pt x="-76936" y="539269"/>
                    <a:pt x="230806" y="231116"/>
                  </a:cubicBezTo>
                  <a:cubicBezTo>
                    <a:pt x="384676" y="77039"/>
                    <a:pt x="586348" y="-2"/>
                    <a:pt x="788019" y="0"/>
                  </a:cubicBez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wrap="square" bIns="324000" anchor="ctr">
              <a:normAutofit/>
              <a:scene3d>
                <a:camera prst="orthographicFront"/>
                <a:lightRig rig="threePt" dir="t"/>
              </a:scene3d>
              <a:sp3d contourW="12700">
                <a:contourClr>
                  <a:srgbClr val="FFFFFF"/>
                </a:contourClr>
              </a:sp3d>
            </a:bodyPr>
            <a:lstStyle/>
            <a:p>
              <a:pPr algn="ctr">
                <a:defRPr/>
              </a:pPr>
              <a:r>
                <a:rPr lang="en-US" altLang="zh-CN" b="1">
                  <a:solidFill>
                    <a:srgbClr val="628EE3"/>
                  </a:solidFill>
                  <a:sym typeface="Arial" panose="020B0604020202020204" pitchFamily="34" charset="0"/>
                </a:rPr>
                <a:t>E</a:t>
              </a:r>
              <a:r>
                <a:rPr lang="zh-CN" altLang="en-US" b="1">
                  <a:solidFill>
                    <a:srgbClr val="628EE3"/>
                  </a:solidFill>
                  <a:sym typeface="Arial" panose="020B0604020202020204" pitchFamily="34" charset="0"/>
                </a:rPr>
                <a:t>nvironment</a:t>
              </a:r>
            </a:p>
          </p:txBody>
        </p:sp>
        <p:sp>
          <p:nvSpPr>
            <p:cNvPr id="46" name="任意多边形 45"/>
            <p:cNvSpPr/>
            <p:nvPr>
              <p:custDataLst>
                <p:tags r:id="rId19"/>
              </p:custDataLst>
            </p:nvPr>
          </p:nvSpPr>
          <p:spPr>
            <a:xfrm rot="16200000">
              <a:off x="2795376" y="3648162"/>
              <a:ext cx="697961" cy="290720"/>
            </a:xfrm>
            <a:custGeom>
              <a:avLst/>
              <a:gdLst>
                <a:gd name="connsiteX0" fmla="*/ 0 w 284318"/>
                <a:gd name="connsiteY0" fmla="*/ 0 h 164768"/>
                <a:gd name="connsiteX1" fmla="*/ 7916 w 284318"/>
                <a:gd name="connsiteY1" fmla="*/ 0 h 164768"/>
                <a:gd name="connsiteX2" fmla="*/ 36481 w 284318"/>
                <a:gd name="connsiteY2" fmla="*/ 19259 h 164768"/>
                <a:gd name="connsiteX3" fmla="*/ 142159 w 284318"/>
                <a:gd name="connsiteY3" fmla="*/ 40594 h 164768"/>
                <a:gd name="connsiteX4" fmla="*/ 247838 w 284318"/>
                <a:gd name="connsiteY4" fmla="*/ 19259 h 164768"/>
                <a:gd name="connsiteX5" fmla="*/ 276402 w 284318"/>
                <a:gd name="connsiteY5" fmla="*/ 0 h 164768"/>
                <a:gd name="connsiteX6" fmla="*/ 284318 w 284318"/>
                <a:gd name="connsiteY6" fmla="*/ 0 h 164768"/>
                <a:gd name="connsiteX7" fmla="*/ 284318 w 284318"/>
                <a:gd name="connsiteY7" fmla="*/ 164768 h 164768"/>
                <a:gd name="connsiteX8" fmla="*/ 271691 w 284318"/>
                <a:gd name="connsiteY8" fmla="*/ 164768 h 164768"/>
                <a:gd name="connsiteX9" fmla="*/ 247838 w 284318"/>
                <a:gd name="connsiteY9" fmla="*/ 148686 h 164768"/>
                <a:gd name="connsiteX10" fmla="*/ 142159 w 284318"/>
                <a:gd name="connsiteY10" fmla="*/ 127350 h 164768"/>
                <a:gd name="connsiteX11" fmla="*/ 36481 w 284318"/>
                <a:gd name="connsiteY11" fmla="*/ 148686 h 164768"/>
                <a:gd name="connsiteX12" fmla="*/ 12627 w 284318"/>
                <a:gd name="connsiteY12" fmla="*/ 164768 h 164768"/>
                <a:gd name="connsiteX13" fmla="*/ 0 w 284318"/>
                <a:gd name="connsiteY13" fmla="*/ 164768 h 16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318" h="164768">
                  <a:moveTo>
                    <a:pt x="0" y="0"/>
                  </a:moveTo>
                  <a:lnTo>
                    <a:pt x="7916" y="0"/>
                  </a:lnTo>
                  <a:lnTo>
                    <a:pt x="36481" y="19259"/>
                  </a:lnTo>
                  <a:cubicBezTo>
                    <a:pt x="68962" y="32997"/>
                    <a:pt x="104673" y="40594"/>
                    <a:pt x="142159" y="40594"/>
                  </a:cubicBezTo>
                  <a:cubicBezTo>
                    <a:pt x="179645" y="40594"/>
                    <a:pt x="215356" y="32997"/>
                    <a:pt x="247838" y="19259"/>
                  </a:cubicBezTo>
                  <a:lnTo>
                    <a:pt x="276402" y="0"/>
                  </a:lnTo>
                  <a:lnTo>
                    <a:pt x="284318" y="0"/>
                  </a:lnTo>
                  <a:lnTo>
                    <a:pt x="284318" y="164768"/>
                  </a:lnTo>
                  <a:lnTo>
                    <a:pt x="271691" y="164768"/>
                  </a:lnTo>
                  <a:lnTo>
                    <a:pt x="247838" y="148686"/>
                  </a:lnTo>
                  <a:cubicBezTo>
                    <a:pt x="215356" y="134947"/>
                    <a:pt x="179645" y="127350"/>
                    <a:pt x="142159" y="127350"/>
                  </a:cubicBezTo>
                  <a:cubicBezTo>
                    <a:pt x="104673" y="127350"/>
                    <a:pt x="68962" y="134947"/>
                    <a:pt x="36481" y="148686"/>
                  </a:cubicBezTo>
                  <a:lnTo>
                    <a:pt x="12627" y="164768"/>
                  </a:lnTo>
                  <a:lnTo>
                    <a:pt x="0" y="164768"/>
                  </a:ln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lIns="0" tIns="0" rIns="0" bIns="0" anchor="ctr">
              <a:normAutofit/>
            </a:bodyPr>
            <a:lstStyle/>
            <a:p>
              <a:pPr algn="ctr">
                <a:defRPr/>
              </a:pPr>
              <a:endParaRPr lang="zh-CN" altLang="en-US" b="1" dirty="0">
                <a:solidFill>
                  <a:srgbClr val="5F5F5F">
                    <a:lumMod val="65000"/>
                    <a:lumOff val="35000"/>
                  </a:srgbClr>
                </a:solidFill>
                <a:sym typeface="Arial" panose="020B0604020202020204" pitchFamily="34" charset="0"/>
              </a:endParaRPr>
            </a:p>
          </p:txBody>
        </p:sp>
        <p:sp>
          <p:nvSpPr>
            <p:cNvPr id="47" name="椭圆 46"/>
            <p:cNvSpPr/>
            <p:nvPr>
              <p:custDataLst>
                <p:tags r:id="rId20"/>
              </p:custDataLst>
            </p:nvPr>
          </p:nvSpPr>
          <p:spPr>
            <a:xfrm>
              <a:off x="2726402" y="4001899"/>
              <a:ext cx="835909" cy="835910"/>
            </a:xfrm>
            <a:prstGeom prst="ellipse">
              <a:avLst/>
            </a:prstGeom>
            <a:ln>
              <a:solidFill>
                <a:srgbClr val="FFFFFF"/>
              </a:solidFill>
            </a:ln>
          </p:spPr>
          <p:style>
            <a:lnRef idx="2">
              <a:srgbClr val="628EE3">
                <a:shade val="50000"/>
              </a:srgbClr>
            </a:lnRef>
            <a:fillRef idx="1">
              <a:srgbClr val="628EE3"/>
            </a:fillRef>
            <a:effectRef idx="0">
              <a:srgbClr val="628EE3"/>
            </a:effectRef>
            <a:fontRef idx="minor">
              <a:srgbClr val="FFFFFF"/>
            </a:fontRef>
          </p:style>
          <p:txBody>
            <a:bodyPr rtlCol="0" anchor="ctr">
              <a:normAutofit/>
            </a:bodyPr>
            <a:lstStyle/>
            <a:p>
              <a:pPr algn="ctr"/>
              <a:r>
                <a:rPr lang="en-US" altLang="zh-CN" dirty="0">
                  <a:solidFill>
                    <a:srgbClr val="FFFFFF"/>
                  </a:solidFill>
                  <a:sym typeface="Arial" panose="020B0604020202020204" pitchFamily="34" charset="0"/>
                </a:rPr>
                <a:t>A</a:t>
              </a:r>
              <a:endParaRPr lang="zh-CN" altLang="en-US" dirty="0">
                <a:solidFill>
                  <a:srgbClr val="FFFFFF"/>
                </a:solidFill>
                <a:sym typeface="Arial" panose="020B0604020202020204" pitchFamily="34" charset="0"/>
              </a:endParaRPr>
            </a:p>
          </p:txBody>
        </p:sp>
      </p:grpSp>
      <p:grpSp>
        <p:nvGrpSpPr>
          <p:cNvPr id="50" name="组合 49"/>
          <p:cNvGrpSpPr/>
          <p:nvPr>
            <p:custDataLst>
              <p:tags r:id="rId7"/>
            </p:custDataLst>
          </p:nvPr>
        </p:nvGrpSpPr>
        <p:grpSpPr>
          <a:xfrm>
            <a:off x="5005497" y="1236980"/>
            <a:ext cx="2153920" cy="3067429"/>
            <a:chOff x="5005497" y="1770380"/>
            <a:chExt cx="2153920" cy="3067429"/>
          </a:xfrm>
        </p:grpSpPr>
        <p:sp>
          <p:nvSpPr>
            <p:cNvPr id="51" name="任意多边形 50"/>
            <p:cNvSpPr/>
            <p:nvPr>
              <p:custDataLst>
                <p:tags r:id="rId15"/>
              </p:custDataLst>
            </p:nvPr>
          </p:nvSpPr>
          <p:spPr>
            <a:xfrm>
              <a:off x="5005497" y="1770380"/>
              <a:ext cx="2153920" cy="2641600"/>
            </a:xfrm>
            <a:custGeom>
              <a:avLst/>
              <a:gdLst>
                <a:gd name="connsiteX0" fmla="*/ 788019 w 1576037"/>
                <a:gd name="connsiteY0" fmla="*/ 148697 h 1905000"/>
                <a:gd name="connsiteX1" fmla="*/ 153283 w 1576037"/>
                <a:gd name="connsiteY1" fmla="*/ 783433 h 1905000"/>
                <a:gd name="connsiteX2" fmla="*/ 788019 w 1576037"/>
                <a:gd name="connsiteY2" fmla="*/ 1418169 h 1905000"/>
                <a:gd name="connsiteX3" fmla="*/ 1422755 w 1576037"/>
                <a:gd name="connsiteY3" fmla="*/ 783433 h 1905000"/>
                <a:gd name="connsiteX4" fmla="*/ 788019 w 1576037"/>
                <a:gd name="connsiteY4" fmla="*/ 148697 h 1905000"/>
                <a:gd name="connsiteX5" fmla="*/ 788019 w 1576037"/>
                <a:gd name="connsiteY5" fmla="*/ 0 h 1905000"/>
                <a:gd name="connsiteX6" fmla="*/ 1345231 w 1576037"/>
                <a:gd name="connsiteY6" fmla="*/ 231116 h 1905000"/>
                <a:gd name="connsiteX7" fmla="*/ 1345231 w 1576037"/>
                <a:gd name="connsiteY7" fmla="*/ 1347039 h 1905000"/>
                <a:gd name="connsiteX8" fmla="*/ 788019 w 1576037"/>
                <a:gd name="connsiteY8" fmla="*/ 1905000 h 1905000"/>
                <a:gd name="connsiteX9" fmla="*/ 230806 w 1576037"/>
                <a:gd name="connsiteY9" fmla="*/ 1347039 h 1905000"/>
                <a:gd name="connsiteX10" fmla="*/ 230806 w 1576037"/>
                <a:gd name="connsiteY10" fmla="*/ 231116 h 1905000"/>
                <a:gd name="connsiteX11" fmla="*/ 788019 w 1576037"/>
                <a:gd name="connsiteY11" fmla="*/ 0 h 190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76037" h="1905000">
                  <a:moveTo>
                    <a:pt x="788019" y="148697"/>
                  </a:moveTo>
                  <a:cubicBezTo>
                    <a:pt x="437464" y="148697"/>
                    <a:pt x="153283" y="432878"/>
                    <a:pt x="153283" y="783433"/>
                  </a:cubicBezTo>
                  <a:cubicBezTo>
                    <a:pt x="153283" y="1133988"/>
                    <a:pt x="437464" y="1418169"/>
                    <a:pt x="788019" y="1418169"/>
                  </a:cubicBezTo>
                  <a:cubicBezTo>
                    <a:pt x="1138574" y="1418169"/>
                    <a:pt x="1422755" y="1133988"/>
                    <a:pt x="1422755" y="783433"/>
                  </a:cubicBezTo>
                  <a:cubicBezTo>
                    <a:pt x="1422755" y="432878"/>
                    <a:pt x="1138574" y="148697"/>
                    <a:pt x="788019" y="148697"/>
                  </a:cubicBezTo>
                  <a:close/>
                  <a:moveTo>
                    <a:pt x="788019" y="0"/>
                  </a:moveTo>
                  <a:cubicBezTo>
                    <a:pt x="989689" y="-2"/>
                    <a:pt x="1191361" y="77039"/>
                    <a:pt x="1345231" y="231116"/>
                  </a:cubicBezTo>
                  <a:cubicBezTo>
                    <a:pt x="1652973" y="539269"/>
                    <a:pt x="1652973" y="1038884"/>
                    <a:pt x="1345231" y="1347039"/>
                  </a:cubicBezTo>
                  <a:lnTo>
                    <a:pt x="788019" y="1905000"/>
                  </a:lnTo>
                  <a:lnTo>
                    <a:pt x="230806" y="1347039"/>
                  </a:lnTo>
                  <a:cubicBezTo>
                    <a:pt x="-76936" y="1038884"/>
                    <a:pt x="-76936" y="539269"/>
                    <a:pt x="230806" y="231116"/>
                  </a:cubicBezTo>
                  <a:cubicBezTo>
                    <a:pt x="384676" y="77039"/>
                    <a:pt x="586348" y="-2"/>
                    <a:pt x="788019" y="0"/>
                  </a:cubicBezTo>
                  <a:close/>
                </a:path>
              </a:pathLst>
            </a:custGeom>
            <a:solidFill>
              <a:srgbClr val="37AFE5"/>
            </a:solidFill>
            <a:ln>
              <a:noFill/>
            </a:ln>
          </p:spPr>
          <p:style>
            <a:lnRef idx="2">
              <a:srgbClr val="628EE3">
                <a:shade val="50000"/>
              </a:srgbClr>
            </a:lnRef>
            <a:fillRef idx="1">
              <a:srgbClr val="628EE3"/>
            </a:fillRef>
            <a:effectRef idx="0">
              <a:srgbClr val="628EE3"/>
            </a:effectRef>
            <a:fontRef idx="minor">
              <a:srgbClr val="FFFFFF"/>
            </a:fontRef>
          </p:style>
          <p:txBody>
            <a:bodyPr wrap="square" bIns="324000" anchor="ctr">
              <a:normAutofit/>
              <a:scene3d>
                <a:camera prst="orthographicFront"/>
                <a:lightRig rig="threePt" dir="t"/>
              </a:scene3d>
              <a:sp3d contourW="12700">
                <a:contourClr>
                  <a:srgbClr val="FFFFFF"/>
                </a:contourClr>
              </a:sp3d>
            </a:bodyPr>
            <a:lstStyle/>
            <a:p>
              <a:pPr algn="ctr">
                <a:defRPr/>
              </a:pPr>
              <a:r>
                <a:rPr lang="en-US" b="1">
                  <a:solidFill>
                    <a:srgbClr val="37AFE5"/>
                  </a:solidFill>
                  <a:sym typeface="Arial" panose="020B0604020202020204" pitchFamily="34" charset="0"/>
                </a:rPr>
                <a:t>I</a:t>
              </a:r>
              <a:r>
                <a:rPr b="1">
                  <a:solidFill>
                    <a:srgbClr val="37AFE5"/>
                  </a:solidFill>
                  <a:sym typeface="Arial" panose="020B0604020202020204" pitchFamily="34" charset="0"/>
                </a:rPr>
                <a:t>nternal conditions</a:t>
              </a:r>
            </a:p>
          </p:txBody>
        </p:sp>
        <p:sp>
          <p:nvSpPr>
            <p:cNvPr id="52" name="任意多边形 51"/>
            <p:cNvSpPr/>
            <p:nvPr>
              <p:custDataLst>
                <p:tags r:id="rId16"/>
              </p:custDataLst>
            </p:nvPr>
          </p:nvSpPr>
          <p:spPr>
            <a:xfrm rot="16200000">
              <a:off x="5747019" y="3648162"/>
              <a:ext cx="697961" cy="290720"/>
            </a:xfrm>
            <a:custGeom>
              <a:avLst/>
              <a:gdLst>
                <a:gd name="connsiteX0" fmla="*/ 0 w 284318"/>
                <a:gd name="connsiteY0" fmla="*/ 0 h 164768"/>
                <a:gd name="connsiteX1" fmla="*/ 7916 w 284318"/>
                <a:gd name="connsiteY1" fmla="*/ 0 h 164768"/>
                <a:gd name="connsiteX2" fmla="*/ 36481 w 284318"/>
                <a:gd name="connsiteY2" fmla="*/ 19259 h 164768"/>
                <a:gd name="connsiteX3" fmla="*/ 142159 w 284318"/>
                <a:gd name="connsiteY3" fmla="*/ 40594 h 164768"/>
                <a:gd name="connsiteX4" fmla="*/ 247838 w 284318"/>
                <a:gd name="connsiteY4" fmla="*/ 19259 h 164768"/>
                <a:gd name="connsiteX5" fmla="*/ 276402 w 284318"/>
                <a:gd name="connsiteY5" fmla="*/ 0 h 164768"/>
                <a:gd name="connsiteX6" fmla="*/ 284318 w 284318"/>
                <a:gd name="connsiteY6" fmla="*/ 0 h 164768"/>
                <a:gd name="connsiteX7" fmla="*/ 284318 w 284318"/>
                <a:gd name="connsiteY7" fmla="*/ 164768 h 164768"/>
                <a:gd name="connsiteX8" fmla="*/ 271691 w 284318"/>
                <a:gd name="connsiteY8" fmla="*/ 164768 h 164768"/>
                <a:gd name="connsiteX9" fmla="*/ 247838 w 284318"/>
                <a:gd name="connsiteY9" fmla="*/ 148686 h 164768"/>
                <a:gd name="connsiteX10" fmla="*/ 142159 w 284318"/>
                <a:gd name="connsiteY10" fmla="*/ 127350 h 164768"/>
                <a:gd name="connsiteX11" fmla="*/ 36481 w 284318"/>
                <a:gd name="connsiteY11" fmla="*/ 148686 h 164768"/>
                <a:gd name="connsiteX12" fmla="*/ 12627 w 284318"/>
                <a:gd name="connsiteY12" fmla="*/ 164768 h 164768"/>
                <a:gd name="connsiteX13" fmla="*/ 0 w 284318"/>
                <a:gd name="connsiteY13" fmla="*/ 164768 h 16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318" h="164768">
                  <a:moveTo>
                    <a:pt x="0" y="0"/>
                  </a:moveTo>
                  <a:lnTo>
                    <a:pt x="7916" y="0"/>
                  </a:lnTo>
                  <a:lnTo>
                    <a:pt x="36481" y="19259"/>
                  </a:lnTo>
                  <a:cubicBezTo>
                    <a:pt x="68962" y="32997"/>
                    <a:pt x="104673" y="40594"/>
                    <a:pt x="142159" y="40594"/>
                  </a:cubicBezTo>
                  <a:cubicBezTo>
                    <a:pt x="179645" y="40594"/>
                    <a:pt x="215356" y="32997"/>
                    <a:pt x="247838" y="19259"/>
                  </a:cubicBezTo>
                  <a:lnTo>
                    <a:pt x="276402" y="0"/>
                  </a:lnTo>
                  <a:lnTo>
                    <a:pt x="284318" y="0"/>
                  </a:lnTo>
                  <a:lnTo>
                    <a:pt x="284318" y="164768"/>
                  </a:lnTo>
                  <a:lnTo>
                    <a:pt x="271691" y="164768"/>
                  </a:lnTo>
                  <a:lnTo>
                    <a:pt x="247838" y="148686"/>
                  </a:lnTo>
                  <a:cubicBezTo>
                    <a:pt x="215356" y="134947"/>
                    <a:pt x="179645" y="127350"/>
                    <a:pt x="142159" y="127350"/>
                  </a:cubicBezTo>
                  <a:cubicBezTo>
                    <a:pt x="104673" y="127350"/>
                    <a:pt x="68962" y="134947"/>
                    <a:pt x="36481" y="148686"/>
                  </a:cubicBezTo>
                  <a:lnTo>
                    <a:pt x="12627" y="164768"/>
                  </a:lnTo>
                  <a:lnTo>
                    <a:pt x="0" y="164768"/>
                  </a:lnTo>
                  <a:close/>
                </a:path>
              </a:pathLst>
            </a:custGeom>
            <a:solidFill>
              <a:srgbClr val="37AFE5"/>
            </a:solidFill>
            <a:ln>
              <a:noFill/>
            </a:ln>
          </p:spPr>
          <p:style>
            <a:lnRef idx="2">
              <a:srgbClr val="628EE3">
                <a:shade val="50000"/>
              </a:srgbClr>
            </a:lnRef>
            <a:fillRef idx="1">
              <a:srgbClr val="628EE3"/>
            </a:fillRef>
            <a:effectRef idx="0">
              <a:srgbClr val="628EE3"/>
            </a:effectRef>
            <a:fontRef idx="minor">
              <a:srgbClr val="FFFFFF"/>
            </a:fontRef>
          </p:style>
          <p:txBody>
            <a:bodyPr lIns="0" tIns="0" rIns="0" bIns="0" anchor="ctr">
              <a:normAutofit/>
            </a:bodyPr>
            <a:lstStyle/>
            <a:p>
              <a:pPr algn="ctr">
                <a:defRPr/>
              </a:pPr>
              <a:endParaRPr lang="zh-CN" altLang="en-US" b="1" dirty="0">
                <a:solidFill>
                  <a:srgbClr val="5F5F5F">
                    <a:lumMod val="65000"/>
                    <a:lumOff val="35000"/>
                  </a:srgbClr>
                </a:solidFill>
                <a:sym typeface="Arial" panose="020B0604020202020204" pitchFamily="34" charset="0"/>
              </a:endParaRPr>
            </a:p>
          </p:txBody>
        </p:sp>
        <p:sp>
          <p:nvSpPr>
            <p:cNvPr id="53" name="椭圆 52"/>
            <p:cNvSpPr/>
            <p:nvPr>
              <p:custDataLst>
                <p:tags r:id="rId17"/>
              </p:custDataLst>
            </p:nvPr>
          </p:nvSpPr>
          <p:spPr>
            <a:xfrm>
              <a:off x="5678045" y="4001899"/>
              <a:ext cx="835909" cy="835910"/>
            </a:xfrm>
            <a:prstGeom prst="ellipse">
              <a:avLst/>
            </a:prstGeom>
            <a:solidFill>
              <a:srgbClr val="37AFE5"/>
            </a:solidFill>
            <a:ln>
              <a:solidFill>
                <a:srgbClr val="FFFFFF"/>
              </a:solidFill>
            </a:ln>
          </p:spPr>
          <p:style>
            <a:lnRef idx="2">
              <a:srgbClr val="628EE3">
                <a:shade val="50000"/>
              </a:srgbClr>
            </a:lnRef>
            <a:fillRef idx="1">
              <a:srgbClr val="628EE3"/>
            </a:fillRef>
            <a:effectRef idx="0">
              <a:srgbClr val="628EE3"/>
            </a:effectRef>
            <a:fontRef idx="minor">
              <a:srgbClr val="FFFFFF"/>
            </a:fontRef>
          </p:style>
          <p:txBody>
            <a:bodyPr rtlCol="0" anchor="ctr">
              <a:normAutofit/>
            </a:bodyPr>
            <a:lstStyle/>
            <a:p>
              <a:pPr algn="ctr"/>
              <a:r>
                <a:rPr lang="en-US" altLang="zh-CN" dirty="0">
                  <a:solidFill>
                    <a:srgbClr val="FFFFFF"/>
                  </a:solidFill>
                  <a:sym typeface="Arial" panose="020B0604020202020204" pitchFamily="34" charset="0"/>
                </a:rPr>
                <a:t>B</a:t>
              </a:r>
              <a:endParaRPr lang="zh-CN" altLang="en-US" dirty="0">
                <a:solidFill>
                  <a:srgbClr val="FFFFFF"/>
                </a:solidFill>
                <a:sym typeface="Arial" panose="020B0604020202020204" pitchFamily="34" charset="0"/>
              </a:endParaRPr>
            </a:p>
          </p:txBody>
        </p:sp>
      </p:grpSp>
      <p:grpSp>
        <p:nvGrpSpPr>
          <p:cNvPr id="54" name="组合 53"/>
          <p:cNvGrpSpPr/>
          <p:nvPr>
            <p:custDataLst>
              <p:tags r:id="rId8"/>
            </p:custDataLst>
          </p:nvPr>
        </p:nvGrpSpPr>
        <p:grpSpPr>
          <a:xfrm>
            <a:off x="8211734" y="1236980"/>
            <a:ext cx="2181007" cy="3031869"/>
            <a:chOff x="8211734" y="1254760"/>
            <a:chExt cx="2181007" cy="3031869"/>
          </a:xfrm>
        </p:grpSpPr>
        <p:sp>
          <p:nvSpPr>
            <p:cNvPr id="55" name="任意多边形 54"/>
            <p:cNvSpPr/>
            <p:nvPr>
              <p:custDataLst>
                <p:tags r:id="rId12"/>
              </p:custDataLst>
            </p:nvPr>
          </p:nvSpPr>
          <p:spPr>
            <a:xfrm>
              <a:off x="8211734" y="1254760"/>
              <a:ext cx="2181007" cy="2636245"/>
            </a:xfrm>
            <a:custGeom>
              <a:avLst/>
              <a:gdLst>
                <a:gd name="connsiteX0" fmla="*/ 788019 w 1576037"/>
                <a:gd name="connsiteY0" fmla="*/ 148697 h 1905000"/>
                <a:gd name="connsiteX1" fmla="*/ 153283 w 1576037"/>
                <a:gd name="connsiteY1" fmla="*/ 783433 h 1905000"/>
                <a:gd name="connsiteX2" fmla="*/ 788019 w 1576037"/>
                <a:gd name="connsiteY2" fmla="*/ 1418169 h 1905000"/>
                <a:gd name="connsiteX3" fmla="*/ 1422755 w 1576037"/>
                <a:gd name="connsiteY3" fmla="*/ 783433 h 1905000"/>
                <a:gd name="connsiteX4" fmla="*/ 788019 w 1576037"/>
                <a:gd name="connsiteY4" fmla="*/ 148697 h 1905000"/>
                <a:gd name="connsiteX5" fmla="*/ 788019 w 1576037"/>
                <a:gd name="connsiteY5" fmla="*/ 0 h 1905000"/>
                <a:gd name="connsiteX6" fmla="*/ 1345231 w 1576037"/>
                <a:gd name="connsiteY6" fmla="*/ 231116 h 1905000"/>
                <a:gd name="connsiteX7" fmla="*/ 1345231 w 1576037"/>
                <a:gd name="connsiteY7" fmla="*/ 1347039 h 1905000"/>
                <a:gd name="connsiteX8" fmla="*/ 788019 w 1576037"/>
                <a:gd name="connsiteY8" fmla="*/ 1905000 h 1905000"/>
                <a:gd name="connsiteX9" fmla="*/ 230806 w 1576037"/>
                <a:gd name="connsiteY9" fmla="*/ 1347039 h 1905000"/>
                <a:gd name="connsiteX10" fmla="*/ 230806 w 1576037"/>
                <a:gd name="connsiteY10" fmla="*/ 231116 h 1905000"/>
                <a:gd name="connsiteX11" fmla="*/ 788019 w 1576037"/>
                <a:gd name="connsiteY11" fmla="*/ 0 h 190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76037" h="1905000">
                  <a:moveTo>
                    <a:pt x="788019" y="148697"/>
                  </a:moveTo>
                  <a:cubicBezTo>
                    <a:pt x="437464" y="148697"/>
                    <a:pt x="153283" y="432878"/>
                    <a:pt x="153283" y="783433"/>
                  </a:cubicBezTo>
                  <a:cubicBezTo>
                    <a:pt x="153283" y="1133988"/>
                    <a:pt x="437464" y="1418169"/>
                    <a:pt x="788019" y="1418169"/>
                  </a:cubicBezTo>
                  <a:cubicBezTo>
                    <a:pt x="1138574" y="1418169"/>
                    <a:pt x="1422755" y="1133988"/>
                    <a:pt x="1422755" y="783433"/>
                  </a:cubicBezTo>
                  <a:cubicBezTo>
                    <a:pt x="1422755" y="432878"/>
                    <a:pt x="1138574" y="148697"/>
                    <a:pt x="788019" y="148697"/>
                  </a:cubicBezTo>
                  <a:close/>
                  <a:moveTo>
                    <a:pt x="788019" y="0"/>
                  </a:moveTo>
                  <a:cubicBezTo>
                    <a:pt x="989689" y="-2"/>
                    <a:pt x="1191361" y="77039"/>
                    <a:pt x="1345231" y="231116"/>
                  </a:cubicBezTo>
                  <a:cubicBezTo>
                    <a:pt x="1652973" y="539269"/>
                    <a:pt x="1652973" y="1038884"/>
                    <a:pt x="1345231" y="1347039"/>
                  </a:cubicBezTo>
                  <a:lnTo>
                    <a:pt x="788019" y="1905000"/>
                  </a:lnTo>
                  <a:lnTo>
                    <a:pt x="230806" y="1347039"/>
                  </a:lnTo>
                  <a:cubicBezTo>
                    <a:pt x="-76936" y="1038884"/>
                    <a:pt x="-76936" y="539269"/>
                    <a:pt x="230806" y="231116"/>
                  </a:cubicBezTo>
                  <a:cubicBezTo>
                    <a:pt x="384676" y="77039"/>
                    <a:pt x="586348" y="-2"/>
                    <a:pt x="788019" y="0"/>
                  </a:cubicBez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wrap="square" bIns="324000" anchor="ctr">
              <a:normAutofit/>
              <a:scene3d>
                <a:camera prst="orthographicFront"/>
                <a:lightRig rig="threePt" dir="t"/>
              </a:scene3d>
              <a:sp3d contourW="12700">
                <a:contourClr>
                  <a:srgbClr val="FFFFFF"/>
                </a:contourClr>
              </a:sp3d>
            </a:bodyPr>
            <a:lstStyle/>
            <a:p>
              <a:pPr algn="ctr">
                <a:defRPr/>
              </a:pPr>
              <a:r>
                <a:rPr lang="en-US" altLang="zh-CN" b="1">
                  <a:solidFill>
                    <a:srgbClr val="628EE3"/>
                  </a:solidFill>
                  <a:sym typeface="Arial" panose="020B0604020202020204" pitchFamily="34" charset="0"/>
                </a:rPr>
                <a:t>G</a:t>
              </a:r>
              <a:r>
                <a:rPr lang="zh-CN" altLang="en-US" b="1">
                  <a:solidFill>
                    <a:srgbClr val="628EE3"/>
                  </a:solidFill>
                  <a:sym typeface="Arial" panose="020B0604020202020204" pitchFamily="34" charset="0"/>
                </a:rPr>
                <a:t>row up</a:t>
              </a:r>
            </a:p>
          </p:txBody>
        </p:sp>
        <p:sp>
          <p:nvSpPr>
            <p:cNvPr id="56" name="任意多边形 55"/>
            <p:cNvSpPr/>
            <p:nvPr>
              <p:custDataLst>
                <p:tags r:id="rId13"/>
              </p:custDataLst>
            </p:nvPr>
          </p:nvSpPr>
          <p:spPr>
            <a:xfrm rot="16200000">
              <a:off x="8953256" y="3648162"/>
              <a:ext cx="697961" cy="290720"/>
            </a:xfrm>
            <a:custGeom>
              <a:avLst/>
              <a:gdLst>
                <a:gd name="connsiteX0" fmla="*/ 0 w 284318"/>
                <a:gd name="connsiteY0" fmla="*/ 0 h 164768"/>
                <a:gd name="connsiteX1" fmla="*/ 7916 w 284318"/>
                <a:gd name="connsiteY1" fmla="*/ 0 h 164768"/>
                <a:gd name="connsiteX2" fmla="*/ 36481 w 284318"/>
                <a:gd name="connsiteY2" fmla="*/ 19259 h 164768"/>
                <a:gd name="connsiteX3" fmla="*/ 142159 w 284318"/>
                <a:gd name="connsiteY3" fmla="*/ 40594 h 164768"/>
                <a:gd name="connsiteX4" fmla="*/ 247838 w 284318"/>
                <a:gd name="connsiteY4" fmla="*/ 19259 h 164768"/>
                <a:gd name="connsiteX5" fmla="*/ 276402 w 284318"/>
                <a:gd name="connsiteY5" fmla="*/ 0 h 164768"/>
                <a:gd name="connsiteX6" fmla="*/ 284318 w 284318"/>
                <a:gd name="connsiteY6" fmla="*/ 0 h 164768"/>
                <a:gd name="connsiteX7" fmla="*/ 284318 w 284318"/>
                <a:gd name="connsiteY7" fmla="*/ 164768 h 164768"/>
                <a:gd name="connsiteX8" fmla="*/ 271691 w 284318"/>
                <a:gd name="connsiteY8" fmla="*/ 164768 h 164768"/>
                <a:gd name="connsiteX9" fmla="*/ 247838 w 284318"/>
                <a:gd name="connsiteY9" fmla="*/ 148686 h 164768"/>
                <a:gd name="connsiteX10" fmla="*/ 142159 w 284318"/>
                <a:gd name="connsiteY10" fmla="*/ 127350 h 164768"/>
                <a:gd name="connsiteX11" fmla="*/ 36481 w 284318"/>
                <a:gd name="connsiteY11" fmla="*/ 148686 h 164768"/>
                <a:gd name="connsiteX12" fmla="*/ 12627 w 284318"/>
                <a:gd name="connsiteY12" fmla="*/ 164768 h 164768"/>
                <a:gd name="connsiteX13" fmla="*/ 0 w 284318"/>
                <a:gd name="connsiteY13" fmla="*/ 164768 h 16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318" h="164768">
                  <a:moveTo>
                    <a:pt x="0" y="0"/>
                  </a:moveTo>
                  <a:lnTo>
                    <a:pt x="7916" y="0"/>
                  </a:lnTo>
                  <a:lnTo>
                    <a:pt x="36481" y="19259"/>
                  </a:lnTo>
                  <a:cubicBezTo>
                    <a:pt x="68962" y="32997"/>
                    <a:pt x="104673" y="40594"/>
                    <a:pt x="142159" y="40594"/>
                  </a:cubicBezTo>
                  <a:cubicBezTo>
                    <a:pt x="179645" y="40594"/>
                    <a:pt x="215356" y="32997"/>
                    <a:pt x="247838" y="19259"/>
                  </a:cubicBezTo>
                  <a:lnTo>
                    <a:pt x="276402" y="0"/>
                  </a:lnTo>
                  <a:lnTo>
                    <a:pt x="284318" y="0"/>
                  </a:lnTo>
                  <a:lnTo>
                    <a:pt x="284318" y="164768"/>
                  </a:lnTo>
                  <a:lnTo>
                    <a:pt x="271691" y="164768"/>
                  </a:lnTo>
                  <a:lnTo>
                    <a:pt x="247838" y="148686"/>
                  </a:lnTo>
                  <a:cubicBezTo>
                    <a:pt x="215356" y="134947"/>
                    <a:pt x="179645" y="127350"/>
                    <a:pt x="142159" y="127350"/>
                  </a:cubicBezTo>
                  <a:cubicBezTo>
                    <a:pt x="104673" y="127350"/>
                    <a:pt x="68962" y="134947"/>
                    <a:pt x="36481" y="148686"/>
                  </a:cubicBezTo>
                  <a:lnTo>
                    <a:pt x="12627" y="164768"/>
                  </a:lnTo>
                  <a:lnTo>
                    <a:pt x="0" y="164768"/>
                  </a:lnTo>
                  <a:close/>
                </a:path>
              </a:pathLst>
            </a:custGeom>
            <a:solidFill>
              <a:srgbClr val="628EE3"/>
            </a:solidFill>
            <a:ln>
              <a:noFill/>
            </a:ln>
          </p:spPr>
          <p:style>
            <a:lnRef idx="2">
              <a:srgbClr val="628EE3">
                <a:shade val="50000"/>
              </a:srgbClr>
            </a:lnRef>
            <a:fillRef idx="1">
              <a:srgbClr val="628EE3"/>
            </a:fillRef>
            <a:effectRef idx="0">
              <a:srgbClr val="628EE3"/>
            </a:effectRef>
            <a:fontRef idx="minor">
              <a:srgbClr val="FFFFFF"/>
            </a:fontRef>
          </p:style>
          <p:txBody>
            <a:bodyPr lIns="0" tIns="0" rIns="0" bIns="0" anchor="ctr">
              <a:normAutofit/>
            </a:bodyPr>
            <a:lstStyle/>
            <a:p>
              <a:pPr algn="ctr">
                <a:defRPr/>
              </a:pPr>
              <a:endParaRPr lang="zh-CN" altLang="en-US" b="1" dirty="0">
                <a:solidFill>
                  <a:srgbClr val="5F5F5F">
                    <a:lumMod val="65000"/>
                    <a:lumOff val="35000"/>
                  </a:srgbClr>
                </a:solidFill>
                <a:sym typeface="Arial" panose="020B0604020202020204" pitchFamily="34" charset="0"/>
              </a:endParaRPr>
            </a:p>
          </p:txBody>
        </p:sp>
        <p:sp>
          <p:nvSpPr>
            <p:cNvPr id="57" name="椭圆 56"/>
            <p:cNvSpPr/>
            <p:nvPr>
              <p:custDataLst>
                <p:tags r:id="rId14"/>
              </p:custDataLst>
            </p:nvPr>
          </p:nvSpPr>
          <p:spPr>
            <a:xfrm>
              <a:off x="8884282" y="3450719"/>
              <a:ext cx="835909" cy="835910"/>
            </a:xfrm>
            <a:prstGeom prst="ellipse">
              <a:avLst/>
            </a:prstGeom>
            <a:ln>
              <a:solidFill>
                <a:srgbClr val="FFFFFF"/>
              </a:solidFill>
            </a:ln>
          </p:spPr>
          <p:style>
            <a:lnRef idx="2">
              <a:srgbClr val="628EE3">
                <a:shade val="50000"/>
              </a:srgbClr>
            </a:lnRef>
            <a:fillRef idx="1">
              <a:srgbClr val="628EE3"/>
            </a:fillRef>
            <a:effectRef idx="0">
              <a:srgbClr val="628EE3"/>
            </a:effectRef>
            <a:fontRef idx="minor">
              <a:srgbClr val="FFFFFF"/>
            </a:fontRef>
          </p:style>
          <p:txBody>
            <a:bodyPr rtlCol="0" anchor="ctr">
              <a:normAutofit/>
            </a:bodyPr>
            <a:lstStyle/>
            <a:p>
              <a:pPr algn="ctr"/>
              <a:r>
                <a:rPr lang="en-US" altLang="zh-CN" dirty="0">
                  <a:solidFill>
                    <a:srgbClr val="FFFFFF"/>
                  </a:solidFill>
                  <a:sym typeface="Arial" panose="020B0604020202020204" pitchFamily="34" charset="0"/>
                </a:rPr>
                <a:t>C</a:t>
              </a:r>
              <a:endParaRPr lang="zh-CN" altLang="en-US" dirty="0">
                <a:solidFill>
                  <a:srgbClr val="FFFFFF"/>
                </a:solidFill>
                <a:sym typeface="Arial" panose="020B0604020202020204" pitchFamily="34" charset="0"/>
              </a:endParaRPr>
            </a:p>
          </p:txBody>
        </p:sp>
      </p:grpSp>
      <p:sp>
        <p:nvSpPr>
          <p:cNvPr id="58" name="矩形 57"/>
          <p:cNvSpPr/>
          <p:nvPr>
            <p:custDataLst>
              <p:tags r:id="rId9"/>
            </p:custDataLst>
          </p:nvPr>
        </p:nvSpPr>
        <p:spPr>
          <a:xfrm>
            <a:off x="299720" y="4380865"/>
            <a:ext cx="11570970" cy="2204085"/>
          </a:xfrm>
          <a:prstGeom prst="rect">
            <a:avLst/>
          </a:prstGeom>
        </p:spPr>
        <p:txBody>
          <a:bodyPr wrap="square">
            <a:noAutofit/>
          </a:bodyPr>
          <a:lstStyle/>
          <a:p>
            <a:pPr algn="l">
              <a:lnSpc>
                <a:spcPct val="110000"/>
              </a:lnSpc>
            </a:pPr>
            <a:r>
              <a:rPr lang="zh-CN" altLang="en-US" sz="2000" b="1" dirty="0">
                <a:solidFill>
                  <a:srgbClr val="628EE3"/>
                </a:solidFill>
                <a:latin typeface="汉仪魏碑简" panose="02010600000101010101" charset="-128"/>
                <a:ea typeface="汉仪魏碑简" panose="02010600000101010101" charset="-128"/>
                <a:sym typeface="Arial" panose="020B0604020202020204" pitchFamily="34" charset="0"/>
              </a:rPr>
              <a:t>The reason for the structural change of an enterprise lies in its operating environment, internal technical level, personnel quality, appropriate management and other conditions, as well as the growth requirements of the enterprise itself. With the improvement of science and technology, people's needs and conditions are also improving, and the government's policy decisions are changing with the development of society. The enterprise's environmental architecture also changes strategy with the implementation. Improve the enterprise environment so that the enterprise can grow and develop.</a:t>
            </a:r>
          </a:p>
        </p:txBody>
      </p:sp>
      <p:sp>
        <p:nvSpPr>
          <p:cNvPr id="63" name="文本框 62"/>
          <p:cNvSpPr txBox="1"/>
          <p:nvPr/>
        </p:nvSpPr>
        <p:spPr>
          <a:xfrm>
            <a:off x="696595" y="789940"/>
            <a:ext cx="10124440" cy="460375"/>
          </a:xfrm>
          <a:prstGeom prst="rect">
            <a:avLst/>
          </a:prstGeom>
          <a:noFill/>
        </p:spPr>
        <p:txBody>
          <a:bodyPr wrap="square" rtlCol="0">
            <a:spAutoFit/>
          </a:bodyPr>
          <a:lstStyle/>
          <a:p>
            <a:r>
              <a:rPr lang="zh-CN" altLang="en-US" sz="2400">
                <a:latin typeface="汉仪魏碑简" panose="02010600000101010101" charset="-128"/>
                <a:ea typeface="汉仪魏碑简" panose="02010600000101010101" charset="-128"/>
              </a:rPr>
              <a:t>The reasons for enterprise organizational change demand three major directions.</a:t>
            </a:r>
          </a:p>
        </p:txBody>
      </p:sp>
      <p:sp>
        <p:nvSpPr>
          <p:cNvPr id="64" name="文本框 63"/>
          <p:cNvSpPr txBox="1"/>
          <p:nvPr/>
        </p:nvSpPr>
        <p:spPr>
          <a:xfrm>
            <a:off x="7184390" y="5088255"/>
            <a:ext cx="4064000" cy="368300"/>
          </a:xfrm>
          <a:prstGeom prst="rect">
            <a:avLst/>
          </a:prstGeom>
          <a:noFill/>
        </p:spPr>
        <p:txBody>
          <a:bodyPr wrap="square" rtlCol="0">
            <a:spAutoFit/>
          </a:bodyPr>
          <a:lstStyle/>
          <a:p>
            <a:endParaRPr lang="zh-CN" altLang="en-US"/>
          </a:p>
        </p:txBody>
      </p:sp>
      <p:sp>
        <p:nvSpPr>
          <p:cNvPr id="65" name="矩形 64"/>
          <p:cNvSpPr/>
          <p:nvPr>
            <p:custDataLst>
              <p:tags r:id="rId10"/>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6" name="矩形 65"/>
          <p:cNvSpPr/>
          <p:nvPr>
            <p:custDataLst>
              <p:tags r:id="rId11"/>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custDataLst>
              <p:tags r:id="rId1"/>
            </p:custDataLst>
          </p:nvPr>
        </p:nvSpPr>
        <p:spPr>
          <a:xfrm>
            <a:off x="792550" y="-100260"/>
            <a:ext cx="10969200" cy="705600"/>
          </a:xfrm>
        </p:spPr>
        <p:txBody>
          <a:body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Why do organizations change</a:t>
            </a:r>
            <a:endParaRPr lang="zh-CN" altLang="en-US" sz="2400"/>
          </a:p>
        </p:txBody>
      </p:sp>
      <p:cxnSp>
        <p:nvCxnSpPr>
          <p:cNvPr id="49" name="直接连接符 48"/>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6" name="矩形 5"/>
          <p:cNvSpPr/>
          <p:nvPr>
            <p:custDataLst>
              <p:tags r:id="rId6"/>
            </p:custDataLst>
          </p:nvPr>
        </p:nvSpPr>
        <p:spPr>
          <a:xfrm>
            <a:off x="0" y="1059180"/>
            <a:ext cx="12192000" cy="5798820"/>
          </a:xfrm>
          <a:prstGeom prst="rect">
            <a:avLst/>
          </a:prstGeom>
          <a:solidFill>
            <a:srgbClr val="FFFFFF"/>
          </a:solidFill>
          <a:ln>
            <a:noFill/>
          </a:ln>
        </p:spPr>
        <p:style>
          <a:lnRef idx="2">
            <a:srgbClr val="4276AA">
              <a:shade val="50000"/>
            </a:srgbClr>
          </a:lnRef>
          <a:fillRef idx="1">
            <a:srgbClr val="4276AA"/>
          </a:fillRef>
          <a:effectRef idx="0">
            <a:srgbClr val="4276AA"/>
          </a:effectRef>
          <a:fontRef idx="minor">
            <a:srgbClr val="FFFFFF"/>
          </a:fontRef>
        </p:style>
        <p:txBody>
          <a:bodyPr rtlCol="0" anchor="ctr"/>
          <a:lstStyle/>
          <a:p>
            <a:pPr algn="ctr">
              <a:lnSpc>
                <a:spcPct val="120000"/>
              </a:lnSpc>
            </a:pPr>
            <a:endParaRPr lang="zh-CN" altLang="en-US">
              <a:latin typeface="微软雅黑" panose="020B0503020204020204" charset="-122"/>
              <a:ea typeface="微软雅黑" panose="020B0503020204020204" charset="-122"/>
            </a:endParaRPr>
          </a:p>
        </p:txBody>
      </p:sp>
      <p:sp>
        <p:nvSpPr>
          <p:cNvPr id="35" name="任意多边形 34"/>
          <p:cNvSpPr/>
          <p:nvPr>
            <p:custDataLst>
              <p:tags r:id="rId7"/>
            </p:custDataLst>
          </p:nvPr>
        </p:nvSpPr>
        <p:spPr>
          <a:xfrm rot="18512905">
            <a:off x="2335936" y="2659308"/>
            <a:ext cx="1633901" cy="314790"/>
          </a:xfrm>
          <a:custGeom>
            <a:avLst/>
            <a:gdLst>
              <a:gd name="connsiteX0" fmla="*/ 1633901 w 1633901"/>
              <a:gd name="connsiteY0" fmla="*/ 295602 h 314790"/>
              <a:gd name="connsiteX1" fmla="*/ 707894 w 1633901"/>
              <a:gd name="connsiteY1" fmla="*/ 314790 h 314790"/>
              <a:gd name="connsiteX2" fmla="*/ 0 w 1633901"/>
              <a:gd name="connsiteY2" fmla="*/ 298905 h 314790"/>
              <a:gd name="connsiteX3" fmla="*/ 14928 w 1633901"/>
              <a:gd name="connsiteY3" fmla="*/ 285763 h 314790"/>
              <a:gd name="connsiteX4" fmla="*/ 1618535 w 1633901"/>
              <a:gd name="connsiteY4" fmla="*/ 281506 h 314790"/>
              <a:gd name="connsiteX5" fmla="*/ 1633901 w 1633901"/>
              <a:gd name="connsiteY5" fmla="*/ 295602 h 314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901" h="314790">
                <a:moveTo>
                  <a:pt x="1633901" y="295602"/>
                </a:moveTo>
                <a:lnTo>
                  <a:pt x="707894" y="314790"/>
                </a:lnTo>
                <a:lnTo>
                  <a:pt x="0" y="298905"/>
                </a:lnTo>
                <a:lnTo>
                  <a:pt x="14928" y="285763"/>
                </a:lnTo>
                <a:cubicBezTo>
                  <a:pt x="499775" y="-100572"/>
                  <a:pt x="1170757" y="-88496"/>
                  <a:pt x="1618535" y="281506"/>
                </a:cubicBezTo>
                <a:lnTo>
                  <a:pt x="1633901" y="295602"/>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4" name="任意多边形 33"/>
          <p:cNvSpPr/>
          <p:nvPr>
            <p:custDataLst>
              <p:tags r:id="rId8"/>
            </p:custDataLst>
          </p:nvPr>
        </p:nvSpPr>
        <p:spPr>
          <a:xfrm rot="18512905">
            <a:off x="4552573" y="2048049"/>
            <a:ext cx="465131" cy="1550491"/>
          </a:xfrm>
          <a:custGeom>
            <a:avLst/>
            <a:gdLst>
              <a:gd name="connsiteX0" fmla="*/ 328673 w 465131"/>
              <a:gd name="connsiteY0" fmla="*/ 0 h 1550491"/>
              <a:gd name="connsiteX1" fmla="*/ 335449 w 465131"/>
              <a:gd name="connsiteY1" fmla="*/ 11914 h 1550491"/>
              <a:gd name="connsiteX2" fmla="*/ 71778 w 465131"/>
              <a:gd name="connsiteY2" fmla="*/ 1487301 h 1550491"/>
              <a:gd name="connsiteX3" fmla="*/ 0 w 465131"/>
              <a:gd name="connsiteY3" fmla="*/ 1550491 h 1550491"/>
              <a:gd name="connsiteX4" fmla="*/ 129045 w 465131"/>
              <a:gd name="connsiteY4" fmla="*/ 860340 h 1550491"/>
              <a:gd name="connsiteX5" fmla="*/ 328673 w 465131"/>
              <a:gd name="connsiteY5" fmla="*/ 0 h 1550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131" h="1550491">
                <a:moveTo>
                  <a:pt x="328673" y="0"/>
                </a:moveTo>
                <a:lnTo>
                  <a:pt x="335449" y="11914"/>
                </a:lnTo>
                <a:cubicBezTo>
                  <a:pt x="577498" y="493930"/>
                  <a:pt x="475744" y="1094626"/>
                  <a:pt x="71778" y="1487301"/>
                </a:cubicBezTo>
                <a:lnTo>
                  <a:pt x="0" y="1550491"/>
                </a:lnTo>
                <a:lnTo>
                  <a:pt x="129045" y="860340"/>
                </a:lnTo>
                <a:lnTo>
                  <a:pt x="328673" y="0"/>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3" name="任意多边形 32"/>
          <p:cNvSpPr/>
          <p:nvPr>
            <p:custDataLst>
              <p:tags r:id="rId9"/>
            </p:custDataLst>
          </p:nvPr>
        </p:nvSpPr>
        <p:spPr>
          <a:xfrm rot="18512905">
            <a:off x="3235131" y="3307670"/>
            <a:ext cx="1481701" cy="1744196"/>
          </a:xfrm>
          <a:custGeom>
            <a:avLst/>
            <a:gdLst>
              <a:gd name="connsiteX0" fmla="*/ 847463 w 1481701"/>
              <a:gd name="connsiteY0" fmla="*/ 890743 h 1744196"/>
              <a:gd name="connsiteX1" fmla="*/ 1481701 w 1481701"/>
              <a:gd name="connsiteY1" fmla="*/ 1720047 h 1744196"/>
              <a:gd name="connsiteX2" fmla="*/ 1474556 w 1481701"/>
              <a:gd name="connsiteY2" fmla="*/ 1721756 h 1744196"/>
              <a:gd name="connsiteX3" fmla="*/ 265961 w 1481701"/>
              <a:gd name="connsiteY3" fmla="*/ 1282324 h 1744196"/>
              <a:gd name="connsiteX4" fmla="*/ 107509 w 1481701"/>
              <a:gd name="connsiteY4" fmla="*/ 6120 h 1744196"/>
              <a:gd name="connsiteX5" fmla="*/ 110541 w 1481701"/>
              <a:gd name="connsiteY5" fmla="*/ 0 h 1744196"/>
              <a:gd name="connsiteX6" fmla="*/ 847463 w 1481701"/>
              <a:gd name="connsiteY6" fmla="*/ 890743 h 174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1701" h="1744196">
                <a:moveTo>
                  <a:pt x="847463" y="890743"/>
                </a:moveTo>
                <a:lnTo>
                  <a:pt x="1481701" y="1720047"/>
                </a:lnTo>
                <a:lnTo>
                  <a:pt x="1474556" y="1721756"/>
                </a:lnTo>
                <a:cubicBezTo>
                  <a:pt x="1030165" y="1805764"/>
                  <a:pt x="561116" y="1652741"/>
                  <a:pt x="265961" y="1282324"/>
                </a:cubicBezTo>
                <a:cubicBezTo>
                  <a:pt x="-29193" y="911906"/>
                  <a:pt x="-73612" y="420530"/>
                  <a:pt x="107509" y="6120"/>
                </a:cubicBezTo>
                <a:lnTo>
                  <a:pt x="110541" y="0"/>
                </a:lnTo>
                <a:lnTo>
                  <a:pt x="847463" y="890743"/>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2" name="任意多边形 31"/>
          <p:cNvSpPr/>
          <p:nvPr>
            <p:custDataLst>
              <p:tags r:id="rId10"/>
            </p:custDataLst>
          </p:nvPr>
        </p:nvSpPr>
        <p:spPr>
          <a:xfrm rot="18512905">
            <a:off x="4233384" y="1162286"/>
            <a:ext cx="2472561" cy="2020614"/>
          </a:xfrm>
          <a:custGeom>
            <a:avLst/>
            <a:gdLst>
              <a:gd name="connsiteX0" fmla="*/ 2472561 w 2472561"/>
              <a:gd name="connsiteY0" fmla="*/ 1481934 h 2020614"/>
              <a:gd name="connsiteX1" fmla="*/ 0 w 2472561"/>
              <a:gd name="connsiteY1" fmla="*/ 2020614 h 2020614"/>
              <a:gd name="connsiteX2" fmla="*/ 68232 w 2472561"/>
              <a:gd name="connsiteY2" fmla="*/ 1655698 h 2020614"/>
              <a:gd name="connsiteX3" fmla="*/ 140010 w 2472561"/>
              <a:gd name="connsiteY3" fmla="*/ 1592508 h 2020614"/>
              <a:gd name="connsiteX4" fmla="*/ 403681 w 2472561"/>
              <a:gd name="connsiteY4" fmla="*/ 117121 h 2020614"/>
              <a:gd name="connsiteX5" fmla="*/ 396905 w 2472561"/>
              <a:gd name="connsiteY5" fmla="*/ 105207 h 2020614"/>
              <a:gd name="connsiteX6" fmla="*/ 421316 w 2472561"/>
              <a:gd name="connsiteY6" fmla="*/ 0 h 2020614"/>
              <a:gd name="connsiteX7" fmla="*/ 2472561 w 2472561"/>
              <a:gd name="connsiteY7" fmla="*/ 1481934 h 2020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2561" h="2020614">
                <a:moveTo>
                  <a:pt x="2472561" y="1481934"/>
                </a:moveTo>
                <a:lnTo>
                  <a:pt x="0" y="2020614"/>
                </a:lnTo>
                <a:lnTo>
                  <a:pt x="68232" y="1655698"/>
                </a:lnTo>
                <a:lnTo>
                  <a:pt x="140010" y="1592508"/>
                </a:lnTo>
                <a:cubicBezTo>
                  <a:pt x="543976" y="1199833"/>
                  <a:pt x="645730" y="599137"/>
                  <a:pt x="403681" y="117121"/>
                </a:cubicBezTo>
                <a:lnTo>
                  <a:pt x="396905" y="105207"/>
                </a:lnTo>
                <a:lnTo>
                  <a:pt x="421316" y="0"/>
                </a:lnTo>
                <a:lnTo>
                  <a:pt x="2472561" y="1481934"/>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31" name="任意多边形 30"/>
          <p:cNvSpPr/>
          <p:nvPr>
            <p:custDataLst>
              <p:tags r:id="rId11"/>
            </p:custDataLst>
          </p:nvPr>
        </p:nvSpPr>
        <p:spPr>
          <a:xfrm rot="18512905">
            <a:off x="1283163" y="1077679"/>
            <a:ext cx="2064070" cy="2316900"/>
          </a:xfrm>
          <a:custGeom>
            <a:avLst/>
            <a:gdLst>
              <a:gd name="connsiteX0" fmla="*/ 1032035 w 2064070"/>
              <a:gd name="connsiteY0" fmla="*/ 0 h 2316900"/>
              <a:gd name="connsiteX1" fmla="*/ 2064070 w 2064070"/>
              <a:gd name="connsiteY1" fmla="*/ 2310549 h 2316900"/>
              <a:gd name="connsiteX2" fmla="*/ 1916955 w 2064070"/>
              <a:gd name="connsiteY2" fmla="*/ 2313597 h 2316900"/>
              <a:gd name="connsiteX3" fmla="*/ 1901589 w 2064070"/>
              <a:gd name="connsiteY3" fmla="*/ 2299501 h 2316900"/>
              <a:gd name="connsiteX4" fmla="*/ 297982 w 2064070"/>
              <a:gd name="connsiteY4" fmla="*/ 2303758 h 2316900"/>
              <a:gd name="connsiteX5" fmla="*/ 283054 w 2064070"/>
              <a:gd name="connsiteY5" fmla="*/ 2316900 h 2316900"/>
              <a:gd name="connsiteX6" fmla="*/ 0 w 2064070"/>
              <a:gd name="connsiteY6" fmla="*/ 2310548 h 2316900"/>
              <a:gd name="connsiteX7" fmla="*/ 1032035 w 2064070"/>
              <a:gd name="connsiteY7" fmla="*/ 0 h 231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4070" h="2316900">
                <a:moveTo>
                  <a:pt x="1032035" y="0"/>
                </a:moveTo>
                <a:lnTo>
                  <a:pt x="2064070" y="2310549"/>
                </a:lnTo>
                <a:lnTo>
                  <a:pt x="1916955" y="2313597"/>
                </a:lnTo>
                <a:lnTo>
                  <a:pt x="1901589" y="2299501"/>
                </a:lnTo>
                <a:cubicBezTo>
                  <a:pt x="1453811" y="1929499"/>
                  <a:pt x="782829" y="1917423"/>
                  <a:pt x="297982" y="2303758"/>
                </a:cubicBezTo>
                <a:lnTo>
                  <a:pt x="283054" y="2316900"/>
                </a:lnTo>
                <a:lnTo>
                  <a:pt x="0" y="2310548"/>
                </a:lnTo>
                <a:lnTo>
                  <a:pt x="1032035" y="0"/>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29" name="任意多边形 28"/>
          <p:cNvSpPr/>
          <p:nvPr>
            <p:custDataLst>
              <p:tags r:id="rId12"/>
            </p:custDataLst>
          </p:nvPr>
        </p:nvSpPr>
        <p:spPr>
          <a:xfrm rot="18512905">
            <a:off x="2519095" y="3506102"/>
            <a:ext cx="2699981" cy="2505629"/>
          </a:xfrm>
          <a:custGeom>
            <a:avLst/>
            <a:gdLst>
              <a:gd name="connsiteX0" fmla="*/ 2610396 w 2699981"/>
              <a:gd name="connsiteY0" fmla="*/ 1823453 h 2505629"/>
              <a:gd name="connsiteX1" fmla="*/ 2699981 w 2699981"/>
              <a:gd name="connsiteY1" fmla="*/ 1940591 h 2505629"/>
              <a:gd name="connsiteX2" fmla="*/ 0 w 2699981"/>
              <a:gd name="connsiteY2" fmla="*/ 2505629 h 2505629"/>
              <a:gd name="connsiteX3" fmla="*/ 1153687 w 2699981"/>
              <a:gd name="connsiteY3" fmla="*/ 0 h 2505629"/>
              <a:gd name="connsiteX4" fmla="*/ 1239236 w 2699981"/>
              <a:gd name="connsiteY4" fmla="*/ 103406 h 2505629"/>
              <a:gd name="connsiteX5" fmla="*/ 1236204 w 2699981"/>
              <a:gd name="connsiteY5" fmla="*/ 109526 h 2505629"/>
              <a:gd name="connsiteX6" fmla="*/ 1394656 w 2699981"/>
              <a:gd name="connsiteY6" fmla="*/ 1385730 h 2505629"/>
              <a:gd name="connsiteX7" fmla="*/ 2603251 w 2699981"/>
              <a:gd name="connsiteY7" fmla="*/ 1825162 h 2505629"/>
              <a:gd name="connsiteX8" fmla="*/ 2610396 w 2699981"/>
              <a:gd name="connsiteY8" fmla="*/ 1823453 h 2505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99981" h="2505629">
                <a:moveTo>
                  <a:pt x="2610396" y="1823453"/>
                </a:moveTo>
                <a:lnTo>
                  <a:pt x="2699981" y="1940591"/>
                </a:lnTo>
                <a:lnTo>
                  <a:pt x="0" y="2505629"/>
                </a:lnTo>
                <a:lnTo>
                  <a:pt x="1153687" y="0"/>
                </a:lnTo>
                <a:lnTo>
                  <a:pt x="1239236" y="103406"/>
                </a:lnTo>
                <a:lnTo>
                  <a:pt x="1236204" y="109526"/>
                </a:lnTo>
                <a:cubicBezTo>
                  <a:pt x="1055083" y="523936"/>
                  <a:pt x="1099502" y="1015312"/>
                  <a:pt x="1394656" y="1385730"/>
                </a:cubicBezTo>
                <a:cubicBezTo>
                  <a:pt x="1689811" y="1756147"/>
                  <a:pt x="2158860" y="1909170"/>
                  <a:pt x="2603251" y="1825162"/>
                </a:cubicBezTo>
                <a:lnTo>
                  <a:pt x="2610396" y="1823453"/>
                </a:lnTo>
                <a:close/>
              </a:path>
            </a:pathLst>
          </a:custGeom>
          <a:solidFill>
            <a:srgbClr val="FFFFFF"/>
          </a:solidFill>
          <a:ln w="28575">
            <a:noFill/>
          </a:ln>
          <a:effectLst>
            <a:outerShdw blurRad="228600" dist="38100" dir="5400000" algn="ctr" rotWithShape="0">
              <a:srgbClr val="000000">
                <a:alpha val="54000"/>
              </a:srgbClr>
            </a:outerShdw>
          </a:effectLst>
        </p:spPr>
        <p:style>
          <a:lnRef idx="2">
            <a:srgbClr val="4276AA">
              <a:shade val="50000"/>
            </a:srgbClr>
          </a:lnRef>
          <a:fillRef idx="1">
            <a:srgbClr val="4276AA"/>
          </a:fillRef>
          <a:effectRef idx="0">
            <a:srgbClr val="4276AA"/>
          </a:effectRef>
          <a:fontRef idx="minor">
            <a:srgbClr val="FFFFFF"/>
          </a:fontRef>
        </p:style>
        <p:txBody>
          <a:bodyPr wrap="square" rtlCol="0" anchor="ctr">
            <a:noAutofit/>
          </a:bodyPr>
          <a:lstStyle/>
          <a:p>
            <a:pPr algn="ctr">
              <a:lnSpc>
                <a:spcPct val="120000"/>
              </a:lnSpc>
            </a:pPr>
            <a:endParaRPr lang="zh-CN" altLang="en-US" dirty="0">
              <a:solidFill>
                <a:srgbClr val="000000">
                  <a:lumMod val="75000"/>
                  <a:lumOff val="25000"/>
                </a:srgbClr>
              </a:solidFill>
              <a:latin typeface="微软雅黑" panose="020B0503020204020204" charset="-122"/>
              <a:ea typeface="微软雅黑" panose="020B0503020204020204" charset="-122"/>
            </a:endParaRPr>
          </a:p>
        </p:txBody>
      </p:sp>
      <p:sp>
        <p:nvSpPr>
          <p:cNvPr id="9" name="文本框 8"/>
          <p:cNvSpPr txBox="1"/>
          <p:nvPr>
            <p:custDataLst>
              <p:tags r:id="rId13"/>
            </p:custDataLst>
          </p:nvPr>
        </p:nvSpPr>
        <p:spPr>
          <a:xfrm>
            <a:off x="2999740" y="2363470"/>
            <a:ext cx="2031365" cy="1500505"/>
          </a:xfrm>
          <a:prstGeom prst="rect">
            <a:avLst/>
          </a:prstGeom>
          <a:noFill/>
        </p:spPr>
        <p:txBody>
          <a:bodyPr wrap="square" bIns="0" rtlCol="0" anchor="b" anchorCtr="0">
            <a:normAutofit/>
          </a:bodyPr>
          <a:lstStyle/>
          <a:p>
            <a:pPr algn="ctr">
              <a:lnSpc>
                <a:spcPct val="120000"/>
              </a:lnSpc>
            </a:pPr>
            <a:r>
              <a:rPr lang="zh-CN" altLang="en-US" sz="2000" b="1" spc="150" dirty="0">
                <a:gradFill>
                  <a:gsLst>
                    <a:gs pos="0">
                      <a:srgbClr val="14CD68"/>
                    </a:gs>
                    <a:gs pos="100000">
                      <a:srgbClr val="0B6E38"/>
                    </a:gs>
                  </a:gsLst>
                  <a:lin scaled="0"/>
                </a:gradFill>
                <a:latin typeface="Arial" panose="020B0604020202020204" pitchFamily="34" charset="0"/>
                <a:ea typeface="汉仪魏碑简" panose="02010600000101010101" charset="-128"/>
                <a:cs typeface="Arial" panose="020B0604020202020204" pitchFamily="34" charset="0"/>
                <a:sym typeface="+mn-ea"/>
              </a:rPr>
              <a:t>Decline in company performance</a:t>
            </a:r>
          </a:p>
        </p:txBody>
      </p:sp>
      <p:sp>
        <p:nvSpPr>
          <p:cNvPr id="43" name="boss-with-tie_81303"/>
          <p:cNvSpPr>
            <a:spLocks noChangeAspect="1"/>
          </p:cNvSpPr>
          <p:nvPr>
            <p:custDataLst>
              <p:tags r:id="rId14"/>
            </p:custDataLst>
          </p:nvPr>
        </p:nvSpPr>
        <p:spPr bwMode="auto">
          <a:xfrm>
            <a:off x="3785335" y="4275588"/>
            <a:ext cx="420710" cy="340526"/>
          </a:xfrm>
          <a:custGeom>
            <a:avLst/>
            <a:gdLst>
              <a:gd name="connsiteX0" fmla="*/ 355420 w 607568"/>
              <a:gd name="connsiteY0" fmla="*/ 250307 h 491771"/>
              <a:gd name="connsiteX1" fmla="*/ 352312 w 607568"/>
              <a:gd name="connsiteY1" fmla="*/ 251812 h 491771"/>
              <a:gd name="connsiteX2" fmla="*/ 321042 w 607568"/>
              <a:gd name="connsiteY2" fmla="*/ 289814 h 491771"/>
              <a:gd name="connsiteX3" fmla="*/ 321513 w 607568"/>
              <a:gd name="connsiteY3" fmla="*/ 295364 h 491771"/>
              <a:gd name="connsiteX4" fmla="*/ 369736 w 607568"/>
              <a:gd name="connsiteY4" fmla="*/ 338257 h 491771"/>
              <a:gd name="connsiteX5" fmla="*/ 371997 w 607568"/>
              <a:gd name="connsiteY5" fmla="*/ 339104 h 491771"/>
              <a:gd name="connsiteX6" fmla="*/ 373127 w 607568"/>
              <a:gd name="connsiteY6" fmla="*/ 338916 h 491771"/>
              <a:gd name="connsiteX7" fmla="*/ 375293 w 607568"/>
              <a:gd name="connsiteY7" fmla="*/ 336282 h 491771"/>
              <a:gd name="connsiteX8" fmla="*/ 383676 w 607568"/>
              <a:gd name="connsiteY8" fmla="*/ 279467 h 491771"/>
              <a:gd name="connsiteX9" fmla="*/ 376424 w 607568"/>
              <a:gd name="connsiteY9" fmla="*/ 263287 h 491771"/>
              <a:gd name="connsiteX10" fmla="*/ 357681 w 607568"/>
              <a:gd name="connsiteY10" fmla="*/ 250965 h 491771"/>
              <a:gd name="connsiteX11" fmla="*/ 355420 w 607568"/>
              <a:gd name="connsiteY11" fmla="*/ 250307 h 491771"/>
              <a:gd name="connsiteX12" fmla="*/ 258879 w 607568"/>
              <a:gd name="connsiteY12" fmla="*/ 250307 h 491771"/>
              <a:gd name="connsiteX13" fmla="*/ 256712 w 607568"/>
              <a:gd name="connsiteY13" fmla="*/ 250965 h 491771"/>
              <a:gd name="connsiteX14" fmla="*/ 237969 w 607568"/>
              <a:gd name="connsiteY14" fmla="*/ 263287 h 491771"/>
              <a:gd name="connsiteX15" fmla="*/ 230717 w 607568"/>
              <a:gd name="connsiteY15" fmla="*/ 279467 h 491771"/>
              <a:gd name="connsiteX16" fmla="*/ 239100 w 607568"/>
              <a:gd name="connsiteY16" fmla="*/ 336282 h 491771"/>
              <a:gd name="connsiteX17" fmla="*/ 241266 w 607568"/>
              <a:gd name="connsiteY17" fmla="*/ 338916 h 491771"/>
              <a:gd name="connsiteX18" fmla="*/ 242396 w 607568"/>
              <a:gd name="connsiteY18" fmla="*/ 339104 h 491771"/>
              <a:gd name="connsiteX19" fmla="*/ 244657 w 607568"/>
              <a:gd name="connsiteY19" fmla="*/ 338257 h 491771"/>
              <a:gd name="connsiteX20" fmla="*/ 292880 w 607568"/>
              <a:gd name="connsiteY20" fmla="*/ 295364 h 491771"/>
              <a:gd name="connsiteX21" fmla="*/ 293351 w 607568"/>
              <a:gd name="connsiteY21" fmla="*/ 289814 h 491771"/>
              <a:gd name="connsiteX22" fmla="*/ 261987 w 607568"/>
              <a:gd name="connsiteY22" fmla="*/ 251812 h 491771"/>
              <a:gd name="connsiteX23" fmla="*/ 258879 w 607568"/>
              <a:gd name="connsiteY23" fmla="*/ 250307 h 491771"/>
              <a:gd name="connsiteX24" fmla="*/ 500465 w 607568"/>
              <a:gd name="connsiteY24" fmla="*/ 66049 h 491771"/>
              <a:gd name="connsiteX25" fmla="*/ 565743 w 607568"/>
              <a:gd name="connsiteY25" fmla="*/ 130673 h 491771"/>
              <a:gd name="connsiteX26" fmla="*/ 566120 w 607568"/>
              <a:gd name="connsiteY26" fmla="*/ 130673 h 491771"/>
              <a:gd name="connsiteX27" fmla="*/ 580250 w 607568"/>
              <a:gd name="connsiteY27" fmla="*/ 160962 h 491771"/>
              <a:gd name="connsiteX28" fmla="*/ 560939 w 607568"/>
              <a:gd name="connsiteY28" fmla="*/ 182503 h 491771"/>
              <a:gd name="connsiteX29" fmla="*/ 531927 w 607568"/>
              <a:gd name="connsiteY29" fmla="*/ 223799 h 491771"/>
              <a:gd name="connsiteX30" fmla="*/ 528253 w 607568"/>
              <a:gd name="connsiteY30" fmla="*/ 234240 h 491771"/>
              <a:gd name="connsiteX31" fmla="*/ 530797 w 607568"/>
              <a:gd name="connsiteY31" fmla="*/ 246281 h 491771"/>
              <a:gd name="connsiteX32" fmla="*/ 545868 w 607568"/>
              <a:gd name="connsiteY32" fmla="*/ 261143 h 491771"/>
              <a:gd name="connsiteX33" fmla="*/ 558961 w 607568"/>
              <a:gd name="connsiteY33" fmla="*/ 263777 h 491771"/>
              <a:gd name="connsiteX34" fmla="*/ 597299 w 607568"/>
              <a:gd name="connsiteY34" fmla="*/ 301968 h 491771"/>
              <a:gd name="connsiteX35" fmla="*/ 607002 w 607568"/>
              <a:gd name="connsiteY35" fmla="*/ 350788 h 491771"/>
              <a:gd name="connsiteX36" fmla="*/ 601256 w 607568"/>
              <a:gd name="connsiteY36" fmla="*/ 373835 h 491771"/>
              <a:gd name="connsiteX37" fmla="*/ 579685 w 607568"/>
              <a:gd name="connsiteY37" fmla="*/ 384088 h 491771"/>
              <a:gd name="connsiteX38" fmla="*/ 490386 w 607568"/>
              <a:gd name="connsiteY38" fmla="*/ 384088 h 491771"/>
              <a:gd name="connsiteX39" fmla="*/ 467685 w 607568"/>
              <a:gd name="connsiteY39" fmla="*/ 310058 h 491771"/>
              <a:gd name="connsiteX40" fmla="*/ 431702 w 607568"/>
              <a:gd name="connsiteY40" fmla="*/ 267445 h 491771"/>
              <a:gd name="connsiteX41" fmla="*/ 441969 w 607568"/>
              <a:gd name="connsiteY41" fmla="*/ 263777 h 491771"/>
              <a:gd name="connsiteX42" fmla="*/ 455157 w 607568"/>
              <a:gd name="connsiteY42" fmla="*/ 261237 h 491771"/>
              <a:gd name="connsiteX43" fmla="*/ 470228 w 607568"/>
              <a:gd name="connsiteY43" fmla="*/ 246281 h 491771"/>
              <a:gd name="connsiteX44" fmla="*/ 472677 w 607568"/>
              <a:gd name="connsiteY44" fmla="*/ 234240 h 491771"/>
              <a:gd name="connsiteX45" fmla="*/ 469098 w 607568"/>
              <a:gd name="connsiteY45" fmla="*/ 223893 h 491771"/>
              <a:gd name="connsiteX46" fmla="*/ 439991 w 607568"/>
              <a:gd name="connsiteY46" fmla="*/ 182503 h 491771"/>
              <a:gd name="connsiteX47" fmla="*/ 426144 w 607568"/>
              <a:gd name="connsiteY47" fmla="*/ 172720 h 491771"/>
              <a:gd name="connsiteX48" fmla="*/ 441404 w 607568"/>
              <a:gd name="connsiteY48" fmla="*/ 143278 h 491771"/>
              <a:gd name="connsiteX49" fmla="*/ 439708 w 607568"/>
              <a:gd name="connsiteY49" fmla="*/ 107438 h 491771"/>
              <a:gd name="connsiteX50" fmla="*/ 500465 w 607568"/>
              <a:gd name="connsiteY50" fmla="*/ 66049 h 491771"/>
              <a:gd name="connsiteX51" fmla="*/ 107100 w 607568"/>
              <a:gd name="connsiteY51" fmla="*/ 66049 h 491771"/>
              <a:gd name="connsiteX52" fmla="*/ 171341 w 607568"/>
              <a:gd name="connsiteY52" fmla="*/ 123618 h 491771"/>
              <a:gd name="connsiteX53" fmla="*/ 172849 w 607568"/>
              <a:gd name="connsiteY53" fmla="*/ 143278 h 491771"/>
              <a:gd name="connsiteX54" fmla="*/ 184246 w 607568"/>
              <a:gd name="connsiteY54" fmla="*/ 168205 h 491771"/>
              <a:gd name="connsiteX55" fmla="*/ 167574 w 607568"/>
              <a:gd name="connsiteY55" fmla="*/ 182503 h 491771"/>
              <a:gd name="connsiteX56" fmla="*/ 138468 w 607568"/>
              <a:gd name="connsiteY56" fmla="*/ 223799 h 491771"/>
              <a:gd name="connsiteX57" fmla="*/ 134794 w 607568"/>
              <a:gd name="connsiteY57" fmla="*/ 234240 h 491771"/>
              <a:gd name="connsiteX58" fmla="*/ 137337 w 607568"/>
              <a:gd name="connsiteY58" fmla="*/ 246281 h 491771"/>
              <a:gd name="connsiteX59" fmla="*/ 152408 w 607568"/>
              <a:gd name="connsiteY59" fmla="*/ 261143 h 491771"/>
              <a:gd name="connsiteX60" fmla="*/ 165596 w 607568"/>
              <a:gd name="connsiteY60" fmla="*/ 263777 h 491771"/>
              <a:gd name="connsiteX61" fmla="*/ 179442 w 607568"/>
              <a:gd name="connsiteY61" fmla="*/ 268856 h 491771"/>
              <a:gd name="connsiteX62" fmla="*/ 146662 w 607568"/>
              <a:gd name="connsiteY62" fmla="*/ 310058 h 491771"/>
              <a:gd name="connsiteX63" fmla="*/ 123867 w 607568"/>
              <a:gd name="connsiteY63" fmla="*/ 384088 h 491771"/>
              <a:gd name="connsiteX64" fmla="*/ 27883 w 607568"/>
              <a:gd name="connsiteY64" fmla="*/ 384088 h 491771"/>
              <a:gd name="connsiteX65" fmla="*/ 6312 w 607568"/>
              <a:gd name="connsiteY65" fmla="*/ 373835 h 491771"/>
              <a:gd name="connsiteX66" fmla="*/ 566 w 607568"/>
              <a:gd name="connsiteY66" fmla="*/ 350788 h 491771"/>
              <a:gd name="connsiteX67" fmla="*/ 10268 w 607568"/>
              <a:gd name="connsiteY67" fmla="*/ 301968 h 491771"/>
              <a:gd name="connsiteX68" fmla="*/ 48606 w 607568"/>
              <a:gd name="connsiteY68" fmla="*/ 263777 h 491771"/>
              <a:gd name="connsiteX69" fmla="*/ 61699 w 607568"/>
              <a:gd name="connsiteY69" fmla="*/ 261237 h 491771"/>
              <a:gd name="connsiteX70" fmla="*/ 76770 w 607568"/>
              <a:gd name="connsiteY70" fmla="*/ 246281 h 491771"/>
              <a:gd name="connsiteX71" fmla="*/ 79313 w 607568"/>
              <a:gd name="connsiteY71" fmla="*/ 234240 h 491771"/>
              <a:gd name="connsiteX72" fmla="*/ 75639 w 607568"/>
              <a:gd name="connsiteY72" fmla="*/ 223893 h 491771"/>
              <a:gd name="connsiteX73" fmla="*/ 46628 w 607568"/>
              <a:gd name="connsiteY73" fmla="*/ 182503 h 491771"/>
              <a:gd name="connsiteX74" fmla="*/ 27318 w 607568"/>
              <a:gd name="connsiteY74" fmla="*/ 160962 h 491771"/>
              <a:gd name="connsiteX75" fmla="*/ 41447 w 607568"/>
              <a:gd name="connsiteY75" fmla="*/ 130673 h 491771"/>
              <a:gd name="connsiteX76" fmla="*/ 41824 w 607568"/>
              <a:gd name="connsiteY76" fmla="*/ 130673 h 491771"/>
              <a:gd name="connsiteX77" fmla="*/ 107100 w 607568"/>
              <a:gd name="connsiteY77" fmla="*/ 66049 h 491771"/>
              <a:gd name="connsiteX78" fmla="*/ 298626 w 607568"/>
              <a:gd name="connsiteY78" fmla="*/ 0 h 491771"/>
              <a:gd name="connsiteX79" fmla="*/ 315956 w 607568"/>
              <a:gd name="connsiteY79" fmla="*/ 0 h 491771"/>
              <a:gd name="connsiteX80" fmla="*/ 401854 w 607568"/>
              <a:gd name="connsiteY80" fmla="*/ 85787 h 491771"/>
              <a:gd name="connsiteX81" fmla="*/ 401854 w 607568"/>
              <a:gd name="connsiteY81" fmla="*/ 95476 h 491771"/>
              <a:gd name="connsiteX82" fmla="*/ 421633 w 607568"/>
              <a:gd name="connsiteY82" fmla="*/ 138840 h 491771"/>
              <a:gd name="connsiteX83" fmla="*/ 417960 w 607568"/>
              <a:gd name="connsiteY83" fmla="*/ 149281 h 491771"/>
              <a:gd name="connsiteX84" fmla="*/ 417112 w 607568"/>
              <a:gd name="connsiteY84" fmla="*/ 151068 h 491771"/>
              <a:gd name="connsiteX85" fmla="*/ 411273 w 607568"/>
              <a:gd name="connsiteY85" fmla="*/ 159534 h 491771"/>
              <a:gd name="connsiteX86" fmla="*/ 410896 w 607568"/>
              <a:gd name="connsiteY86" fmla="*/ 159910 h 491771"/>
              <a:gd name="connsiteX87" fmla="*/ 394037 w 607568"/>
              <a:gd name="connsiteY87" fmla="*/ 169787 h 491771"/>
              <a:gd name="connsiteX88" fmla="*/ 384900 w 607568"/>
              <a:gd name="connsiteY88" fmla="*/ 189541 h 491771"/>
              <a:gd name="connsiteX89" fmla="*/ 384712 w 607568"/>
              <a:gd name="connsiteY89" fmla="*/ 189823 h 491771"/>
              <a:gd name="connsiteX90" fmla="*/ 373316 w 607568"/>
              <a:gd name="connsiteY90" fmla="*/ 207131 h 491771"/>
              <a:gd name="connsiteX91" fmla="*/ 372750 w 607568"/>
              <a:gd name="connsiteY91" fmla="*/ 207789 h 491771"/>
              <a:gd name="connsiteX92" fmla="*/ 359847 w 607568"/>
              <a:gd name="connsiteY92" fmla="*/ 222275 h 491771"/>
              <a:gd name="connsiteX93" fmla="*/ 359188 w 607568"/>
              <a:gd name="connsiteY93" fmla="*/ 222934 h 491771"/>
              <a:gd name="connsiteX94" fmla="*/ 345154 w 607568"/>
              <a:gd name="connsiteY94" fmla="*/ 234598 h 491771"/>
              <a:gd name="connsiteX95" fmla="*/ 345625 w 607568"/>
              <a:gd name="connsiteY95" fmla="*/ 236855 h 491771"/>
              <a:gd name="connsiteX96" fmla="*/ 348639 w 607568"/>
              <a:gd name="connsiteY96" fmla="*/ 235538 h 491771"/>
              <a:gd name="connsiteX97" fmla="*/ 355514 w 607568"/>
              <a:gd name="connsiteY97" fmla="*/ 234033 h 491771"/>
              <a:gd name="connsiteX98" fmla="*/ 366628 w 607568"/>
              <a:gd name="connsiteY98" fmla="*/ 237326 h 491771"/>
              <a:gd name="connsiteX99" fmla="*/ 385371 w 607568"/>
              <a:gd name="connsiteY99" fmla="*/ 249648 h 491771"/>
              <a:gd name="connsiteX100" fmla="*/ 399876 w 607568"/>
              <a:gd name="connsiteY100" fmla="*/ 279373 h 491771"/>
              <a:gd name="connsiteX101" fmla="*/ 430016 w 607568"/>
              <a:gd name="connsiteY101" fmla="*/ 289814 h 491771"/>
              <a:gd name="connsiteX102" fmla="*/ 448382 w 607568"/>
              <a:gd name="connsiteY102" fmla="*/ 316058 h 491771"/>
              <a:gd name="connsiteX103" fmla="*/ 481630 w 607568"/>
              <a:gd name="connsiteY103" fmla="*/ 424515 h 491771"/>
              <a:gd name="connsiteX104" fmla="*/ 483891 w 607568"/>
              <a:gd name="connsiteY104" fmla="*/ 436461 h 491771"/>
              <a:gd name="connsiteX105" fmla="*/ 473718 w 607568"/>
              <a:gd name="connsiteY105" fmla="*/ 470700 h 491771"/>
              <a:gd name="connsiteX106" fmla="*/ 443956 w 607568"/>
              <a:gd name="connsiteY106" fmla="*/ 490360 h 491771"/>
              <a:gd name="connsiteX107" fmla="*/ 431805 w 607568"/>
              <a:gd name="connsiteY107" fmla="*/ 491771 h 491771"/>
              <a:gd name="connsiteX108" fmla="*/ 325375 w 607568"/>
              <a:gd name="connsiteY108" fmla="*/ 491771 h 491771"/>
              <a:gd name="connsiteX109" fmla="*/ 337430 w 607568"/>
              <a:gd name="connsiteY109" fmla="*/ 415296 h 491771"/>
              <a:gd name="connsiteX110" fmla="*/ 334605 w 607568"/>
              <a:gd name="connsiteY110" fmla="*/ 389052 h 491771"/>
              <a:gd name="connsiteX111" fmla="*/ 323962 w 607568"/>
              <a:gd name="connsiteY111" fmla="*/ 360927 h 491771"/>
              <a:gd name="connsiteX112" fmla="*/ 337430 w 607568"/>
              <a:gd name="connsiteY112" fmla="*/ 347476 h 491771"/>
              <a:gd name="connsiteX113" fmla="*/ 307196 w 607568"/>
              <a:gd name="connsiteY113" fmla="*/ 317281 h 491771"/>
              <a:gd name="connsiteX114" fmla="*/ 276868 w 607568"/>
              <a:gd name="connsiteY114" fmla="*/ 347476 h 491771"/>
              <a:gd name="connsiteX115" fmla="*/ 290337 w 607568"/>
              <a:gd name="connsiteY115" fmla="*/ 360927 h 491771"/>
              <a:gd name="connsiteX116" fmla="*/ 279694 w 607568"/>
              <a:gd name="connsiteY116" fmla="*/ 389052 h 491771"/>
              <a:gd name="connsiteX117" fmla="*/ 276963 w 607568"/>
              <a:gd name="connsiteY117" fmla="*/ 415296 h 491771"/>
              <a:gd name="connsiteX118" fmla="*/ 288736 w 607568"/>
              <a:gd name="connsiteY118" fmla="*/ 491771 h 491771"/>
              <a:gd name="connsiteX119" fmla="*/ 182493 w 607568"/>
              <a:gd name="connsiteY119" fmla="*/ 491771 h 491771"/>
              <a:gd name="connsiteX120" fmla="*/ 170437 w 607568"/>
              <a:gd name="connsiteY120" fmla="*/ 490360 h 491771"/>
              <a:gd name="connsiteX121" fmla="*/ 140675 w 607568"/>
              <a:gd name="connsiteY121" fmla="*/ 470700 h 491771"/>
              <a:gd name="connsiteX122" fmla="*/ 132669 w 607568"/>
              <a:gd name="connsiteY122" fmla="*/ 424515 h 491771"/>
              <a:gd name="connsiteX123" fmla="*/ 166011 w 607568"/>
              <a:gd name="connsiteY123" fmla="*/ 316058 h 491771"/>
              <a:gd name="connsiteX124" fmla="*/ 184377 w 607568"/>
              <a:gd name="connsiteY124" fmla="*/ 289814 h 491771"/>
              <a:gd name="connsiteX125" fmla="*/ 214517 w 607568"/>
              <a:gd name="connsiteY125" fmla="*/ 279373 h 491771"/>
              <a:gd name="connsiteX126" fmla="*/ 214517 w 607568"/>
              <a:gd name="connsiteY126" fmla="*/ 279279 h 491771"/>
              <a:gd name="connsiteX127" fmla="*/ 229022 w 607568"/>
              <a:gd name="connsiteY127" fmla="*/ 249648 h 491771"/>
              <a:gd name="connsiteX128" fmla="*/ 247765 w 607568"/>
              <a:gd name="connsiteY128" fmla="*/ 237326 h 491771"/>
              <a:gd name="connsiteX129" fmla="*/ 258879 w 607568"/>
              <a:gd name="connsiteY129" fmla="*/ 234033 h 491771"/>
              <a:gd name="connsiteX130" fmla="*/ 265754 w 607568"/>
              <a:gd name="connsiteY130" fmla="*/ 235538 h 491771"/>
              <a:gd name="connsiteX131" fmla="*/ 268768 w 607568"/>
              <a:gd name="connsiteY131" fmla="*/ 236855 h 491771"/>
              <a:gd name="connsiteX132" fmla="*/ 269239 w 607568"/>
              <a:gd name="connsiteY132" fmla="*/ 234598 h 491771"/>
              <a:gd name="connsiteX133" fmla="*/ 255205 w 607568"/>
              <a:gd name="connsiteY133" fmla="*/ 222934 h 491771"/>
              <a:gd name="connsiteX134" fmla="*/ 254546 w 607568"/>
              <a:gd name="connsiteY134" fmla="*/ 222275 h 491771"/>
              <a:gd name="connsiteX135" fmla="*/ 241548 w 607568"/>
              <a:gd name="connsiteY135" fmla="*/ 207789 h 491771"/>
              <a:gd name="connsiteX136" fmla="*/ 241077 w 607568"/>
              <a:gd name="connsiteY136" fmla="*/ 207225 h 491771"/>
              <a:gd name="connsiteX137" fmla="*/ 229681 w 607568"/>
              <a:gd name="connsiteY137" fmla="*/ 189823 h 491771"/>
              <a:gd name="connsiteX138" fmla="*/ 229493 w 607568"/>
              <a:gd name="connsiteY138" fmla="*/ 189635 h 491771"/>
              <a:gd name="connsiteX139" fmla="*/ 220356 w 607568"/>
              <a:gd name="connsiteY139" fmla="*/ 169787 h 491771"/>
              <a:gd name="connsiteX140" fmla="*/ 203497 w 607568"/>
              <a:gd name="connsiteY140" fmla="*/ 159910 h 491771"/>
              <a:gd name="connsiteX141" fmla="*/ 203120 w 607568"/>
              <a:gd name="connsiteY141" fmla="*/ 159534 h 491771"/>
              <a:gd name="connsiteX142" fmla="*/ 197281 w 607568"/>
              <a:gd name="connsiteY142" fmla="*/ 151068 h 491771"/>
              <a:gd name="connsiteX143" fmla="*/ 196433 w 607568"/>
              <a:gd name="connsiteY143" fmla="*/ 149281 h 491771"/>
              <a:gd name="connsiteX144" fmla="*/ 192666 w 607568"/>
              <a:gd name="connsiteY144" fmla="*/ 138840 h 491771"/>
              <a:gd name="connsiteX145" fmla="*/ 212727 w 607568"/>
              <a:gd name="connsiteY145" fmla="*/ 95476 h 491771"/>
              <a:gd name="connsiteX146" fmla="*/ 212727 w 607568"/>
              <a:gd name="connsiteY146" fmla="*/ 85787 h 491771"/>
              <a:gd name="connsiteX147" fmla="*/ 298626 w 607568"/>
              <a:gd name="connsiteY147" fmla="*/ 0 h 49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607568" h="491771">
                <a:moveTo>
                  <a:pt x="355420" y="250307"/>
                </a:moveTo>
                <a:cubicBezTo>
                  <a:pt x="354290" y="250307"/>
                  <a:pt x="353160" y="250871"/>
                  <a:pt x="352312" y="251812"/>
                </a:cubicBezTo>
                <a:lnTo>
                  <a:pt x="321042" y="289814"/>
                </a:lnTo>
                <a:cubicBezTo>
                  <a:pt x="319723" y="291507"/>
                  <a:pt x="319912" y="293953"/>
                  <a:pt x="321513" y="295364"/>
                </a:cubicBezTo>
                <a:lnTo>
                  <a:pt x="369736" y="338257"/>
                </a:lnTo>
                <a:cubicBezTo>
                  <a:pt x="370396" y="338822"/>
                  <a:pt x="371149" y="339104"/>
                  <a:pt x="371997" y="339104"/>
                </a:cubicBezTo>
                <a:cubicBezTo>
                  <a:pt x="372374" y="339104"/>
                  <a:pt x="372750" y="339010"/>
                  <a:pt x="373127" y="338916"/>
                </a:cubicBezTo>
                <a:cubicBezTo>
                  <a:pt x="374257" y="338539"/>
                  <a:pt x="375105" y="337505"/>
                  <a:pt x="375293" y="336282"/>
                </a:cubicBezTo>
                <a:lnTo>
                  <a:pt x="383676" y="279467"/>
                </a:lnTo>
                <a:cubicBezTo>
                  <a:pt x="384618" y="273164"/>
                  <a:pt x="381792" y="266768"/>
                  <a:pt x="376424" y="263287"/>
                </a:cubicBezTo>
                <a:lnTo>
                  <a:pt x="357681" y="250965"/>
                </a:lnTo>
                <a:cubicBezTo>
                  <a:pt x="357021" y="250495"/>
                  <a:pt x="356174" y="250307"/>
                  <a:pt x="355420" y="250307"/>
                </a:cubicBezTo>
                <a:close/>
                <a:moveTo>
                  <a:pt x="258879" y="250307"/>
                </a:moveTo>
                <a:cubicBezTo>
                  <a:pt x="258125" y="250307"/>
                  <a:pt x="257372" y="250495"/>
                  <a:pt x="256712" y="250965"/>
                </a:cubicBezTo>
                <a:lnTo>
                  <a:pt x="237969" y="263287"/>
                </a:lnTo>
                <a:cubicBezTo>
                  <a:pt x="232601" y="266768"/>
                  <a:pt x="229775" y="273164"/>
                  <a:pt x="230717" y="279467"/>
                </a:cubicBezTo>
                <a:lnTo>
                  <a:pt x="239100" y="336282"/>
                </a:lnTo>
                <a:cubicBezTo>
                  <a:pt x="239288" y="337505"/>
                  <a:pt x="240136" y="338539"/>
                  <a:pt x="241266" y="338916"/>
                </a:cubicBezTo>
                <a:cubicBezTo>
                  <a:pt x="241643" y="339010"/>
                  <a:pt x="242019" y="339104"/>
                  <a:pt x="242396" y="339104"/>
                </a:cubicBezTo>
                <a:cubicBezTo>
                  <a:pt x="243244" y="339104"/>
                  <a:pt x="243997" y="338822"/>
                  <a:pt x="244657" y="338257"/>
                </a:cubicBezTo>
                <a:lnTo>
                  <a:pt x="292880" y="295364"/>
                </a:lnTo>
                <a:cubicBezTo>
                  <a:pt x="294481" y="293953"/>
                  <a:pt x="294670" y="291507"/>
                  <a:pt x="293351" y="289814"/>
                </a:cubicBezTo>
                <a:lnTo>
                  <a:pt x="261987" y="251812"/>
                </a:lnTo>
                <a:cubicBezTo>
                  <a:pt x="261233" y="250871"/>
                  <a:pt x="260103" y="250307"/>
                  <a:pt x="258879" y="250307"/>
                </a:cubicBezTo>
                <a:close/>
                <a:moveTo>
                  <a:pt x="500465" y="66049"/>
                </a:moveTo>
                <a:cubicBezTo>
                  <a:pt x="548129" y="66049"/>
                  <a:pt x="562447" y="93516"/>
                  <a:pt x="565743" y="130673"/>
                </a:cubicBezTo>
                <a:cubicBezTo>
                  <a:pt x="565932" y="130673"/>
                  <a:pt x="566026" y="130673"/>
                  <a:pt x="566120" y="130673"/>
                </a:cubicBezTo>
                <a:cubicBezTo>
                  <a:pt x="577141" y="133118"/>
                  <a:pt x="583358" y="146664"/>
                  <a:pt x="580250" y="160962"/>
                </a:cubicBezTo>
                <a:cubicBezTo>
                  <a:pt x="577706" y="172532"/>
                  <a:pt x="569700" y="180904"/>
                  <a:pt x="560939" y="182503"/>
                </a:cubicBezTo>
                <a:cubicBezTo>
                  <a:pt x="554628" y="199529"/>
                  <a:pt x="543796" y="214016"/>
                  <a:pt x="531927" y="223799"/>
                </a:cubicBezTo>
                <a:cubicBezTo>
                  <a:pt x="528913" y="226338"/>
                  <a:pt x="527500" y="230383"/>
                  <a:pt x="528253" y="234240"/>
                </a:cubicBezTo>
                <a:lnTo>
                  <a:pt x="530797" y="246281"/>
                </a:lnTo>
                <a:cubicBezTo>
                  <a:pt x="532304" y="253806"/>
                  <a:pt x="538238" y="259732"/>
                  <a:pt x="545868" y="261143"/>
                </a:cubicBezTo>
                <a:lnTo>
                  <a:pt x="558961" y="263777"/>
                </a:lnTo>
                <a:cubicBezTo>
                  <a:pt x="578366" y="267634"/>
                  <a:pt x="593437" y="282684"/>
                  <a:pt x="597299" y="301968"/>
                </a:cubicBezTo>
                <a:lnTo>
                  <a:pt x="607002" y="350788"/>
                </a:lnTo>
                <a:cubicBezTo>
                  <a:pt x="608697" y="358972"/>
                  <a:pt x="606531" y="367438"/>
                  <a:pt x="601256" y="373835"/>
                </a:cubicBezTo>
                <a:cubicBezTo>
                  <a:pt x="595981" y="380325"/>
                  <a:pt x="588068" y="384088"/>
                  <a:pt x="579685" y="384088"/>
                </a:cubicBezTo>
                <a:lnTo>
                  <a:pt x="490386" y="384088"/>
                </a:lnTo>
                <a:lnTo>
                  <a:pt x="467685" y="310058"/>
                </a:lnTo>
                <a:cubicBezTo>
                  <a:pt x="461845" y="291150"/>
                  <a:pt x="448563" y="276194"/>
                  <a:pt x="431702" y="267445"/>
                </a:cubicBezTo>
                <a:cubicBezTo>
                  <a:pt x="434999" y="265940"/>
                  <a:pt x="438295" y="264529"/>
                  <a:pt x="441969" y="263777"/>
                </a:cubicBezTo>
                <a:lnTo>
                  <a:pt x="455157" y="261237"/>
                </a:lnTo>
                <a:cubicBezTo>
                  <a:pt x="462692" y="259732"/>
                  <a:pt x="468627" y="253806"/>
                  <a:pt x="470228" y="246281"/>
                </a:cubicBezTo>
                <a:lnTo>
                  <a:pt x="472677" y="234240"/>
                </a:lnTo>
                <a:cubicBezTo>
                  <a:pt x="473525" y="230383"/>
                  <a:pt x="472112" y="226338"/>
                  <a:pt x="469098" y="223893"/>
                </a:cubicBezTo>
                <a:cubicBezTo>
                  <a:pt x="457229" y="214016"/>
                  <a:pt x="446302" y="199529"/>
                  <a:pt x="439991" y="182503"/>
                </a:cubicBezTo>
                <a:cubicBezTo>
                  <a:pt x="434716" y="181563"/>
                  <a:pt x="429818" y="177894"/>
                  <a:pt x="426144" y="172720"/>
                </a:cubicBezTo>
                <a:cubicBezTo>
                  <a:pt x="433303" y="164725"/>
                  <a:pt x="438861" y="154754"/>
                  <a:pt x="441404" y="143278"/>
                </a:cubicBezTo>
                <a:cubicBezTo>
                  <a:pt x="444324" y="130485"/>
                  <a:pt x="443476" y="118068"/>
                  <a:pt x="439708" y="107438"/>
                </a:cubicBezTo>
                <a:cubicBezTo>
                  <a:pt x="447244" y="82699"/>
                  <a:pt x="464200" y="66049"/>
                  <a:pt x="500465" y="66049"/>
                </a:cubicBezTo>
                <a:close/>
                <a:moveTo>
                  <a:pt x="107100" y="66049"/>
                </a:moveTo>
                <a:cubicBezTo>
                  <a:pt x="151561" y="66049"/>
                  <a:pt x="166820" y="90130"/>
                  <a:pt x="171341" y="123618"/>
                </a:cubicBezTo>
                <a:cubicBezTo>
                  <a:pt x="170965" y="129920"/>
                  <a:pt x="171436" y="136505"/>
                  <a:pt x="172849" y="143278"/>
                </a:cubicBezTo>
                <a:cubicBezTo>
                  <a:pt x="174921" y="152590"/>
                  <a:pt x="178971" y="161056"/>
                  <a:pt x="184246" y="168205"/>
                </a:cubicBezTo>
                <a:cubicBezTo>
                  <a:pt x="180573" y="175919"/>
                  <a:pt x="174356" y="181281"/>
                  <a:pt x="167574" y="182503"/>
                </a:cubicBezTo>
                <a:cubicBezTo>
                  <a:pt x="161263" y="199529"/>
                  <a:pt x="150336" y="214016"/>
                  <a:pt x="138468" y="223799"/>
                </a:cubicBezTo>
                <a:cubicBezTo>
                  <a:pt x="135453" y="226338"/>
                  <a:pt x="134040" y="230383"/>
                  <a:pt x="134794" y="234240"/>
                </a:cubicBezTo>
                <a:lnTo>
                  <a:pt x="137337" y="246281"/>
                </a:lnTo>
                <a:cubicBezTo>
                  <a:pt x="138939" y="253806"/>
                  <a:pt x="144873" y="259732"/>
                  <a:pt x="152408" y="261143"/>
                </a:cubicBezTo>
                <a:lnTo>
                  <a:pt x="165596" y="263777"/>
                </a:lnTo>
                <a:cubicBezTo>
                  <a:pt x="170494" y="264812"/>
                  <a:pt x="175203" y="266505"/>
                  <a:pt x="179442" y="268856"/>
                </a:cubicBezTo>
                <a:cubicBezTo>
                  <a:pt x="164088" y="277793"/>
                  <a:pt x="152126" y="292279"/>
                  <a:pt x="146662" y="310058"/>
                </a:cubicBezTo>
                <a:lnTo>
                  <a:pt x="123867" y="384088"/>
                </a:lnTo>
                <a:lnTo>
                  <a:pt x="27883" y="384088"/>
                </a:lnTo>
                <a:cubicBezTo>
                  <a:pt x="19499" y="384088"/>
                  <a:pt x="11587" y="380325"/>
                  <a:pt x="6312" y="373835"/>
                </a:cubicBezTo>
                <a:cubicBezTo>
                  <a:pt x="1037" y="367438"/>
                  <a:pt x="-1129" y="358972"/>
                  <a:pt x="566" y="350788"/>
                </a:cubicBezTo>
                <a:lnTo>
                  <a:pt x="10268" y="301968"/>
                </a:lnTo>
                <a:cubicBezTo>
                  <a:pt x="14130" y="282684"/>
                  <a:pt x="29202" y="267634"/>
                  <a:pt x="48606" y="263777"/>
                </a:cubicBezTo>
                <a:lnTo>
                  <a:pt x="61699" y="261237"/>
                </a:lnTo>
                <a:cubicBezTo>
                  <a:pt x="69328" y="259732"/>
                  <a:pt x="75263" y="253806"/>
                  <a:pt x="76770" y="246281"/>
                </a:cubicBezTo>
                <a:lnTo>
                  <a:pt x="79313" y="234240"/>
                </a:lnTo>
                <a:cubicBezTo>
                  <a:pt x="80067" y="230383"/>
                  <a:pt x="78654" y="226338"/>
                  <a:pt x="75639" y="223893"/>
                </a:cubicBezTo>
                <a:cubicBezTo>
                  <a:pt x="63771" y="214016"/>
                  <a:pt x="52939" y="199623"/>
                  <a:pt x="46628" y="182503"/>
                </a:cubicBezTo>
                <a:cubicBezTo>
                  <a:pt x="37867" y="180904"/>
                  <a:pt x="29861" y="172532"/>
                  <a:pt x="27318" y="160962"/>
                </a:cubicBezTo>
                <a:cubicBezTo>
                  <a:pt x="24115" y="146664"/>
                  <a:pt x="30426" y="133118"/>
                  <a:pt x="41447" y="130673"/>
                </a:cubicBezTo>
                <a:cubicBezTo>
                  <a:pt x="41541" y="130673"/>
                  <a:pt x="41729" y="130673"/>
                  <a:pt x="41824" y="130673"/>
                </a:cubicBezTo>
                <a:cubicBezTo>
                  <a:pt x="45403" y="93516"/>
                  <a:pt x="60192" y="66049"/>
                  <a:pt x="107100" y="66049"/>
                </a:cubicBezTo>
                <a:close/>
                <a:moveTo>
                  <a:pt x="298626" y="0"/>
                </a:moveTo>
                <a:lnTo>
                  <a:pt x="315956" y="0"/>
                </a:lnTo>
                <a:cubicBezTo>
                  <a:pt x="363426" y="0"/>
                  <a:pt x="401854" y="38378"/>
                  <a:pt x="401854" y="85787"/>
                </a:cubicBezTo>
                <a:lnTo>
                  <a:pt x="401854" y="95476"/>
                </a:lnTo>
                <a:cubicBezTo>
                  <a:pt x="417301" y="99238"/>
                  <a:pt x="426154" y="118522"/>
                  <a:pt x="421633" y="138840"/>
                </a:cubicBezTo>
                <a:cubicBezTo>
                  <a:pt x="420880" y="142602"/>
                  <a:pt x="419467" y="146083"/>
                  <a:pt x="417960" y="149281"/>
                </a:cubicBezTo>
                <a:cubicBezTo>
                  <a:pt x="417677" y="149939"/>
                  <a:pt x="417395" y="150504"/>
                  <a:pt x="417112" y="151068"/>
                </a:cubicBezTo>
                <a:cubicBezTo>
                  <a:pt x="415417" y="154172"/>
                  <a:pt x="413533" y="157088"/>
                  <a:pt x="411273" y="159534"/>
                </a:cubicBezTo>
                <a:cubicBezTo>
                  <a:pt x="411179" y="159628"/>
                  <a:pt x="410990" y="159816"/>
                  <a:pt x="410896" y="159910"/>
                </a:cubicBezTo>
                <a:cubicBezTo>
                  <a:pt x="406092" y="165084"/>
                  <a:pt x="400159" y="168658"/>
                  <a:pt x="394037" y="169787"/>
                </a:cubicBezTo>
                <a:cubicBezTo>
                  <a:pt x="391494" y="176654"/>
                  <a:pt x="388385" y="183332"/>
                  <a:pt x="384900" y="189541"/>
                </a:cubicBezTo>
                <a:cubicBezTo>
                  <a:pt x="384806" y="189635"/>
                  <a:pt x="384806" y="189729"/>
                  <a:pt x="384712" y="189823"/>
                </a:cubicBezTo>
                <a:cubicBezTo>
                  <a:pt x="381227" y="196031"/>
                  <a:pt x="377460" y="201769"/>
                  <a:pt x="373316" y="207131"/>
                </a:cubicBezTo>
                <a:cubicBezTo>
                  <a:pt x="373127" y="207413"/>
                  <a:pt x="372939" y="207601"/>
                  <a:pt x="372750" y="207789"/>
                </a:cubicBezTo>
                <a:cubicBezTo>
                  <a:pt x="368700" y="213057"/>
                  <a:pt x="364368" y="217948"/>
                  <a:pt x="359847" y="222275"/>
                </a:cubicBezTo>
                <a:cubicBezTo>
                  <a:pt x="359658" y="222463"/>
                  <a:pt x="359376" y="222651"/>
                  <a:pt x="359188" y="222934"/>
                </a:cubicBezTo>
                <a:cubicBezTo>
                  <a:pt x="354667" y="227261"/>
                  <a:pt x="349957" y="231211"/>
                  <a:pt x="345154" y="234598"/>
                </a:cubicBezTo>
                <a:lnTo>
                  <a:pt x="345625" y="236855"/>
                </a:lnTo>
                <a:cubicBezTo>
                  <a:pt x="346567" y="236385"/>
                  <a:pt x="347603" y="235915"/>
                  <a:pt x="348639" y="235538"/>
                </a:cubicBezTo>
                <a:cubicBezTo>
                  <a:pt x="350899" y="234786"/>
                  <a:pt x="353065" y="234033"/>
                  <a:pt x="355514" y="234033"/>
                </a:cubicBezTo>
                <a:cubicBezTo>
                  <a:pt x="359470" y="234033"/>
                  <a:pt x="363238" y="235162"/>
                  <a:pt x="366628" y="237326"/>
                </a:cubicBezTo>
                <a:cubicBezTo>
                  <a:pt x="366628" y="237326"/>
                  <a:pt x="380756" y="246450"/>
                  <a:pt x="385371" y="249648"/>
                </a:cubicBezTo>
                <a:cubicBezTo>
                  <a:pt x="401854" y="261030"/>
                  <a:pt x="399876" y="279373"/>
                  <a:pt x="399876" y="279373"/>
                </a:cubicBezTo>
                <a:cubicBezTo>
                  <a:pt x="410990" y="279655"/>
                  <a:pt x="421822" y="283041"/>
                  <a:pt x="430016" y="289814"/>
                </a:cubicBezTo>
                <a:cubicBezTo>
                  <a:pt x="445180" y="302324"/>
                  <a:pt x="447535" y="313330"/>
                  <a:pt x="448382" y="316058"/>
                </a:cubicBezTo>
                <a:lnTo>
                  <a:pt x="481630" y="424515"/>
                </a:lnTo>
                <a:cubicBezTo>
                  <a:pt x="482855" y="428371"/>
                  <a:pt x="483608" y="432416"/>
                  <a:pt x="483891" y="436461"/>
                </a:cubicBezTo>
                <a:cubicBezTo>
                  <a:pt x="484644" y="448595"/>
                  <a:pt x="481159" y="460730"/>
                  <a:pt x="473718" y="470700"/>
                </a:cubicBezTo>
                <a:cubicBezTo>
                  <a:pt x="466372" y="480671"/>
                  <a:pt x="455823" y="487538"/>
                  <a:pt x="443956" y="490360"/>
                </a:cubicBezTo>
                <a:cubicBezTo>
                  <a:pt x="440000" y="491301"/>
                  <a:pt x="435950" y="491771"/>
                  <a:pt x="431805" y="491771"/>
                </a:cubicBezTo>
                <a:lnTo>
                  <a:pt x="325375" y="491771"/>
                </a:lnTo>
                <a:lnTo>
                  <a:pt x="337430" y="415296"/>
                </a:lnTo>
                <a:cubicBezTo>
                  <a:pt x="338749" y="406454"/>
                  <a:pt x="337807" y="397424"/>
                  <a:pt x="334605" y="389052"/>
                </a:cubicBezTo>
                <a:lnTo>
                  <a:pt x="323962" y="360927"/>
                </a:lnTo>
                <a:lnTo>
                  <a:pt x="337430" y="347476"/>
                </a:lnTo>
                <a:lnTo>
                  <a:pt x="307196" y="317281"/>
                </a:lnTo>
                <a:lnTo>
                  <a:pt x="276868" y="347476"/>
                </a:lnTo>
                <a:lnTo>
                  <a:pt x="290337" y="360927"/>
                </a:lnTo>
                <a:lnTo>
                  <a:pt x="279694" y="389052"/>
                </a:lnTo>
                <a:cubicBezTo>
                  <a:pt x="276586" y="397424"/>
                  <a:pt x="275644" y="406454"/>
                  <a:pt x="276963" y="415296"/>
                </a:cubicBezTo>
                <a:lnTo>
                  <a:pt x="288736" y="491771"/>
                </a:lnTo>
                <a:lnTo>
                  <a:pt x="182493" y="491771"/>
                </a:lnTo>
                <a:cubicBezTo>
                  <a:pt x="178443" y="491771"/>
                  <a:pt x="174299" y="491301"/>
                  <a:pt x="170437" y="490360"/>
                </a:cubicBezTo>
                <a:cubicBezTo>
                  <a:pt x="158570" y="487538"/>
                  <a:pt x="148021" y="480671"/>
                  <a:pt x="140675" y="470700"/>
                </a:cubicBezTo>
                <a:cubicBezTo>
                  <a:pt x="130785" y="457343"/>
                  <a:pt x="127865" y="440223"/>
                  <a:pt x="132669" y="424515"/>
                </a:cubicBezTo>
                <a:lnTo>
                  <a:pt x="166011" y="316058"/>
                </a:lnTo>
                <a:cubicBezTo>
                  <a:pt x="166858" y="313330"/>
                  <a:pt x="170908" y="300631"/>
                  <a:pt x="184377" y="289814"/>
                </a:cubicBezTo>
                <a:cubicBezTo>
                  <a:pt x="192666" y="283229"/>
                  <a:pt x="203403" y="279655"/>
                  <a:pt x="214517" y="279373"/>
                </a:cubicBezTo>
                <a:lnTo>
                  <a:pt x="214517" y="279279"/>
                </a:lnTo>
                <a:cubicBezTo>
                  <a:pt x="214140" y="273447"/>
                  <a:pt x="211880" y="260654"/>
                  <a:pt x="229022" y="249648"/>
                </a:cubicBezTo>
                <a:cubicBezTo>
                  <a:pt x="233731" y="246638"/>
                  <a:pt x="247765" y="237326"/>
                  <a:pt x="247765" y="237326"/>
                </a:cubicBezTo>
                <a:cubicBezTo>
                  <a:pt x="251061" y="235162"/>
                  <a:pt x="254923" y="234033"/>
                  <a:pt x="258879" y="234033"/>
                </a:cubicBezTo>
                <a:cubicBezTo>
                  <a:pt x="261328" y="234033"/>
                  <a:pt x="263494" y="234786"/>
                  <a:pt x="265754" y="235538"/>
                </a:cubicBezTo>
                <a:cubicBezTo>
                  <a:pt x="266790" y="236009"/>
                  <a:pt x="267826" y="236385"/>
                  <a:pt x="268768" y="236855"/>
                </a:cubicBezTo>
                <a:lnTo>
                  <a:pt x="269239" y="234598"/>
                </a:lnTo>
                <a:cubicBezTo>
                  <a:pt x="264436" y="231211"/>
                  <a:pt x="259726" y="227261"/>
                  <a:pt x="255205" y="222934"/>
                </a:cubicBezTo>
                <a:cubicBezTo>
                  <a:pt x="254923" y="222651"/>
                  <a:pt x="254735" y="222463"/>
                  <a:pt x="254546" y="222275"/>
                </a:cubicBezTo>
                <a:cubicBezTo>
                  <a:pt x="250025" y="217948"/>
                  <a:pt x="245693" y="213057"/>
                  <a:pt x="241548" y="207789"/>
                </a:cubicBezTo>
                <a:cubicBezTo>
                  <a:pt x="241454" y="207601"/>
                  <a:pt x="241266" y="207413"/>
                  <a:pt x="241077" y="207225"/>
                </a:cubicBezTo>
                <a:cubicBezTo>
                  <a:pt x="236933" y="201769"/>
                  <a:pt x="233072" y="196031"/>
                  <a:pt x="229681" y="189823"/>
                </a:cubicBezTo>
                <a:cubicBezTo>
                  <a:pt x="229587" y="189729"/>
                  <a:pt x="229587" y="189635"/>
                  <a:pt x="229493" y="189635"/>
                </a:cubicBezTo>
                <a:cubicBezTo>
                  <a:pt x="226008" y="183332"/>
                  <a:pt x="222899" y="176654"/>
                  <a:pt x="220356" y="169787"/>
                </a:cubicBezTo>
                <a:cubicBezTo>
                  <a:pt x="214140" y="168658"/>
                  <a:pt x="208301" y="165084"/>
                  <a:pt x="203497" y="159910"/>
                </a:cubicBezTo>
                <a:cubicBezTo>
                  <a:pt x="203309" y="159722"/>
                  <a:pt x="203214" y="159628"/>
                  <a:pt x="203120" y="159534"/>
                </a:cubicBezTo>
                <a:cubicBezTo>
                  <a:pt x="200860" y="157088"/>
                  <a:pt x="198976" y="154172"/>
                  <a:pt x="197281" y="151068"/>
                </a:cubicBezTo>
                <a:cubicBezTo>
                  <a:pt x="196998" y="150504"/>
                  <a:pt x="196716" y="149939"/>
                  <a:pt x="196433" y="149281"/>
                </a:cubicBezTo>
                <a:cubicBezTo>
                  <a:pt x="194832" y="146083"/>
                  <a:pt x="193513" y="142602"/>
                  <a:pt x="192666" y="138840"/>
                </a:cubicBezTo>
                <a:cubicBezTo>
                  <a:pt x="188145" y="118428"/>
                  <a:pt x="197092" y="99050"/>
                  <a:pt x="212727" y="95476"/>
                </a:cubicBezTo>
                <a:lnTo>
                  <a:pt x="212727" y="85787"/>
                </a:lnTo>
                <a:cubicBezTo>
                  <a:pt x="212727" y="38378"/>
                  <a:pt x="251155" y="0"/>
                  <a:pt x="298626" y="0"/>
                </a:cubicBezTo>
                <a:close/>
              </a:path>
            </a:pathLst>
          </a:custGeom>
          <a:solidFill>
            <a:srgbClr val="FFFFFF">
              <a:lumMod val="50000"/>
            </a:srgbClr>
          </a:solidFill>
          <a:ln>
            <a:noFill/>
          </a:ln>
        </p:spPr>
      </p:sp>
      <p:sp>
        <p:nvSpPr>
          <p:cNvPr id="36" name="六边形 35"/>
          <p:cNvSpPr/>
          <p:nvPr>
            <p:custDataLst>
              <p:tags r:id="rId15"/>
            </p:custDataLst>
          </p:nvPr>
        </p:nvSpPr>
        <p:spPr>
          <a:xfrm>
            <a:off x="2606113" y="2281514"/>
            <a:ext cx="2817412" cy="1649624"/>
          </a:xfrm>
          <a:custGeom>
            <a:avLst/>
            <a:gdLst>
              <a:gd name="connsiteX0" fmla="*/ 0 w 2233014"/>
              <a:gd name="connsiteY0" fmla="*/ 952138 h 1904276"/>
              <a:gd name="connsiteX1" fmla="*/ 1116507 w 2233014"/>
              <a:gd name="connsiteY1" fmla="*/ 0 h 1904276"/>
              <a:gd name="connsiteX2" fmla="*/ 1116507 w 2233014"/>
              <a:gd name="connsiteY2" fmla="*/ 0 h 1904276"/>
              <a:gd name="connsiteX3" fmla="*/ 2233014 w 2233014"/>
              <a:gd name="connsiteY3" fmla="*/ 952138 h 1904276"/>
              <a:gd name="connsiteX4" fmla="*/ 1116507 w 2233014"/>
              <a:gd name="connsiteY4" fmla="*/ 1904276 h 1904276"/>
              <a:gd name="connsiteX5" fmla="*/ 1116507 w 2233014"/>
              <a:gd name="connsiteY5" fmla="*/ 1904276 h 1904276"/>
              <a:gd name="connsiteX6" fmla="*/ 0 w 2233014"/>
              <a:gd name="connsiteY6" fmla="*/ 952138 h 1904276"/>
              <a:gd name="connsiteX0-1" fmla="*/ 0 w 2233014"/>
              <a:gd name="connsiteY0-2" fmla="*/ 952138 h 1904276"/>
              <a:gd name="connsiteX1-3" fmla="*/ 1116507 w 2233014"/>
              <a:gd name="connsiteY1-4" fmla="*/ 0 h 1904276"/>
              <a:gd name="connsiteX2-5" fmla="*/ 1116507 w 2233014"/>
              <a:gd name="connsiteY2-6" fmla="*/ 0 h 1904276"/>
              <a:gd name="connsiteX3-7" fmla="*/ 2233014 w 2233014"/>
              <a:gd name="connsiteY3-8" fmla="*/ 952138 h 1904276"/>
              <a:gd name="connsiteX4-9" fmla="*/ 1116507 w 2233014"/>
              <a:gd name="connsiteY4-10" fmla="*/ 1904276 h 1904276"/>
              <a:gd name="connsiteX5-11" fmla="*/ 0 w 2233014"/>
              <a:gd name="connsiteY5-12" fmla="*/ 952138 h 1904276"/>
              <a:gd name="connsiteX0-13" fmla="*/ 0 w 2233014"/>
              <a:gd name="connsiteY0-14" fmla="*/ 952138 h 977176"/>
              <a:gd name="connsiteX1-15" fmla="*/ 1116507 w 2233014"/>
              <a:gd name="connsiteY1-16" fmla="*/ 0 h 977176"/>
              <a:gd name="connsiteX2-17" fmla="*/ 1116507 w 2233014"/>
              <a:gd name="connsiteY2-18" fmla="*/ 0 h 977176"/>
              <a:gd name="connsiteX3-19" fmla="*/ 2233014 w 2233014"/>
              <a:gd name="connsiteY3-20" fmla="*/ 952138 h 977176"/>
              <a:gd name="connsiteX4-21" fmla="*/ 1078407 w 2233014"/>
              <a:gd name="connsiteY4-22" fmla="*/ 977176 h 977176"/>
              <a:gd name="connsiteX5-23" fmla="*/ 0 w 2233014"/>
              <a:gd name="connsiteY5-24" fmla="*/ 952138 h 977176"/>
              <a:gd name="connsiteX0-25" fmla="*/ 0 w 2233014"/>
              <a:gd name="connsiteY0-26" fmla="*/ 952138 h 961301"/>
              <a:gd name="connsiteX1-27" fmla="*/ 1116507 w 2233014"/>
              <a:gd name="connsiteY1-28" fmla="*/ 0 h 961301"/>
              <a:gd name="connsiteX2-29" fmla="*/ 1116507 w 2233014"/>
              <a:gd name="connsiteY2-30" fmla="*/ 0 h 961301"/>
              <a:gd name="connsiteX3-31" fmla="*/ 2233014 w 2233014"/>
              <a:gd name="connsiteY3-32" fmla="*/ 952138 h 961301"/>
              <a:gd name="connsiteX4-33" fmla="*/ 1072057 w 2233014"/>
              <a:gd name="connsiteY4-34" fmla="*/ 961301 h 961301"/>
              <a:gd name="connsiteX5-35" fmla="*/ 0 w 2233014"/>
              <a:gd name="connsiteY5-36" fmla="*/ 952138 h 96130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233014" h="961301">
                <a:moveTo>
                  <a:pt x="0" y="952138"/>
                </a:moveTo>
                <a:lnTo>
                  <a:pt x="1116507" y="0"/>
                </a:lnTo>
                <a:lnTo>
                  <a:pt x="1116507" y="0"/>
                </a:lnTo>
                <a:lnTo>
                  <a:pt x="2233014" y="952138"/>
                </a:lnTo>
                <a:lnTo>
                  <a:pt x="1072057" y="961301"/>
                </a:lnTo>
                <a:lnTo>
                  <a:pt x="0" y="952138"/>
                </a:lnTo>
                <a:close/>
              </a:path>
            </a:pathLst>
          </a:custGeom>
          <a:noFill/>
          <a:ln w="28575">
            <a:solidFill>
              <a:srgbClr val="FFFFFF">
                <a:lumMod val="50000"/>
              </a:srgbClr>
            </a:solidFill>
          </a:ln>
        </p:spPr>
        <p:style>
          <a:lnRef idx="2">
            <a:srgbClr val="4276AA">
              <a:shade val="50000"/>
            </a:srgbClr>
          </a:lnRef>
          <a:fillRef idx="1">
            <a:srgbClr val="4276AA"/>
          </a:fillRef>
          <a:effectRef idx="0">
            <a:srgbClr val="4276AA"/>
          </a:effectRef>
          <a:fontRef idx="minor">
            <a:srgbClr val="FFFFFF"/>
          </a:fontRef>
        </p:style>
        <p:txBody>
          <a:bodyPr rtlCol="0" anchor="ctr"/>
          <a:lstStyle/>
          <a:p>
            <a:pPr algn="ctr">
              <a:lnSpc>
                <a:spcPct val="120000"/>
              </a:lnSpc>
            </a:pPr>
            <a:endParaRPr lang="zh-CN" altLang="en-US" b="1" spc="150" dirty="0">
              <a:gradFill>
                <a:gsLst>
                  <a:gs pos="0">
                    <a:srgbClr val="14CD68"/>
                  </a:gs>
                  <a:gs pos="100000">
                    <a:srgbClr val="0B6E38"/>
                  </a:gs>
                </a:gsLst>
                <a:lin scaled="0"/>
              </a:gradFill>
              <a:latin typeface="Arial" panose="020B0604020202020204" pitchFamily="34" charset="0"/>
              <a:ea typeface="汉仪魏碑简" panose="02010600000101010101" charset="-128"/>
              <a:cs typeface="Arial" panose="020B0604020202020204" pitchFamily="34" charset="0"/>
              <a:sym typeface="+mn-ea"/>
            </a:endParaRPr>
          </a:p>
          <a:p>
            <a:pPr algn="ctr">
              <a:lnSpc>
                <a:spcPct val="120000"/>
              </a:lnSpc>
            </a:pPr>
            <a:endParaRPr lang="zh-CN" altLang="en-US" b="1" spc="150" dirty="0">
              <a:gradFill>
                <a:gsLst>
                  <a:gs pos="0">
                    <a:srgbClr val="14CD68"/>
                  </a:gs>
                  <a:gs pos="100000">
                    <a:srgbClr val="0B6E38"/>
                  </a:gs>
                </a:gsLst>
                <a:lin scaled="0"/>
              </a:gradFill>
              <a:latin typeface="Arial" panose="020B0604020202020204" pitchFamily="34" charset="0"/>
              <a:ea typeface="汉仪魏碑简" panose="02010600000101010101" charset="-128"/>
              <a:cs typeface="Arial" panose="020B0604020202020204" pitchFamily="34" charset="0"/>
              <a:sym typeface="+mn-ea"/>
            </a:endParaRPr>
          </a:p>
        </p:txBody>
      </p:sp>
      <p:sp>
        <p:nvSpPr>
          <p:cNvPr id="67" name="文本框 66"/>
          <p:cNvSpPr txBox="1"/>
          <p:nvPr>
            <p:custDataLst>
              <p:tags r:id="rId16"/>
            </p:custDataLst>
          </p:nvPr>
        </p:nvSpPr>
        <p:spPr>
          <a:xfrm>
            <a:off x="2985135" y="4959985"/>
            <a:ext cx="2134870" cy="975995"/>
          </a:xfrm>
          <a:prstGeom prst="rect">
            <a:avLst/>
          </a:prstGeom>
          <a:noFill/>
        </p:spPr>
        <p:txBody>
          <a:bodyPr wrap="square" rtlCol="0">
            <a:normAutofit/>
          </a:bodyPr>
          <a:lstStyle/>
          <a:p>
            <a:pPr algn="ctr">
              <a:lnSpc>
                <a:spcPct val="120000"/>
              </a:lnSpc>
            </a:pPr>
            <a:r>
              <a:rPr lang="zh-CN" altLang="en-US" b="1" spc="300" dirty="0">
                <a:solidFill>
                  <a:srgbClr val="000000">
                    <a:lumMod val="65000"/>
                    <a:lumOff val="35000"/>
                  </a:srgbClr>
                </a:solidFill>
                <a:latin typeface="微软雅黑" panose="020B0503020204020204" charset="-122"/>
                <a:ea typeface="微软雅黑" panose="020B0503020204020204" charset="-122"/>
              </a:rPr>
              <a:t>Employee sentiment</a:t>
            </a:r>
          </a:p>
        </p:txBody>
      </p:sp>
      <p:sp>
        <p:nvSpPr>
          <p:cNvPr id="71" name="文本框 70"/>
          <p:cNvSpPr txBox="1"/>
          <p:nvPr>
            <p:custDataLst>
              <p:tags r:id="rId17"/>
            </p:custDataLst>
          </p:nvPr>
        </p:nvSpPr>
        <p:spPr>
          <a:xfrm>
            <a:off x="4315460" y="1840865"/>
            <a:ext cx="2419985" cy="1443355"/>
          </a:xfrm>
          <a:prstGeom prst="rect">
            <a:avLst/>
          </a:prstGeom>
          <a:noFill/>
        </p:spPr>
        <p:txBody>
          <a:bodyPr wrap="square" rtlCol="0">
            <a:normAutofit/>
          </a:bodyPr>
          <a:lstStyle/>
          <a:p>
            <a:pPr algn="ctr">
              <a:lnSpc>
                <a:spcPct val="120000"/>
              </a:lnSpc>
            </a:pPr>
            <a:r>
              <a:rPr lang="zh-CN" altLang="en-US" b="1" spc="300" dirty="0">
                <a:solidFill>
                  <a:srgbClr val="000000">
                    <a:lumMod val="65000"/>
                    <a:lumOff val="35000"/>
                  </a:srgbClr>
                </a:solidFill>
                <a:latin typeface="微软雅黑" panose="020B0503020204020204" charset="-122"/>
                <a:ea typeface="微软雅黑" panose="020B0503020204020204" charset="-122"/>
              </a:rPr>
              <a:t>The problem is obvious</a:t>
            </a:r>
          </a:p>
        </p:txBody>
      </p:sp>
      <p:sp>
        <p:nvSpPr>
          <p:cNvPr id="73" name="文本框 72"/>
          <p:cNvSpPr txBox="1"/>
          <p:nvPr>
            <p:custDataLst>
              <p:tags r:id="rId18"/>
            </p:custDataLst>
          </p:nvPr>
        </p:nvSpPr>
        <p:spPr>
          <a:xfrm>
            <a:off x="1286510" y="1840865"/>
            <a:ext cx="2345690" cy="754380"/>
          </a:xfrm>
          <a:prstGeom prst="rect">
            <a:avLst/>
          </a:prstGeom>
          <a:noFill/>
        </p:spPr>
        <p:txBody>
          <a:bodyPr wrap="square" rtlCol="0">
            <a:normAutofit/>
          </a:bodyPr>
          <a:lstStyle/>
          <a:p>
            <a:pPr algn="ctr">
              <a:lnSpc>
                <a:spcPct val="120000"/>
              </a:lnSpc>
            </a:pPr>
            <a:r>
              <a:rPr lang="zh-CN" altLang="en-US" b="1" spc="300" dirty="0">
                <a:solidFill>
                  <a:srgbClr val="000000">
                    <a:lumMod val="65000"/>
                    <a:lumOff val="35000"/>
                  </a:srgbClr>
                </a:solidFill>
                <a:latin typeface="微软雅黑" panose="020B0503020204020204" charset="-122"/>
                <a:ea typeface="微软雅黑" panose="020B0503020204020204" charset="-122"/>
              </a:rPr>
              <a:t>Lack of innovation</a:t>
            </a:r>
          </a:p>
        </p:txBody>
      </p:sp>
      <p:sp>
        <p:nvSpPr>
          <p:cNvPr id="74" name="boss-with-tie_81303"/>
          <p:cNvSpPr>
            <a:spLocks noChangeAspect="1"/>
          </p:cNvSpPr>
          <p:nvPr>
            <p:custDataLst>
              <p:tags r:id="rId19"/>
            </p:custDataLst>
          </p:nvPr>
        </p:nvSpPr>
        <p:spPr bwMode="auto">
          <a:xfrm>
            <a:off x="6642635" y="1278920"/>
            <a:ext cx="368042" cy="297896"/>
          </a:xfrm>
          <a:custGeom>
            <a:avLst/>
            <a:gdLst>
              <a:gd name="connsiteX0" fmla="*/ 355420 w 607568"/>
              <a:gd name="connsiteY0" fmla="*/ 250307 h 491771"/>
              <a:gd name="connsiteX1" fmla="*/ 352312 w 607568"/>
              <a:gd name="connsiteY1" fmla="*/ 251812 h 491771"/>
              <a:gd name="connsiteX2" fmla="*/ 321042 w 607568"/>
              <a:gd name="connsiteY2" fmla="*/ 289814 h 491771"/>
              <a:gd name="connsiteX3" fmla="*/ 321513 w 607568"/>
              <a:gd name="connsiteY3" fmla="*/ 295364 h 491771"/>
              <a:gd name="connsiteX4" fmla="*/ 369736 w 607568"/>
              <a:gd name="connsiteY4" fmla="*/ 338257 h 491771"/>
              <a:gd name="connsiteX5" fmla="*/ 371997 w 607568"/>
              <a:gd name="connsiteY5" fmla="*/ 339104 h 491771"/>
              <a:gd name="connsiteX6" fmla="*/ 373127 w 607568"/>
              <a:gd name="connsiteY6" fmla="*/ 338916 h 491771"/>
              <a:gd name="connsiteX7" fmla="*/ 375293 w 607568"/>
              <a:gd name="connsiteY7" fmla="*/ 336282 h 491771"/>
              <a:gd name="connsiteX8" fmla="*/ 383676 w 607568"/>
              <a:gd name="connsiteY8" fmla="*/ 279467 h 491771"/>
              <a:gd name="connsiteX9" fmla="*/ 376424 w 607568"/>
              <a:gd name="connsiteY9" fmla="*/ 263287 h 491771"/>
              <a:gd name="connsiteX10" fmla="*/ 357681 w 607568"/>
              <a:gd name="connsiteY10" fmla="*/ 250965 h 491771"/>
              <a:gd name="connsiteX11" fmla="*/ 355420 w 607568"/>
              <a:gd name="connsiteY11" fmla="*/ 250307 h 491771"/>
              <a:gd name="connsiteX12" fmla="*/ 258879 w 607568"/>
              <a:gd name="connsiteY12" fmla="*/ 250307 h 491771"/>
              <a:gd name="connsiteX13" fmla="*/ 256712 w 607568"/>
              <a:gd name="connsiteY13" fmla="*/ 250965 h 491771"/>
              <a:gd name="connsiteX14" fmla="*/ 237969 w 607568"/>
              <a:gd name="connsiteY14" fmla="*/ 263287 h 491771"/>
              <a:gd name="connsiteX15" fmla="*/ 230717 w 607568"/>
              <a:gd name="connsiteY15" fmla="*/ 279467 h 491771"/>
              <a:gd name="connsiteX16" fmla="*/ 239100 w 607568"/>
              <a:gd name="connsiteY16" fmla="*/ 336282 h 491771"/>
              <a:gd name="connsiteX17" fmla="*/ 241266 w 607568"/>
              <a:gd name="connsiteY17" fmla="*/ 338916 h 491771"/>
              <a:gd name="connsiteX18" fmla="*/ 242396 w 607568"/>
              <a:gd name="connsiteY18" fmla="*/ 339104 h 491771"/>
              <a:gd name="connsiteX19" fmla="*/ 244657 w 607568"/>
              <a:gd name="connsiteY19" fmla="*/ 338257 h 491771"/>
              <a:gd name="connsiteX20" fmla="*/ 292880 w 607568"/>
              <a:gd name="connsiteY20" fmla="*/ 295364 h 491771"/>
              <a:gd name="connsiteX21" fmla="*/ 293351 w 607568"/>
              <a:gd name="connsiteY21" fmla="*/ 289814 h 491771"/>
              <a:gd name="connsiteX22" fmla="*/ 261987 w 607568"/>
              <a:gd name="connsiteY22" fmla="*/ 251812 h 491771"/>
              <a:gd name="connsiteX23" fmla="*/ 258879 w 607568"/>
              <a:gd name="connsiteY23" fmla="*/ 250307 h 491771"/>
              <a:gd name="connsiteX24" fmla="*/ 500465 w 607568"/>
              <a:gd name="connsiteY24" fmla="*/ 66049 h 491771"/>
              <a:gd name="connsiteX25" fmla="*/ 565743 w 607568"/>
              <a:gd name="connsiteY25" fmla="*/ 130673 h 491771"/>
              <a:gd name="connsiteX26" fmla="*/ 566120 w 607568"/>
              <a:gd name="connsiteY26" fmla="*/ 130673 h 491771"/>
              <a:gd name="connsiteX27" fmla="*/ 580250 w 607568"/>
              <a:gd name="connsiteY27" fmla="*/ 160962 h 491771"/>
              <a:gd name="connsiteX28" fmla="*/ 560939 w 607568"/>
              <a:gd name="connsiteY28" fmla="*/ 182503 h 491771"/>
              <a:gd name="connsiteX29" fmla="*/ 531927 w 607568"/>
              <a:gd name="connsiteY29" fmla="*/ 223799 h 491771"/>
              <a:gd name="connsiteX30" fmla="*/ 528253 w 607568"/>
              <a:gd name="connsiteY30" fmla="*/ 234240 h 491771"/>
              <a:gd name="connsiteX31" fmla="*/ 530797 w 607568"/>
              <a:gd name="connsiteY31" fmla="*/ 246281 h 491771"/>
              <a:gd name="connsiteX32" fmla="*/ 545868 w 607568"/>
              <a:gd name="connsiteY32" fmla="*/ 261143 h 491771"/>
              <a:gd name="connsiteX33" fmla="*/ 558961 w 607568"/>
              <a:gd name="connsiteY33" fmla="*/ 263777 h 491771"/>
              <a:gd name="connsiteX34" fmla="*/ 597299 w 607568"/>
              <a:gd name="connsiteY34" fmla="*/ 301968 h 491771"/>
              <a:gd name="connsiteX35" fmla="*/ 607002 w 607568"/>
              <a:gd name="connsiteY35" fmla="*/ 350788 h 491771"/>
              <a:gd name="connsiteX36" fmla="*/ 601256 w 607568"/>
              <a:gd name="connsiteY36" fmla="*/ 373835 h 491771"/>
              <a:gd name="connsiteX37" fmla="*/ 579685 w 607568"/>
              <a:gd name="connsiteY37" fmla="*/ 384088 h 491771"/>
              <a:gd name="connsiteX38" fmla="*/ 490386 w 607568"/>
              <a:gd name="connsiteY38" fmla="*/ 384088 h 491771"/>
              <a:gd name="connsiteX39" fmla="*/ 467685 w 607568"/>
              <a:gd name="connsiteY39" fmla="*/ 310058 h 491771"/>
              <a:gd name="connsiteX40" fmla="*/ 431702 w 607568"/>
              <a:gd name="connsiteY40" fmla="*/ 267445 h 491771"/>
              <a:gd name="connsiteX41" fmla="*/ 441969 w 607568"/>
              <a:gd name="connsiteY41" fmla="*/ 263777 h 491771"/>
              <a:gd name="connsiteX42" fmla="*/ 455157 w 607568"/>
              <a:gd name="connsiteY42" fmla="*/ 261237 h 491771"/>
              <a:gd name="connsiteX43" fmla="*/ 470228 w 607568"/>
              <a:gd name="connsiteY43" fmla="*/ 246281 h 491771"/>
              <a:gd name="connsiteX44" fmla="*/ 472677 w 607568"/>
              <a:gd name="connsiteY44" fmla="*/ 234240 h 491771"/>
              <a:gd name="connsiteX45" fmla="*/ 469098 w 607568"/>
              <a:gd name="connsiteY45" fmla="*/ 223893 h 491771"/>
              <a:gd name="connsiteX46" fmla="*/ 439991 w 607568"/>
              <a:gd name="connsiteY46" fmla="*/ 182503 h 491771"/>
              <a:gd name="connsiteX47" fmla="*/ 426144 w 607568"/>
              <a:gd name="connsiteY47" fmla="*/ 172720 h 491771"/>
              <a:gd name="connsiteX48" fmla="*/ 441404 w 607568"/>
              <a:gd name="connsiteY48" fmla="*/ 143278 h 491771"/>
              <a:gd name="connsiteX49" fmla="*/ 439708 w 607568"/>
              <a:gd name="connsiteY49" fmla="*/ 107438 h 491771"/>
              <a:gd name="connsiteX50" fmla="*/ 500465 w 607568"/>
              <a:gd name="connsiteY50" fmla="*/ 66049 h 491771"/>
              <a:gd name="connsiteX51" fmla="*/ 107100 w 607568"/>
              <a:gd name="connsiteY51" fmla="*/ 66049 h 491771"/>
              <a:gd name="connsiteX52" fmla="*/ 171341 w 607568"/>
              <a:gd name="connsiteY52" fmla="*/ 123618 h 491771"/>
              <a:gd name="connsiteX53" fmla="*/ 172849 w 607568"/>
              <a:gd name="connsiteY53" fmla="*/ 143278 h 491771"/>
              <a:gd name="connsiteX54" fmla="*/ 184246 w 607568"/>
              <a:gd name="connsiteY54" fmla="*/ 168205 h 491771"/>
              <a:gd name="connsiteX55" fmla="*/ 167574 w 607568"/>
              <a:gd name="connsiteY55" fmla="*/ 182503 h 491771"/>
              <a:gd name="connsiteX56" fmla="*/ 138468 w 607568"/>
              <a:gd name="connsiteY56" fmla="*/ 223799 h 491771"/>
              <a:gd name="connsiteX57" fmla="*/ 134794 w 607568"/>
              <a:gd name="connsiteY57" fmla="*/ 234240 h 491771"/>
              <a:gd name="connsiteX58" fmla="*/ 137337 w 607568"/>
              <a:gd name="connsiteY58" fmla="*/ 246281 h 491771"/>
              <a:gd name="connsiteX59" fmla="*/ 152408 w 607568"/>
              <a:gd name="connsiteY59" fmla="*/ 261143 h 491771"/>
              <a:gd name="connsiteX60" fmla="*/ 165596 w 607568"/>
              <a:gd name="connsiteY60" fmla="*/ 263777 h 491771"/>
              <a:gd name="connsiteX61" fmla="*/ 179442 w 607568"/>
              <a:gd name="connsiteY61" fmla="*/ 268856 h 491771"/>
              <a:gd name="connsiteX62" fmla="*/ 146662 w 607568"/>
              <a:gd name="connsiteY62" fmla="*/ 310058 h 491771"/>
              <a:gd name="connsiteX63" fmla="*/ 123867 w 607568"/>
              <a:gd name="connsiteY63" fmla="*/ 384088 h 491771"/>
              <a:gd name="connsiteX64" fmla="*/ 27883 w 607568"/>
              <a:gd name="connsiteY64" fmla="*/ 384088 h 491771"/>
              <a:gd name="connsiteX65" fmla="*/ 6312 w 607568"/>
              <a:gd name="connsiteY65" fmla="*/ 373835 h 491771"/>
              <a:gd name="connsiteX66" fmla="*/ 566 w 607568"/>
              <a:gd name="connsiteY66" fmla="*/ 350788 h 491771"/>
              <a:gd name="connsiteX67" fmla="*/ 10268 w 607568"/>
              <a:gd name="connsiteY67" fmla="*/ 301968 h 491771"/>
              <a:gd name="connsiteX68" fmla="*/ 48606 w 607568"/>
              <a:gd name="connsiteY68" fmla="*/ 263777 h 491771"/>
              <a:gd name="connsiteX69" fmla="*/ 61699 w 607568"/>
              <a:gd name="connsiteY69" fmla="*/ 261237 h 491771"/>
              <a:gd name="connsiteX70" fmla="*/ 76770 w 607568"/>
              <a:gd name="connsiteY70" fmla="*/ 246281 h 491771"/>
              <a:gd name="connsiteX71" fmla="*/ 79313 w 607568"/>
              <a:gd name="connsiteY71" fmla="*/ 234240 h 491771"/>
              <a:gd name="connsiteX72" fmla="*/ 75639 w 607568"/>
              <a:gd name="connsiteY72" fmla="*/ 223893 h 491771"/>
              <a:gd name="connsiteX73" fmla="*/ 46628 w 607568"/>
              <a:gd name="connsiteY73" fmla="*/ 182503 h 491771"/>
              <a:gd name="connsiteX74" fmla="*/ 27318 w 607568"/>
              <a:gd name="connsiteY74" fmla="*/ 160962 h 491771"/>
              <a:gd name="connsiteX75" fmla="*/ 41447 w 607568"/>
              <a:gd name="connsiteY75" fmla="*/ 130673 h 491771"/>
              <a:gd name="connsiteX76" fmla="*/ 41824 w 607568"/>
              <a:gd name="connsiteY76" fmla="*/ 130673 h 491771"/>
              <a:gd name="connsiteX77" fmla="*/ 107100 w 607568"/>
              <a:gd name="connsiteY77" fmla="*/ 66049 h 491771"/>
              <a:gd name="connsiteX78" fmla="*/ 298626 w 607568"/>
              <a:gd name="connsiteY78" fmla="*/ 0 h 491771"/>
              <a:gd name="connsiteX79" fmla="*/ 315956 w 607568"/>
              <a:gd name="connsiteY79" fmla="*/ 0 h 491771"/>
              <a:gd name="connsiteX80" fmla="*/ 401854 w 607568"/>
              <a:gd name="connsiteY80" fmla="*/ 85787 h 491771"/>
              <a:gd name="connsiteX81" fmla="*/ 401854 w 607568"/>
              <a:gd name="connsiteY81" fmla="*/ 95476 h 491771"/>
              <a:gd name="connsiteX82" fmla="*/ 421633 w 607568"/>
              <a:gd name="connsiteY82" fmla="*/ 138840 h 491771"/>
              <a:gd name="connsiteX83" fmla="*/ 417960 w 607568"/>
              <a:gd name="connsiteY83" fmla="*/ 149281 h 491771"/>
              <a:gd name="connsiteX84" fmla="*/ 417112 w 607568"/>
              <a:gd name="connsiteY84" fmla="*/ 151068 h 491771"/>
              <a:gd name="connsiteX85" fmla="*/ 411273 w 607568"/>
              <a:gd name="connsiteY85" fmla="*/ 159534 h 491771"/>
              <a:gd name="connsiteX86" fmla="*/ 410896 w 607568"/>
              <a:gd name="connsiteY86" fmla="*/ 159910 h 491771"/>
              <a:gd name="connsiteX87" fmla="*/ 394037 w 607568"/>
              <a:gd name="connsiteY87" fmla="*/ 169787 h 491771"/>
              <a:gd name="connsiteX88" fmla="*/ 384900 w 607568"/>
              <a:gd name="connsiteY88" fmla="*/ 189541 h 491771"/>
              <a:gd name="connsiteX89" fmla="*/ 384712 w 607568"/>
              <a:gd name="connsiteY89" fmla="*/ 189823 h 491771"/>
              <a:gd name="connsiteX90" fmla="*/ 373316 w 607568"/>
              <a:gd name="connsiteY90" fmla="*/ 207131 h 491771"/>
              <a:gd name="connsiteX91" fmla="*/ 372750 w 607568"/>
              <a:gd name="connsiteY91" fmla="*/ 207789 h 491771"/>
              <a:gd name="connsiteX92" fmla="*/ 359847 w 607568"/>
              <a:gd name="connsiteY92" fmla="*/ 222275 h 491771"/>
              <a:gd name="connsiteX93" fmla="*/ 359188 w 607568"/>
              <a:gd name="connsiteY93" fmla="*/ 222934 h 491771"/>
              <a:gd name="connsiteX94" fmla="*/ 345154 w 607568"/>
              <a:gd name="connsiteY94" fmla="*/ 234598 h 491771"/>
              <a:gd name="connsiteX95" fmla="*/ 345625 w 607568"/>
              <a:gd name="connsiteY95" fmla="*/ 236855 h 491771"/>
              <a:gd name="connsiteX96" fmla="*/ 348639 w 607568"/>
              <a:gd name="connsiteY96" fmla="*/ 235538 h 491771"/>
              <a:gd name="connsiteX97" fmla="*/ 355514 w 607568"/>
              <a:gd name="connsiteY97" fmla="*/ 234033 h 491771"/>
              <a:gd name="connsiteX98" fmla="*/ 366628 w 607568"/>
              <a:gd name="connsiteY98" fmla="*/ 237326 h 491771"/>
              <a:gd name="connsiteX99" fmla="*/ 385371 w 607568"/>
              <a:gd name="connsiteY99" fmla="*/ 249648 h 491771"/>
              <a:gd name="connsiteX100" fmla="*/ 399876 w 607568"/>
              <a:gd name="connsiteY100" fmla="*/ 279373 h 491771"/>
              <a:gd name="connsiteX101" fmla="*/ 430016 w 607568"/>
              <a:gd name="connsiteY101" fmla="*/ 289814 h 491771"/>
              <a:gd name="connsiteX102" fmla="*/ 448382 w 607568"/>
              <a:gd name="connsiteY102" fmla="*/ 316058 h 491771"/>
              <a:gd name="connsiteX103" fmla="*/ 481630 w 607568"/>
              <a:gd name="connsiteY103" fmla="*/ 424515 h 491771"/>
              <a:gd name="connsiteX104" fmla="*/ 483891 w 607568"/>
              <a:gd name="connsiteY104" fmla="*/ 436461 h 491771"/>
              <a:gd name="connsiteX105" fmla="*/ 473718 w 607568"/>
              <a:gd name="connsiteY105" fmla="*/ 470700 h 491771"/>
              <a:gd name="connsiteX106" fmla="*/ 443956 w 607568"/>
              <a:gd name="connsiteY106" fmla="*/ 490360 h 491771"/>
              <a:gd name="connsiteX107" fmla="*/ 431805 w 607568"/>
              <a:gd name="connsiteY107" fmla="*/ 491771 h 491771"/>
              <a:gd name="connsiteX108" fmla="*/ 325375 w 607568"/>
              <a:gd name="connsiteY108" fmla="*/ 491771 h 491771"/>
              <a:gd name="connsiteX109" fmla="*/ 337430 w 607568"/>
              <a:gd name="connsiteY109" fmla="*/ 415296 h 491771"/>
              <a:gd name="connsiteX110" fmla="*/ 334605 w 607568"/>
              <a:gd name="connsiteY110" fmla="*/ 389052 h 491771"/>
              <a:gd name="connsiteX111" fmla="*/ 323962 w 607568"/>
              <a:gd name="connsiteY111" fmla="*/ 360927 h 491771"/>
              <a:gd name="connsiteX112" fmla="*/ 337430 w 607568"/>
              <a:gd name="connsiteY112" fmla="*/ 347476 h 491771"/>
              <a:gd name="connsiteX113" fmla="*/ 307196 w 607568"/>
              <a:gd name="connsiteY113" fmla="*/ 317281 h 491771"/>
              <a:gd name="connsiteX114" fmla="*/ 276868 w 607568"/>
              <a:gd name="connsiteY114" fmla="*/ 347476 h 491771"/>
              <a:gd name="connsiteX115" fmla="*/ 290337 w 607568"/>
              <a:gd name="connsiteY115" fmla="*/ 360927 h 491771"/>
              <a:gd name="connsiteX116" fmla="*/ 279694 w 607568"/>
              <a:gd name="connsiteY116" fmla="*/ 389052 h 491771"/>
              <a:gd name="connsiteX117" fmla="*/ 276963 w 607568"/>
              <a:gd name="connsiteY117" fmla="*/ 415296 h 491771"/>
              <a:gd name="connsiteX118" fmla="*/ 288736 w 607568"/>
              <a:gd name="connsiteY118" fmla="*/ 491771 h 491771"/>
              <a:gd name="connsiteX119" fmla="*/ 182493 w 607568"/>
              <a:gd name="connsiteY119" fmla="*/ 491771 h 491771"/>
              <a:gd name="connsiteX120" fmla="*/ 170437 w 607568"/>
              <a:gd name="connsiteY120" fmla="*/ 490360 h 491771"/>
              <a:gd name="connsiteX121" fmla="*/ 140675 w 607568"/>
              <a:gd name="connsiteY121" fmla="*/ 470700 h 491771"/>
              <a:gd name="connsiteX122" fmla="*/ 132669 w 607568"/>
              <a:gd name="connsiteY122" fmla="*/ 424515 h 491771"/>
              <a:gd name="connsiteX123" fmla="*/ 166011 w 607568"/>
              <a:gd name="connsiteY123" fmla="*/ 316058 h 491771"/>
              <a:gd name="connsiteX124" fmla="*/ 184377 w 607568"/>
              <a:gd name="connsiteY124" fmla="*/ 289814 h 491771"/>
              <a:gd name="connsiteX125" fmla="*/ 214517 w 607568"/>
              <a:gd name="connsiteY125" fmla="*/ 279373 h 491771"/>
              <a:gd name="connsiteX126" fmla="*/ 214517 w 607568"/>
              <a:gd name="connsiteY126" fmla="*/ 279279 h 491771"/>
              <a:gd name="connsiteX127" fmla="*/ 229022 w 607568"/>
              <a:gd name="connsiteY127" fmla="*/ 249648 h 491771"/>
              <a:gd name="connsiteX128" fmla="*/ 247765 w 607568"/>
              <a:gd name="connsiteY128" fmla="*/ 237326 h 491771"/>
              <a:gd name="connsiteX129" fmla="*/ 258879 w 607568"/>
              <a:gd name="connsiteY129" fmla="*/ 234033 h 491771"/>
              <a:gd name="connsiteX130" fmla="*/ 265754 w 607568"/>
              <a:gd name="connsiteY130" fmla="*/ 235538 h 491771"/>
              <a:gd name="connsiteX131" fmla="*/ 268768 w 607568"/>
              <a:gd name="connsiteY131" fmla="*/ 236855 h 491771"/>
              <a:gd name="connsiteX132" fmla="*/ 269239 w 607568"/>
              <a:gd name="connsiteY132" fmla="*/ 234598 h 491771"/>
              <a:gd name="connsiteX133" fmla="*/ 255205 w 607568"/>
              <a:gd name="connsiteY133" fmla="*/ 222934 h 491771"/>
              <a:gd name="connsiteX134" fmla="*/ 254546 w 607568"/>
              <a:gd name="connsiteY134" fmla="*/ 222275 h 491771"/>
              <a:gd name="connsiteX135" fmla="*/ 241548 w 607568"/>
              <a:gd name="connsiteY135" fmla="*/ 207789 h 491771"/>
              <a:gd name="connsiteX136" fmla="*/ 241077 w 607568"/>
              <a:gd name="connsiteY136" fmla="*/ 207225 h 491771"/>
              <a:gd name="connsiteX137" fmla="*/ 229681 w 607568"/>
              <a:gd name="connsiteY137" fmla="*/ 189823 h 491771"/>
              <a:gd name="connsiteX138" fmla="*/ 229493 w 607568"/>
              <a:gd name="connsiteY138" fmla="*/ 189635 h 491771"/>
              <a:gd name="connsiteX139" fmla="*/ 220356 w 607568"/>
              <a:gd name="connsiteY139" fmla="*/ 169787 h 491771"/>
              <a:gd name="connsiteX140" fmla="*/ 203497 w 607568"/>
              <a:gd name="connsiteY140" fmla="*/ 159910 h 491771"/>
              <a:gd name="connsiteX141" fmla="*/ 203120 w 607568"/>
              <a:gd name="connsiteY141" fmla="*/ 159534 h 491771"/>
              <a:gd name="connsiteX142" fmla="*/ 197281 w 607568"/>
              <a:gd name="connsiteY142" fmla="*/ 151068 h 491771"/>
              <a:gd name="connsiteX143" fmla="*/ 196433 w 607568"/>
              <a:gd name="connsiteY143" fmla="*/ 149281 h 491771"/>
              <a:gd name="connsiteX144" fmla="*/ 192666 w 607568"/>
              <a:gd name="connsiteY144" fmla="*/ 138840 h 491771"/>
              <a:gd name="connsiteX145" fmla="*/ 212727 w 607568"/>
              <a:gd name="connsiteY145" fmla="*/ 95476 h 491771"/>
              <a:gd name="connsiteX146" fmla="*/ 212727 w 607568"/>
              <a:gd name="connsiteY146" fmla="*/ 85787 h 491771"/>
              <a:gd name="connsiteX147" fmla="*/ 298626 w 607568"/>
              <a:gd name="connsiteY147" fmla="*/ 0 h 49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607568" h="491771">
                <a:moveTo>
                  <a:pt x="355420" y="250307"/>
                </a:moveTo>
                <a:cubicBezTo>
                  <a:pt x="354290" y="250307"/>
                  <a:pt x="353160" y="250871"/>
                  <a:pt x="352312" y="251812"/>
                </a:cubicBezTo>
                <a:lnTo>
                  <a:pt x="321042" y="289814"/>
                </a:lnTo>
                <a:cubicBezTo>
                  <a:pt x="319723" y="291507"/>
                  <a:pt x="319912" y="293953"/>
                  <a:pt x="321513" y="295364"/>
                </a:cubicBezTo>
                <a:lnTo>
                  <a:pt x="369736" y="338257"/>
                </a:lnTo>
                <a:cubicBezTo>
                  <a:pt x="370396" y="338822"/>
                  <a:pt x="371149" y="339104"/>
                  <a:pt x="371997" y="339104"/>
                </a:cubicBezTo>
                <a:cubicBezTo>
                  <a:pt x="372374" y="339104"/>
                  <a:pt x="372750" y="339010"/>
                  <a:pt x="373127" y="338916"/>
                </a:cubicBezTo>
                <a:cubicBezTo>
                  <a:pt x="374257" y="338539"/>
                  <a:pt x="375105" y="337505"/>
                  <a:pt x="375293" y="336282"/>
                </a:cubicBezTo>
                <a:lnTo>
                  <a:pt x="383676" y="279467"/>
                </a:lnTo>
                <a:cubicBezTo>
                  <a:pt x="384618" y="273164"/>
                  <a:pt x="381792" y="266768"/>
                  <a:pt x="376424" y="263287"/>
                </a:cubicBezTo>
                <a:lnTo>
                  <a:pt x="357681" y="250965"/>
                </a:lnTo>
                <a:cubicBezTo>
                  <a:pt x="357021" y="250495"/>
                  <a:pt x="356174" y="250307"/>
                  <a:pt x="355420" y="250307"/>
                </a:cubicBezTo>
                <a:close/>
                <a:moveTo>
                  <a:pt x="258879" y="250307"/>
                </a:moveTo>
                <a:cubicBezTo>
                  <a:pt x="258125" y="250307"/>
                  <a:pt x="257372" y="250495"/>
                  <a:pt x="256712" y="250965"/>
                </a:cubicBezTo>
                <a:lnTo>
                  <a:pt x="237969" y="263287"/>
                </a:lnTo>
                <a:cubicBezTo>
                  <a:pt x="232601" y="266768"/>
                  <a:pt x="229775" y="273164"/>
                  <a:pt x="230717" y="279467"/>
                </a:cubicBezTo>
                <a:lnTo>
                  <a:pt x="239100" y="336282"/>
                </a:lnTo>
                <a:cubicBezTo>
                  <a:pt x="239288" y="337505"/>
                  <a:pt x="240136" y="338539"/>
                  <a:pt x="241266" y="338916"/>
                </a:cubicBezTo>
                <a:cubicBezTo>
                  <a:pt x="241643" y="339010"/>
                  <a:pt x="242019" y="339104"/>
                  <a:pt x="242396" y="339104"/>
                </a:cubicBezTo>
                <a:cubicBezTo>
                  <a:pt x="243244" y="339104"/>
                  <a:pt x="243997" y="338822"/>
                  <a:pt x="244657" y="338257"/>
                </a:cubicBezTo>
                <a:lnTo>
                  <a:pt x="292880" y="295364"/>
                </a:lnTo>
                <a:cubicBezTo>
                  <a:pt x="294481" y="293953"/>
                  <a:pt x="294670" y="291507"/>
                  <a:pt x="293351" y="289814"/>
                </a:cubicBezTo>
                <a:lnTo>
                  <a:pt x="261987" y="251812"/>
                </a:lnTo>
                <a:cubicBezTo>
                  <a:pt x="261233" y="250871"/>
                  <a:pt x="260103" y="250307"/>
                  <a:pt x="258879" y="250307"/>
                </a:cubicBezTo>
                <a:close/>
                <a:moveTo>
                  <a:pt x="500465" y="66049"/>
                </a:moveTo>
                <a:cubicBezTo>
                  <a:pt x="548129" y="66049"/>
                  <a:pt x="562447" y="93516"/>
                  <a:pt x="565743" y="130673"/>
                </a:cubicBezTo>
                <a:cubicBezTo>
                  <a:pt x="565932" y="130673"/>
                  <a:pt x="566026" y="130673"/>
                  <a:pt x="566120" y="130673"/>
                </a:cubicBezTo>
                <a:cubicBezTo>
                  <a:pt x="577141" y="133118"/>
                  <a:pt x="583358" y="146664"/>
                  <a:pt x="580250" y="160962"/>
                </a:cubicBezTo>
                <a:cubicBezTo>
                  <a:pt x="577706" y="172532"/>
                  <a:pt x="569700" y="180904"/>
                  <a:pt x="560939" y="182503"/>
                </a:cubicBezTo>
                <a:cubicBezTo>
                  <a:pt x="554628" y="199529"/>
                  <a:pt x="543796" y="214016"/>
                  <a:pt x="531927" y="223799"/>
                </a:cubicBezTo>
                <a:cubicBezTo>
                  <a:pt x="528913" y="226338"/>
                  <a:pt x="527500" y="230383"/>
                  <a:pt x="528253" y="234240"/>
                </a:cubicBezTo>
                <a:lnTo>
                  <a:pt x="530797" y="246281"/>
                </a:lnTo>
                <a:cubicBezTo>
                  <a:pt x="532304" y="253806"/>
                  <a:pt x="538238" y="259732"/>
                  <a:pt x="545868" y="261143"/>
                </a:cubicBezTo>
                <a:lnTo>
                  <a:pt x="558961" y="263777"/>
                </a:lnTo>
                <a:cubicBezTo>
                  <a:pt x="578366" y="267634"/>
                  <a:pt x="593437" y="282684"/>
                  <a:pt x="597299" y="301968"/>
                </a:cubicBezTo>
                <a:lnTo>
                  <a:pt x="607002" y="350788"/>
                </a:lnTo>
                <a:cubicBezTo>
                  <a:pt x="608697" y="358972"/>
                  <a:pt x="606531" y="367438"/>
                  <a:pt x="601256" y="373835"/>
                </a:cubicBezTo>
                <a:cubicBezTo>
                  <a:pt x="595981" y="380325"/>
                  <a:pt x="588068" y="384088"/>
                  <a:pt x="579685" y="384088"/>
                </a:cubicBezTo>
                <a:lnTo>
                  <a:pt x="490386" y="384088"/>
                </a:lnTo>
                <a:lnTo>
                  <a:pt x="467685" y="310058"/>
                </a:lnTo>
                <a:cubicBezTo>
                  <a:pt x="461845" y="291150"/>
                  <a:pt x="448563" y="276194"/>
                  <a:pt x="431702" y="267445"/>
                </a:cubicBezTo>
                <a:cubicBezTo>
                  <a:pt x="434999" y="265940"/>
                  <a:pt x="438295" y="264529"/>
                  <a:pt x="441969" y="263777"/>
                </a:cubicBezTo>
                <a:lnTo>
                  <a:pt x="455157" y="261237"/>
                </a:lnTo>
                <a:cubicBezTo>
                  <a:pt x="462692" y="259732"/>
                  <a:pt x="468627" y="253806"/>
                  <a:pt x="470228" y="246281"/>
                </a:cubicBezTo>
                <a:lnTo>
                  <a:pt x="472677" y="234240"/>
                </a:lnTo>
                <a:cubicBezTo>
                  <a:pt x="473525" y="230383"/>
                  <a:pt x="472112" y="226338"/>
                  <a:pt x="469098" y="223893"/>
                </a:cubicBezTo>
                <a:cubicBezTo>
                  <a:pt x="457229" y="214016"/>
                  <a:pt x="446302" y="199529"/>
                  <a:pt x="439991" y="182503"/>
                </a:cubicBezTo>
                <a:cubicBezTo>
                  <a:pt x="434716" y="181563"/>
                  <a:pt x="429818" y="177894"/>
                  <a:pt x="426144" y="172720"/>
                </a:cubicBezTo>
                <a:cubicBezTo>
                  <a:pt x="433303" y="164725"/>
                  <a:pt x="438861" y="154754"/>
                  <a:pt x="441404" y="143278"/>
                </a:cubicBezTo>
                <a:cubicBezTo>
                  <a:pt x="444324" y="130485"/>
                  <a:pt x="443476" y="118068"/>
                  <a:pt x="439708" y="107438"/>
                </a:cubicBezTo>
                <a:cubicBezTo>
                  <a:pt x="447244" y="82699"/>
                  <a:pt x="464200" y="66049"/>
                  <a:pt x="500465" y="66049"/>
                </a:cubicBezTo>
                <a:close/>
                <a:moveTo>
                  <a:pt x="107100" y="66049"/>
                </a:moveTo>
                <a:cubicBezTo>
                  <a:pt x="151561" y="66049"/>
                  <a:pt x="166820" y="90130"/>
                  <a:pt x="171341" y="123618"/>
                </a:cubicBezTo>
                <a:cubicBezTo>
                  <a:pt x="170965" y="129920"/>
                  <a:pt x="171436" y="136505"/>
                  <a:pt x="172849" y="143278"/>
                </a:cubicBezTo>
                <a:cubicBezTo>
                  <a:pt x="174921" y="152590"/>
                  <a:pt x="178971" y="161056"/>
                  <a:pt x="184246" y="168205"/>
                </a:cubicBezTo>
                <a:cubicBezTo>
                  <a:pt x="180573" y="175919"/>
                  <a:pt x="174356" y="181281"/>
                  <a:pt x="167574" y="182503"/>
                </a:cubicBezTo>
                <a:cubicBezTo>
                  <a:pt x="161263" y="199529"/>
                  <a:pt x="150336" y="214016"/>
                  <a:pt x="138468" y="223799"/>
                </a:cubicBezTo>
                <a:cubicBezTo>
                  <a:pt x="135453" y="226338"/>
                  <a:pt x="134040" y="230383"/>
                  <a:pt x="134794" y="234240"/>
                </a:cubicBezTo>
                <a:lnTo>
                  <a:pt x="137337" y="246281"/>
                </a:lnTo>
                <a:cubicBezTo>
                  <a:pt x="138939" y="253806"/>
                  <a:pt x="144873" y="259732"/>
                  <a:pt x="152408" y="261143"/>
                </a:cubicBezTo>
                <a:lnTo>
                  <a:pt x="165596" y="263777"/>
                </a:lnTo>
                <a:cubicBezTo>
                  <a:pt x="170494" y="264812"/>
                  <a:pt x="175203" y="266505"/>
                  <a:pt x="179442" y="268856"/>
                </a:cubicBezTo>
                <a:cubicBezTo>
                  <a:pt x="164088" y="277793"/>
                  <a:pt x="152126" y="292279"/>
                  <a:pt x="146662" y="310058"/>
                </a:cubicBezTo>
                <a:lnTo>
                  <a:pt x="123867" y="384088"/>
                </a:lnTo>
                <a:lnTo>
                  <a:pt x="27883" y="384088"/>
                </a:lnTo>
                <a:cubicBezTo>
                  <a:pt x="19499" y="384088"/>
                  <a:pt x="11587" y="380325"/>
                  <a:pt x="6312" y="373835"/>
                </a:cubicBezTo>
                <a:cubicBezTo>
                  <a:pt x="1037" y="367438"/>
                  <a:pt x="-1129" y="358972"/>
                  <a:pt x="566" y="350788"/>
                </a:cubicBezTo>
                <a:lnTo>
                  <a:pt x="10268" y="301968"/>
                </a:lnTo>
                <a:cubicBezTo>
                  <a:pt x="14130" y="282684"/>
                  <a:pt x="29202" y="267634"/>
                  <a:pt x="48606" y="263777"/>
                </a:cubicBezTo>
                <a:lnTo>
                  <a:pt x="61699" y="261237"/>
                </a:lnTo>
                <a:cubicBezTo>
                  <a:pt x="69328" y="259732"/>
                  <a:pt x="75263" y="253806"/>
                  <a:pt x="76770" y="246281"/>
                </a:cubicBezTo>
                <a:lnTo>
                  <a:pt x="79313" y="234240"/>
                </a:lnTo>
                <a:cubicBezTo>
                  <a:pt x="80067" y="230383"/>
                  <a:pt x="78654" y="226338"/>
                  <a:pt x="75639" y="223893"/>
                </a:cubicBezTo>
                <a:cubicBezTo>
                  <a:pt x="63771" y="214016"/>
                  <a:pt x="52939" y="199623"/>
                  <a:pt x="46628" y="182503"/>
                </a:cubicBezTo>
                <a:cubicBezTo>
                  <a:pt x="37867" y="180904"/>
                  <a:pt x="29861" y="172532"/>
                  <a:pt x="27318" y="160962"/>
                </a:cubicBezTo>
                <a:cubicBezTo>
                  <a:pt x="24115" y="146664"/>
                  <a:pt x="30426" y="133118"/>
                  <a:pt x="41447" y="130673"/>
                </a:cubicBezTo>
                <a:cubicBezTo>
                  <a:pt x="41541" y="130673"/>
                  <a:pt x="41729" y="130673"/>
                  <a:pt x="41824" y="130673"/>
                </a:cubicBezTo>
                <a:cubicBezTo>
                  <a:pt x="45403" y="93516"/>
                  <a:pt x="60192" y="66049"/>
                  <a:pt x="107100" y="66049"/>
                </a:cubicBezTo>
                <a:close/>
                <a:moveTo>
                  <a:pt x="298626" y="0"/>
                </a:moveTo>
                <a:lnTo>
                  <a:pt x="315956" y="0"/>
                </a:lnTo>
                <a:cubicBezTo>
                  <a:pt x="363426" y="0"/>
                  <a:pt x="401854" y="38378"/>
                  <a:pt x="401854" y="85787"/>
                </a:cubicBezTo>
                <a:lnTo>
                  <a:pt x="401854" y="95476"/>
                </a:lnTo>
                <a:cubicBezTo>
                  <a:pt x="417301" y="99238"/>
                  <a:pt x="426154" y="118522"/>
                  <a:pt x="421633" y="138840"/>
                </a:cubicBezTo>
                <a:cubicBezTo>
                  <a:pt x="420880" y="142602"/>
                  <a:pt x="419467" y="146083"/>
                  <a:pt x="417960" y="149281"/>
                </a:cubicBezTo>
                <a:cubicBezTo>
                  <a:pt x="417677" y="149939"/>
                  <a:pt x="417395" y="150504"/>
                  <a:pt x="417112" y="151068"/>
                </a:cubicBezTo>
                <a:cubicBezTo>
                  <a:pt x="415417" y="154172"/>
                  <a:pt x="413533" y="157088"/>
                  <a:pt x="411273" y="159534"/>
                </a:cubicBezTo>
                <a:cubicBezTo>
                  <a:pt x="411179" y="159628"/>
                  <a:pt x="410990" y="159816"/>
                  <a:pt x="410896" y="159910"/>
                </a:cubicBezTo>
                <a:cubicBezTo>
                  <a:pt x="406092" y="165084"/>
                  <a:pt x="400159" y="168658"/>
                  <a:pt x="394037" y="169787"/>
                </a:cubicBezTo>
                <a:cubicBezTo>
                  <a:pt x="391494" y="176654"/>
                  <a:pt x="388385" y="183332"/>
                  <a:pt x="384900" y="189541"/>
                </a:cubicBezTo>
                <a:cubicBezTo>
                  <a:pt x="384806" y="189635"/>
                  <a:pt x="384806" y="189729"/>
                  <a:pt x="384712" y="189823"/>
                </a:cubicBezTo>
                <a:cubicBezTo>
                  <a:pt x="381227" y="196031"/>
                  <a:pt x="377460" y="201769"/>
                  <a:pt x="373316" y="207131"/>
                </a:cubicBezTo>
                <a:cubicBezTo>
                  <a:pt x="373127" y="207413"/>
                  <a:pt x="372939" y="207601"/>
                  <a:pt x="372750" y="207789"/>
                </a:cubicBezTo>
                <a:cubicBezTo>
                  <a:pt x="368700" y="213057"/>
                  <a:pt x="364368" y="217948"/>
                  <a:pt x="359847" y="222275"/>
                </a:cubicBezTo>
                <a:cubicBezTo>
                  <a:pt x="359658" y="222463"/>
                  <a:pt x="359376" y="222651"/>
                  <a:pt x="359188" y="222934"/>
                </a:cubicBezTo>
                <a:cubicBezTo>
                  <a:pt x="354667" y="227261"/>
                  <a:pt x="349957" y="231211"/>
                  <a:pt x="345154" y="234598"/>
                </a:cubicBezTo>
                <a:lnTo>
                  <a:pt x="345625" y="236855"/>
                </a:lnTo>
                <a:cubicBezTo>
                  <a:pt x="346567" y="236385"/>
                  <a:pt x="347603" y="235915"/>
                  <a:pt x="348639" y="235538"/>
                </a:cubicBezTo>
                <a:cubicBezTo>
                  <a:pt x="350899" y="234786"/>
                  <a:pt x="353065" y="234033"/>
                  <a:pt x="355514" y="234033"/>
                </a:cubicBezTo>
                <a:cubicBezTo>
                  <a:pt x="359470" y="234033"/>
                  <a:pt x="363238" y="235162"/>
                  <a:pt x="366628" y="237326"/>
                </a:cubicBezTo>
                <a:cubicBezTo>
                  <a:pt x="366628" y="237326"/>
                  <a:pt x="380756" y="246450"/>
                  <a:pt x="385371" y="249648"/>
                </a:cubicBezTo>
                <a:cubicBezTo>
                  <a:pt x="401854" y="261030"/>
                  <a:pt x="399876" y="279373"/>
                  <a:pt x="399876" y="279373"/>
                </a:cubicBezTo>
                <a:cubicBezTo>
                  <a:pt x="410990" y="279655"/>
                  <a:pt x="421822" y="283041"/>
                  <a:pt x="430016" y="289814"/>
                </a:cubicBezTo>
                <a:cubicBezTo>
                  <a:pt x="445180" y="302324"/>
                  <a:pt x="447535" y="313330"/>
                  <a:pt x="448382" y="316058"/>
                </a:cubicBezTo>
                <a:lnTo>
                  <a:pt x="481630" y="424515"/>
                </a:lnTo>
                <a:cubicBezTo>
                  <a:pt x="482855" y="428371"/>
                  <a:pt x="483608" y="432416"/>
                  <a:pt x="483891" y="436461"/>
                </a:cubicBezTo>
                <a:cubicBezTo>
                  <a:pt x="484644" y="448595"/>
                  <a:pt x="481159" y="460730"/>
                  <a:pt x="473718" y="470700"/>
                </a:cubicBezTo>
                <a:cubicBezTo>
                  <a:pt x="466372" y="480671"/>
                  <a:pt x="455823" y="487538"/>
                  <a:pt x="443956" y="490360"/>
                </a:cubicBezTo>
                <a:cubicBezTo>
                  <a:pt x="440000" y="491301"/>
                  <a:pt x="435950" y="491771"/>
                  <a:pt x="431805" y="491771"/>
                </a:cubicBezTo>
                <a:lnTo>
                  <a:pt x="325375" y="491771"/>
                </a:lnTo>
                <a:lnTo>
                  <a:pt x="337430" y="415296"/>
                </a:lnTo>
                <a:cubicBezTo>
                  <a:pt x="338749" y="406454"/>
                  <a:pt x="337807" y="397424"/>
                  <a:pt x="334605" y="389052"/>
                </a:cubicBezTo>
                <a:lnTo>
                  <a:pt x="323962" y="360927"/>
                </a:lnTo>
                <a:lnTo>
                  <a:pt x="337430" y="347476"/>
                </a:lnTo>
                <a:lnTo>
                  <a:pt x="307196" y="317281"/>
                </a:lnTo>
                <a:lnTo>
                  <a:pt x="276868" y="347476"/>
                </a:lnTo>
                <a:lnTo>
                  <a:pt x="290337" y="360927"/>
                </a:lnTo>
                <a:lnTo>
                  <a:pt x="279694" y="389052"/>
                </a:lnTo>
                <a:cubicBezTo>
                  <a:pt x="276586" y="397424"/>
                  <a:pt x="275644" y="406454"/>
                  <a:pt x="276963" y="415296"/>
                </a:cubicBezTo>
                <a:lnTo>
                  <a:pt x="288736" y="491771"/>
                </a:lnTo>
                <a:lnTo>
                  <a:pt x="182493" y="491771"/>
                </a:lnTo>
                <a:cubicBezTo>
                  <a:pt x="178443" y="491771"/>
                  <a:pt x="174299" y="491301"/>
                  <a:pt x="170437" y="490360"/>
                </a:cubicBezTo>
                <a:cubicBezTo>
                  <a:pt x="158570" y="487538"/>
                  <a:pt x="148021" y="480671"/>
                  <a:pt x="140675" y="470700"/>
                </a:cubicBezTo>
                <a:cubicBezTo>
                  <a:pt x="130785" y="457343"/>
                  <a:pt x="127865" y="440223"/>
                  <a:pt x="132669" y="424515"/>
                </a:cubicBezTo>
                <a:lnTo>
                  <a:pt x="166011" y="316058"/>
                </a:lnTo>
                <a:cubicBezTo>
                  <a:pt x="166858" y="313330"/>
                  <a:pt x="170908" y="300631"/>
                  <a:pt x="184377" y="289814"/>
                </a:cubicBezTo>
                <a:cubicBezTo>
                  <a:pt x="192666" y="283229"/>
                  <a:pt x="203403" y="279655"/>
                  <a:pt x="214517" y="279373"/>
                </a:cubicBezTo>
                <a:lnTo>
                  <a:pt x="214517" y="279279"/>
                </a:lnTo>
                <a:cubicBezTo>
                  <a:pt x="214140" y="273447"/>
                  <a:pt x="211880" y="260654"/>
                  <a:pt x="229022" y="249648"/>
                </a:cubicBezTo>
                <a:cubicBezTo>
                  <a:pt x="233731" y="246638"/>
                  <a:pt x="247765" y="237326"/>
                  <a:pt x="247765" y="237326"/>
                </a:cubicBezTo>
                <a:cubicBezTo>
                  <a:pt x="251061" y="235162"/>
                  <a:pt x="254923" y="234033"/>
                  <a:pt x="258879" y="234033"/>
                </a:cubicBezTo>
                <a:cubicBezTo>
                  <a:pt x="261328" y="234033"/>
                  <a:pt x="263494" y="234786"/>
                  <a:pt x="265754" y="235538"/>
                </a:cubicBezTo>
                <a:cubicBezTo>
                  <a:pt x="266790" y="236009"/>
                  <a:pt x="267826" y="236385"/>
                  <a:pt x="268768" y="236855"/>
                </a:cubicBezTo>
                <a:lnTo>
                  <a:pt x="269239" y="234598"/>
                </a:lnTo>
                <a:cubicBezTo>
                  <a:pt x="264436" y="231211"/>
                  <a:pt x="259726" y="227261"/>
                  <a:pt x="255205" y="222934"/>
                </a:cubicBezTo>
                <a:cubicBezTo>
                  <a:pt x="254923" y="222651"/>
                  <a:pt x="254735" y="222463"/>
                  <a:pt x="254546" y="222275"/>
                </a:cubicBezTo>
                <a:cubicBezTo>
                  <a:pt x="250025" y="217948"/>
                  <a:pt x="245693" y="213057"/>
                  <a:pt x="241548" y="207789"/>
                </a:cubicBezTo>
                <a:cubicBezTo>
                  <a:pt x="241454" y="207601"/>
                  <a:pt x="241266" y="207413"/>
                  <a:pt x="241077" y="207225"/>
                </a:cubicBezTo>
                <a:cubicBezTo>
                  <a:pt x="236933" y="201769"/>
                  <a:pt x="233072" y="196031"/>
                  <a:pt x="229681" y="189823"/>
                </a:cubicBezTo>
                <a:cubicBezTo>
                  <a:pt x="229587" y="189729"/>
                  <a:pt x="229587" y="189635"/>
                  <a:pt x="229493" y="189635"/>
                </a:cubicBezTo>
                <a:cubicBezTo>
                  <a:pt x="226008" y="183332"/>
                  <a:pt x="222899" y="176654"/>
                  <a:pt x="220356" y="169787"/>
                </a:cubicBezTo>
                <a:cubicBezTo>
                  <a:pt x="214140" y="168658"/>
                  <a:pt x="208301" y="165084"/>
                  <a:pt x="203497" y="159910"/>
                </a:cubicBezTo>
                <a:cubicBezTo>
                  <a:pt x="203309" y="159722"/>
                  <a:pt x="203214" y="159628"/>
                  <a:pt x="203120" y="159534"/>
                </a:cubicBezTo>
                <a:cubicBezTo>
                  <a:pt x="200860" y="157088"/>
                  <a:pt x="198976" y="154172"/>
                  <a:pt x="197281" y="151068"/>
                </a:cubicBezTo>
                <a:cubicBezTo>
                  <a:pt x="196998" y="150504"/>
                  <a:pt x="196716" y="149939"/>
                  <a:pt x="196433" y="149281"/>
                </a:cubicBezTo>
                <a:cubicBezTo>
                  <a:pt x="194832" y="146083"/>
                  <a:pt x="193513" y="142602"/>
                  <a:pt x="192666" y="138840"/>
                </a:cubicBezTo>
                <a:cubicBezTo>
                  <a:pt x="188145" y="118428"/>
                  <a:pt x="197092" y="99050"/>
                  <a:pt x="212727" y="95476"/>
                </a:cubicBezTo>
                <a:lnTo>
                  <a:pt x="212727" y="85787"/>
                </a:lnTo>
                <a:cubicBezTo>
                  <a:pt x="212727" y="38378"/>
                  <a:pt x="251155" y="0"/>
                  <a:pt x="298626" y="0"/>
                </a:cubicBezTo>
                <a:close/>
              </a:path>
            </a:pathLst>
          </a:custGeom>
          <a:solidFill>
            <a:srgbClr val="4276AA"/>
          </a:solidFill>
          <a:ln>
            <a:noFill/>
          </a:ln>
        </p:spPr>
      </p:sp>
      <p:sp>
        <p:nvSpPr>
          <p:cNvPr id="21" name="文本框 20"/>
          <p:cNvSpPr txBox="1"/>
          <p:nvPr>
            <p:custDataLst>
              <p:tags r:id="rId20"/>
            </p:custDataLst>
          </p:nvPr>
        </p:nvSpPr>
        <p:spPr>
          <a:xfrm>
            <a:off x="7164070" y="1218565"/>
            <a:ext cx="4732020" cy="572770"/>
          </a:xfrm>
          <a:prstGeom prst="rect">
            <a:avLst/>
          </a:prstGeom>
          <a:noFill/>
        </p:spPr>
        <p:txBody>
          <a:bodyPr wrap="square" bIns="0" rtlCol="0">
            <a:noAutofit/>
          </a:bodyPr>
          <a:lstStyle/>
          <a:p>
            <a:pPr>
              <a:lnSpc>
                <a:spcPct val="120000"/>
              </a:lnSpc>
            </a:pPr>
            <a:r>
              <a:rPr lang="zh-CN" altLang="en-US" sz="2000" b="1" spc="300" dirty="0">
                <a:solidFill>
                  <a:srgbClr val="000000">
                    <a:lumMod val="65000"/>
                    <a:lumOff val="35000"/>
                  </a:srgbClr>
                </a:solidFill>
                <a:latin typeface="Times New Roman" panose="02020603050405020304" charset="0"/>
                <a:ea typeface="汉仪魏碑简" panose="02010600000101010101" charset="-128"/>
                <a:cs typeface="Times New Roman" panose="02020603050405020304" charset="0"/>
              </a:rPr>
              <a:t>Performance requiring change</a:t>
            </a:r>
          </a:p>
        </p:txBody>
      </p:sp>
      <p:sp>
        <p:nvSpPr>
          <p:cNvPr id="22" name="文本框 21"/>
          <p:cNvSpPr txBox="1"/>
          <p:nvPr>
            <p:custDataLst>
              <p:tags r:id="rId21"/>
            </p:custDataLst>
          </p:nvPr>
        </p:nvSpPr>
        <p:spPr>
          <a:xfrm>
            <a:off x="7265670" y="1840865"/>
            <a:ext cx="4508500" cy="5602605"/>
          </a:xfrm>
          <a:prstGeom prst="rect">
            <a:avLst/>
          </a:prstGeom>
          <a:noFill/>
        </p:spPr>
        <p:txBody>
          <a:bodyPr wrap="square" tIns="0" bIns="46800" rtlCol="0">
            <a:normAutofit/>
          </a:bodyPr>
          <a:lstStyle/>
          <a:p>
            <a:pPr algn="l">
              <a:lnSpc>
                <a:spcPct val="130000"/>
              </a:lnSpc>
            </a:pPr>
            <a:r>
              <a:rPr lang="zh-CN" altLang="en-US" sz="1600" spc="150" dirty="0">
                <a:latin typeface="+mj-lt"/>
                <a:ea typeface="汉仪魏碑简" panose="02010600000101010101" charset="-128"/>
                <a:cs typeface="+mj-lt"/>
              </a:rPr>
              <a:t>When the enterprise or organization needs to change, it can often be</a:t>
            </a:r>
            <a:r>
              <a:rPr lang="en-US" altLang="zh-CN" sz="1600" spc="150" dirty="0">
                <a:latin typeface="+mj-lt"/>
                <a:ea typeface="汉仪魏碑简" panose="02010600000101010101" charset="-128"/>
                <a:cs typeface="+mj-lt"/>
              </a:rPr>
              <a:t> </a:t>
            </a:r>
            <a:r>
              <a:rPr lang="zh-CN" altLang="en-US" sz="1600" spc="150" dirty="0">
                <a:latin typeface="+mj-lt"/>
                <a:ea typeface="汉仪魏碑简" panose="02010600000101010101" charset="-128"/>
                <a:cs typeface="+mj-lt"/>
              </a:rPr>
              <a:t>seen from the bottleneck development of the enterprise, and the positive degree of the employees' status often occurs some different problems.The managers of enterprises need to be aware of the problems in advance, help the rapid reform and development process in the future, make a quick response and make a plan for organizational reform in time, and make strategic decisions for action. Such an organizational task is called "soft task".</a:t>
            </a:r>
          </a:p>
        </p:txBody>
      </p:sp>
      <p:sp>
        <p:nvSpPr>
          <p:cNvPr id="46" name="矩形 45"/>
          <p:cNvSpPr/>
          <p:nvPr>
            <p:custDataLst>
              <p:tags r:id="rId22"/>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23"/>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custDataLst>
              <p:tags r:id="rId1"/>
            </p:custDataLst>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2"/>
            </p:custDataLst>
          </p:nvPr>
        </p:nvPicPr>
        <p:blipFill>
          <a:blip r:embed="rId10"/>
          <a:srcRect r="65000"/>
          <a:stretch>
            <a:fillRect/>
          </a:stretch>
        </p:blipFill>
        <p:spPr>
          <a:xfrm rot="16200000">
            <a:off x="1471295" y="2028825"/>
            <a:ext cx="3325495" cy="6344920"/>
          </a:xfrm>
          <a:prstGeom prst="rect">
            <a:avLst/>
          </a:prstGeom>
        </p:spPr>
      </p:pic>
      <p:grpSp>
        <p:nvGrpSpPr>
          <p:cNvPr id="6" name="组合 5"/>
          <p:cNvGrpSpPr/>
          <p:nvPr/>
        </p:nvGrpSpPr>
        <p:grpSpPr>
          <a:xfrm>
            <a:off x="4625975" y="3221355"/>
            <a:ext cx="7840345" cy="1254125"/>
            <a:chOff x="11632" y="1733"/>
            <a:chExt cx="6606" cy="1797"/>
          </a:xfrm>
        </p:grpSpPr>
        <p:grpSp>
          <p:nvGrpSpPr>
            <p:cNvPr id="12" name="组合 11"/>
            <p:cNvGrpSpPr/>
            <p:nvPr/>
          </p:nvGrpSpPr>
          <p:grpSpPr>
            <a:xfrm>
              <a:off x="11632" y="1733"/>
              <a:ext cx="6177" cy="1797"/>
              <a:chOff x="11094" y="2627"/>
              <a:chExt cx="1040" cy="1364"/>
            </a:xfrm>
          </p:grpSpPr>
          <p:sp>
            <p:nvSpPr>
              <p:cNvPr id="13" name="矩形 12"/>
              <p:cNvSpPr/>
              <p:nvPr>
                <p:custDataLst>
                  <p:tags r:id="rId7"/>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8"/>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6"/>
              </p:custDataLst>
            </p:nvPr>
          </p:nvSpPr>
          <p:spPr>
            <a:xfrm>
              <a:off x="11632" y="2173"/>
              <a:ext cx="6606" cy="792"/>
            </a:xfrm>
            <a:prstGeom prst="rect">
              <a:avLst/>
            </a:prstGeom>
            <a:noFill/>
          </p:spPr>
          <p:txBody>
            <a:bodyPr wrap="square" rtlCol="0" anchor="t">
              <a:spAutoFit/>
            </a:bodyPr>
            <a:lstStyle/>
            <a:p>
              <a:pPr algn="l"/>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meaning of</a:t>
              </a:r>
              <a:r>
                <a:rPr 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 </a:t>
              </a:r>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8" name="图片 7" descr="C:/Users/LDP004/AppData/Local/Temp/picturecompress_20211218111449/output_1.pngoutput_1"/>
          <p:cNvPicPr>
            <a:picLocks noChangeAspect="1"/>
          </p:cNvPicPr>
          <p:nvPr>
            <p:custDataLst>
              <p:tags r:id="rId3"/>
            </p:custDataLst>
          </p:nvPr>
        </p:nvPicPr>
        <p:blipFill>
          <a:blip r:embed="rId10"/>
          <a:srcRect r="65000"/>
          <a:stretch>
            <a:fillRect/>
          </a:stretch>
        </p:blipFill>
        <p:spPr>
          <a:xfrm rot="5400000" flipV="1">
            <a:off x="1471295" y="-1510030"/>
            <a:ext cx="3325495" cy="6344920"/>
          </a:xfrm>
          <a:prstGeom prst="rect">
            <a:avLst/>
          </a:prstGeom>
        </p:spPr>
      </p:pic>
      <p:pic>
        <p:nvPicPr>
          <p:cNvPr id="15" name="图片 14" descr="C:/Users/LDP004/AppData/Local/Temp/picturecompress_20211218111449/output_1.pngoutput_1"/>
          <p:cNvPicPr>
            <a:picLocks noChangeAspect="1"/>
          </p:cNvPicPr>
          <p:nvPr>
            <p:custDataLst>
              <p:tags r:id="rId4"/>
            </p:custDataLst>
          </p:nvPr>
        </p:nvPicPr>
        <p:blipFill>
          <a:blip r:embed="rId10"/>
          <a:srcRect r="65000"/>
          <a:stretch>
            <a:fillRect/>
          </a:stretch>
        </p:blipFill>
        <p:spPr>
          <a:xfrm flipV="1">
            <a:off x="-38100" y="-11430"/>
            <a:ext cx="3655060" cy="6882130"/>
          </a:xfrm>
          <a:prstGeom prst="rect">
            <a:avLst/>
          </a:prstGeom>
        </p:spPr>
      </p:pic>
      <p:sp>
        <p:nvSpPr>
          <p:cNvPr id="9" name="文本框 8"/>
          <p:cNvSpPr txBox="1"/>
          <p:nvPr>
            <p:custDataLst>
              <p:tags r:id="rId5"/>
            </p:custDataLst>
          </p:nvPr>
        </p:nvSpPr>
        <p:spPr>
          <a:xfrm>
            <a:off x="6269355" y="2332355"/>
            <a:ext cx="2785745" cy="783590"/>
          </a:xfrm>
          <a:prstGeom prst="rect">
            <a:avLst/>
          </a:prstGeom>
          <a:noFill/>
        </p:spPr>
        <p:txBody>
          <a:bodyPr wrap="square" rtlCol="0">
            <a:spAutoFit/>
          </a:bodyPr>
          <a:lstStyle/>
          <a:p>
            <a:pPr algn="dist"/>
            <a:r>
              <a:rPr lang="en-US" altLang="zh-CN" sz="4500">
                <a:latin typeface="汉仪尚巍手书W" panose="02010600030101010101" charset="-122"/>
                <a:ea typeface="汉仪尚巍手书W" panose="02010600030101010101" charset="-122"/>
                <a:cs typeface="汉仪魏碑简" panose="02010600000101010101" charset="-128"/>
              </a:rPr>
              <a:t>S</a:t>
            </a:r>
            <a:r>
              <a:rPr lang="zh-CN" altLang="en-US" sz="4500">
                <a:latin typeface="汉仪尚巍手书W" panose="02010600030101010101" charset="-122"/>
                <a:ea typeface="汉仪尚巍手书W" panose="02010600030101010101" charset="-122"/>
                <a:cs typeface="汉仪魏碑简" panose="02010600000101010101" charset="-128"/>
              </a:rPr>
              <a:t>ection</a:t>
            </a:r>
            <a:r>
              <a:rPr lang="en-US" altLang="zh-CN" sz="4500">
                <a:latin typeface="汉仪尚巍手书W" panose="02010600030101010101" charset="-122"/>
                <a:ea typeface="汉仪尚巍手书W" panose="02010600030101010101" charset="-122"/>
                <a:cs typeface="汉仪魏碑简" panose="02010600000101010101" charset="-128"/>
              </a:rPr>
              <a:t> 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custDataLst>
              <p:tags r:id="rId1"/>
            </p:custDataLst>
          </p:nvPr>
        </p:nvSpPr>
        <p:spPr>
          <a:xfrm>
            <a:off x="792550" y="-100260"/>
            <a:ext cx="10969200" cy="705600"/>
          </a:xfrm>
        </p:spPr>
        <p:txBody>
          <a:body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meaning of</a:t>
            </a:r>
            <a:r>
              <a:rPr 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 </a:t>
            </a: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a:t>
            </a:r>
            <a:endParaRPr lang="zh-CN" altLang="en-US" sz="2400"/>
          </a:p>
        </p:txBody>
      </p:sp>
      <p:cxnSp>
        <p:nvCxnSpPr>
          <p:cNvPr id="49" name="直接连接符 48"/>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6" name="矩形 15"/>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4"/>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a:stCxn id="17" idx="0"/>
            <a:endCxn id="11" idx="2"/>
          </p:cNvCxnSpPr>
          <p:nvPr>
            <p:custDataLst>
              <p:tags r:id="rId6"/>
            </p:custDataLst>
          </p:nvPr>
        </p:nvCxnSpPr>
        <p:spPr>
          <a:xfrm flipV="1">
            <a:off x="2119630" y="3458210"/>
            <a:ext cx="3646805" cy="1222375"/>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flipH="1" flipV="1">
            <a:off x="5755005" y="3415665"/>
            <a:ext cx="3280410" cy="126111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8"/>
            </p:custDataLst>
          </p:nvPr>
        </p:nvCxnSpPr>
        <p:spPr>
          <a:xfrm>
            <a:off x="5755005" y="3427095"/>
            <a:ext cx="0" cy="121920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11" name="圆角矩形 10"/>
          <p:cNvSpPr/>
          <p:nvPr>
            <p:custDataLst>
              <p:tags r:id="rId9"/>
            </p:custDataLst>
          </p:nvPr>
        </p:nvSpPr>
        <p:spPr>
          <a:xfrm>
            <a:off x="3500120" y="2363470"/>
            <a:ext cx="4532630" cy="1094740"/>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 name="内容占位符 2"/>
          <p:cNvSpPr>
            <a:spLocks noGrp="1"/>
          </p:cNvSpPr>
          <p:nvPr>
            <p:custDataLst>
              <p:tags r:id="rId10"/>
            </p:custDataLst>
          </p:nvPr>
        </p:nvSpPr>
        <p:spPr>
          <a:xfrm>
            <a:off x="957580" y="873760"/>
            <a:ext cx="10515600" cy="1392555"/>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1000"/>
              </a:spcBef>
              <a:spcAft>
                <a:spcPts val="0"/>
              </a:spcAft>
              <a:buNone/>
            </a:pPr>
            <a:r>
              <a:rPr lang="zh-CN" altLang="en-US"/>
              <a:t>Definition of organizational development: organizational development refers to a planned action process to improve the effectiveness of the organization's behavior.</a:t>
            </a:r>
          </a:p>
        </p:txBody>
      </p:sp>
      <p:sp>
        <p:nvSpPr>
          <p:cNvPr id="14" name="圆角矩形 13"/>
          <p:cNvSpPr/>
          <p:nvPr>
            <p:custDataLst>
              <p:tags r:id="rId11"/>
            </p:custDataLst>
          </p:nvPr>
        </p:nvSpPr>
        <p:spPr>
          <a:xfrm>
            <a:off x="911225" y="962660"/>
            <a:ext cx="10660380" cy="1223645"/>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矩形 14"/>
          <p:cNvSpPr/>
          <p:nvPr>
            <p:custDataLst>
              <p:tags r:id="rId12"/>
            </p:custDataLst>
          </p:nvPr>
        </p:nvSpPr>
        <p:spPr>
          <a:xfrm>
            <a:off x="3634740" y="2561590"/>
            <a:ext cx="4238625" cy="821055"/>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 development purpose</a:t>
            </a:r>
          </a:p>
        </p:txBody>
      </p:sp>
      <p:grpSp>
        <p:nvGrpSpPr>
          <p:cNvPr id="8" name="组合 7"/>
          <p:cNvGrpSpPr/>
          <p:nvPr/>
        </p:nvGrpSpPr>
        <p:grpSpPr>
          <a:xfrm>
            <a:off x="696595" y="4680585"/>
            <a:ext cx="2846070" cy="885825"/>
            <a:chOff x="1892" y="7131"/>
            <a:chExt cx="4482" cy="1225"/>
          </a:xfrm>
        </p:grpSpPr>
        <p:sp>
          <p:nvSpPr>
            <p:cNvPr id="17" name="圆角矩形 16"/>
            <p:cNvSpPr/>
            <p:nvPr>
              <p:custDataLst>
                <p:tags r:id="rId19"/>
              </p:custDataLst>
            </p:nvPr>
          </p:nvSpPr>
          <p:spPr>
            <a:xfrm>
              <a:off x="1892" y="7131"/>
              <a:ext cx="4482" cy="1205"/>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文本框 17"/>
            <p:cNvSpPr txBox="1"/>
            <p:nvPr>
              <p:custDataLst>
                <p:tags r:id="rId20"/>
              </p:custDataLst>
            </p:nvPr>
          </p:nvSpPr>
          <p:spPr>
            <a:xfrm>
              <a:off x="2180" y="7246"/>
              <a:ext cx="3833" cy="1110"/>
            </a:xfrm>
            <a:prstGeom prst="rect">
              <a:avLst/>
            </a:prstGeom>
            <a:noFill/>
          </p:spPr>
          <p:txBody>
            <a:bodyPr wrap="square" rtlCol="0" anchor="t">
              <a:noAutofit/>
            </a:bodyPr>
            <a:lstStyle/>
            <a:p>
              <a:pPr algn="l">
                <a:lnSpc>
                  <a:spcPct val="120000"/>
                </a:lnSpc>
                <a:spcBef>
                  <a:spcPts val="0"/>
                </a:spcBef>
                <a:spcAft>
                  <a:spcPts val="0"/>
                </a:spcAft>
              </a:pP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Coordinate all parts of the organizational structure</a:t>
              </a:r>
            </a:p>
          </p:txBody>
        </p:sp>
      </p:grpSp>
      <p:grpSp>
        <p:nvGrpSpPr>
          <p:cNvPr id="12" name="组合 11"/>
          <p:cNvGrpSpPr/>
          <p:nvPr/>
        </p:nvGrpSpPr>
        <p:grpSpPr>
          <a:xfrm>
            <a:off x="4708525" y="4675505"/>
            <a:ext cx="2299335" cy="868795"/>
            <a:chOff x="1892" y="7021"/>
            <a:chExt cx="3621" cy="1050"/>
          </a:xfrm>
        </p:grpSpPr>
        <p:sp>
          <p:nvSpPr>
            <p:cNvPr id="13" name="圆角矩形 12"/>
            <p:cNvSpPr/>
            <p:nvPr>
              <p:custDataLst>
                <p:tags r:id="rId17"/>
              </p:custDataLst>
            </p:nvPr>
          </p:nvSpPr>
          <p:spPr>
            <a:xfrm>
              <a:off x="1892" y="7021"/>
              <a:ext cx="3621" cy="10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文本框 18"/>
            <p:cNvSpPr txBox="1"/>
            <p:nvPr>
              <p:custDataLst>
                <p:tags r:id="rId18"/>
              </p:custDataLst>
            </p:nvPr>
          </p:nvSpPr>
          <p:spPr>
            <a:xfrm>
              <a:off x="2180" y="7136"/>
              <a:ext cx="3086" cy="823"/>
            </a:xfrm>
            <a:prstGeom prst="rect">
              <a:avLst/>
            </a:prstGeom>
            <a:noFill/>
          </p:spPr>
          <p:txBody>
            <a:bodyPr wrap="square" rtlCol="0" anchor="t">
              <a:spAutoFit/>
            </a:bodyPr>
            <a:lstStyle/>
            <a:p>
              <a:pPr algn="dist">
                <a:lnSpc>
                  <a:spcPct val="120000"/>
                </a:lnSpc>
                <a:spcBef>
                  <a:spcPts val="0"/>
                </a:spcBef>
                <a:spcAft>
                  <a:spcPts val="0"/>
                </a:spcAft>
              </a:pP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New solutions to problems (change)</a:t>
              </a:r>
            </a:p>
          </p:txBody>
        </p:sp>
      </p:grpSp>
      <p:grpSp>
        <p:nvGrpSpPr>
          <p:cNvPr id="20" name="组合 19"/>
          <p:cNvGrpSpPr/>
          <p:nvPr/>
        </p:nvGrpSpPr>
        <p:grpSpPr>
          <a:xfrm>
            <a:off x="7885430" y="4676775"/>
            <a:ext cx="3023870" cy="1074047"/>
            <a:chOff x="1892" y="7021"/>
            <a:chExt cx="3663" cy="1256"/>
          </a:xfrm>
        </p:grpSpPr>
        <p:sp>
          <p:nvSpPr>
            <p:cNvPr id="23" name="圆角矩形 22"/>
            <p:cNvSpPr/>
            <p:nvPr>
              <p:custDataLst>
                <p:tags r:id="rId15"/>
              </p:custDataLst>
            </p:nvPr>
          </p:nvSpPr>
          <p:spPr>
            <a:xfrm>
              <a:off x="1892" y="7021"/>
              <a:ext cx="3621" cy="1050"/>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文本框 23"/>
            <p:cNvSpPr txBox="1"/>
            <p:nvPr>
              <p:custDataLst>
                <p:tags r:id="rId16"/>
              </p:custDataLst>
            </p:nvPr>
          </p:nvSpPr>
          <p:spPr>
            <a:xfrm>
              <a:off x="2180" y="7136"/>
              <a:ext cx="3375" cy="1141"/>
            </a:xfrm>
            <a:prstGeom prst="rect">
              <a:avLst/>
            </a:prstGeom>
            <a:noFill/>
          </p:spPr>
          <p:txBody>
            <a:bodyPr wrap="square" rtlCol="0" anchor="t">
              <a:spAutoFit/>
            </a:bodyPr>
            <a:lstStyle/>
            <a:p>
              <a:pPr algn="l">
                <a:lnSpc>
                  <a:spcPct val="120000"/>
                </a:lnSpc>
                <a:spcBef>
                  <a:spcPts val="0"/>
                </a:spcBef>
                <a:spcAft>
                  <a:spcPts val="0"/>
                </a:spcAft>
              </a:pP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Open organizational resources and update capabilities</a:t>
              </a:r>
            </a:p>
          </p:txBody>
        </p:sp>
      </p:grpSp>
      <p:sp>
        <p:nvSpPr>
          <p:cNvPr id="46" name="矩形 45"/>
          <p:cNvSpPr/>
          <p:nvPr>
            <p:custDataLst>
              <p:tags r:id="rId1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1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custDataLst>
              <p:tags r:id="rId2"/>
            </p:custDataLst>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11" name="图片 10" descr="C:/Users/LDP004/AppData/Local/Temp/picturecompress_20211218111449/output_1.pngoutput_1"/>
          <p:cNvPicPr>
            <a:picLocks noChangeAspect="1"/>
          </p:cNvPicPr>
          <p:nvPr>
            <p:custDataLst>
              <p:tags r:id="rId3"/>
            </p:custDataLst>
          </p:nvPr>
        </p:nvPicPr>
        <p:blipFill>
          <a:blip r:embed="rId11"/>
          <a:srcRect r="65000"/>
          <a:stretch>
            <a:fillRect/>
          </a:stretch>
        </p:blipFill>
        <p:spPr>
          <a:xfrm rot="16200000">
            <a:off x="1471295" y="2028825"/>
            <a:ext cx="3325495" cy="6344920"/>
          </a:xfrm>
          <a:prstGeom prst="rect">
            <a:avLst/>
          </a:prstGeom>
        </p:spPr>
      </p:pic>
      <p:sp>
        <p:nvSpPr>
          <p:cNvPr id="12" name="文本框 11"/>
          <p:cNvSpPr txBox="1"/>
          <p:nvPr>
            <p:custDataLst>
              <p:tags r:id="rId4"/>
            </p:custDataLst>
          </p:nvPr>
        </p:nvSpPr>
        <p:spPr>
          <a:xfrm>
            <a:off x="6142355" y="2205355"/>
            <a:ext cx="2785745" cy="783590"/>
          </a:xfrm>
          <a:prstGeom prst="rect">
            <a:avLst/>
          </a:prstGeom>
          <a:noFill/>
        </p:spPr>
        <p:txBody>
          <a:bodyPr wrap="square" rtlCol="0">
            <a:spAutoFit/>
          </a:bodyPr>
          <a:lstStyle/>
          <a:p>
            <a:pPr algn="dist"/>
            <a:r>
              <a:rPr lang="en-US" altLang="zh-CN" sz="4500">
                <a:latin typeface="汉仪尚巍手书W" panose="02010600030101010101" charset="-122"/>
                <a:ea typeface="汉仪尚巍手书W" panose="02010600030101010101" charset="-122"/>
                <a:cs typeface="汉仪魏碑简" panose="02010600000101010101" charset="-128"/>
                <a:sym typeface="+mn-ea"/>
              </a:rPr>
              <a:t>S</a:t>
            </a:r>
            <a:r>
              <a:rPr lang="zh-CN" altLang="en-US" sz="4500">
                <a:latin typeface="汉仪尚巍手书W" panose="02010600030101010101" charset="-122"/>
                <a:ea typeface="汉仪尚巍手书W" panose="02010600030101010101" charset="-122"/>
                <a:cs typeface="汉仪魏碑简" panose="02010600000101010101" charset="-128"/>
                <a:sym typeface="+mn-ea"/>
              </a:rPr>
              <a:t>ection</a:t>
            </a:r>
            <a:r>
              <a:rPr lang="en-US" altLang="zh-CN" sz="4500">
                <a:latin typeface="汉仪尚巍手书W" panose="02010600030101010101" charset="-122"/>
                <a:ea typeface="汉仪尚巍手书W" panose="02010600030101010101" charset="-122"/>
                <a:cs typeface="汉仪魏碑简" panose="02010600000101010101" charset="-128"/>
                <a:sym typeface="+mn-ea"/>
              </a:rPr>
              <a:t> 3</a:t>
            </a:r>
            <a:endParaRPr lang="zh-CN" altLang="en-US" sz="4500">
              <a:latin typeface="汉仪尚巍手书W" panose="02010600030101010101" charset="-122"/>
              <a:ea typeface="汉仪尚巍手书W" panose="02010600030101010101" charset="-122"/>
              <a:cs typeface="汉仪魏碑简" panose="02010600000101010101" charset="-128"/>
            </a:endParaRPr>
          </a:p>
        </p:txBody>
      </p:sp>
      <p:grpSp>
        <p:nvGrpSpPr>
          <p:cNvPr id="13" name="组合 12"/>
          <p:cNvGrpSpPr/>
          <p:nvPr/>
        </p:nvGrpSpPr>
        <p:grpSpPr>
          <a:xfrm>
            <a:off x="4801870" y="3221355"/>
            <a:ext cx="7429453" cy="1254125"/>
            <a:chOff x="11632" y="1733"/>
            <a:chExt cx="6193" cy="1797"/>
          </a:xfrm>
        </p:grpSpPr>
        <p:grpSp>
          <p:nvGrpSpPr>
            <p:cNvPr id="19" name="组合 18"/>
            <p:cNvGrpSpPr/>
            <p:nvPr/>
          </p:nvGrpSpPr>
          <p:grpSpPr>
            <a:xfrm>
              <a:off x="11632" y="1733"/>
              <a:ext cx="6177" cy="1797"/>
              <a:chOff x="11094" y="2627"/>
              <a:chExt cx="1040" cy="1364"/>
            </a:xfrm>
          </p:grpSpPr>
          <p:sp>
            <p:nvSpPr>
              <p:cNvPr id="20" name="矩形 19"/>
              <p:cNvSpPr/>
              <p:nvPr>
                <p:custDataLst>
                  <p:tags r:id="rId8"/>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2" name="矩形 21"/>
              <p:cNvSpPr/>
              <p:nvPr>
                <p:custDataLst>
                  <p:tags r:id="rId9"/>
                </p:custDataLst>
              </p:nvPr>
            </p:nvSpPr>
            <p:spPr>
              <a:xfrm>
                <a:off x="11094" y="2704"/>
                <a:ext cx="982"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3" name="文本框 22"/>
            <p:cNvSpPr txBox="1"/>
            <p:nvPr>
              <p:custDataLst>
                <p:tags r:id="rId7"/>
              </p:custDataLst>
            </p:nvPr>
          </p:nvSpPr>
          <p:spPr>
            <a:xfrm>
              <a:off x="11761" y="1938"/>
              <a:ext cx="6064" cy="732"/>
            </a:xfrm>
            <a:prstGeom prst="rect">
              <a:avLst/>
            </a:prstGeom>
            <a:noFill/>
          </p:spPr>
          <p:txBody>
            <a:bodyPr wrap="square" rtlCol="0" anchor="t">
              <a:noAutofit/>
            </a:bodyPr>
            <a:lstStyle/>
            <a:p>
              <a:pPr algn="l"/>
              <a:r>
                <a:rPr sz="32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25" name="图片 24" descr="C:/Users/LDP004/AppData/Local/Temp/picturecompress_20211218111449/output_1.pngoutput_1"/>
          <p:cNvPicPr>
            <a:picLocks noChangeAspect="1"/>
          </p:cNvPicPr>
          <p:nvPr>
            <p:custDataLst>
              <p:tags r:id="rId5"/>
            </p:custDataLst>
          </p:nvPr>
        </p:nvPicPr>
        <p:blipFill>
          <a:blip r:embed="rId11"/>
          <a:srcRect r="65000"/>
          <a:stretch>
            <a:fillRect/>
          </a:stretch>
        </p:blipFill>
        <p:spPr>
          <a:xfrm rot="5400000" flipV="1">
            <a:off x="1471295" y="-1510030"/>
            <a:ext cx="3325495" cy="6344920"/>
          </a:xfrm>
          <a:prstGeom prst="rect">
            <a:avLst/>
          </a:prstGeom>
        </p:spPr>
      </p:pic>
      <p:pic>
        <p:nvPicPr>
          <p:cNvPr id="26" name="图片 25" descr="C:/Users/LDP004/AppData/Local/Temp/picturecompress_20211218111449/output_1.pngoutput_1"/>
          <p:cNvPicPr>
            <a:picLocks noChangeAspect="1"/>
          </p:cNvPicPr>
          <p:nvPr>
            <p:custDataLst>
              <p:tags r:id="rId6"/>
            </p:custDataLst>
          </p:nvPr>
        </p:nvPicPr>
        <p:blipFill>
          <a:blip r:embed="rId11"/>
          <a:srcRect r="65000"/>
          <a:stretch>
            <a:fillRect/>
          </a:stretch>
        </p:blipFill>
        <p:spPr>
          <a:xfrm flipV="1">
            <a:off x="-38100" y="-11430"/>
            <a:ext cx="3655060" cy="688213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标题 3"/>
          <p:cNvSpPr>
            <a:spLocks noGrp="1"/>
          </p:cNvSpPr>
          <p:nvPr>
            <p:custDataLst>
              <p:tags r:id="rId2"/>
            </p:custDataLst>
          </p:nvPr>
        </p:nvSpPr>
        <p:spPr>
          <a:xfrm>
            <a:off x="792550" y="-100260"/>
            <a:ext cx="10969200" cy="705600"/>
          </a:xfrm>
          <a:prstGeom prst="rect">
            <a:avLst/>
          </a:prstGeom>
        </p:spPr>
        <p:txBody>
          <a:bodyPr vert="horz" lIns="90000" tIns="46800" rIns="90000" bIns="46800" rtlCol="0" anchor="b" anchorCtr="0">
            <a:normAutofit/>
          </a:bodyPr>
          <a:lstStyle>
            <a:lvl1pPr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uFillTx/>
                <a:latin typeface="+mj-lt"/>
                <a:ea typeface="+mj-ea"/>
                <a:cs typeface="+mj-cs"/>
              </a:defRPr>
            </a:lvl1p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2400"/>
          </a:p>
        </p:txBody>
      </p:sp>
      <p:sp>
        <p:nvSpPr>
          <p:cNvPr id="27" name="标题 1"/>
          <p:cNvSpPr>
            <a:spLocks noGrp="1"/>
          </p:cNvSpPr>
          <p:nvPr>
            <p:custDataLst>
              <p:tags r:id="rId3"/>
            </p:custDataLst>
          </p:nvPr>
        </p:nvSpPr>
        <p:spPr>
          <a:xfrm>
            <a:off x="957580" y="-28575"/>
            <a:ext cx="10515600" cy="87884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stStyle>
          <a:p>
            <a:endParaRPr lang="zh-CN" altLang="en-US"/>
          </a:p>
        </p:txBody>
      </p:sp>
      <p:sp>
        <p:nvSpPr>
          <p:cNvPr id="28" name="内容占位符 2"/>
          <p:cNvSpPr>
            <a:spLocks noGrp="1"/>
          </p:cNvSpPr>
          <p:nvPr>
            <p:custDataLst>
              <p:tags r:id="rId4"/>
            </p:custDataLst>
          </p:nvPr>
        </p:nvSpPr>
        <p:spPr>
          <a:xfrm>
            <a:off x="957580" y="962025"/>
            <a:ext cx="10515600" cy="6692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zh-CN" altLang="en-US"/>
          </a:p>
        </p:txBody>
      </p:sp>
      <p:grpSp>
        <p:nvGrpSpPr>
          <p:cNvPr id="39" name="组合 38"/>
          <p:cNvGrpSpPr/>
          <p:nvPr/>
        </p:nvGrpSpPr>
        <p:grpSpPr>
          <a:xfrm>
            <a:off x="415925" y="3111500"/>
            <a:ext cx="4443730" cy="3757295"/>
            <a:chOff x="135" y="4320"/>
            <a:chExt cx="6998" cy="5917"/>
          </a:xfrm>
        </p:grpSpPr>
        <p:sp>
          <p:nvSpPr>
            <p:cNvPr id="40" name="对角圆角矩形 39"/>
            <p:cNvSpPr/>
            <p:nvPr>
              <p:custDataLst>
                <p:tags r:id="rId17"/>
              </p:custDataLst>
            </p:nvPr>
          </p:nvSpPr>
          <p:spPr>
            <a:xfrm>
              <a:off x="2746" y="4320"/>
              <a:ext cx="4140" cy="1721"/>
            </a:xfrm>
            <a:prstGeom prst="round2Diag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1" name="内容占位符 2"/>
            <p:cNvSpPr>
              <a:spLocks noGrp="1"/>
            </p:cNvSpPr>
            <p:nvPr>
              <p:custDataLst>
                <p:tags r:id="rId18"/>
              </p:custDataLst>
            </p:nvPr>
          </p:nvSpPr>
          <p:spPr>
            <a:xfrm>
              <a:off x="3167" y="4420"/>
              <a:ext cx="3966" cy="15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200">
                  <a:cs typeface="汉仪魏碑简" panose="02010600000101010101" charset="-128"/>
                  <a:sym typeface="汉仪魏碑简" panose="02010600000101010101" charset="-128"/>
                </a:rPr>
                <a:t>O</a:t>
              </a:r>
              <a:r>
                <a:rPr lang="zh-CN" altLang="en-US" sz="3200">
                  <a:cs typeface="汉仪魏碑简" panose="02010600000101010101" charset="-128"/>
                  <a:sym typeface="汉仪魏碑简" panose="02010600000101010101" charset="-128"/>
                </a:rPr>
                <a:t>rganization development</a:t>
              </a:r>
            </a:p>
          </p:txBody>
        </p:sp>
        <p:sp>
          <p:nvSpPr>
            <p:cNvPr id="42" name="矩形 41"/>
            <p:cNvSpPr/>
            <p:nvPr>
              <p:custDataLst>
                <p:tags r:id="rId19"/>
              </p:custDataLst>
            </p:nvPr>
          </p:nvSpPr>
          <p:spPr>
            <a:xfrm>
              <a:off x="135" y="6194"/>
              <a:ext cx="5760" cy="4043"/>
            </a:xfrm>
            <a:prstGeom prst="rect">
              <a:avLst/>
            </a:prstGeom>
          </p:spPr>
          <p:txBody>
            <a:bodyPr vert="horz" wrap="square" lIns="91440" tIns="45720" rIns="91440" bIns="45720" rtlCol="0" anchor="t">
              <a:normAutofit/>
            </a:bodyPr>
            <a:lstStyle/>
            <a:p>
              <a:pPr lvl="0" algn="l">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narrow sense of organizational development is limited to the change of member behavior, and the broad sense also includes structural change and technological change</a:t>
              </a:r>
              <a:r>
                <a:rPr lang="en-US" altLang="zh-CN"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p>
          </p:txBody>
        </p:sp>
      </p:grpSp>
      <p:grpSp>
        <p:nvGrpSpPr>
          <p:cNvPr id="43" name="组合 42"/>
          <p:cNvGrpSpPr/>
          <p:nvPr/>
        </p:nvGrpSpPr>
        <p:grpSpPr>
          <a:xfrm>
            <a:off x="7877810" y="3111500"/>
            <a:ext cx="3519805" cy="3699510"/>
            <a:chOff x="2746" y="4320"/>
            <a:chExt cx="5543" cy="5826"/>
          </a:xfrm>
        </p:grpSpPr>
        <p:sp>
          <p:nvSpPr>
            <p:cNvPr id="45" name="对角圆角矩形 44"/>
            <p:cNvSpPr/>
            <p:nvPr>
              <p:custDataLst>
                <p:tags r:id="rId14"/>
              </p:custDataLst>
            </p:nvPr>
          </p:nvSpPr>
          <p:spPr>
            <a:xfrm>
              <a:off x="2746" y="4320"/>
              <a:ext cx="4140" cy="1721"/>
            </a:xfrm>
            <a:prstGeom prst="round2Diag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内容占位符 2"/>
            <p:cNvSpPr>
              <a:spLocks noGrp="1"/>
            </p:cNvSpPr>
            <p:nvPr>
              <p:custDataLst>
                <p:tags r:id="rId15"/>
              </p:custDataLst>
            </p:nvPr>
          </p:nvSpPr>
          <p:spPr>
            <a:xfrm>
              <a:off x="2975" y="4453"/>
              <a:ext cx="4211" cy="147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sz="3200">
                  <a:cs typeface="汉仪魏碑简" panose="02010600000101010101" charset="-128"/>
                  <a:sym typeface="汉仪魏碑简" panose="02010600000101010101" charset="-128"/>
                </a:rPr>
                <a:t>Organizational change</a:t>
              </a:r>
            </a:p>
          </p:txBody>
        </p:sp>
        <p:sp>
          <p:nvSpPr>
            <p:cNvPr id="47" name="矩形 46"/>
            <p:cNvSpPr/>
            <p:nvPr>
              <p:custDataLst>
                <p:tags r:id="rId16"/>
              </p:custDataLst>
            </p:nvPr>
          </p:nvSpPr>
          <p:spPr>
            <a:xfrm>
              <a:off x="3418" y="6194"/>
              <a:ext cx="4871" cy="3952"/>
            </a:xfrm>
            <a:prstGeom prst="rect">
              <a:avLst/>
            </a:prstGeom>
          </p:spPr>
          <p:txBody>
            <a:bodyPr vert="horz" wrap="square" lIns="91440" tIns="45720" rIns="91440" bIns="45720" rtlCol="0" anchor="t">
              <a:normAutofit/>
            </a:bodyPr>
            <a:lstStyle/>
            <a:p>
              <a:pPr lvl="0" algn="l">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is limited to formal structural change in the narrow sense, and also includes behavioral change and technological change in the broad sense</a:t>
              </a:r>
            </a:p>
          </p:txBody>
        </p:sp>
      </p:grpSp>
      <p:sp>
        <p:nvSpPr>
          <p:cNvPr id="48" name="上弧形箭头 47"/>
          <p:cNvSpPr/>
          <p:nvPr>
            <p:custDataLst>
              <p:tags r:id="rId5"/>
            </p:custDataLst>
          </p:nvPr>
        </p:nvSpPr>
        <p:spPr>
          <a:xfrm>
            <a:off x="4296410" y="1755775"/>
            <a:ext cx="3784600" cy="1168400"/>
          </a:xfrm>
          <a:prstGeom prst="curvedDownArrow">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9" name="上弧形箭头 48"/>
          <p:cNvSpPr/>
          <p:nvPr>
            <p:custDataLst>
              <p:tags r:id="rId6"/>
            </p:custDataLst>
          </p:nvPr>
        </p:nvSpPr>
        <p:spPr>
          <a:xfrm flipH="1" flipV="1">
            <a:off x="4296410" y="4391660"/>
            <a:ext cx="3784600" cy="1130300"/>
          </a:xfrm>
          <a:prstGeom prst="curvedDownArrow">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0" name="矩形 49"/>
          <p:cNvSpPr/>
          <p:nvPr>
            <p:custDataLst>
              <p:tags r:id="rId7"/>
            </p:custDataLst>
          </p:nvPr>
        </p:nvSpPr>
        <p:spPr>
          <a:xfrm>
            <a:off x="4803775" y="2644140"/>
            <a:ext cx="3080385" cy="1920875"/>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two are different in a narrow sense and are similar in a broad sense. They are collectively referred to as organizational change and development.</a:t>
            </a:r>
          </a:p>
        </p:txBody>
      </p:sp>
      <p:sp>
        <p:nvSpPr>
          <p:cNvPr id="51" name="矩形 50"/>
          <p:cNvSpPr/>
          <p:nvPr>
            <p:custDataLst>
              <p:tags r:id="rId8"/>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6" name="直接连接符 55"/>
          <p:cNvCxnSpPr/>
          <p:nvPr>
            <p:custDataLst>
              <p:tags r:id="rId9"/>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57" name="矩形 56"/>
          <p:cNvSpPr/>
          <p:nvPr>
            <p:custDataLst>
              <p:tags r:id="rId10"/>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11"/>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68" name="文本框 67"/>
          <p:cNvSpPr txBox="1"/>
          <p:nvPr/>
        </p:nvSpPr>
        <p:spPr>
          <a:xfrm>
            <a:off x="739140" y="962025"/>
            <a:ext cx="10173970" cy="976630"/>
          </a:xfrm>
          <a:prstGeom prst="rect">
            <a:avLst/>
          </a:prstGeom>
          <a:noFill/>
        </p:spPr>
        <p:txBody>
          <a:bodyPr wrap="square" rtlCol="0">
            <a:noAutofit/>
          </a:bodyPr>
          <a:lstStyle/>
          <a:p>
            <a:r>
              <a:rPr lang="zh-CN" altLang="en-US" sz="2400">
                <a:latin typeface="汉仪魏碑简" panose="02010600000101010101" charset="-128"/>
                <a:ea typeface="汉仪魏碑简" panose="02010600000101010101" charset="-128"/>
              </a:rPr>
              <a:t>The difference between organizational change and organizational development</a:t>
            </a:r>
          </a:p>
        </p:txBody>
      </p:sp>
      <p:sp>
        <p:nvSpPr>
          <p:cNvPr id="69" name="矩形 68"/>
          <p:cNvSpPr/>
          <p:nvPr>
            <p:custDataLst>
              <p:tags r:id="rId12"/>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0" name="矩形 69"/>
          <p:cNvSpPr/>
          <p:nvPr>
            <p:custDataLst>
              <p:tags r:id="rId13"/>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1"/>
            </p:custDataLst>
          </p:nvPr>
        </p:nvSpPr>
        <p:spPr>
          <a:xfrm>
            <a:off x="608400" y="1052900"/>
            <a:ext cx="10969200" cy="705600"/>
          </a:xfrm>
        </p:spPr>
        <p:txBody>
          <a:bodyPr/>
          <a:lstStyle/>
          <a:p>
            <a:r>
              <a:rPr lang="zh-CN" altLang="en-US" sz="2800">
                <a:latin typeface="汉仪魏碑简" panose="02010600000101010101" charset="-128"/>
                <a:ea typeface="汉仪魏碑简" panose="02010600000101010101" charset="-128"/>
              </a:rPr>
              <a:t>Philosophy of organizational development</a:t>
            </a:r>
          </a:p>
        </p:txBody>
      </p:sp>
      <p:grpSp>
        <p:nvGrpSpPr>
          <p:cNvPr id="15" name="组合 14"/>
          <p:cNvGrpSpPr/>
          <p:nvPr/>
        </p:nvGrpSpPr>
        <p:grpSpPr>
          <a:xfrm>
            <a:off x="546735" y="2250440"/>
            <a:ext cx="3088130" cy="2833370"/>
            <a:chOff x="1508" y="3381"/>
            <a:chExt cx="3914" cy="4027"/>
          </a:xfrm>
        </p:grpSpPr>
        <p:sp>
          <p:nvSpPr>
            <p:cNvPr id="10" name="圆角矩形 9"/>
            <p:cNvSpPr/>
            <p:nvPr>
              <p:custDataLst>
                <p:tags r:id="rId17"/>
              </p:custDataLst>
            </p:nvPr>
          </p:nvSpPr>
          <p:spPr>
            <a:xfrm>
              <a:off x="1508" y="3641"/>
              <a:ext cx="3740" cy="3767"/>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文本框 11"/>
            <p:cNvSpPr txBox="1"/>
            <p:nvPr>
              <p:custDataLst>
                <p:tags r:id="rId18"/>
              </p:custDataLst>
            </p:nvPr>
          </p:nvSpPr>
          <p:spPr>
            <a:xfrm>
              <a:off x="1508" y="4539"/>
              <a:ext cx="3914" cy="2699"/>
            </a:xfrm>
            <a:prstGeom prst="rect">
              <a:avLst/>
            </a:prstGeom>
            <a:noFill/>
          </p:spPr>
          <p:txBody>
            <a:bodyPr wrap="square" rtlCol="0" anchor="t">
              <a:noAutofit/>
            </a:bodyPr>
            <a:lstStyle/>
            <a:p>
              <a:pPr algn="l">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Think that the result of organizational development is to improve productivity</a:t>
              </a:r>
            </a:p>
          </p:txBody>
        </p:sp>
        <p:sp>
          <p:nvSpPr>
            <p:cNvPr id="13" name="圆角矩形 12"/>
            <p:cNvSpPr/>
            <p:nvPr>
              <p:custDataLst>
                <p:tags r:id="rId19"/>
              </p:custDataLst>
            </p:nvPr>
          </p:nvSpPr>
          <p:spPr>
            <a:xfrm>
              <a:off x="1644" y="3381"/>
              <a:ext cx="3429" cy="909"/>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文本框 13"/>
            <p:cNvSpPr txBox="1"/>
            <p:nvPr>
              <p:custDataLst>
                <p:tags r:id="rId20"/>
              </p:custDataLst>
            </p:nvPr>
          </p:nvSpPr>
          <p:spPr>
            <a:xfrm>
              <a:off x="1781" y="3462"/>
              <a:ext cx="3154" cy="654"/>
            </a:xfrm>
            <a:prstGeom prst="rect">
              <a:avLst/>
            </a:prstGeom>
            <a:noFill/>
          </p:spPr>
          <p:txBody>
            <a:bodyPr wrap="square" rtlCol="0" anchor="t">
              <a:spAutoFit/>
            </a:bodyPr>
            <a:lstStyle/>
            <a:p>
              <a:pPr algn="dist">
                <a:lnSpc>
                  <a:spcPct val="120000"/>
                </a:lnSpc>
                <a:spcBef>
                  <a:spcPts val="0"/>
                </a:spcBef>
                <a:spcAft>
                  <a:spcPts val="0"/>
                </a:spcAft>
              </a:pP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Traditional philosophy</a:t>
              </a:r>
            </a:p>
          </p:txBody>
        </p:sp>
      </p:grpSp>
      <p:grpSp>
        <p:nvGrpSpPr>
          <p:cNvPr id="16" name="组合 15"/>
          <p:cNvGrpSpPr/>
          <p:nvPr/>
        </p:nvGrpSpPr>
        <p:grpSpPr>
          <a:xfrm>
            <a:off x="4083685" y="2151380"/>
            <a:ext cx="3850683" cy="2813050"/>
            <a:chOff x="1508" y="3381"/>
            <a:chExt cx="3995" cy="4027"/>
          </a:xfrm>
        </p:grpSpPr>
        <p:sp>
          <p:nvSpPr>
            <p:cNvPr id="17" name="圆角矩形 16"/>
            <p:cNvSpPr/>
            <p:nvPr>
              <p:custDataLst>
                <p:tags r:id="rId13"/>
              </p:custDataLst>
            </p:nvPr>
          </p:nvSpPr>
          <p:spPr>
            <a:xfrm>
              <a:off x="1508" y="3641"/>
              <a:ext cx="3740" cy="3767"/>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文本框 17"/>
            <p:cNvSpPr txBox="1"/>
            <p:nvPr>
              <p:custDataLst>
                <p:tags r:id="rId14"/>
              </p:custDataLst>
            </p:nvPr>
          </p:nvSpPr>
          <p:spPr>
            <a:xfrm>
              <a:off x="1652" y="4438"/>
              <a:ext cx="3851" cy="2942"/>
            </a:xfrm>
            <a:prstGeom prst="rect">
              <a:avLst/>
            </a:prstGeom>
            <a:noFill/>
          </p:spPr>
          <p:txBody>
            <a:bodyPr wrap="square" rtlCol="0" anchor="t">
              <a:noAutofit/>
            </a:bodyPr>
            <a:lstStyle/>
            <a:p>
              <a:pPr algn="l">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Philosophy of interpersonal relationship in organizational development: the result of organizational development is to improve people's satisfaction</a:t>
              </a:r>
            </a:p>
          </p:txBody>
        </p:sp>
        <p:sp>
          <p:nvSpPr>
            <p:cNvPr id="19" name="圆角矩形 18"/>
            <p:cNvSpPr/>
            <p:nvPr>
              <p:custDataLst>
                <p:tags r:id="rId15"/>
              </p:custDataLst>
            </p:nvPr>
          </p:nvSpPr>
          <p:spPr>
            <a:xfrm>
              <a:off x="1644" y="3381"/>
              <a:ext cx="3429" cy="1170"/>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0" name="文本框 19"/>
            <p:cNvSpPr txBox="1"/>
            <p:nvPr>
              <p:custDataLst>
                <p:tags r:id="rId16"/>
              </p:custDataLst>
            </p:nvPr>
          </p:nvSpPr>
          <p:spPr>
            <a:xfrm>
              <a:off x="1781" y="3387"/>
              <a:ext cx="3154" cy="1421"/>
            </a:xfrm>
            <a:prstGeom prst="rect">
              <a:avLst/>
            </a:prstGeom>
            <a:noFill/>
          </p:spPr>
          <p:txBody>
            <a:bodyPr wrap="square" rtlCol="0" anchor="t">
              <a:noAutofit/>
            </a:bodyPr>
            <a:lstStyle/>
            <a:p>
              <a:pPr algn="l">
                <a:lnSpc>
                  <a:spcPct val="120000"/>
                </a:lnSpc>
                <a:spcBef>
                  <a:spcPts val="0"/>
                </a:spcBef>
                <a:spcAft>
                  <a:spcPts val="0"/>
                </a:spcAft>
              </a:pP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Philosophy of interpersonal relations</a:t>
              </a:r>
            </a:p>
          </p:txBody>
        </p:sp>
      </p:grpSp>
      <p:grpSp>
        <p:nvGrpSpPr>
          <p:cNvPr id="21" name="组合 20"/>
          <p:cNvGrpSpPr/>
          <p:nvPr/>
        </p:nvGrpSpPr>
        <p:grpSpPr>
          <a:xfrm>
            <a:off x="8247380" y="2249805"/>
            <a:ext cx="3526790" cy="2694940"/>
            <a:chOff x="1508" y="3381"/>
            <a:chExt cx="3740" cy="4027"/>
          </a:xfrm>
        </p:grpSpPr>
        <p:sp>
          <p:nvSpPr>
            <p:cNvPr id="22" name="圆角矩形 21"/>
            <p:cNvSpPr/>
            <p:nvPr>
              <p:custDataLst>
                <p:tags r:id="rId9"/>
              </p:custDataLst>
            </p:nvPr>
          </p:nvSpPr>
          <p:spPr>
            <a:xfrm>
              <a:off x="1508" y="3641"/>
              <a:ext cx="3740" cy="3767"/>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3" name="文本框 22"/>
            <p:cNvSpPr txBox="1"/>
            <p:nvPr>
              <p:custDataLst>
                <p:tags r:id="rId10"/>
              </p:custDataLst>
            </p:nvPr>
          </p:nvSpPr>
          <p:spPr>
            <a:xfrm>
              <a:off x="1927" y="4295"/>
              <a:ext cx="3050" cy="3106"/>
            </a:xfrm>
            <a:prstGeom prst="rect">
              <a:avLst/>
            </a:prstGeom>
            <a:noFill/>
          </p:spPr>
          <p:txBody>
            <a:bodyPr wrap="square" rtlCol="0" anchor="t">
              <a:noAutofit/>
            </a:bodyPr>
            <a:lstStyle/>
            <a:p>
              <a:pPr algn="l">
                <a:lnSpc>
                  <a:spcPct val="120000"/>
                </a:lnSpc>
                <a:spcBef>
                  <a:spcPts val="0"/>
                </a:spcBef>
                <a:spcAft>
                  <a:spcPts val="0"/>
                </a:spcAft>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philosophy of human resources development of organizations: to achieve the overall development of organizations</a:t>
              </a:r>
            </a:p>
          </p:txBody>
        </p:sp>
        <p:sp>
          <p:nvSpPr>
            <p:cNvPr id="24" name="圆角矩形 23"/>
            <p:cNvSpPr/>
            <p:nvPr>
              <p:custDataLst>
                <p:tags r:id="rId11"/>
              </p:custDataLst>
            </p:nvPr>
          </p:nvSpPr>
          <p:spPr>
            <a:xfrm>
              <a:off x="1644" y="3381"/>
              <a:ext cx="3429" cy="909"/>
            </a:xfrm>
            <a:prstGeom prst="roundRect">
              <a:avLst/>
            </a:prstGeom>
            <a:solidFill>
              <a:srgbClr val="906932"/>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5" name="文本框 24"/>
            <p:cNvSpPr txBox="1"/>
            <p:nvPr>
              <p:custDataLst>
                <p:tags r:id="rId12"/>
              </p:custDataLst>
            </p:nvPr>
          </p:nvSpPr>
          <p:spPr>
            <a:xfrm>
              <a:off x="1781" y="3462"/>
              <a:ext cx="3154" cy="1240"/>
            </a:xfrm>
            <a:prstGeom prst="rect">
              <a:avLst/>
            </a:prstGeom>
            <a:noFill/>
          </p:spPr>
          <p:txBody>
            <a:bodyPr wrap="square" rtlCol="0" anchor="t">
              <a:spAutoFit/>
            </a:bodyPr>
            <a:lstStyle/>
            <a:p>
              <a:pPr algn="dist">
                <a:lnSpc>
                  <a:spcPct val="120000"/>
                </a:lnSpc>
                <a:spcBef>
                  <a:spcPts val="0"/>
                </a:spcBef>
                <a:spcAft>
                  <a:spcPts val="0"/>
                </a:spcAft>
              </a:pP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Philosophy of development</a:t>
              </a:r>
            </a:p>
          </p:txBody>
        </p:sp>
      </p:grpSp>
      <p:sp>
        <p:nvSpPr>
          <p:cNvPr id="52" name="标题 3"/>
          <p:cNvSpPr>
            <a:spLocks noGrp="1"/>
          </p:cNvSpPr>
          <p:nvPr>
            <p:custDataLst>
              <p:tags r:id="rId2"/>
            </p:custDataLst>
          </p:nvPr>
        </p:nvSpPr>
        <p:spPr>
          <a:xfrm>
            <a:off x="792550" y="-100260"/>
            <a:ext cx="10969200" cy="705600"/>
          </a:xfrm>
          <a:prstGeom prst="rect">
            <a:avLst/>
          </a:prstGeom>
        </p:spPr>
        <p:txBody>
          <a:bodyPr vert="horz" lIns="90000" tIns="46800" rIns="90000" bIns="46800" rtlCol="0" anchor="b" anchorCtr="0">
            <a:normAutofit/>
          </a:bodyPr>
          <a:lstStyle>
            <a:lvl1pPr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uFillTx/>
                <a:latin typeface="+mj-lt"/>
                <a:ea typeface="+mj-ea"/>
                <a:cs typeface="+mj-cs"/>
              </a:defRPr>
            </a:lvl1p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2400"/>
          </a:p>
        </p:txBody>
      </p:sp>
      <p:cxnSp>
        <p:nvCxnSpPr>
          <p:cNvPr id="56" name="直接连接符 55"/>
          <p:cNvCxnSpPr/>
          <p:nvPr>
            <p:custDataLst>
              <p:tags r:id="rId3"/>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4"/>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5"/>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6"/>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7"/>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8"/>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标题 3"/>
          <p:cNvSpPr>
            <a:spLocks noGrp="1"/>
          </p:cNvSpPr>
          <p:nvPr>
            <p:custDataLst>
              <p:tags r:id="rId2"/>
            </p:custDataLst>
          </p:nvPr>
        </p:nvSpPr>
        <p:spPr>
          <a:xfrm>
            <a:off x="792550" y="-100260"/>
            <a:ext cx="10969200" cy="705600"/>
          </a:xfrm>
          <a:prstGeom prst="rect">
            <a:avLst/>
          </a:prstGeom>
        </p:spPr>
        <p:txBody>
          <a:bodyPr vert="horz" lIns="90000" tIns="46800" rIns="90000" bIns="46800" rtlCol="0" anchor="b" anchorCtr="0">
            <a:normAutofit/>
          </a:bodyPr>
          <a:lstStyle>
            <a:lvl1pPr algn="ctr" defTabSz="914400" rtl="0" eaLnBrk="1" fontAlgn="auto" latinLnBrk="0" hangingPunct="1">
              <a:lnSpc>
                <a:spcPct val="100000"/>
              </a:lnSpc>
              <a:spcBef>
                <a:spcPct val="0"/>
              </a:spcBef>
              <a:buNone/>
              <a:defRPr sz="6000" b="1" u="none" strike="noStrike" kern="1200" cap="none" spc="300" normalizeH="0" baseline="0">
                <a:solidFill>
                  <a:schemeClr val="tx1">
                    <a:lumMod val="85000"/>
                    <a:lumOff val="15000"/>
                  </a:schemeClr>
                </a:solidFill>
                <a:uFillTx/>
                <a:latin typeface="+mj-lt"/>
                <a:ea typeface="+mj-ea"/>
                <a:cs typeface="+mj-cs"/>
              </a:defRPr>
            </a:lvl1pPr>
          </a:lstStyle>
          <a:p>
            <a:pPr algn="l"/>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change and organizational development</a:t>
            </a:r>
            <a:endParaRPr lang="zh-CN" altLang="en-US" sz="2400"/>
          </a:p>
        </p:txBody>
      </p:sp>
      <p:cxnSp>
        <p:nvCxnSpPr>
          <p:cNvPr id="56" name="直接连接符 55"/>
          <p:cNvCxnSpPr/>
          <p:nvPr>
            <p:custDataLst>
              <p:tags r:id="rId3"/>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4"/>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5"/>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6"/>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 name="等腰三角形 3"/>
          <p:cNvSpPr/>
          <p:nvPr>
            <p:custDataLst>
              <p:tags r:id="rId7"/>
            </p:custDataLst>
          </p:nvPr>
        </p:nvSpPr>
        <p:spPr>
          <a:xfrm>
            <a:off x="1299210" y="3164840"/>
            <a:ext cx="1308735" cy="1371600"/>
          </a:xfrm>
          <a:prstGeom prst="triangl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6" name="直接连接符 5"/>
          <p:cNvCxnSpPr/>
          <p:nvPr>
            <p:custDataLst>
              <p:tags r:id="rId8"/>
            </p:custDataLst>
          </p:nvPr>
        </p:nvCxnSpPr>
        <p:spPr>
          <a:xfrm>
            <a:off x="1959610" y="1551940"/>
            <a:ext cx="0" cy="4953000"/>
          </a:xfrm>
          <a:prstGeom prst="line">
            <a:avLst/>
          </a:prstGeom>
          <a:ln w="25400">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custDataLst>
              <p:tags r:id="rId9"/>
            </p:custDataLst>
          </p:nvPr>
        </p:nvCxnSpPr>
        <p:spPr>
          <a:xfrm>
            <a:off x="1959610" y="22332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10"/>
            </p:custDataLst>
          </p:nvPr>
        </p:nvCxnSpPr>
        <p:spPr>
          <a:xfrm>
            <a:off x="1959610" y="291274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11"/>
            </p:custDataLst>
          </p:nvPr>
        </p:nvCxnSpPr>
        <p:spPr>
          <a:xfrm>
            <a:off x="1959610" y="35921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2"/>
            </p:custDataLst>
          </p:nvPr>
        </p:nvCxnSpPr>
        <p:spPr>
          <a:xfrm>
            <a:off x="1959610" y="427164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3"/>
            </p:custDataLst>
          </p:nvPr>
        </p:nvCxnSpPr>
        <p:spPr>
          <a:xfrm>
            <a:off x="1959610" y="49510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14"/>
            </p:custDataLst>
          </p:nvPr>
        </p:nvCxnSpPr>
        <p:spPr>
          <a:xfrm>
            <a:off x="1959610" y="563054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5"/>
            </p:custDataLst>
          </p:nvPr>
        </p:nvCxnSpPr>
        <p:spPr>
          <a:xfrm>
            <a:off x="1946910" y="6309995"/>
            <a:ext cx="8585200" cy="0"/>
          </a:xfrm>
          <a:prstGeom prst="line">
            <a:avLst/>
          </a:prstGeom>
          <a:ln w="12700" cmpd="sng">
            <a:solidFill>
              <a:srgbClr val="906932"/>
            </a:solidFill>
            <a:prstDash val="sysDot"/>
          </a:ln>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792480" y="853440"/>
            <a:ext cx="6168390" cy="842645"/>
          </a:xfrm>
          <a:prstGeom prst="rect">
            <a:avLst/>
          </a:prstGeom>
          <a:noFill/>
        </p:spPr>
        <p:txBody>
          <a:bodyPr wrap="square" rtlCol="0" anchor="t">
            <a:noAutofit/>
          </a:bodyPr>
          <a:lstStyle/>
          <a:p>
            <a:r>
              <a:rPr lang="zh-CN" altLang="en-US" sz="2400">
                <a:latin typeface="汉仪魏碑简" panose="02010600000101010101" charset="-128"/>
                <a:ea typeface="汉仪魏碑简" panose="02010600000101010101" charset="-128"/>
              </a:rPr>
              <a:t>Characteristics of organizational development</a:t>
            </a:r>
          </a:p>
        </p:txBody>
      </p:sp>
      <p:sp>
        <p:nvSpPr>
          <p:cNvPr id="22" name="文本框 21"/>
          <p:cNvSpPr txBox="1"/>
          <p:nvPr/>
        </p:nvSpPr>
        <p:spPr>
          <a:xfrm>
            <a:off x="5815330" y="1876425"/>
            <a:ext cx="6096000" cy="398780"/>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rPr>
              <a:t>① Planned</a:t>
            </a:r>
          </a:p>
        </p:txBody>
      </p:sp>
      <p:sp>
        <p:nvSpPr>
          <p:cNvPr id="23" name="文本框 22"/>
          <p:cNvSpPr txBox="1"/>
          <p:nvPr/>
        </p:nvSpPr>
        <p:spPr>
          <a:xfrm>
            <a:off x="5240020" y="2544445"/>
            <a:ext cx="6096000" cy="398780"/>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rPr>
              <a:t>② Including organizing all departments</a:t>
            </a:r>
          </a:p>
        </p:txBody>
      </p:sp>
      <p:sp>
        <p:nvSpPr>
          <p:cNvPr id="24" name="文本框 23"/>
          <p:cNvSpPr txBox="1"/>
          <p:nvPr/>
        </p:nvSpPr>
        <p:spPr>
          <a:xfrm>
            <a:off x="5234940" y="3244850"/>
            <a:ext cx="6096000" cy="368300"/>
          </a:xfrm>
          <a:prstGeom prst="rect">
            <a:avLst/>
          </a:prstGeom>
          <a:noFill/>
        </p:spPr>
        <p:txBody>
          <a:bodyPr wrap="square" rtlCol="0" anchor="t">
            <a:sp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③ Apply behavioral science knowledge</a:t>
            </a:r>
          </a:p>
        </p:txBody>
      </p:sp>
      <p:sp>
        <p:nvSpPr>
          <p:cNvPr id="27" name="文本框 26"/>
          <p:cNvSpPr txBox="1"/>
          <p:nvPr/>
        </p:nvSpPr>
        <p:spPr>
          <a:xfrm>
            <a:off x="4926330" y="3945255"/>
            <a:ext cx="6546850" cy="398780"/>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rPr>
              <a:t>④ Through planned intervention in organizational process</a:t>
            </a:r>
          </a:p>
        </p:txBody>
      </p:sp>
      <p:sp>
        <p:nvSpPr>
          <p:cNvPr id="28" name="文本框 27"/>
          <p:cNvSpPr txBox="1"/>
          <p:nvPr/>
        </p:nvSpPr>
        <p:spPr>
          <a:xfrm>
            <a:off x="5665470" y="4624705"/>
            <a:ext cx="6096000" cy="398780"/>
          </a:xfrm>
          <a:prstGeom prst="rect">
            <a:avLst/>
          </a:prstGeom>
          <a:noFill/>
        </p:spPr>
        <p:txBody>
          <a:bodyPr wrap="square" rtlCol="0" anchor="t">
            <a:spAutoFit/>
          </a:bodyPr>
          <a:lstStyle/>
          <a:p>
            <a:r>
              <a:rPr lang="zh-CN" altLang="en-US" sz="2000">
                <a:latin typeface="汉仪魏碑简" panose="02010600000101010101" charset="-128"/>
                <a:ea typeface="汉仪魏碑简" panose="02010600000101010101" charset="-128"/>
                <a:cs typeface="汉仪魏碑简" panose="02010600000101010101" charset="-128"/>
              </a:rPr>
              <a:t>⑤ Top down efforts</a:t>
            </a:r>
          </a:p>
        </p:txBody>
      </p:sp>
      <p:sp>
        <p:nvSpPr>
          <p:cNvPr id="29" name="文本框 28"/>
          <p:cNvSpPr txBox="1"/>
          <p:nvPr/>
        </p:nvSpPr>
        <p:spPr>
          <a:xfrm>
            <a:off x="2415540" y="5304155"/>
            <a:ext cx="10460355" cy="465455"/>
          </a:xfrm>
          <a:prstGeom prst="rect">
            <a:avLst/>
          </a:prstGeom>
          <a:noFill/>
        </p:spPr>
        <p:txBody>
          <a:bodyPr wrap="square" rtlCol="0" anchor="t">
            <a:noAutofit/>
          </a:bodyPr>
          <a:lstStyle/>
          <a:p>
            <a:r>
              <a:rPr lang="zh-CN" altLang="en-US" sz="2000">
                <a:latin typeface="汉仪魏碑简" panose="02010600000101010101" charset="-128"/>
                <a:ea typeface="汉仪魏碑简" panose="02010600000101010101" charset="-128"/>
                <a:cs typeface="汉仪魏碑简" panose="02010600000101010101" charset="-128"/>
              </a:rPr>
              <a:t>⑥ Emphasize the collaboration of the working group and the support of the top leaders</a:t>
            </a:r>
          </a:p>
        </p:txBody>
      </p:sp>
      <p:sp>
        <p:nvSpPr>
          <p:cNvPr id="31" name="文本框 30"/>
          <p:cNvSpPr txBox="1"/>
          <p:nvPr/>
        </p:nvSpPr>
        <p:spPr>
          <a:xfrm>
            <a:off x="2847340" y="5939790"/>
            <a:ext cx="8752840" cy="574040"/>
          </a:xfrm>
          <a:prstGeom prst="rect">
            <a:avLst/>
          </a:prstGeom>
          <a:noFill/>
        </p:spPr>
        <p:txBody>
          <a:bodyPr wrap="square" rtlCol="0" anchor="t">
            <a:noAutofit/>
          </a:bodyPr>
          <a:lstStyle/>
          <a:p>
            <a:r>
              <a:rPr lang="zh-CN" altLang="en-US" sz="2000">
                <a:latin typeface="汉仪魏碑简" panose="02010600000101010101" charset="-128"/>
                <a:ea typeface="汉仪魏碑简" panose="02010600000101010101" charset="-128"/>
                <a:cs typeface="汉仪魏碑简" panose="02010600000101010101" charset="-128"/>
              </a:rPr>
              <a:t>⑦The potential exists in developing organizations to solve practical problems</a:t>
            </a:r>
          </a:p>
        </p:txBody>
      </p:sp>
      <p:sp>
        <p:nvSpPr>
          <p:cNvPr id="46" name="矩形 45"/>
          <p:cNvSpPr/>
          <p:nvPr>
            <p:custDataLst>
              <p:tags r:id="rId16"/>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17"/>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custDataLst>
              <p:tags r:id="rId2"/>
            </p:custDataLst>
          </p:nvPr>
        </p:nvSpPr>
        <p:spPr>
          <a:xfrm>
            <a:off x="-63500" y="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3"/>
            </p:custDataLst>
          </p:nvPr>
        </p:nvPicPr>
        <p:blipFill>
          <a:blip r:embed="rId11"/>
          <a:srcRect r="65000"/>
          <a:stretch>
            <a:fillRect/>
          </a:stretch>
        </p:blipFill>
        <p:spPr>
          <a:xfrm rot="16200000">
            <a:off x="1471295" y="2028825"/>
            <a:ext cx="3325495" cy="6344920"/>
          </a:xfrm>
          <a:prstGeom prst="rect">
            <a:avLst/>
          </a:prstGeom>
        </p:spPr>
      </p:pic>
      <p:sp>
        <p:nvSpPr>
          <p:cNvPr id="4" name="文本框 3"/>
          <p:cNvSpPr txBox="1"/>
          <p:nvPr>
            <p:custDataLst>
              <p:tags r:id="rId4"/>
            </p:custDataLst>
          </p:nvPr>
        </p:nvSpPr>
        <p:spPr>
          <a:xfrm>
            <a:off x="6142355" y="2205355"/>
            <a:ext cx="3351530" cy="783590"/>
          </a:xfrm>
          <a:prstGeom prst="rect">
            <a:avLst/>
          </a:prstGeom>
          <a:noFill/>
        </p:spPr>
        <p:txBody>
          <a:bodyPr wrap="square" rtlCol="0">
            <a:spAutoFit/>
          </a:bodyPr>
          <a:lstStyle/>
          <a:p>
            <a:pPr algn="dist"/>
            <a:r>
              <a:rPr lang="en-US" altLang="zh-CN" sz="4500">
                <a:latin typeface="汉仪尚巍手书W" panose="02010600030101010101" charset="-122"/>
                <a:ea typeface="汉仪尚巍手书W" panose="02010600030101010101" charset="-122"/>
                <a:cs typeface="汉仪魏碑简" panose="02010600000101010101" charset="-128"/>
                <a:sym typeface="+mn-ea"/>
              </a:rPr>
              <a:t>S</a:t>
            </a:r>
            <a:r>
              <a:rPr lang="zh-CN" altLang="en-US" sz="4500">
                <a:latin typeface="汉仪尚巍手书W" panose="02010600030101010101" charset="-122"/>
                <a:ea typeface="汉仪尚巍手书W" panose="02010600030101010101" charset="-122"/>
                <a:cs typeface="汉仪魏碑简" panose="02010600000101010101" charset="-128"/>
                <a:sym typeface="+mn-ea"/>
              </a:rPr>
              <a:t>ection</a:t>
            </a:r>
            <a:r>
              <a:rPr lang="en-US" altLang="zh-CN" sz="4500">
                <a:latin typeface="汉仪尚巍手书W" panose="02010600030101010101" charset="-122"/>
                <a:ea typeface="汉仪尚巍手书W" panose="02010600030101010101" charset="-122"/>
                <a:cs typeface="汉仪魏碑简" panose="02010600000101010101" charset="-128"/>
                <a:sym typeface="+mn-ea"/>
              </a:rPr>
              <a:t> 4</a:t>
            </a:r>
            <a:endParaRPr lang="zh-CN" altLang="en-US" sz="4500">
              <a:latin typeface="汉仪尚巍手书W" panose="02010600030101010101" charset="-122"/>
              <a:ea typeface="汉仪尚巍手书W" panose="02010600030101010101" charset="-122"/>
              <a:cs typeface="汉仪魏碑简" panose="02010600000101010101" charset="-128"/>
            </a:endParaRPr>
          </a:p>
        </p:txBody>
      </p:sp>
      <p:grpSp>
        <p:nvGrpSpPr>
          <p:cNvPr id="2" name="组合 1"/>
          <p:cNvGrpSpPr/>
          <p:nvPr/>
        </p:nvGrpSpPr>
        <p:grpSpPr>
          <a:xfrm>
            <a:off x="4319905" y="3221355"/>
            <a:ext cx="7466330" cy="1254125"/>
            <a:chOff x="11632" y="1733"/>
            <a:chExt cx="6177" cy="1797"/>
          </a:xfrm>
        </p:grpSpPr>
        <p:grpSp>
          <p:nvGrpSpPr>
            <p:cNvPr id="12" name="组合 11"/>
            <p:cNvGrpSpPr/>
            <p:nvPr/>
          </p:nvGrpSpPr>
          <p:grpSpPr>
            <a:xfrm>
              <a:off x="11632" y="1733"/>
              <a:ext cx="6177" cy="1797"/>
              <a:chOff x="11094" y="2627"/>
              <a:chExt cx="1040" cy="1364"/>
            </a:xfrm>
          </p:grpSpPr>
          <p:sp>
            <p:nvSpPr>
              <p:cNvPr id="13" name="矩形 12"/>
              <p:cNvSpPr/>
              <p:nvPr>
                <p:custDataLst>
                  <p:tags r:id="rId8"/>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9"/>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7"/>
              </p:custDataLst>
            </p:nvPr>
          </p:nvSpPr>
          <p:spPr>
            <a:xfrm>
              <a:off x="11874" y="2298"/>
              <a:ext cx="5490" cy="792"/>
            </a:xfrm>
            <a:prstGeom prst="rect">
              <a:avLst/>
            </a:prstGeom>
            <a:noFill/>
          </p:spPr>
          <p:txBody>
            <a:bodyPr wrap="square" rtlCol="0" anchor="t">
              <a:spAutoFit/>
            </a:bodyPr>
            <a:lstStyle/>
            <a:p>
              <a:pPr algn="dist"/>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pic>
        <p:nvPicPr>
          <p:cNvPr id="3" name="图片 2" descr="C:/Users/LDP004/AppData/Local/Temp/picturecompress_20211218111449/output_1.pngoutput_1"/>
          <p:cNvPicPr>
            <a:picLocks noChangeAspect="1"/>
          </p:cNvPicPr>
          <p:nvPr>
            <p:custDataLst>
              <p:tags r:id="rId5"/>
            </p:custDataLst>
          </p:nvPr>
        </p:nvPicPr>
        <p:blipFill>
          <a:blip r:embed="rId11"/>
          <a:srcRect r="65000"/>
          <a:stretch>
            <a:fillRect/>
          </a:stretch>
        </p:blipFill>
        <p:spPr>
          <a:xfrm rot="5400000" flipV="1">
            <a:off x="1471295" y="-1510030"/>
            <a:ext cx="3325495" cy="6344920"/>
          </a:xfrm>
          <a:prstGeom prst="rect">
            <a:avLst/>
          </a:prstGeom>
        </p:spPr>
      </p:pic>
      <p:pic>
        <p:nvPicPr>
          <p:cNvPr id="15" name="图片 14" descr="C:/Users/LDP004/AppData/Local/Temp/picturecompress_20211218111449/output_1.pngoutput_1"/>
          <p:cNvPicPr>
            <a:picLocks noChangeAspect="1"/>
          </p:cNvPicPr>
          <p:nvPr>
            <p:custDataLst>
              <p:tags r:id="rId6"/>
            </p:custDataLst>
          </p:nvPr>
        </p:nvPicPr>
        <p:blipFill>
          <a:blip r:embed="rId11"/>
          <a:srcRect r="65000"/>
          <a:stretch>
            <a:fillRect/>
          </a:stretch>
        </p:blipFill>
        <p:spPr>
          <a:xfrm flipV="1">
            <a:off x="-38100" y="-11430"/>
            <a:ext cx="3655060" cy="6882130"/>
          </a:xfrm>
          <a:prstGeom prst="rect">
            <a:avLst/>
          </a:prstGeom>
        </p:spPr>
      </p:pic>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custDataLst>
              <p:tags r:id="rId2"/>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3"/>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6" name="直接连接符 55"/>
          <p:cNvCxnSpPr/>
          <p:nvPr>
            <p:custDataLst>
              <p:tags r:id="rId4"/>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5"/>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6"/>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7"/>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nvSpPr>
        <p:spPr>
          <a:xfrm>
            <a:off x="817880" y="120015"/>
            <a:ext cx="6096000" cy="553085"/>
          </a:xfrm>
          <a:prstGeom prst="rect">
            <a:avLst/>
          </a:prstGeom>
          <a:noFill/>
        </p:spPr>
        <p:txBody>
          <a:bodyPr wrap="square" rtlCol="0" anchor="t">
            <a:spAutoFit/>
          </a:bodyPr>
          <a:lstStyle/>
          <a:p>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nvSpPr>
        <p:spPr>
          <a:xfrm>
            <a:off x="817880" y="1037590"/>
            <a:ext cx="8610600" cy="521970"/>
          </a:xfrm>
          <a:prstGeom prst="rect">
            <a:avLst/>
          </a:prstGeom>
          <a:noFill/>
        </p:spPr>
        <p:txBody>
          <a:bodyPr wrap="square" rtlCol="0" anchor="t">
            <a:spAutoFit/>
          </a:bodyPr>
          <a:lstStyle/>
          <a:p>
            <a:pPr algn="l"/>
            <a:r>
              <a:rPr lang="zh-CN" altLang="en-US" sz="2800">
                <a:latin typeface="汉仪魏碑简" panose="02010600000101010101" charset="-128"/>
                <a:ea typeface="汉仪魏碑简" panose="02010600000101010101" charset="-128"/>
              </a:rPr>
              <a:t>The process of organizational development</a:t>
            </a:r>
          </a:p>
        </p:txBody>
      </p:sp>
      <p:sp>
        <p:nvSpPr>
          <p:cNvPr id="5" name="文本框 4"/>
          <p:cNvSpPr txBox="1"/>
          <p:nvPr/>
        </p:nvSpPr>
        <p:spPr>
          <a:xfrm>
            <a:off x="1236980" y="1478915"/>
            <a:ext cx="9888855" cy="977900"/>
          </a:xfrm>
          <a:prstGeom prst="rect">
            <a:avLst/>
          </a:prstGeom>
          <a:noFill/>
        </p:spPr>
        <p:txBody>
          <a:bodyPr wrap="square" rtlCol="0" anchor="t">
            <a:noAutofit/>
          </a:bodyPr>
          <a:lstStyle/>
          <a:p>
            <a:r>
              <a:rPr lang="zh-CN" altLang="en-US" sz="2000">
                <a:latin typeface="Arial" panose="020B0604020202020204" pitchFamily="34" charset="0"/>
                <a:cs typeface="Arial" panose="020B0604020202020204" pitchFamily="34" charset="0"/>
              </a:rPr>
              <a:t>Lewin, a social psychologist, believes that the development of organizations has gone through three social change processes, mainly aimed at human factors in the process of change.</a:t>
            </a:r>
          </a:p>
        </p:txBody>
      </p:sp>
      <p:grpSp>
        <p:nvGrpSpPr>
          <p:cNvPr id="6" name="组合 5"/>
          <p:cNvGrpSpPr/>
          <p:nvPr/>
        </p:nvGrpSpPr>
        <p:grpSpPr>
          <a:xfrm>
            <a:off x="1287780" y="3014980"/>
            <a:ext cx="2032635" cy="2466340"/>
            <a:chOff x="1508" y="4748"/>
            <a:chExt cx="3201" cy="3884"/>
          </a:xfrm>
        </p:grpSpPr>
        <p:sp>
          <p:nvSpPr>
            <p:cNvPr id="20" name="对角圆角矩形 19"/>
            <p:cNvSpPr/>
            <p:nvPr>
              <p:custDataLst>
                <p:tags r:id="rId16"/>
              </p:custDataLst>
            </p:nvPr>
          </p:nvSpPr>
          <p:spPr>
            <a:xfrm>
              <a:off x="1508" y="4748"/>
              <a:ext cx="3201" cy="1082"/>
            </a:xfrm>
            <a:prstGeom prst="round2Diag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对角圆角矩形 7"/>
            <p:cNvSpPr/>
            <p:nvPr>
              <p:custDataLst>
                <p:tags r:id="rId17"/>
              </p:custDataLst>
            </p:nvPr>
          </p:nvSpPr>
          <p:spPr>
            <a:xfrm>
              <a:off x="1508" y="5570"/>
              <a:ext cx="3201" cy="3001"/>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 name="文本框 8"/>
            <p:cNvSpPr txBox="1"/>
            <p:nvPr>
              <p:custDataLst>
                <p:tags r:id="rId18"/>
              </p:custDataLst>
            </p:nvPr>
          </p:nvSpPr>
          <p:spPr>
            <a:xfrm>
              <a:off x="2120" y="4870"/>
              <a:ext cx="1981" cy="628"/>
            </a:xfrm>
            <a:prstGeom prst="rect">
              <a:avLst/>
            </a:prstGeom>
            <a:noFill/>
          </p:spPr>
          <p:txBody>
            <a:bodyPr wrap="square" rtlCol="0" anchor="t">
              <a:spAutoFit/>
            </a:bodyPr>
            <a:lstStyle/>
            <a:p>
              <a:pPr algn="dist"/>
              <a:r>
                <a:rPr lang="en-US" altLang="zh-CN"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a:t>
              </a: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haw</a:t>
              </a:r>
            </a:p>
          </p:txBody>
        </p:sp>
        <p:sp>
          <p:nvSpPr>
            <p:cNvPr id="10" name="文本框 9"/>
            <p:cNvSpPr txBox="1"/>
            <p:nvPr>
              <p:custDataLst>
                <p:tags r:id="rId19"/>
              </p:custDataLst>
            </p:nvPr>
          </p:nvSpPr>
          <p:spPr>
            <a:xfrm>
              <a:off x="1777" y="5796"/>
              <a:ext cx="2667" cy="2836"/>
            </a:xfrm>
            <a:prstGeom prst="rect">
              <a:avLst/>
            </a:prstGeom>
            <a:noFill/>
          </p:spPr>
          <p:txBody>
            <a:bodyPr wrap="square" rtlCol="0" anchor="t">
              <a:noAutofit/>
            </a:bodyPr>
            <a:lstStyle/>
            <a:p>
              <a:pPr algn="l"/>
              <a:r>
                <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It refers to motivating people to reform</a:t>
              </a:r>
            </a:p>
          </p:txBody>
        </p:sp>
      </p:grpSp>
      <p:grpSp>
        <p:nvGrpSpPr>
          <p:cNvPr id="11" name="组合 10"/>
          <p:cNvGrpSpPr/>
          <p:nvPr/>
        </p:nvGrpSpPr>
        <p:grpSpPr>
          <a:xfrm>
            <a:off x="4352290" y="3014980"/>
            <a:ext cx="2155825" cy="2451735"/>
            <a:chOff x="1454" y="4748"/>
            <a:chExt cx="3395" cy="3861"/>
          </a:xfrm>
        </p:grpSpPr>
        <p:sp>
          <p:nvSpPr>
            <p:cNvPr id="12" name="对角圆角矩形 11"/>
            <p:cNvSpPr/>
            <p:nvPr>
              <p:custDataLst>
                <p:tags r:id="rId12"/>
              </p:custDataLst>
            </p:nvPr>
          </p:nvSpPr>
          <p:spPr>
            <a:xfrm>
              <a:off x="1508" y="4748"/>
              <a:ext cx="3201" cy="1082"/>
            </a:xfrm>
            <a:prstGeom prst="round2Diag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对角圆角矩形 12"/>
            <p:cNvSpPr/>
            <p:nvPr>
              <p:custDataLst>
                <p:tags r:id="rId13"/>
              </p:custDataLst>
            </p:nvPr>
          </p:nvSpPr>
          <p:spPr>
            <a:xfrm>
              <a:off x="1508" y="5608"/>
              <a:ext cx="3201" cy="3001"/>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文本框 13"/>
            <p:cNvSpPr txBox="1"/>
            <p:nvPr>
              <p:custDataLst>
                <p:tags r:id="rId14"/>
              </p:custDataLst>
            </p:nvPr>
          </p:nvSpPr>
          <p:spPr>
            <a:xfrm>
              <a:off x="2120" y="4870"/>
              <a:ext cx="1981" cy="628"/>
            </a:xfrm>
            <a:prstGeom prst="rect">
              <a:avLst/>
            </a:prstGeom>
            <a:noFill/>
          </p:spPr>
          <p:txBody>
            <a:bodyPr wrap="square" rtlCol="0" anchor="t">
              <a:spAutoFit/>
            </a:bodyPr>
            <a:lstStyle/>
            <a:p>
              <a:pPr algn="dist"/>
              <a:r>
                <a:rPr lang="en-US" altLang="zh-CN"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develop</a:t>
              </a:r>
            </a:p>
          </p:txBody>
        </p:sp>
        <p:sp>
          <p:nvSpPr>
            <p:cNvPr id="15" name="文本框 14"/>
            <p:cNvSpPr txBox="1"/>
            <p:nvPr>
              <p:custDataLst>
                <p:tags r:id="rId15"/>
              </p:custDataLst>
            </p:nvPr>
          </p:nvSpPr>
          <p:spPr>
            <a:xfrm>
              <a:off x="1454" y="5879"/>
              <a:ext cx="3395" cy="2082"/>
            </a:xfrm>
            <a:prstGeom prst="rect">
              <a:avLst/>
            </a:prstGeom>
            <a:noFill/>
          </p:spPr>
          <p:txBody>
            <a:bodyPr wrap="square" rtlCol="0" anchor="t">
              <a:noAutofit/>
            </a:bodyPr>
            <a:lstStyle/>
            <a:p>
              <a:r>
                <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emergence of behavioral patterns adapted to change</a:t>
              </a:r>
            </a:p>
          </p:txBody>
        </p:sp>
      </p:grpSp>
      <p:grpSp>
        <p:nvGrpSpPr>
          <p:cNvPr id="16" name="组合 15"/>
          <p:cNvGrpSpPr/>
          <p:nvPr/>
        </p:nvGrpSpPr>
        <p:grpSpPr>
          <a:xfrm>
            <a:off x="7432186" y="3014980"/>
            <a:ext cx="2411053" cy="2427605"/>
            <a:chOff x="1421" y="4748"/>
            <a:chExt cx="3497" cy="3823"/>
          </a:xfrm>
        </p:grpSpPr>
        <p:sp>
          <p:nvSpPr>
            <p:cNvPr id="17" name="对角圆角矩形 16"/>
            <p:cNvSpPr/>
            <p:nvPr>
              <p:custDataLst>
                <p:tags r:id="rId8"/>
              </p:custDataLst>
            </p:nvPr>
          </p:nvSpPr>
          <p:spPr>
            <a:xfrm>
              <a:off x="1508" y="4748"/>
              <a:ext cx="3201" cy="1082"/>
            </a:xfrm>
            <a:prstGeom prst="round2Diag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对角圆角矩形 17"/>
            <p:cNvSpPr/>
            <p:nvPr>
              <p:custDataLst>
                <p:tags r:id="rId9"/>
              </p:custDataLst>
            </p:nvPr>
          </p:nvSpPr>
          <p:spPr>
            <a:xfrm>
              <a:off x="1508" y="5570"/>
              <a:ext cx="3201" cy="3001"/>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9" name="文本框 18"/>
            <p:cNvSpPr txBox="1"/>
            <p:nvPr>
              <p:custDataLst>
                <p:tags r:id="rId10"/>
              </p:custDataLst>
            </p:nvPr>
          </p:nvSpPr>
          <p:spPr>
            <a:xfrm>
              <a:off x="2120" y="4870"/>
              <a:ext cx="1981" cy="628"/>
            </a:xfrm>
            <a:prstGeom prst="rect">
              <a:avLst/>
            </a:prstGeom>
            <a:noFill/>
          </p:spPr>
          <p:txBody>
            <a:bodyPr wrap="square" rtlCol="0" anchor="t">
              <a:spAutoFit/>
            </a:bodyPr>
            <a:lstStyle/>
            <a:p>
              <a:pPr algn="dist"/>
              <a:r>
                <a:rPr lang="en-US" altLang="zh-CN"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F</a:t>
              </a:r>
              <a:r>
                <a:rPr lang="zh-CN" altLang="en-US" sz="20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reeze</a:t>
              </a:r>
            </a:p>
          </p:txBody>
        </p:sp>
        <p:sp>
          <p:nvSpPr>
            <p:cNvPr id="21" name="文本框 20"/>
            <p:cNvSpPr txBox="1"/>
            <p:nvPr>
              <p:custDataLst>
                <p:tags r:id="rId11"/>
              </p:custDataLst>
            </p:nvPr>
          </p:nvSpPr>
          <p:spPr>
            <a:xfrm>
              <a:off x="1421" y="5608"/>
              <a:ext cx="3497" cy="2727"/>
            </a:xfrm>
            <a:prstGeom prst="rect">
              <a:avLst/>
            </a:prstGeom>
            <a:noFill/>
          </p:spPr>
          <p:txBody>
            <a:bodyPr wrap="square" rtlCol="0" anchor="t">
              <a:noAutofit/>
            </a:bodyPr>
            <a:lstStyle/>
            <a:p>
              <a:r>
                <a:rPr lang="zh-CN" altLang="en-US" sz="20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Maintain behaviors conducive to change and make the change develop continuously</a:t>
              </a:r>
            </a:p>
          </p:txBody>
        </p:sp>
      </p:grp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3"/>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4"/>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5"/>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 name="矩形 6"/>
          <p:cNvSpPr/>
          <p:nvPr>
            <p:custDataLst>
              <p:tags r:id="rId6"/>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8"/>
            </p:custDataLst>
          </p:nvPr>
        </p:nvSpPr>
        <p:spPr>
          <a:xfrm>
            <a:off x="817880" y="120015"/>
            <a:ext cx="6096000" cy="553085"/>
          </a:xfrm>
          <a:prstGeom prst="rect">
            <a:avLst/>
          </a:prstGeom>
          <a:noFill/>
        </p:spPr>
        <p:txBody>
          <a:bodyPr wrap="square" rtlCol="0" anchor="t">
            <a:spAutoFit/>
          </a:bodyPr>
          <a:lstStyle/>
          <a:p>
            <a:r>
              <a:rPr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process of organizational change</a:t>
            </a:r>
            <a:endPar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4" name="组合 3"/>
          <p:cNvGrpSpPr/>
          <p:nvPr/>
        </p:nvGrpSpPr>
        <p:grpSpPr>
          <a:xfrm>
            <a:off x="1440815" y="1327150"/>
            <a:ext cx="8455025" cy="4464050"/>
            <a:chOff x="2269" y="2770"/>
            <a:chExt cx="13315" cy="7030"/>
          </a:xfrm>
        </p:grpSpPr>
        <p:sp>
          <p:nvSpPr>
            <p:cNvPr id="26" name="任意多边形 3"/>
            <p:cNvSpPr/>
            <p:nvPr>
              <p:custDataLst>
                <p:tags r:id="rId30"/>
              </p:custDataLst>
            </p:nvPr>
          </p:nvSpPr>
          <p:spPr bwMode="auto">
            <a:xfrm>
              <a:off x="2269" y="2770"/>
              <a:ext cx="13315" cy="6950"/>
            </a:xfrm>
            <a:custGeom>
              <a:avLst/>
              <a:gdLst>
                <a:gd name="T0" fmla="*/ 4807 w 4807"/>
                <a:gd name="T1" fmla="*/ 0 h 2589"/>
                <a:gd name="T2" fmla="*/ 0 w 4807"/>
                <a:gd name="T3" fmla="*/ 2589 h 2589"/>
              </a:gdLst>
              <a:ahLst/>
              <a:cxnLst>
                <a:cxn ang="0">
                  <a:pos x="T0" y="T1"/>
                </a:cxn>
                <a:cxn ang="0">
                  <a:pos x="T2" y="T3"/>
                </a:cxn>
              </a:cxnLst>
              <a:rect l="0" t="0" r="r" b="b"/>
              <a:pathLst>
                <a:path w="4807" h="2589">
                  <a:moveTo>
                    <a:pt x="4807" y="0"/>
                  </a:moveTo>
                  <a:cubicBezTo>
                    <a:pt x="3648" y="1357"/>
                    <a:pt x="1543" y="2491"/>
                    <a:pt x="0" y="2589"/>
                  </a:cubicBezTo>
                </a:path>
              </a:pathLst>
            </a:custGeom>
            <a:noFill/>
            <a:ln w="76200" cap="rnd">
              <a:solidFill>
                <a:srgbClr val="4D576B">
                  <a:lumMod val="20000"/>
                  <a:lumOff val="80000"/>
                </a:srgbClr>
              </a:solidFill>
              <a:prstDash val="solid"/>
              <a:round/>
              <a:headEnd type="arrow" w="med" len="med"/>
              <a:tailEnd type="none" w="med" len="med"/>
            </a:ln>
            <a:extLst>
              <a:ext uri="{909E8E84-426E-40DD-AFC4-6F175D3DCCD1}">
                <a14:hiddenFill xmlns:a14="http://schemas.microsoft.com/office/drawing/2010/main">
                  <a:solidFill>
                    <a:srgbClr val="FFFFFF"/>
                  </a:solidFill>
                </a14:hiddenFill>
              </a:ext>
            </a:extLst>
          </p:spPr>
          <p:txBody>
            <a:bodyPr anchor="ctr"/>
            <a:lstStyle/>
            <a:p>
              <a:pPr algn="ctr">
                <a:lnSpc>
                  <a:spcPct val="130000"/>
                </a:lnSpc>
              </a:pPr>
              <a:endParaRPr>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44" name="组合 43"/>
            <p:cNvGrpSpPr/>
            <p:nvPr/>
          </p:nvGrpSpPr>
          <p:grpSpPr>
            <a:xfrm>
              <a:off x="2928" y="9446"/>
              <a:ext cx="342" cy="354"/>
              <a:chOff x="2928" y="9426"/>
              <a:chExt cx="342" cy="354"/>
            </a:xfrm>
          </p:grpSpPr>
          <p:sp>
            <p:nvSpPr>
              <p:cNvPr id="43" name="椭圆 42"/>
              <p:cNvSpPr/>
              <p:nvPr>
                <p:custDataLst>
                  <p:tags r:id="rId39"/>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2" name="椭圆 41"/>
              <p:cNvSpPr/>
              <p:nvPr>
                <p:custDataLst>
                  <p:tags r:id="rId40"/>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5" name="组合 44"/>
            <p:cNvGrpSpPr/>
            <p:nvPr/>
          </p:nvGrpSpPr>
          <p:grpSpPr>
            <a:xfrm>
              <a:off x="5808" y="8766"/>
              <a:ext cx="342" cy="354"/>
              <a:chOff x="2928" y="9426"/>
              <a:chExt cx="342" cy="354"/>
            </a:xfrm>
          </p:grpSpPr>
          <p:sp>
            <p:nvSpPr>
              <p:cNvPr id="5" name="椭圆 4"/>
              <p:cNvSpPr/>
              <p:nvPr>
                <p:custDataLst>
                  <p:tags r:id="rId37"/>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 name="椭圆 5"/>
              <p:cNvSpPr/>
              <p:nvPr>
                <p:custDataLst>
                  <p:tags r:id="rId38"/>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8" name="组合 47"/>
            <p:cNvGrpSpPr/>
            <p:nvPr/>
          </p:nvGrpSpPr>
          <p:grpSpPr>
            <a:xfrm>
              <a:off x="8568" y="7586"/>
              <a:ext cx="342" cy="354"/>
              <a:chOff x="2928" y="9426"/>
              <a:chExt cx="342" cy="354"/>
            </a:xfrm>
          </p:grpSpPr>
          <p:sp>
            <p:nvSpPr>
              <p:cNvPr id="49" name="椭圆 48"/>
              <p:cNvSpPr/>
              <p:nvPr>
                <p:custDataLst>
                  <p:tags r:id="rId35"/>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0" name="椭圆 49"/>
              <p:cNvSpPr/>
              <p:nvPr>
                <p:custDataLst>
                  <p:tags r:id="rId36"/>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51" name="组合 50"/>
            <p:cNvGrpSpPr/>
            <p:nvPr/>
          </p:nvGrpSpPr>
          <p:grpSpPr>
            <a:xfrm>
              <a:off x="11208" y="6106"/>
              <a:ext cx="342" cy="354"/>
              <a:chOff x="2928" y="9426"/>
              <a:chExt cx="342" cy="354"/>
            </a:xfrm>
          </p:grpSpPr>
          <p:sp>
            <p:nvSpPr>
              <p:cNvPr id="52" name="椭圆 51"/>
              <p:cNvSpPr/>
              <p:nvPr>
                <p:custDataLst>
                  <p:tags r:id="rId33"/>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3" name="椭圆 52"/>
              <p:cNvSpPr/>
              <p:nvPr>
                <p:custDataLst>
                  <p:tags r:id="rId34"/>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54" name="组合 53"/>
            <p:cNvGrpSpPr/>
            <p:nvPr/>
          </p:nvGrpSpPr>
          <p:grpSpPr>
            <a:xfrm>
              <a:off x="13648" y="4314"/>
              <a:ext cx="342" cy="354"/>
              <a:chOff x="2928" y="9426"/>
              <a:chExt cx="342" cy="354"/>
            </a:xfrm>
          </p:grpSpPr>
          <p:sp>
            <p:nvSpPr>
              <p:cNvPr id="55" name="椭圆 54"/>
              <p:cNvSpPr/>
              <p:nvPr>
                <p:custDataLst>
                  <p:tags r:id="rId31"/>
                </p:custDataLst>
              </p:nvPr>
            </p:nvSpPr>
            <p:spPr>
              <a:xfrm>
                <a:off x="2928" y="9426"/>
                <a:ext cx="343" cy="355"/>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椭圆 7"/>
              <p:cNvSpPr/>
              <p:nvPr>
                <p:custDataLst>
                  <p:tags r:id="rId32"/>
                </p:custDataLst>
              </p:nvPr>
            </p:nvSpPr>
            <p:spPr>
              <a:xfrm>
                <a:off x="2988" y="9488"/>
                <a:ext cx="224" cy="2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grpSp>
        <p:nvGrpSpPr>
          <p:cNvPr id="60" name="组合 59"/>
          <p:cNvGrpSpPr/>
          <p:nvPr/>
        </p:nvGrpSpPr>
        <p:grpSpPr>
          <a:xfrm>
            <a:off x="1264920" y="5859780"/>
            <a:ext cx="1433830" cy="496570"/>
            <a:chOff x="1992" y="9228"/>
            <a:chExt cx="2258" cy="782"/>
          </a:xfrm>
        </p:grpSpPr>
        <p:sp>
          <p:nvSpPr>
            <p:cNvPr id="59" name="对角圆角矩形 58"/>
            <p:cNvSpPr/>
            <p:nvPr>
              <p:custDataLst>
                <p:tags r:id="rId28"/>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 name="矩形 8"/>
            <p:cNvSpPr/>
            <p:nvPr>
              <p:custDataLst>
                <p:tags r:id="rId29"/>
              </p:custDataLst>
            </p:nvPr>
          </p:nvSpPr>
          <p:spPr>
            <a:xfrm>
              <a:off x="2129" y="9311"/>
              <a:ext cx="1981" cy="580"/>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1900">
                  <a:solidFill>
                    <a:schemeClr val="accent4">
                      <a:lumMod val="75000"/>
                    </a:schemeClr>
                  </a:solidFill>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Phase </a:t>
              </a:r>
              <a:r>
                <a:rPr lang="en-US" sz="1900">
                  <a:solidFill>
                    <a:schemeClr val="accent4">
                      <a:lumMod val="75000"/>
                    </a:schemeClr>
                  </a:solidFill>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1</a:t>
              </a:r>
            </a:p>
          </p:txBody>
        </p:sp>
      </p:grpSp>
      <p:grpSp>
        <p:nvGrpSpPr>
          <p:cNvPr id="61" name="组合 60"/>
          <p:cNvGrpSpPr/>
          <p:nvPr/>
        </p:nvGrpSpPr>
        <p:grpSpPr>
          <a:xfrm>
            <a:off x="3182620" y="5566410"/>
            <a:ext cx="1433830" cy="496570"/>
            <a:chOff x="1992" y="9228"/>
            <a:chExt cx="2258" cy="782"/>
          </a:xfrm>
        </p:grpSpPr>
        <p:sp>
          <p:nvSpPr>
            <p:cNvPr id="62" name="对角圆角矩形 61"/>
            <p:cNvSpPr/>
            <p:nvPr>
              <p:custDataLst>
                <p:tags r:id="rId26"/>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3" name="矩形 62"/>
            <p:cNvSpPr/>
            <p:nvPr>
              <p:custDataLst>
                <p:tags r:id="rId27"/>
              </p:custDataLst>
            </p:nvPr>
          </p:nvSpPr>
          <p:spPr>
            <a:xfrm>
              <a:off x="2129" y="9311"/>
              <a:ext cx="1981" cy="580"/>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1900">
                  <a:solidFill>
                    <a:schemeClr val="accent5">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2</a:t>
              </a:r>
            </a:p>
          </p:txBody>
        </p:sp>
      </p:grpSp>
      <p:grpSp>
        <p:nvGrpSpPr>
          <p:cNvPr id="64" name="组合 63"/>
          <p:cNvGrpSpPr/>
          <p:nvPr/>
        </p:nvGrpSpPr>
        <p:grpSpPr>
          <a:xfrm>
            <a:off x="4986020" y="4900295"/>
            <a:ext cx="1433830" cy="496570"/>
            <a:chOff x="1992" y="9228"/>
            <a:chExt cx="2258" cy="782"/>
          </a:xfrm>
        </p:grpSpPr>
        <p:sp>
          <p:nvSpPr>
            <p:cNvPr id="65" name="对角圆角矩形 64"/>
            <p:cNvSpPr/>
            <p:nvPr>
              <p:custDataLst>
                <p:tags r:id="rId24"/>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6" name="矩形 65"/>
            <p:cNvSpPr/>
            <p:nvPr>
              <p:custDataLst>
                <p:tags r:id="rId25"/>
              </p:custDataLst>
            </p:nvPr>
          </p:nvSpPr>
          <p:spPr>
            <a:xfrm>
              <a:off x="2129" y="9311"/>
              <a:ext cx="1981" cy="580"/>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1900">
                  <a:solidFill>
                    <a:schemeClr val="accent5">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a:t>
              </a:r>
              <a:r>
                <a:rPr lang="en-US" sz="1900">
                  <a:solidFill>
                    <a:schemeClr val="accent5">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p>
          </p:txBody>
        </p:sp>
      </p:grpSp>
      <p:grpSp>
        <p:nvGrpSpPr>
          <p:cNvPr id="67" name="组合 66"/>
          <p:cNvGrpSpPr/>
          <p:nvPr/>
        </p:nvGrpSpPr>
        <p:grpSpPr>
          <a:xfrm>
            <a:off x="6713220" y="4030980"/>
            <a:ext cx="1433830" cy="496570"/>
            <a:chOff x="1992" y="9228"/>
            <a:chExt cx="2258" cy="782"/>
          </a:xfrm>
        </p:grpSpPr>
        <p:sp>
          <p:nvSpPr>
            <p:cNvPr id="68" name="对角圆角矩形 67"/>
            <p:cNvSpPr/>
            <p:nvPr>
              <p:custDataLst>
                <p:tags r:id="rId22"/>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9" name="矩形 68"/>
            <p:cNvSpPr/>
            <p:nvPr>
              <p:custDataLst>
                <p:tags r:id="rId23"/>
              </p:custDataLst>
            </p:nvPr>
          </p:nvSpPr>
          <p:spPr>
            <a:xfrm>
              <a:off x="2129" y="9311"/>
              <a:ext cx="1981" cy="580"/>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1900">
                  <a:solidFill>
                    <a:schemeClr val="accent6">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a:t>
              </a:r>
              <a:r>
                <a:rPr lang="en-US" sz="1900">
                  <a:solidFill>
                    <a:schemeClr val="accent6">
                      <a:lumMod val="75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p>
          </p:txBody>
        </p:sp>
      </p:grpSp>
      <p:grpSp>
        <p:nvGrpSpPr>
          <p:cNvPr id="70" name="组合 69"/>
          <p:cNvGrpSpPr/>
          <p:nvPr/>
        </p:nvGrpSpPr>
        <p:grpSpPr>
          <a:xfrm>
            <a:off x="8262620" y="2920365"/>
            <a:ext cx="1433830" cy="496570"/>
            <a:chOff x="1992" y="9228"/>
            <a:chExt cx="2258" cy="782"/>
          </a:xfrm>
        </p:grpSpPr>
        <p:sp>
          <p:nvSpPr>
            <p:cNvPr id="71" name="对角圆角矩形 70"/>
            <p:cNvSpPr/>
            <p:nvPr>
              <p:custDataLst>
                <p:tags r:id="rId20"/>
              </p:custDataLst>
            </p:nvPr>
          </p:nvSpPr>
          <p:spPr>
            <a:xfrm>
              <a:off x="1992" y="9228"/>
              <a:ext cx="2259" cy="782"/>
            </a:xfrm>
            <a:prstGeom prst="round2DiagRect">
              <a:avLst>
                <a:gd name="adj1" fmla="val 0"/>
                <a:gd name="adj2" fmla="val 0"/>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2" name="矩形 71"/>
            <p:cNvSpPr/>
            <p:nvPr>
              <p:custDataLst>
                <p:tags r:id="rId21"/>
              </p:custDataLst>
            </p:nvPr>
          </p:nvSpPr>
          <p:spPr>
            <a:xfrm>
              <a:off x="2129" y="9311"/>
              <a:ext cx="1981" cy="580"/>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1900">
                  <a:solidFill>
                    <a:schemeClr val="accent6">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Phase </a:t>
              </a:r>
              <a:r>
                <a:rPr lang="en-US" sz="1900">
                  <a:solidFill>
                    <a:schemeClr val="accent6">
                      <a:lumMod val="50000"/>
                    </a:schemeClr>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5</a:t>
              </a:r>
            </a:p>
          </p:txBody>
        </p:sp>
      </p:grpSp>
      <p:grpSp>
        <p:nvGrpSpPr>
          <p:cNvPr id="75" name="组合 74"/>
          <p:cNvGrpSpPr/>
          <p:nvPr/>
        </p:nvGrpSpPr>
        <p:grpSpPr>
          <a:xfrm>
            <a:off x="1288415" y="4217035"/>
            <a:ext cx="1334135" cy="1243965"/>
            <a:chOff x="1649" y="6821"/>
            <a:chExt cx="2101" cy="1959"/>
          </a:xfrm>
        </p:grpSpPr>
        <p:sp>
          <p:nvSpPr>
            <p:cNvPr id="73" name="文本框 72"/>
            <p:cNvSpPr txBox="1"/>
            <p:nvPr>
              <p:custDataLst>
                <p:tags r:id="rId18"/>
              </p:custDataLst>
            </p:nvPr>
          </p:nvSpPr>
          <p:spPr>
            <a:xfrm>
              <a:off x="1792" y="7861"/>
              <a:ext cx="1679" cy="919"/>
            </a:xfrm>
            <a:prstGeom prst="rect">
              <a:avLst/>
            </a:prstGeom>
            <a:noFill/>
          </p:spPr>
          <p:txBody>
            <a:bodyPr wrap="square" rtlCol="0" anchor="t">
              <a:spAutoFit/>
            </a:bodyPr>
            <a:lstStyle/>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"Crisis" stage</a:t>
              </a:r>
            </a:p>
          </p:txBody>
        </p:sp>
        <p:sp>
          <p:nvSpPr>
            <p:cNvPr id="74" name="文本框 73"/>
            <p:cNvSpPr txBox="1"/>
            <p:nvPr>
              <p:custDataLst>
                <p:tags r:id="rId19"/>
              </p:custDataLst>
            </p:nvPr>
          </p:nvSpPr>
          <p:spPr>
            <a:xfrm>
              <a:off x="1649" y="6821"/>
              <a:ext cx="2101" cy="919"/>
            </a:xfrm>
            <a:prstGeom prst="rect">
              <a:avLst/>
            </a:prstGeom>
            <a:noFill/>
          </p:spPr>
          <p:txBody>
            <a:bodyPr wrap="square" rtlCol="0" anchor="t">
              <a:spAutoFit/>
            </a:bodyPr>
            <a:lstStyle/>
            <a:p>
              <a:r>
                <a:rPr lang="zh-CN" altLang="en-US" sz="1600">
                  <a:gradFill>
                    <a:gsLst>
                      <a:gs pos="0">
                        <a:srgbClr val="9EE256"/>
                      </a:gs>
                      <a:gs pos="100000">
                        <a:srgbClr val="52762D"/>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 with creativity</a:t>
              </a:r>
            </a:p>
          </p:txBody>
        </p:sp>
      </p:grpSp>
      <p:grpSp>
        <p:nvGrpSpPr>
          <p:cNvPr id="76" name="组合 75"/>
          <p:cNvGrpSpPr/>
          <p:nvPr/>
        </p:nvGrpSpPr>
        <p:grpSpPr>
          <a:xfrm>
            <a:off x="3155950" y="3472180"/>
            <a:ext cx="1573530" cy="1520190"/>
            <a:chOff x="1649" y="6386"/>
            <a:chExt cx="2478" cy="2394"/>
          </a:xfrm>
        </p:grpSpPr>
        <p:sp>
          <p:nvSpPr>
            <p:cNvPr id="77" name="文本框 76"/>
            <p:cNvSpPr txBox="1"/>
            <p:nvPr>
              <p:custDataLst>
                <p:tags r:id="rId16"/>
              </p:custDataLst>
            </p:nvPr>
          </p:nvSpPr>
          <p:spPr>
            <a:xfrm>
              <a:off x="1792" y="7861"/>
              <a:ext cx="1901" cy="919"/>
            </a:xfrm>
            <a:prstGeom prst="rect">
              <a:avLst/>
            </a:prstGeom>
            <a:noFill/>
          </p:spPr>
          <p:txBody>
            <a:bodyPr wrap="square" rtlCol="0" anchor="t">
              <a:spAutoFit/>
            </a:bodyPr>
            <a:lstStyle/>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"Autonomous" stage</a:t>
              </a:r>
            </a:p>
          </p:txBody>
        </p:sp>
        <p:sp>
          <p:nvSpPr>
            <p:cNvPr id="78" name="文本框 77"/>
            <p:cNvSpPr txBox="1"/>
            <p:nvPr>
              <p:custDataLst>
                <p:tags r:id="rId17"/>
              </p:custDataLst>
            </p:nvPr>
          </p:nvSpPr>
          <p:spPr>
            <a:xfrm>
              <a:off x="1649" y="6386"/>
              <a:ext cx="2478" cy="1662"/>
            </a:xfrm>
            <a:prstGeom prst="rect">
              <a:avLst/>
            </a:prstGeom>
            <a:noFill/>
          </p:spPr>
          <p:txBody>
            <a:bodyPr wrap="square" rtlCol="0" anchor="t">
              <a:noAutofit/>
            </a:bodyPr>
            <a:lstStyle/>
            <a:p>
              <a:r>
                <a:rPr lang="zh-CN" altLang="en-US" sz="1600">
                  <a:gradFill>
                    <a:gsLst>
                      <a:gs pos="0">
                        <a:srgbClr val="14CD68"/>
                      </a:gs>
                      <a:gs pos="100000">
                        <a:srgbClr val="0B6E38"/>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 under the command of the organization</a:t>
              </a:r>
            </a:p>
          </p:txBody>
        </p:sp>
      </p:grpSp>
      <p:grpSp>
        <p:nvGrpSpPr>
          <p:cNvPr id="79" name="组合 78"/>
          <p:cNvGrpSpPr/>
          <p:nvPr/>
        </p:nvGrpSpPr>
        <p:grpSpPr>
          <a:xfrm>
            <a:off x="4882515" y="2786380"/>
            <a:ext cx="1617345" cy="1485265"/>
            <a:chOff x="1649" y="6564"/>
            <a:chExt cx="2547" cy="2339"/>
          </a:xfrm>
        </p:grpSpPr>
        <p:sp>
          <p:nvSpPr>
            <p:cNvPr id="80" name="文本框 79"/>
            <p:cNvSpPr txBox="1"/>
            <p:nvPr>
              <p:custDataLst>
                <p:tags r:id="rId14"/>
              </p:custDataLst>
            </p:nvPr>
          </p:nvSpPr>
          <p:spPr>
            <a:xfrm>
              <a:off x="1792" y="7861"/>
              <a:ext cx="1679" cy="919"/>
            </a:xfrm>
            <a:prstGeom prst="rect">
              <a:avLst/>
            </a:prstGeom>
            <a:noFill/>
          </p:spPr>
          <p:txBody>
            <a:bodyPr wrap="square" rtlCol="0" anchor="t">
              <a:spAutoFit/>
            </a:bodyPr>
            <a:lstStyle/>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Control stage</a:t>
              </a:r>
            </a:p>
          </p:txBody>
        </p:sp>
        <p:sp>
          <p:nvSpPr>
            <p:cNvPr id="81" name="文本框 80"/>
            <p:cNvSpPr txBox="1"/>
            <p:nvPr>
              <p:custDataLst>
                <p:tags r:id="rId15"/>
              </p:custDataLst>
            </p:nvPr>
          </p:nvSpPr>
          <p:spPr>
            <a:xfrm>
              <a:off x="1649" y="6564"/>
              <a:ext cx="2547" cy="2339"/>
            </a:xfrm>
            <a:prstGeom prst="rect">
              <a:avLst/>
            </a:prstGeom>
            <a:noFill/>
          </p:spPr>
          <p:txBody>
            <a:bodyPr wrap="square" rtlCol="0" anchor="t">
              <a:noAutofit/>
            </a:bodyPr>
            <a:lstStyle/>
            <a:p>
              <a:r>
                <a:rPr lang="zh-CN" altLang="en-US" sz="1600">
                  <a:gradFill>
                    <a:gsLst>
                      <a:gs pos="0">
                        <a:srgbClr val="14CD68"/>
                      </a:gs>
                      <a:gs pos="100000">
                        <a:srgbClr val="035C7D"/>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 with the authorization of the organization</a:t>
              </a:r>
            </a:p>
          </p:txBody>
        </p:sp>
      </p:grpSp>
      <p:grpSp>
        <p:nvGrpSpPr>
          <p:cNvPr id="82" name="组合 81"/>
          <p:cNvGrpSpPr/>
          <p:nvPr/>
        </p:nvGrpSpPr>
        <p:grpSpPr>
          <a:xfrm>
            <a:off x="6558915" y="1955800"/>
            <a:ext cx="2032635" cy="1491615"/>
            <a:chOff x="1649" y="6554"/>
            <a:chExt cx="3201" cy="2349"/>
          </a:xfrm>
        </p:grpSpPr>
        <p:sp>
          <p:nvSpPr>
            <p:cNvPr id="83" name="文本框 82"/>
            <p:cNvSpPr txBox="1"/>
            <p:nvPr>
              <p:custDataLst>
                <p:tags r:id="rId12"/>
              </p:custDataLst>
            </p:nvPr>
          </p:nvSpPr>
          <p:spPr>
            <a:xfrm>
              <a:off x="1792" y="7846"/>
              <a:ext cx="1971" cy="934"/>
            </a:xfrm>
            <a:prstGeom prst="rect">
              <a:avLst/>
            </a:prstGeom>
            <a:noFill/>
          </p:spPr>
          <p:txBody>
            <a:bodyPr wrap="square" rtlCol="0" anchor="t">
              <a:noAutofit/>
            </a:bodyPr>
            <a:lstStyle/>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"Bureaucrat" stage</a:t>
              </a:r>
            </a:p>
          </p:txBody>
        </p:sp>
        <p:sp>
          <p:nvSpPr>
            <p:cNvPr id="84" name="文本框 83"/>
            <p:cNvSpPr txBox="1"/>
            <p:nvPr>
              <p:custDataLst>
                <p:tags r:id="rId13"/>
              </p:custDataLst>
            </p:nvPr>
          </p:nvSpPr>
          <p:spPr>
            <a:xfrm>
              <a:off x="1649" y="6554"/>
              <a:ext cx="3201" cy="2349"/>
            </a:xfrm>
            <a:prstGeom prst="rect">
              <a:avLst/>
            </a:prstGeom>
            <a:noFill/>
          </p:spPr>
          <p:txBody>
            <a:bodyPr wrap="square" rtlCol="0" anchor="t">
              <a:noAutofit/>
            </a:bodyPr>
            <a:lstStyle/>
            <a:p>
              <a:r>
                <a:rPr lang="zh-CN" altLang="en-US" sz="1600">
                  <a:gradFill>
                    <a:gsLst>
                      <a:gs pos="0">
                        <a:srgbClr val="007BD3"/>
                      </a:gs>
                      <a:gs pos="100000">
                        <a:srgbClr val="034373"/>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Growth depends on coordination between organizations</a:t>
              </a:r>
            </a:p>
          </p:txBody>
        </p:sp>
      </p:grpSp>
      <p:grpSp>
        <p:nvGrpSpPr>
          <p:cNvPr id="85" name="组合 84"/>
          <p:cNvGrpSpPr/>
          <p:nvPr/>
        </p:nvGrpSpPr>
        <p:grpSpPr>
          <a:xfrm>
            <a:off x="7994015" y="1125220"/>
            <a:ext cx="1613535" cy="1141095"/>
            <a:chOff x="1649" y="6983"/>
            <a:chExt cx="2541" cy="1797"/>
          </a:xfrm>
        </p:grpSpPr>
        <p:sp>
          <p:nvSpPr>
            <p:cNvPr id="86" name="文本框 85"/>
            <p:cNvSpPr txBox="1"/>
            <p:nvPr>
              <p:custDataLst>
                <p:tags r:id="rId10"/>
              </p:custDataLst>
            </p:nvPr>
          </p:nvSpPr>
          <p:spPr>
            <a:xfrm>
              <a:off x="1649" y="7861"/>
              <a:ext cx="2100" cy="919"/>
            </a:xfrm>
            <a:prstGeom prst="rect">
              <a:avLst/>
            </a:prstGeom>
            <a:noFill/>
          </p:spPr>
          <p:txBody>
            <a:bodyPr wrap="square" rtlCol="0" anchor="t">
              <a:spAutoFit/>
            </a:bodyPr>
            <a:lstStyle/>
            <a:p>
              <a:pPr algn="ctr"/>
              <a:r>
                <a:rPr lang="zh-CN" altLang="en-US" sz="1600">
                  <a:latin typeface="汉仪魏碑简" panose="02010600000101010101" charset="-128"/>
                  <a:ea typeface="汉仪魏碑简" panose="02010600000101010101" charset="-128"/>
                  <a:cs typeface="汉仪魏碑简" panose="02010600000101010101" charset="-128"/>
                  <a:sym typeface="汉仪魏碑简" panose="02010600000101010101" charset="-128"/>
                </a:rPr>
                <a:t>"New crisis" stage</a:t>
              </a:r>
            </a:p>
          </p:txBody>
        </p:sp>
        <p:sp>
          <p:nvSpPr>
            <p:cNvPr id="87" name="文本框 86"/>
            <p:cNvSpPr txBox="1"/>
            <p:nvPr>
              <p:custDataLst>
                <p:tags r:id="rId11"/>
              </p:custDataLst>
            </p:nvPr>
          </p:nvSpPr>
          <p:spPr>
            <a:xfrm>
              <a:off x="1749" y="6983"/>
              <a:ext cx="2441" cy="1556"/>
            </a:xfrm>
            <a:prstGeom prst="rect">
              <a:avLst/>
            </a:prstGeom>
            <a:noFill/>
          </p:spPr>
          <p:txBody>
            <a:bodyPr wrap="square" rtlCol="0" anchor="t">
              <a:noAutofit/>
            </a:bodyPr>
            <a:lstStyle/>
            <a:p>
              <a:r>
                <a:rPr lang="zh-CN" altLang="en-US" sz="1600">
                  <a:gradFill>
                    <a:gsLst>
                      <a:gs pos="0">
                        <a:srgbClr val="012D86"/>
                      </a:gs>
                      <a:gs pos="100000">
                        <a:srgbClr val="0E2557"/>
                      </a:gs>
                    </a:gsLst>
                    <a:lin scaled="0"/>
                  </a:gra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Growth through cooperation</a:t>
              </a:r>
            </a:p>
          </p:txBody>
        </p:sp>
      </p:grpSp>
      <p:sp>
        <p:nvSpPr>
          <p:cNvPr id="10" name="内容占位符 2"/>
          <p:cNvSpPr>
            <a:spLocks noGrp="1"/>
          </p:cNvSpPr>
          <p:nvPr>
            <p:custDataLst>
              <p:tags r:id="rId9"/>
            </p:custDataLst>
          </p:nvPr>
        </p:nvSpPr>
        <p:spPr>
          <a:xfrm>
            <a:off x="838200" y="1000125"/>
            <a:ext cx="6878320" cy="9601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1000"/>
              </a:spcBef>
              <a:spcAft>
                <a:spcPts val="0"/>
              </a:spcAft>
              <a:buNone/>
            </a:pPr>
            <a:r>
              <a:t>Development stage of the organization</a:t>
            </a:r>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custDataLst>
              <p:tags r:id="rId2"/>
            </p:custDataLst>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3"/>
            </p:custDataLst>
          </p:nvPr>
        </p:nvPicPr>
        <p:blipFill>
          <a:blip r:embed="rId33"/>
          <a:srcRect r="65000"/>
          <a:stretch>
            <a:fillRect/>
          </a:stretch>
        </p:blipFill>
        <p:spPr>
          <a:xfrm rot="16200000">
            <a:off x="1471295" y="2028825"/>
            <a:ext cx="3325495" cy="6344920"/>
          </a:xfrm>
          <a:prstGeom prst="rect">
            <a:avLst/>
          </a:prstGeom>
        </p:spPr>
      </p:pic>
      <p:sp>
        <p:nvSpPr>
          <p:cNvPr id="6" name="文本框 5"/>
          <p:cNvSpPr txBox="1"/>
          <p:nvPr>
            <p:custDataLst>
              <p:tags r:id="rId4"/>
            </p:custDataLst>
          </p:nvPr>
        </p:nvSpPr>
        <p:spPr>
          <a:xfrm>
            <a:off x="1688465" y="1932940"/>
            <a:ext cx="2469515" cy="2247900"/>
          </a:xfrm>
          <a:prstGeom prst="rect">
            <a:avLst/>
          </a:prstGeom>
          <a:noFill/>
        </p:spPr>
        <p:txBody>
          <a:bodyPr wrap="square" rtlCol="0" anchor="t">
            <a:noAutofit/>
          </a:bodyPr>
          <a:lstStyle/>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B</a:t>
            </a:r>
          </a:p>
        </p:txBody>
      </p:sp>
      <p:grpSp>
        <p:nvGrpSpPr>
          <p:cNvPr id="16" name="组合 15"/>
          <p:cNvGrpSpPr/>
          <p:nvPr/>
        </p:nvGrpSpPr>
        <p:grpSpPr>
          <a:xfrm>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custDataLst>
                  <p:tags r:id="rId30"/>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31"/>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custDataLst>
                <p:tags r:id="rId29"/>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p>
          </p:txBody>
        </p:sp>
      </p:grpSp>
      <p:grpSp>
        <p:nvGrpSpPr>
          <p:cNvPr id="12" name="组合 11"/>
          <p:cNvGrpSpPr/>
          <p:nvPr/>
        </p:nvGrpSpPr>
        <p:grpSpPr>
          <a:xfrm>
            <a:off x="7014210" y="1100455"/>
            <a:ext cx="5177155" cy="1141095"/>
            <a:chOff x="11094" y="2627"/>
            <a:chExt cx="1040" cy="1364"/>
          </a:xfrm>
        </p:grpSpPr>
        <p:sp>
          <p:nvSpPr>
            <p:cNvPr id="13" name="矩形 12"/>
            <p:cNvSpPr/>
            <p:nvPr>
              <p:custDataLst>
                <p:tags r:id="rId27"/>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28"/>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5"/>
            </p:custDataLst>
          </p:nvPr>
        </p:nvSpPr>
        <p:spPr>
          <a:xfrm>
            <a:off x="7006590" y="1423035"/>
            <a:ext cx="4622165"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21" name="组合 20"/>
          <p:cNvGrpSpPr/>
          <p:nvPr/>
        </p:nvGrpSpPr>
        <p:grpSpPr>
          <a:xfrm>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custDataLst>
                  <p:tags r:id="rId2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2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custDataLst>
                <p:tags r:id="rId24"/>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p>
          </p:txBody>
        </p:sp>
      </p:grpSp>
      <p:grpSp>
        <p:nvGrpSpPr>
          <p:cNvPr id="26" name="组合 25"/>
          <p:cNvGrpSpPr/>
          <p:nvPr/>
        </p:nvGrpSpPr>
        <p:grpSpPr>
          <a:xfrm>
            <a:off x="7014210" y="2398395"/>
            <a:ext cx="5177790" cy="1141095"/>
            <a:chOff x="11094" y="2627"/>
            <a:chExt cx="1040" cy="1364"/>
          </a:xfrm>
        </p:grpSpPr>
        <p:sp>
          <p:nvSpPr>
            <p:cNvPr id="27" name="矩形 26"/>
            <p:cNvSpPr/>
            <p:nvPr>
              <p:custDataLst>
                <p:tags r:id="rId22"/>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custDataLst>
                <p:tags r:id="rId23"/>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custDataLst>
              <p:tags r:id="rId6"/>
            </p:custDataLst>
          </p:nvPr>
        </p:nvSpPr>
        <p:spPr>
          <a:xfrm>
            <a:off x="7020560" y="2577465"/>
            <a:ext cx="4863465"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31" name="组合 30"/>
          <p:cNvGrpSpPr/>
          <p:nvPr/>
        </p:nvGrpSpPr>
        <p:grpSpPr>
          <a:xfrm>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custDataLst>
                  <p:tags r:id="rId20"/>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custDataLst>
                  <p:tags r:id="rId21"/>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custDataLst>
                <p:tags r:id="rId19"/>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p>
          </p:txBody>
        </p:sp>
      </p:grpSp>
      <p:grpSp>
        <p:nvGrpSpPr>
          <p:cNvPr id="36" name="组合 35"/>
          <p:cNvGrpSpPr/>
          <p:nvPr/>
        </p:nvGrpSpPr>
        <p:grpSpPr>
          <a:xfrm>
            <a:off x="7013575" y="3696335"/>
            <a:ext cx="5179060" cy="1141095"/>
            <a:chOff x="11094" y="2627"/>
            <a:chExt cx="1040" cy="1364"/>
          </a:xfrm>
        </p:grpSpPr>
        <p:sp>
          <p:nvSpPr>
            <p:cNvPr id="37" name="矩形 36"/>
            <p:cNvSpPr/>
            <p:nvPr>
              <p:custDataLst>
                <p:tags r:id="rId17"/>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custDataLst>
                <p:tags r:id="rId18"/>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custDataLst>
              <p:tags r:id="rId7"/>
            </p:custDataLst>
          </p:nvPr>
        </p:nvSpPr>
        <p:spPr>
          <a:xfrm>
            <a:off x="7042150" y="3837305"/>
            <a:ext cx="5180330"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41" name="组合 40"/>
          <p:cNvGrpSpPr/>
          <p:nvPr/>
        </p:nvGrpSpPr>
        <p:grpSpPr>
          <a:xfrm>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custDataLst>
                  <p:tags r:id="rId1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1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custDataLst>
                <p:tags r:id="rId14"/>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p>
          </p:txBody>
        </p:sp>
      </p:grpSp>
      <p:grpSp>
        <p:nvGrpSpPr>
          <p:cNvPr id="46" name="组合 45"/>
          <p:cNvGrpSpPr/>
          <p:nvPr/>
        </p:nvGrpSpPr>
        <p:grpSpPr>
          <a:xfrm>
            <a:off x="7014210" y="4994275"/>
            <a:ext cx="5177155" cy="1141095"/>
            <a:chOff x="11094" y="2627"/>
            <a:chExt cx="1040" cy="1364"/>
          </a:xfrm>
        </p:grpSpPr>
        <p:sp>
          <p:nvSpPr>
            <p:cNvPr id="47" name="矩形 46"/>
            <p:cNvSpPr/>
            <p:nvPr>
              <p:custDataLst>
                <p:tags r:id="rId12"/>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custDataLst>
                <p:tags r:id="rId13"/>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custDataLst>
              <p:tags r:id="rId8"/>
            </p:custDataLst>
          </p:nvPr>
        </p:nvSpPr>
        <p:spPr>
          <a:xfrm>
            <a:off x="7041515" y="5177155"/>
            <a:ext cx="4805680" cy="553085"/>
          </a:xfrm>
          <a:prstGeom prst="rect">
            <a:avLst/>
          </a:prstGeom>
          <a:noFill/>
        </p:spPr>
        <p:txBody>
          <a:bodyPr wrap="square" rtlCol="0" anchor="t">
            <a:spAutoFit/>
          </a:bodyPr>
          <a:lstStyle/>
          <a:p>
            <a:pPr algn="l"/>
            <a:r>
              <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p>
        </p:txBody>
      </p:sp>
      <p:sp>
        <p:nvSpPr>
          <p:cNvPr id="52" name="文本框 51"/>
          <p:cNvSpPr txBox="1"/>
          <p:nvPr>
            <p:custDataLst>
              <p:tags r:id="rId9"/>
            </p:custDataLst>
          </p:nvPr>
        </p:nvSpPr>
        <p:spPr>
          <a:xfrm>
            <a:off x="7413625" y="5671820"/>
            <a:ext cx="3582035" cy="275590"/>
          </a:xfrm>
          <a:prstGeom prst="rect">
            <a:avLst/>
          </a:prstGeom>
          <a:noFill/>
        </p:spPr>
        <p:txBody>
          <a:bodyPr wrap="square" rtlCol="0" anchor="t">
            <a:spAutoFit/>
          </a:bodyPr>
          <a:lstStyle/>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custDataLst>
              <p:tags r:id="rId10"/>
            </p:custDataLst>
          </p:nvPr>
        </p:nvSpPr>
        <p:spPr>
          <a:xfrm>
            <a:off x="728345" y="2795270"/>
            <a:ext cx="5385435" cy="1562100"/>
          </a:xfrm>
          <a:prstGeom prst="rect">
            <a:avLst/>
          </a:prstGeom>
          <a:noFill/>
        </p:spPr>
        <p:txBody>
          <a:bodyPr wrap="square" rtlCol="0">
            <a:noAutofit/>
          </a:bodyPr>
          <a:lstStyle/>
          <a:p>
            <a:pPr algn="l"/>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Critical change management model application planning and implementation</a:t>
            </a:r>
          </a:p>
        </p:txBody>
      </p:sp>
      <p:sp>
        <p:nvSpPr>
          <p:cNvPr id="4" name="Freeform 5"/>
          <p:cNvSpPr/>
          <p:nvPr userDrawn="1">
            <p:custDataLst>
              <p:tags r:id="rId11"/>
            </p:custDataLst>
          </p:nvPr>
        </p:nvSpPr>
        <p:spPr bwMode="auto">
          <a:xfrm>
            <a:off x="4725670" y="0"/>
            <a:ext cx="5741035" cy="6858000"/>
          </a:xfrm>
          <a:custGeom>
            <a:avLst/>
            <a:gdLst>
              <a:gd name="T0" fmla="*/ 2801 w 7700"/>
              <a:gd name="T1" fmla="*/ 0 h 5412"/>
              <a:gd name="T2" fmla="*/ 7700 w 7700"/>
              <a:gd name="T3" fmla="*/ 0 h 5412"/>
              <a:gd name="T4" fmla="*/ 4902 w 7700"/>
              <a:gd name="T5" fmla="*/ 5412 h 5412"/>
              <a:gd name="T6" fmla="*/ 0 w 7700"/>
              <a:gd name="T7" fmla="*/ 5412 h 5412"/>
              <a:gd name="T8" fmla="*/ 2801 w 7700"/>
              <a:gd name="T9" fmla="*/ 0 h 5412"/>
            </a:gdLst>
            <a:ahLst/>
            <a:cxnLst>
              <a:cxn ang="0">
                <a:pos x="T0" y="T1"/>
              </a:cxn>
              <a:cxn ang="0">
                <a:pos x="T2" y="T3"/>
              </a:cxn>
              <a:cxn ang="0">
                <a:pos x="T4" y="T5"/>
              </a:cxn>
              <a:cxn ang="0">
                <a:pos x="T6" y="T7"/>
              </a:cxn>
              <a:cxn ang="0">
                <a:pos x="T8" y="T9"/>
              </a:cxn>
            </a:cxnLst>
            <a:rect l="0" t="0" r="r" b="b"/>
            <a:pathLst>
              <a:path w="7700" h="5412">
                <a:moveTo>
                  <a:pt x="2801" y="0"/>
                </a:moveTo>
                <a:lnTo>
                  <a:pt x="7700" y="0"/>
                </a:lnTo>
                <a:lnTo>
                  <a:pt x="4902" y="5412"/>
                </a:lnTo>
                <a:lnTo>
                  <a:pt x="0" y="5412"/>
                </a:lnTo>
                <a:lnTo>
                  <a:pt x="2801" y="0"/>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汉仪旗黑-55简" panose="00020600040101010101" charset="-128"/>
            </a:endParaRPr>
          </a:p>
        </p:txBody>
      </p: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custDataLst>
              <p:tags r:id="rId2"/>
            </p:custDataLst>
          </p:nvPr>
        </p:nvSpPr>
        <p:spPr>
          <a:xfrm>
            <a:off x="341911" y="179070"/>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6" name="矩形 45"/>
          <p:cNvSpPr/>
          <p:nvPr>
            <p:custDataLst>
              <p:tags r:id="rId3"/>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4"/>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9" name="直接连接符 48"/>
          <p:cNvCxnSpPr/>
          <p:nvPr>
            <p:custDataLst>
              <p:tags r:id="rId5"/>
            </p:custDataLst>
          </p:nvPr>
        </p:nvCxnSpPr>
        <p:spPr>
          <a:xfrm>
            <a:off x="792480" y="691515"/>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44" name="矩形 43"/>
          <p:cNvSpPr/>
          <p:nvPr>
            <p:custDataLst>
              <p:tags r:id="rId6"/>
            </p:custDataLst>
          </p:nvPr>
        </p:nvSpPr>
        <p:spPr>
          <a:xfrm>
            <a:off x="299720" y="213432"/>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48" name="直接连接符 47"/>
          <p:cNvCxnSpPr/>
          <p:nvPr>
            <p:custDataLst>
              <p:tags r:id="rId7"/>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6" name="圆角矩形 5"/>
          <p:cNvSpPr/>
          <p:nvPr>
            <p:custDataLst>
              <p:tags r:id="rId8"/>
            </p:custDataLst>
          </p:nvPr>
        </p:nvSpPr>
        <p:spPr>
          <a:xfrm rot="2700000">
            <a:off x="4535612" y="2223064"/>
            <a:ext cx="1794731" cy="1794731"/>
          </a:xfrm>
          <a:prstGeom prst="roundRect">
            <a:avLst/>
          </a:prstGeom>
          <a:noFill/>
          <a:ln>
            <a:solidFill>
              <a:srgbClr val="02BBF3"/>
            </a:solid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10" name="圆角矩形 9"/>
          <p:cNvSpPr/>
          <p:nvPr>
            <p:custDataLst>
              <p:tags r:id="rId9"/>
            </p:custDataLst>
          </p:nvPr>
        </p:nvSpPr>
        <p:spPr>
          <a:xfrm rot="2700000">
            <a:off x="2818348" y="3718673"/>
            <a:ext cx="1794731" cy="1794731"/>
          </a:xfrm>
          <a:prstGeom prst="roundRect">
            <a:avLst/>
          </a:prstGeom>
          <a:noFill/>
          <a:ln>
            <a:solidFill>
              <a:srgbClr val="00D0FF"/>
            </a:solid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13" name="圆角矩形 12"/>
          <p:cNvSpPr/>
          <p:nvPr>
            <p:custDataLst>
              <p:tags r:id="rId10"/>
            </p:custDataLst>
          </p:nvPr>
        </p:nvSpPr>
        <p:spPr>
          <a:xfrm rot="2700000">
            <a:off x="6251746" y="3718673"/>
            <a:ext cx="1794731" cy="1794731"/>
          </a:xfrm>
          <a:prstGeom prst="roundRect">
            <a:avLst/>
          </a:prstGeom>
          <a:noFill/>
          <a:ln>
            <a:solidFill>
              <a:srgbClr val="01A9E7"/>
            </a:solid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14" name="圆角矩形 13"/>
          <p:cNvSpPr/>
          <p:nvPr>
            <p:custDataLst>
              <p:tags r:id="rId11"/>
            </p:custDataLst>
          </p:nvPr>
        </p:nvSpPr>
        <p:spPr>
          <a:xfrm rot="2700000">
            <a:off x="2817783" y="3580704"/>
            <a:ext cx="1794731" cy="1794731"/>
          </a:xfrm>
          <a:prstGeom prst="roundRect">
            <a:avLst/>
          </a:prstGeom>
          <a:solidFill>
            <a:srgbClr val="00D0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15" name="圆角矩形 14"/>
          <p:cNvSpPr/>
          <p:nvPr>
            <p:custDataLst>
              <p:tags r:id="rId12"/>
            </p:custDataLst>
          </p:nvPr>
        </p:nvSpPr>
        <p:spPr>
          <a:xfrm rot="2700000">
            <a:off x="4535047" y="2085095"/>
            <a:ext cx="1794731" cy="1794731"/>
          </a:xfrm>
          <a:prstGeom prst="roundRect">
            <a:avLst/>
          </a:prstGeom>
          <a:solidFill>
            <a:srgbClr val="02BBF3"/>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2" name="圆角矩形 1"/>
          <p:cNvSpPr/>
          <p:nvPr>
            <p:custDataLst>
              <p:tags r:id="rId13"/>
            </p:custDataLst>
          </p:nvPr>
        </p:nvSpPr>
        <p:spPr>
          <a:xfrm rot="2700000">
            <a:off x="6252311" y="3580704"/>
            <a:ext cx="1794731" cy="1794731"/>
          </a:xfrm>
          <a:prstGeom prst="roundRect">
            <a:avLst/>
          </a:prstGeom>
          <a:solidFill>
            <a:srgbClr val="01A9E7"/>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21" name="圆角矩形 20"/>
          <p:cNvSpPr/>
          <p:nvPr>
            <p:custDataLst>
              <p:tags r:id="rId14"/>
            </p:custDataLst>
          </p:nvPr>
        </p:nvSpPr>
        <p:spPr>
          <a:xfrm rot="2700000">
            <a:off x="5183615" y="1620862"/>
            <a:ext cx="497594" cy="497594"/>
          </a:xfrm>
          <a:prstGeom prst="roundRect">
            <a:avLst>
              <a:gd name="adj" fmla="val 20982"/>
            </a:avLst>
          </a:prstGeom>
          <a:solidFill>
            <a:srgbClr val="FFFF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22" name="圆角矩形 21"/>
          <p:cNvSpPr/>
          <p:nvPr>
            <p:custDataLst>
              <p:tags r:id="rId15"/>
            </p:custDataLst>
          </p:nvPr>
        </p:nvSpPr>
        <p:spPr>
          <a:xfrm rot="2700000">
            <a:off x="3466351" y="5434241"/>
            <a:ext cx="497594" cy="497594"/>
          </a:xfrm>
          <a:prstGeom prst="roundRect">
            <a:avLst>
              <a:gd name="adj" fmla="val 20982"/>
            </a:avLst>
          </a:prstGeom>
          <a:solidFill>
            <a:srgbClr val="FFFF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23" name="圆角矩形 22"/>
          <p:cNvSpPr/>
          <p:nvPr>
            <p:custDataLst>
              <p:tags r:id="rId16"/>
            </p:custDataLst>
          </p:nvPr>
        </p:nvSpPr>
        <p:spPr>
          <a:xfrm rot="2700000">
            <a:off x="6902011" y="5434241"/>
            <a:ext cx="497594" cy="497594"/>
          </a:xfrm>
          <a:prstGeom prst="roundRect">
            <a:avLst>
              <a:gd name="adj" fmla="val 20982"/>
            </a:avLst>
          </a:prstGeom>
          <a:solidFill>
            <a:srgbClr val="FFFFFF"/>
          </a:solidFill>
          <a:ln>
            <a:noFill/>
          </a:ln>
          <a:effectLst>
            <a:outerShdw blurRad="190500" dist="50800" dir="5400000" algn="ctr" rotWithShape="0">
              <a:srgbClr val="000000">
                <a:alpha val="29000"/>
              </a:srgbClr>
            </a:outerShdw>
          </a:effectLst>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28" name="文本框 27"/>
          <p:cNvSpPr txBox="1"/>
          <p:nvPr>
            <p:custDataLst>
              <p:tags r:id="rId17"/>
            </p:custDataLst>
          </p:nvPr>
        </p:nvSpPr>
        <p:spPr>
          <a:xfrm>
            <a:off x="5208495" y="1727732"/>
            <a:ext cx="448400" cy="284986"/>
          </a:xfrm>
          <a:prstGeom prst="rect">
            <a:avLst/>
          </a:prstGeom>
          <a:noFill/>
        </p:spPr>
        <p:txBody>
          <a:bodyPr wrap="square" bIns="0" rtlCol="0">
            <a:normAutofit fontScale="55000" lnSpcReduction="20000"/>
          </a:bodyPr>
          <a:lstStyle/>
          <a:p>
            <a:pPr algn="ctr"/>
            <a:r>
              <a:rPr lang="en-US" altLang="zh-CN" sz="2000" spc="300">
                <a:solidFill>
                  <a:srgbClr val="02BBF3"/>
                </a:solidFill>
                <a:uFillTx/>
                <a:latin typeface="思源黑体 CN Regular" panose="020B0500000000000000" charset="-122"/>
                <a:ea typeface="思源黑体 CN Regular" panose="020B0500000000000000" charset="-122"/>
              </a:rPr>
              <a:t>02</a:t>
            </a:r>
          </a:p>
        </p:txBody>
      </p:sp>
      <p:sp>
        <p:nvSpPr>
          <p:cNvPr id="29" name="文本框 28"/>
          <p:cNvSpPr txBox="1"/>
          <p:nvPr>
            <p:custDataLst>
              <p:tags r:id="rId18"/>
            </p:custDataLst>
          </p:nvPr>
        </p:nvSpPr>
        <p:spPr>
          <a:xfrm>
            <a:off x="3491231" y="5541111"/>
            <a:ext cx="448400" cy="284986"/>
          </a:xfrm>
          <a:prstGeom prst="rect">
            <a:avLst/>
          </a:prstGeom>
          <a:noFill/>
        </p:spPr>
        <p:txBody>
          <a:bodyPr wrap="square" bIns="0" rtlCol="0">
            <a:normAutofit fontScale="55000" lnSpcReduction="20000"/>
          </a:bodyPr>
          <a:lstStyle/>
          <a:p>
            <a:pPr algn="ctr"/>
            <a:r>
              <a:rPr lang="en-US" altLang="zh-CN" sz="2000" spc="300">
                <a:solidFill>
                  <a:srgbClr val="00D0FF"/>
                </a:solidFill>
                <a:uFillTx/>
                <a:latin typeface="思源黑体 CN Regular" panose="020B0500000000000000" charset="-122"/>
                <a:ea typeface="思源黑体 CN Regular" panose="020B0500000000000000" charset="-122"/>
              </a:rPr>
              <a:t>01</a:t>
            </a:r>
          </a:p>
        </p:txBody>
      </p:sp>
      <p:sp>
        <p:nvSpPr>
          <p:cNvPr id="34" name="文本框 33"/>
          <p:cNvSpPr txBox="1"/>
          <p:nvPr>
            <p:custDataLst>
              <p:tags r:id="rId19"/>
            </p:custDataLst>
          </p:nvPr>
        </p:nvSpPr>
        <p:spPr>
          <a:xfrm>
            <a:off x="6926325" y="5541111"/>
            <a:ext cx="448400" cy="284986"/>
          </a:xfrm>
          <a:prstGeom prst="rect">
            <a:avLst/>
          </a:prstGeom>
          <a:noFill/>
        </p:spPr>
        <p:txBody>
          <a:bodyPr wrap="square" bIns="0" rtlCol="0">
            <a:normAutofit fontScale="55000" lnSpcReduction="20000"/>
          </a:bodyPr>
          <a:lstStyle/>
          <a:p>
            <a:pPr algn="ctr"/>
            <a:r>
              <a:rPr lang="en-US" altLang="zh-CN" sz="2000" spc="300">
                <a:solidFill>
                  <a:srgbClr val="01A9E7"/>
                </a:solidFill>
                <a:uFillTx/>
                <a:latin typeface="思源黑体 CN Regular" panose="020B0500000000000000" charset="-122"/>
                <a:ea typeface="思源黑体 CN Regular" panose="020B0500000000000000" charset="-122"/>
              </a:rPr>
              <a:t>03</a:t>
            </a:r>
          </a:p>
          <a:p>
            <a:pPr algn="ctr"/>
            <a:endParaRPr lang="en-US" altLang="zh-CN" sz="2000" spc="300">
              <a:solidFill>
                <a:srgbClr val="01A9E7"/>
              </a:solidFill>
              <a:uFillTx/>
              <a:latin typeface="思源黑体 CN Regular" panose="020B0500000000000000" charset="-122"/>
              <a:ea typeface="思源黑体 CN Regular" panose="020B0500000000000000" charset="-122"/>
            </a:endParaRPr>
          </a:p>
        </p:txBody>
      </p:sp>
      <p:sp>
        <p:nvSpPr>
          <p:cNvPr id="35" name="文本框 34"/>
          <p:cNvSpPr txBox="1"/>
          <p:nvPr>
            <p:custDataLst>
              <p:tags r:id="rId20"/>
            </p:custDataLst>
          </p:nvPr>
        </p:nvSpPr>
        <p:spPr>
          <a:xfrm>
            <a:off x="2296160" y="4235066"/>
            <a:ext cx="2750609" cy="1312609"/>
          </a:xfrm>
          <a:prstGeom prst="rect">
            <a:avLst/>
          </a:prstGeom>
          <a:noFill/>
        </p:spPr>
        <p:txBody>
          <a:bodyPr wrap="square" bIns="0" rtlCol="0">
            <a:normAutofit/>
          </a:bodyPr>
          <a:lstStyle/>
          <a:p>
            <a:pPr algn="ctr"/>
            <a:r>
              <a:rPr lang="zh-CN" altLang="en-US" sz="2800" spc="300">
                <a:solidFill>
                  <a:srgbClr val="FFFFFF"/>
                </a:solidFill>
                <a:uFillTx/>
                <a:latin typeface="汉仪魏碑简" panose="02010600000101010101" charset="-128"/>
                <a:ea typeface="汉仪魏碑简" panose="02010600000101010101" charset="-128"/>
              </a:rPr>
              <a:t>PDCA mode</a:t>
            </a:r>
          </a:p>
        </p:txBody>
      </p:sp>
      <p:sp>
        <p:nvSpPr>
          <p:cNvPr id="42" name="文本框 41"/>
          <p:cNvSpPr txBox="1"/>
          <p:nvPr>
            <p:custDataLst>
              <p:tags r:id="rId21"/>
            </p:custDataLst>
          </p:nvPr>
        </p:nvSpPr>
        <p:spPr>
          <a:xfrm>
            <a:off x="5708438" y="4133734"/>
            <a:ext cx="2965027" cy="1651759"/>
          </a:xfrm>
          <a:prstGeom prst="rect">
            <a:avLst/>
          </a:prstGeom>
          <a:noFill/>
        </p:spPr>
        <p:txBody>
          <a:bodyPr wrap="square" bIns="0" rtlCol="0">
            <a:normAutofit/>
          </a:bodyPr>
          <a:lstStyle/>
          <a:p>
            <a:pPr algn="ctr"/>
            <a:r>
              <a:rPr lang="zh-CN" altLang="en-US" sz="2800" spc="300">
                <a:solidFill>
                  <a:srgbClr val="FFFFFF"/>
                </a:solidFill>
                <a:uFillTx/>
                <a:latin typeface="汉仪魏碑简" panose="02010600000101010101" charset="-128"/>
                <a:ea typeface="汉仪魏碑简" panose="02010600000101010101" charset="-128"/>
              </a:rPr>
              <a:t>Value chain model</a:t>
            </a:r>
          </a:p>
        </p:txBody>
      </p:sp>
      <p:sp>
        <p:nvSpPr>
          <p:cNvPr id="3" name="文本框 2"/>
          <p:cNvSpPr txBox="1"/>
          <p:nvPr>
            <p:custDataLst>
              <p:tags r:id="rId22"/>
            </p:custDataLst>
          </p:nvPr>
        </p:nvSpPr>
        <p:spPr>
          <a:xfrm>
            <a:off x="4182457" y="2770483"/>
            <a:ext cx="2565497" cy="1214002"/>
          </a:xfrm>
          <a:prstGeom prst="rect">
            <a:avLst/>
          </a:prstGeom>
          <a:noFill/>
        </p:spPr>
        <p:txBody>
          <a:bodyPr wrap="square" bIns="0" rtlCol="0">
            <a:normAutofit/>
          </a:bodyPr>
          <a:lstStyle/>
          <a:p>
            <a:pPr algn="ctr"/>
            <a:r>
              <a:rPr lang="zh-CN" altLang="en-US" sz="2800" spc="300">
                <a:solidFill>
                  <a:srgbClr val="FFFFFF"/>
                </a:solidFill>
                <a:uFillTx/>
                <a:latin typeface="思源黑体 CN Bold" panose="020B0800000000000000" charset="-122"/>
                <a:ea typeface="思源黑体 CN Bold" panose="020B0800000000000000" charset="-122"/>
              </a:rPr>
              <a:t>BPR mode</a:t>
            </a:r>
          </a:p>
        </p:txBody>
      </p:sp>
      <p:sp>
        <p:nvSpPr>
          <p:cNvPr id="4" name="文本框 3"/>
          <p:cNvSpPr txBox="1"/>
          <p:nvPr>
            <p:custDataLst>
              <p:tags r:id="rId23"/>
            </p:custDataLst>
          </p:nvPr>
        </p:nvSpPr>
        <p:spPr>
          <a:xfrm>
            <a:off x="1064895" y="754380"/>
            <a:ext cx="11344910" cy="1001395"/>
          </a:xfrm>
          <a:prstGeom prst="rect">
            <a:avLst/>
          </a:prstGeom>
          <a:noFill/>
        </p:spPr>
        <p:txBody>
          <a:bodyPr wrap="square" bIns="0" rtlCol="0">
            <a:noAutofit/>
          </a:bodyPr>
          <a:lstStyle/>
          <a:p>
            <a:pPr algn="l"/>
            <a:r>
              <a:rPr lang="zh-CN" altLang="en-US" sz="2300" b="1" spc="300">
                <a:solidFill>
                  <a:srgbClr val="000000">
                    <a:lumMod val="85000"/>
                    <a:lumOff val="15000"/>
                  </a:srgbClr>
                </a:solidFill>
                <a:uFillTx/>
                <a:latin typeface="Arial" panose="020B0604020202020204" pitchFamily="34" charset="0"/>
                <a:ea typeface="汉仪魏碑简" panose="02010600000101010101" charset="-128"/>
                <a:cs typeface="Arial" panose="020B0604020202020204" pitchFamily="34" charset="0"/>
              </a:rPr>
              <a:t>The mode of enterprise change management is dynamic, including PDCA mode, BPR mode and value chain mode</a:t>
            </a:r>
          </a:p>
        </p:txBody>
      </p:sp>
      <p:sp>
        <p:nvSpPr>
          <p:cNvPr id="5" name="菱形 4"/>
          <p:cNvSpPr/>
          <p:nvPr>
            <p:custDataLst>
              <p:tags r:id="rId24"/>
            </p:custDataLst>
          </p:nvPr>
        </p:nvSpPr>
        <p:spPr>
          <a:xfrm>
            <a:off x="4276725" y="775335"/>
            <a:ext cx="171450" cy="171450"/>
          </a:xfrm>
          <a:prstGeom prst="diamond">
            <a:avLst/>
          </a:prstGeom>
          <a:solidFill>
            <a:srgbClr val="00D0FF">
              <a:alpha val="5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24" name="菱形 23"/>
          <p:cNvSpPr/>
          <p:nvPr>
            <p:custDataLst>
              <p:tags r:id="rId25"/>
            </p:custDataLst>
          </p:nvPr>
        </p:nvSpPr>
        <p:spPr>
          <a:xfrm>
            <a:off x="4276725" y="746760"/>
            <a:ext cx="227965" cy="227965"/>
          </a:xfrm>
          <a:prstGeom prst="diamond">
            <a:avLst/>
          </a:prstGeom>
          <a:solidFill>
            <a:srgbClr val="00D0FF">
              <a:alpha val="8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7" name="菱形 6"/>
          <p:cNvSpPr/>
          <p:nvPr>
            <p:custDataLst>
              <p:tags r:id="rId26"/>
            </p:custDataLst>
          </p:nvPr>
        </p:nvSpPr>
        <p:spPr>
          <a:xfrm flipH="1">
            <a:off x="7745095" y="775970"/>
            <a:ext cx="171450" cy="171450"/>
          </a:xfrm>
          <a:prstGeom prst="diamond">
            <a:avLst/>
          </a:prstGeom>
          <a:solidFill>
            <a:srgbClr val="00D0FF">
              <a:alpha val="5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30" name="菱形 29"/>
          <p:cNvSpPr/>
          <p:nvPr>
            <p:custDataLst>
              <p:tags r:id="rId27"/>
            </p:custDataLst>
          </p:nvPr>
        </p:nvSpPr>
        <p:spPr>
          <a:xfrm flipH="1">
            <a:off x="7617460" y="747395"/>
            <a:ext cx="227965" cy="227965"/>
          </a:xfrm>
          <a:prstGeom prst="diamond">
            <a:avLst/>
          </a:prstGeom>
          <a:solidFill>
            <a:srgbClr val="00D0FF">
              <a:alpha val="80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31" name="矩形 30"/>
          <p:cNvSpPr/>
          <p:nvPr>
            <p:custDataLst>
              <p:tags r:id="rId28"/>
            </p:custDataLst>
          </p:nvPr>
        </p:nvSpPr>
        <p:spPr>
          <a:xfrm>
            <a:off x="2990215" y="864235"/>
            <a:ext cx="1080135" cy="14605"/>
          </a:xfrm>
          <a:prstGeom prst="rect">
            <a:avLst/>
          </a:prstGeom>
          <a:solidFill>
            <a:srgbClr val="FFFFFF">
              <a:lumMod val="75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
        <p:nvSpPr>
          <p:cNvPr id="33" name="矩形 32"/>
          <p:cNvSpPr/>
          <p:nvPr>
            <p:custDataLst>
              <p:tags r:id="rId29"/>
            </p:custDataLst>
          </p:nvPr>
        </p:nvSpPr>
        <p:spPr>
          <a:xfrm>
            <a:off x="8122920" y="842645"/>
            <a:ext cx="1080135" cy="14605"/>
          </a:xfrm>
          <a:prstGeom prst="rect">
            <a:avLst/>
          </a:prstGeom>
          <a:solidFill>
            <a:srgbClr val="FFFFFF">
              <a:lumMod val="75000"/>
            </a:srgbClr>
          </a:solidFill>
          <a:ln>
            <a:noFill/>
          </a:ln>
        </p:spPr>
        <p:style>
          <a:lnRef idx="2">
            <a:srgbClr val="00D0FF">
              <a:shade val="50000"/>
            </a:srgbClr>
          </a:lnRef>
          <a:fillRef idx="1">
            <a:srgbClr val="00D0FF"/>
          </a:fillRef>
          <a:effectRef idx="0">
            <a:srgbClr val="00D0FF"/>
          </a:effectRef>
          <a:fontRef idx="minor">
            <a:srgbClr val="FFFFFF"/>
          </a:fontRef>
        </p:style>
        <p:txBody>
          <a:bodyPr rtlCol="0" anchor="ctr"/>
          <a:lstStyle/>
          <a:p>
            <a:pPr algn="ctr"/>
            <a:endParaRPr lang="zh-CN" altLang="en-US"/>
          </a:p>
        </p:txBody>
      </p:sp>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nvSpPr>
        <p:spPr>
          <a:xfrm>
            <a:off x="817880" y="1074420"/>
            <a:ext cx="6096000" cy="521970"/>
          </a:xfrm>
          <a:prstGeom prst="rect">
            <a:avLst/>
          </a:prstGeom>
          <a:noFill/>
        </p:spPr>
        <p:txBody>
          <a:bodyPr wrap="square" rtlCol="0" anchor="t">
            <a:spAutoFit/>
          </a:bodyPr>
          <a:lstStyle/>
          <a:p>
            <a:r>
              <a:rPr lang="zh-CN" altLang="en-US" sz="2800">
                <a:latin typeface="汉仪魏碑简" panose="02010600000101010101" charset="-128"/>
                <a:ea typeface="汉仪魏碑简" panose="02010600000101010101" charset="-128"/>
              </a:rPr>
              <a:t>Model of organizational change</a:t>
            </a:r>
          </a:p>
        </p:txBody>
      </p:sp>
      <p:grpSp>
        <p:nvGrpSpPr>
          <p:cNvPr id="45" name="组合 44"/>
          <p:cNvGrpSpPr/>
          <p:nvPr/>
        </p:nvGrpSpPr>
        <p:grpSpPr>
          <a:xfrm>
            <a:off x="299628" y="1864360"/>
            <a:ext cx="11327222" cy="4150360"/>
            <a:chOff x="472" y="2936"/>
            <a:chExt cx="17838" cy="6536"/>
          </a:xfrm>
        </p:grpSpPr>
        <p:sp>
          <p:nvSpPr>
            <p:cNvPr id="3" name="圆角矩形 2"/>
            <p:cNvSpPr/>
            <p:nvPr>
              <p:custDataLst>
                <p:tags r:id="rId8"/>
              </p:custDataLst>
            </p:nvPr>
          </p:nvSpPr>
          <p:spPr>
            <a:xfrm>
              <a:off x="2007" y="3713"/>
              <a:ext cx="16011" cy="4798"/>
            </a:xfrm>
            <a:prstGeom prst="round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9" name="组合 8"/>
            <p:cNvGrpSpPr/>
            <p:nvPr/>
          </p:nvGrpSpPr>
          <p:grpSpPr>
            <a:xfrm>
              <a:off x="2334" y="2936"/>
              <a:ext cx="2252" cy="1611"/>
              <a:chOff x="1936" y="3376"/>
              <a:chExt cx="2808" cy="781"/>
            </a:xfrm>
          </p:grpSpPr>
          <p:sp>
            <p:nvSpPr>
              <p:cNvPr id="6" name="圆角矩形 5"/>
              <p:cNvSpPr/>
              <p:nvPr>
                <p:custDataLst>
                  <p:tags r:id="rId34"/>
                </p:custDataLst>
              </p:nvPr>
            </p:nvSpPr>
            <p:spPr>
              <a:xfrm>
                <a:off x="2028" y="3376"/>
                <a:ext cx="2392"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35"/>
                </p:custDataLst>
              </p:nvPr>
            </p:nvSpPr>
            <p:spPr>
              <a:xfrm>
                <a:off x="1936" y="3496"/>
                <a:ext cx="2808" cy="580"/>
              </a:xfrm>
              <a:prstGeom prst="rect">
                <a:avLst/>
              </a:prstGeom>
            </p:spPr>
            <p:txBody>
              <a:bodyPr vert="horz" wrap="square" lIns="91440" tIns="45720" rIns="91440" bIns="45720" rtlCol="0">
                <a:norm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Pressure for change</a:t>
                </a:r>
              </a:p>
            </p:txBody>
          </p:sp>
        </p:grpSp>
        <p:grpSp>
          <p:nvGrpSpPr>
            <p:cNvPr id="10" name="组合 9"/>
            <p:cNvGrpSpPr/>
            <p:nvPr/>
          </p:nvGrpSpPr>
          <p:grpSpPr>
            <a:xfrm>
              <a:off x="5592" y="2936"/>
              <a:ext cx="2520" cy="1611"/>
              <a:chOff x="1670" y="3376"/>
              <a:chExt cx="3142" cy="781"/>
            </a:xfrm>
          </p:grpSpPr>
          <p:sp>
            <p:nvSpPr>
              <p:cNvPr id="11" name="圆角矩形 10"/>
              <p:cNvSpPr/>
              <p:nvPr>
                <p:custDataLst>
                  <p:tags r:id="rId32"/>
                </p:custDataLst>
              </p:nvPr>
            </p:nvSpPr>
            <p:spPr>
              <a:xfrm>
                <a:off x="1670" y="3376"/>
                <a:ext cx="2952"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矩形 11"/>
              <p:cNvSpPr/>
              <p:nvPr>
                <p:custDataLst>
                  <p:tags r:id="rId33"/>
                </p:custDataLst>
              </p:nvPr>
            </p:nvSpPr>
            <p:spPr>
              <a:xfrm>
                <a:off x="1799" y="3524"/>
                <a:ext cx="3013" cy="580"/>
              </a:xfrm>
              <a:prstGeom prst="rect">
                <a:avLst/>
              </a:prstGeom>
            </p:spPr>
            <p:txBody>
              <a:bodyPr vert="horz" wrap="square" lIns="91440" tIns="45720" rIns="91440" bIns="45720" rtlCol="0">
                <a:norm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Identify the problem</a:t>
                </a:r>
              </a:p>
            </p:txBody>
          </p:sp>
        </p:grpSp>
        <p:grpSp>
          <p:nvGrpSpPr>
            <p:cNvPr id="13" name="组合 12"/>
            <p:cNvGrpSpPr/>
            <p:nvPr/>
          </p:nvGrpSpPr>
          <p:grpSpPr>
            <a:xfrm>
              <a:off x="8976" y="2936"/>
              <a:ext cx="2294" cy="1612"/>
              <a:chOff x="1560" y="3376"/>
              <a:chExt cx="2860" cy="781"/>
            </a:xfrm>
          </p:grpSpPr>
          <p:sp>
            <p:nvSpPr>
              <p:cNvPr id="14" name="圆角矩形 13"/>
              <p:cNvSpPr/>
              <p:nvPr>
                <p:custDataLst>
                  <p:tags r:id="rId30"/>
                </p:custDataLst>
              </p:nvPr>
            </p:nvSpPr>
            <p:spPr>
              <a:xfrm>
                <a:off x="1635" y="3376"/>
                <a:ext cx="2785"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矩形 14"/>
              <p:cNvSpPr/>
              <p:nvPr>
                <p:custDataLst>
                  <p:tags r:id="rId31"/>
                </p:custDataLst>
              </p:nvPr>
            </p:nvSpPr>
            <p:spPr>
              <a:xfrm>
                <a:off x="1560" y="3499"/>
                <a:ext cx="2808" cy="580"/>
              </a:xfrm>
              <a:prstGeom prst="rect">
                <a:avLst/>
              </a:prstGeom>
            </p:spPr>
            <p:txBody>
              <a:bodyPr vert="horz" wrap="square" lIns="91440" tIns="45720" rIns="91440" bIns="45720" rtlCol="0">
                <a:norm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Analyze the problem</a:t>
                </a:r>
              </a:p>
            </p:txBody>
          </p:sp>
        </p:grpSp>
        <p:grpSp>
          <p:nvGrpSpPr>
            <p:cNvPr id="16" name="组合 15"/>
            <p:cNvGrpSpPr/>
            <p:nvPr/>
          </p:nvGrpSpPr>
          <p:grpSpPr>
            <a:xfrm>
              <a:off x="12561" y="2936"/>
              <a:ext cx="5404" cy="1991"/>
              <a:chOff x="1904" y="3376"/>
              <a:chExt cx="2571" cy="965"/>
            </a:xfrm>
          </p:grpSpPr>
          <p:sp>
            <p:nvSpPr>
              <p:cNvPr id="17" name="圆角矩形 16"/>
              <p:cNvSpPr/>
              <p:nvPr>
                <p:custDataLst>
                  <p:tags r:id="rId28"/>
                </p:custDataLst>
              </p:nvPr>
            </p:nvSpPr>
            <p:spPr>
              <a:xfrm>
                <a:off x="1904" y="3376"/>
                <a:ext cx="2571"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矩形 17"/>
              <p:cNvSpPr/>
              <p:nvPr>
                <p:custDataLst>
                  <p:tags r:id="rId29"/>
                </p:custDataLst>
              </p:nvPr>
            </p:nvSpPr>
            <p:spPr>
              <a:xfrm>
                <a:off x="1939" y="3510"/>
                <a:ext cx="2523" cy="831"/>
              </a:xfrm>
              <a:prstGeom prst="rect">
                <a:avLst/>
              </a:prstGeom>
            </p:spPr>
            <p:txBody>
              <a:bodyPr vert="horz" wrap="square" lIns="91440" tIns="45720" rIns="91440" bIns="45720" rtlCol="0">
                <a:normAutofit fontScale="90000"/>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Factors limiting change (resources</a:t>
                </a:r>
              </a:p>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Technology, time, human structure)</a:t>
                </a:r>
              </a:p>
            </p:txBody>
          </p:sp>
        </p:grpSp>
        <p:grpSp>
          <p:nvGrpSpPr>
            <p:cNvPr id="19" name="组合 18"/>
            <p:cNvGrpSpPr/>
            <p:nvPr/>
          </p:nvGrpSpPr>
          <p:grpSpPr>
            <a:xfrm>
              <a:off x="14505" y="7656"/>
              <a:ext cx="3343" cy="1816"/>
              <a:chOff x="1531" y="3376"/>
              <a:chExt cx="4170" cy="880"/>
            </a:xfrm>
          </p:grpSpPr>
          <p:sp>
            <p:nvSpPr>
              <p:cNvPr id="20" name="圆角矩形 19"/>
              <p:cNvSpPr/>
              <p:nvPr>
                <p:custDataLst>
                  <p:tags r:id="rId26"/>
                </p:custDataLst>
              </p:nvPr>
            </p:nvSpPr>
            <p:spPr>
              <a:xfrm>
                <a:off x="1531" y="3403"/>
                <a:ext cx="3619"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1" name="矩形 20"/>
              <p:cNvSpPr/>
              <p:nvPr>
                <p:custDataLst>
                  <p:tags r:id="rId27"/>
                </p:custDataLst>
              </p:nvPr>
            </p:nvSpPr>
            <p:spPr>
              <a:xfrm>
                <a:off x="1771" y="3376"/>
                <a:ext cx="3930" cy="880"/>
              </a:xfrm>
              <a:prstGeom prst="rect">
                <a:avLst/>
              </a:prstGeom>
            </p:spPr>
            <p:txBody>
              <a:bodyPr vert="horz" wrap="square" lIns="91440" tIns="45720" rIns="91440" bIns="45720" rtlCol="0">
                <a:normAutofit fontScale="97500" lnSpcReduction="10000"/>
              </a:bodyPr>
              <a:lstStyle/>
              <a:p>
                <a:pPr lvl="0" algn="l">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Technical understanding of various solutions</a:t>
                </a:r>
              </a:p>
            </p:txBody>
          </p:sp>
        </p:grpSp>
        <p:grpSp>
          <p:nvGrpSpPr>
            <p:cNvPr id="22" name="组合 21"/>
            <p:cNvGrpSpPr/>
            <p:nvPr/>
          </p:nvGrpSpPr>
          <p:grpSpPr>
            <a:xfrm>
              <a:off x="11238" y="7674"/>
              <a:ext cx="2051" cy="1612"/>
              <a:chOff x="2028" y="3376"/>
              <a:chExt cx="2558" cy="781"/>
            </a:xfrm>
          </p:grpSpPr>
          <p:sp>
            <p:nvSpPr>
              <p:cNvPr id="23" name="圆角矩形 22"/>
              <p:cNvSpPr/>
              <p:nvPr>
                <p:custDataLst>
                  <p:tags r:id="rId24"/>
                </p:custDataLst>
              </p:nvPr>
            </p:nvSpPr>
            <p:spPr>
              <a:xfrm>
                <a:off x="2028" y="3376"/>
                <a:ext cx="2392"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25"/>
                </p:custDataLst>
              </p:nvPr>
            </p:nvSpPr>
            <p:spPr>
              <a:xfrm>
                <a:off x="2424" y="3528"/>
                <a:ext cx="2162" cy="589"/>
              </a:xfrm>
              <a:prstGeom prst="rect">
                <a:avLst/>
              </a:prstGeom>
            </p:spPr>
            <p:txBody>
              <a:bodyPr vert="horz" wrap="square" lIns="91440" tIns="45720" rIns="91440" bIns="45720" rtlCol="0">
                <a:norm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Select Scheme</a:t>
                </a:r>
              </a:p>
            </p:txBody>
          </p:sp>
        </p:grpSp>
        <p:grpSp>
          <p:nvGrpSpPr>
            <p:cNvPr id="25" name="组合 24"/>
            <p:cNvGrpSpPr/>
            <p:nvPr/>
          </p:nvGrpSpPr>
          <p:grpSpPr>
            <a:xfrm>
              <a:off x="7008" y="7693"/>
              <a:ext cx="3202" cy="1691"/>
              <a:chOff x="1676" y="3376"/>
              <a:chExt cx="3994" cy="820"/>
            </a:xfrm>
          </p:grpSpPr>
          <p:sp>
            <p:nvSpPr>
              <p:cNvPr id="26" name="圆角矩形 25"/>
              <p:cNvSpPr/>
              <p:nvPr>
                <p:custDataLst>
                  <p:tags r:id="rId22"/>
                </p:custDataLst>
              </p:nvPr>
            </p:nvSpPr>
            <p:spPr>
              <a:xfrm>
                <a:off x="1741" y="3376"/>
                <a:ext cx="3647"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矩形 26"/>
              <p:cNvSpPr/>
              <p:nvPr>
                <p:custDataLst>
                  <p:tags r:id="rId23"/>
                </p:custDataLst>
              </p:nvPr>
            </p:nvSpPr>
            <p:spPr>
              <a:xfrm>
                <a:off x="1676" y="3437"/>
                <a:ext cx="3994" cy="759"/>
              </a:xfrm>
              <a:prstGeom prst="rect">
                <a:avLst/>
              </a:prstGeom>
            </p:spPr>
            <p:txBody>
              <a:bodyPr vert="horz" wrap="square" lIns="91440" tIns="45720" rIns="91440" bIns="45720" rtlCol="0">
                <a:normAutofit fontScale="97500"/>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Implementation (time, place, breadth and depth)</a:t>
                </a:r>
              </a:p>
            </p:txBody>
          </p:sp>
        </p:grpSp>
        <p:grpSp>
          <p:nvGrpSpPr>
            <p:cNvPr id="28" name="组合 27"/>
            <p:cNvGrpSpPr/>
            <p:nvPr/>
          </p:nvGrpSpPr>
          <p:grpSpPr>
            <a:xfrm>
              <a:off x="2457" y="7632"/>
              <a:ext cx="3689" cy="1720"/>
              <a:chOff x="799" y="3338"/>
              <a:chExt cx="4103" cy="823"/>
            </a:xfrm>
          </p:grpSpPr>
          <p:sp>
            <p:nvSpPr>
              <p:cNvPr id="29" name="圆角矩形 28"/>
              <p:cNvSpPr/>
              <p:nvPr>
                <p:custDataLst>
                  <p:tags r:id="rId20"/>
                </p:custDataLst>
              </p:nvPr>
            </p:nvSpPr>
            <p:spPr>
              <a:xfrm>
                <a:off x="826" y="3376"/>
                <a:ext cx="4025" cy="781"/>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0" name="矩形 29"/>
              <p:cNvSpPr/>
              <p:nvPr>
                <p:custDataLst>
                  <p:tags r:id="rId21"/>
                </p:custDataLst>
              </p:nvPr>
            </p:nvSpPr>
            <p:spPr>
              <a:xfrm>
                <a:off x="799" y="3338"/>
                <a:ext cx="4103" cy="823"/>
              </a:xfrm>
              <a:prstGeom prst="rect">
                <a:avLst/>
              </a:prstGeom>
            </p:spPr>
            <p:txBody>
              <a:bodyPr vert="horz" wrap="square" lIns="91440" tIns="45720" rIns="91440" bIns="45720" rtlCol="0">
                <a:normAutofit fontScale="90000"/>
              </a:bodyPr>
              <a:lstStyle/>
              <a:p>
                <a:pPr lvl="0" algn="ctr">
                  <a:lnSpc>
                    <a:spcPct val="120000"/>
                  </a:lnSpc>
                  <a:spcBef>
                    <a:spcPts val="1000"/>
                  </a:spcBef>
                  <a:spcAft>
                    <a:spcPts val="0"/>
                  </a:spcAft>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Evaluation (coincidence of objectives and results)</a:t>
                </a:r>
              </a:p>
            </p:txBody>
          </p:sp>
        </p:grpSp>
        <p:grpSp>
          <p:nvGrpSpPr>
            <p:cNvPr id="34" name="组合 33"/>
            <p:cNvGrpSpPr/>
            <p:nvPr/>
          </p:nvGrpSpPr>
          <p:grpSpPr>
            <a:xfrm>
              <a:off x="472" y="5556"/>
              <a:ext cx="3049" cy="874"/>
              <a:chOff x="-102" y="5616"/>
              <a:chExt cx="3197" cy="945"/>
            </a:xfrm>
          </p:grpSpPr>
          <p:sp>
            <p:nvSpPr>
              <p:cNvPr id="32" name="圆角矩形 31"/>
              <p:cNvSpPr/>
              <p:nvPr>
                <p:custDataLst>
                  <p:tags r:id="rId18"/>
                </p:custDataLst>
              </p:nvPr>
            </p:nvSpPr>
            <p:spPr>
              <a:xfrm>
                <a:off x="-33" y="5616"/>
                <a:ext cx="3126" cy="923"/>
              </a:xfrm>
              <a:prstGeom prst="roundRect">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3" name="矩形 32"/>
              <p:cNvSpPr/>
              <p:nvPr>
                <p:custDataLst>
                  <p:tags r:id="rId19"/>
                </p:custDataLst>
              </p:nvPr>
            </p:nvSpPr>
            <p:spPr>
              <a:xfrm>
                <a:off x="-102" y="5731"/>
                <a:ext cx="3197" cy="830"/>
              </a:xfrm>
              <a:prstGeom prst="rect">
                <a:avLst/>
              </a:prstGeom>
            </p:spPr>
            <p:txBody>
              <a:bodyPr vert="horz" wrap="square" lIns="91440" tIns="45720" rIns="91440" bIns="45720" rtlCol="0">
                <a:noAutofit/>
              </a:bodyPr>
              <a:lstStyle/>
              <a:p>
                <a:pPr lvl="0" algn="ctr">
                  <a:lnSpc>
                    <a:spcPct val="120000"/>
                  </a:lnSpc>
                  <a:spcBef>
                    <a:spcPts val="1000"/>
                  </a:spcBef>
                  <a:spcAft>
                    <a:spcPts val="0"/>
                  </a:spcAft>
                  <a:buClrTx/>
                  <a:buSzTx/>
                  <a:buFont typeface="汉仪魏碑简" panose="02010600000101010101" charset="-128"/>
                </a:pPr>
                <a:r>
                  <a:rPr lang="zh-CN" altLang="en-US" sz="1700">
                    <a:latin typeface="汉仪魏碑简" panose="02010600000101010101" charset="-128"/>
                    <a:ea typeface="汉仪魏碑简" panose="02010600000101010101" charset="-128"/>
                    <a:cs typeface="汉仪魏碑简" panose="02010600000101010101" charset="-128"/>
                    <a:sym typeface="汉仪魏碑简" panose="02010600000101010101" charset="-128"/>
                  </a:rPr>
                  <a:t>External, internal</a:t>
                </a:r>
              </a:p>
            </p:txBody>
          </p:sp>
        </p:grpSp>
        <p:sp>
          <p:nvSpPr>
            <p:cNvPr id="36" name="等腰三角形 35"/>
            <p:cNvSpPr/>
            <p:nvPr>
              <p:custDataLst>
                <p:tags r:id="rId9"/>
              </p:custDataLst>
            </p:nvPr>
          </p:nvSpPr>
          <p:spPr>
            <a:xfrm rot="5400000" flipH="1">
              <a:off x="4654" y="347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等腰三角形 36"/>
            <p:cNvSpPr/>
            <p:nvPr>
              <p:custDataLst>
                <p:tags r:id="rId10"/>
              </p:custDataLst>
            </p:nvPr>
          </p:nvSpPr>
          <p:spPr>
            <a:xfrm rot="5400000" flipH="1">
              <a:off x="8274" y="347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等腰三角形 37"/>
            <p:cNvSpPr/>
            <p:nvPr>
              <p:custDataLst>
                <p:tags r:id="rId11"/>
              </p:custDataLst>
            </p:nvPr>
          </p:nvSpPr>
          <p:spPr>
            <a:xfrm rot="5400000" flipH="1">
              <a:off x="11745" y="347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9" name="等腰三角形 38"/>
            <p:cNvSpPr/>
            <p:nvPr>
              <p:custDataLst>
                <p:tags r:id="rId12"/>
              </p:custDataLst>
            </p:nvPr>
          </p:nvSpPr>
          <p:spPr>
            <a:xfrm flipV="1">
              <a:off x="17710" y="5799"/>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0" name="等腰三角形 39"/>
            <p:cNvSpPr/>
            <p:nvPr>
              <p:custDataLst>
                <p:tags r:id="rId13"/>
              </p:custDataLst>
            </p:nvPr>
          </p:nvSpPr>
          <p:spPr>
            <a:xfrm rot="5400000" flipV="1">
              <a:off x="13639" y="8272"/>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1" name="等腰三角形 40"/>
            <p:cNvSpPr/>
            <p:nvPr>
              <p:custDataLst>
                <p:tags r:id="rId14"/>
              </p:custDataLst>
            </p:nvPr>
          </p:nvSpPr>
          <p:spPr>
            <a:xfrm rot="5400000" flipV="1">
              <a:off x="10099" y="8270"/>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2" name="等腰三角形 41"/>
            <p:cNvSpPr/>
            <p:nvPr>
              <p:custDataLst>
                <p:tags r:id="rId15"/>
              </p:custDataLst>
            </p:nvPr>
          </p:nvSpPr>
          <p:spPr>
            <a:xfrm rot="5400000" flipV="1">
              <a:off x="6175" y="8288"/>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3" name="等腰三角形 42"/>
            <p:cNvSpPr/>
            <p:nvPr>
              <p:custDataLst>
                <p:tags r:id="rId16"/>
              </p:custDataLst>
            </p:nvPr>
          </p:nvSpPr>
          <p:spPr>
            <a:xfrm>
              <a:off x="1714" y="6823"/>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等腰三角形 43"/>
            <p:cNvSpPr/>
            <p:nvPr>
              <p:custDataLst>
                <p:tags r:id="rId17"/>
              </p:custDataLst>
            </p:nvPr>
          </p:nvSpPr>
          <p:spPr>
            <a:xfrm>
              <a:off x="1714" y="4445"/>
              <a:ext cx="600" cy="460"/>
            </a:xfrm>
            <a:prstGeom prst="triangle">
              <a:avLst/>
            </a:prstGeom>
            <a:solidFill>
              <a:schemeClr val="bg1"/>
            </a:solid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Tree>
    <p:custDataLst>
      <p:tags r:id="rId1"/>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9" name="组合 8"/>
          <p:cNvGrpSpPr/>
          <p:nvPr/>
        </p:nvGrpSpPr>
        <p:grpSpPr>
          <a:xfrm>
            <a:off x="1214120" y="2079625"/>
            <a:ext cx="1995170" cy="3936365"/>
            <a:chOff x="1592" y="3275"/>
            <a:chExt cx="3083" cy="5121"/>
          </a:xfrm>
        </p:grpSpPr>
        <p:sp>
          <p:nvSpPr>
            <p:cNvPr id="4" name="内容占位符 2"/>
            <p:cNvSpPr>
              <a:spLocks noGrp="1"/>
            </p:cNvSpPr>
            <p:nvPr>
              <p:custDataLst>
                <p:tags r:id="rId17"/>
              </p:custDataLst>
            </p:nvPr>
          </p:nvSpPr>
          <p:spPr>
            <a:xfrm>
              <a:off x="1592" y="3275"/>
              <a:ext cx="3083" cy="8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a:cs typeface="汉仪魏碑简" panose="02010600000101010101" charset="-128"/>
                  <a:sym typeface="汉仪魏碑简" panose="02010600000101010101" charset="-128"/>
                </a:rPr>
                <a:t>J</a:t>
              </a:r>
              <a:r>
                <a:rPr lang="zh-CN" altLang="en-US">
                  <a:cs typeface="汉仪魏碑简" panose="02010600000101010101" charset="-128"/>
                  <a:sym typeface="汉仪魏碑简" panose="02010600000101010101" charset="-128"/>
                </a:rPr>
                <a:t>ob content</a:t>
              </a:r>
            </a:p>
          </p:txBody>
        </p:sp>
        <p:sp>
          <p:nvSpPr>
            <p:cNvPr id="3" name="平行四边形 2"/>
            <p:cNvSpPr/>
            <p:nvPr>
              <p:custDataLst>
                <p:tags r:id="rId18"/>
              </p:custDataLst>
            </p:nvPr>
          </p:nvSpPr>
          <p:spPr>
            <a:xfrm>
              <a:off x="1608" y="4069"/>
              <a:ext cx="2739" cy="172"/>
            </a:xfrm>
            <a:prstGeom prst="parallelogram">
              <a:avLst>
                <a:gd name="adj" fmla="val 272674"/>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19"/>
              </p:custDataLst>
            </p:nvPr>
          </p:nvSpPr>
          <p:spPr>
            <a:xfrm>
              <a:off x="1978" y="4446"/>
              <a:ext cx="2559" cy="3950"/>
            </a:xfrm>
            <a:prstGeom prst="rect">
              <a:avLst/>
            </a:prstGeom>
          </p:spPr>
          <p:txBody>
            <a:bodyPr vert="horz" wrap="square"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working relationship </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various</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autonomy</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complex</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difficulty</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Integrity</a:t>
              </a:r>
            </a:p>
          </p:txBody>
        </p:sp>
        <p:sp>
          <p:nvSpPr>
            <p:cNvPr id="6" name="平行四边形 5"/>
            <p:cNvSpPr/>
            <p:nvPr>
              <p:custDataLst>
                <p:tags r:id="rId20"/>
              </p:custDataLst>
            </p:nvPr>
          </p:nvSpPr>
          <p:spPr>
            <a:xfrm>
              <a:off x="1798" y="3897"/>
              <a:ext cx="2739" cy="172"/>
            </a:xfrm>
            <a:prstGeom prst="parallelogram">
              <a:avLst>
                <a:gd name="adj" fmla="val 272674"/>
              </a:avLst>
            </a:prstGeom>
            <a:solidFill>
              <a:srgbClr val="D0AC78"/>
            </a:solidFill>
            <a:ln>
              <a:noFill/>
            </a:ln>
            <a:effectLst>
              <a:glow rad="63500">
                <a:srgbClr val="EFE3D1">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0" name="组合 9"/>
          <p:cNvGrpSpPr/>
          <p:nvPr/>
        </p:nvGrpSpPr>
        <p:grpSpPr>
          <a:xfrm>
            <a:off x="4456430" y="2079625"/>
            <a:ext cx="1978025" cy="3380105"/>
            <a:chOff x="1608" y="3275"/>
            <a:chExt cx="3115" cy="5323"/>
          </a:xfrm>
        </p:grpSpPr>
        <p:sp>
          <p:nvSpPr>
            <p:cNvPr id="11" name="内容占位符 2"/>
            <p:cNvSpPr>
              <a:spLocks noGrp="1"/>
            </p:cNvSpPr>
            <p:nvPr>
              <p:custDataLst>
                <p:tags r:id="rId13"/>
              </p:custDataLst>
            </p:nvPr>
          </p:nvSpPr>
          <p:spPr>
            <a:xfrm>
              <a:off x="1620" y="3275"/>
              <a:ext cx="3103" cy="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sz="2400">
                  <a:cs typeface="汉仪魏碑简" panose="02010600000101010101" charset="-128"/>
                  <a:sym typeface="汉仪魏碑简" panose="02010600000101010101" charset="-128"/>
                </a:rPr>
                <a:t>Work function</a:t>
              </a:r>
            </a:p>
          </p:txBody>
        </p:sp>
        <p:sp>
          <p:nvSpPr>
            <p:cNvPr id="12" name="平行四边形 11"/>
            <p:cNvSpPr/>
            <p:nvPr>
              <p:custDataLst>
                <p:tags r:id="rId14"/>
              </p:custDataLst>
            </p:nvPr>
          </p:nvSpPr>
          <p:spPr>
            <a:xfrm>
              <a:off x="1608" y="4069"/>
              <a:ext cx="2739" cy="172"/>
            </a:xfrm>
            <a:prstGeom prst="parallelogram">
              <a:avLst>
                <a:gd name="adj" fmla="val 272674"/>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矩形 12"/>
            <p:cNvSpPr/>
            <p:nvPr>
              <p:custDataLst>
                <p:tags r:id="rId15"/>
              </p:custDataLst>
            </p:nvPr>
          </p:nvSpPr>
          <p:spPr>
            <a:xfrm>
              <a:off x="2006" y="4692"/>
              <a:ext cx="2559" cy="3906"/>
            </a:xfrm>
            <a:prstGeom prst="rect">
              <a:avLst/>
            </a:prstGeom>
          </p:spPr>
          <p:txBody>
            <a:bodyPr vert="horz" wrap="square"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Meet the requirements of employees</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responsibility</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power</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communicate</a:t>
              </a:r>
            </a:p>
            <a:p>
              <a:pPr marL="114300" lvl="0" indent="-34290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cooperation</a:t>
              </a:r>
            </a:p>
          </p:txBody>
        </p:sp>
        <p:sp>
          <p:nvSpPr>
            <p:cNvPr id="14" name="平行四边形 13"/>
            <p:cNvSpPr/>
            <p:nvPr>
              <p:custDataLst>
                <p:tags r:id="rId16"/>
              </p:custDataLst>
            </p:nvPr>
          </p:nvSpPr>
          <p:spPr>
            <a:xfrm>
              <a:off x="1798" y="3897"/>
              <a:ext cx="2739" cy="172"/>
            </a:xfrm>
            <a:prstGeom prst="parallelogram">
              <a:avLst>
                <a:gd name="adj" fmla="val 272674"/>
              </a:avLst>
            </a:prstGeom>
            <a:solidFill>
              <a:srgbClr val="D0AC78"/>
            </a:solidFill>
            <a:ln>
              <a:noFill/>
            </a:ln>
            <a:effectLst>
              <a:glow rad="63500">
                <a:srgbClr val="EFE3D1">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15" name="组合 14"/>
          <p:cNvGrpSpPr/>
          <p:nvPr/>
        </p:nvGrpSpPr>
        <p:grpSpPr>
          <a:xfrm>
            <a:off x="7500620" y="2079625"/>
            <a:ext cx="2573655" cy="3251835"/>
            <a:chOff x="1312" y="3275"/>
            <a:chExt cx="4053" cy="5121"/>
          </a:xfrm>
        </p:grpSpPr>
        <p:sp>
          <p:nvSpPr>
            <p:cNvPr id="16" name="内容占位符 2"/>
            <p:cNvSpPr>
              <a:spLocks noGrp="1"/>
            </p:cNvSpPr>
            <p:nvPr>
              <p:custDataLst>
                <p:tags r:id="rId9"/>
              </p:custDataLst>
            </p:nvPr>
          </p:nvSpPr>
          <p:spPr>
            <a:xfrm>
              <a:off x="1312" y="3275"/>
              <a:ext cx="4053" cy="1161"/>
            </a:xfrm>
            <a:prstGeom prst="rect">
              <a:avLst/>
            </a:prstGeom>
          </p:spPr>
          <p:txBody>
            <a:bodyPr vert="horz" lIns="91440" tIns="45720" rIns="91440" bIns="45720" rtlCol="0">
              <a:normAutofit fontScale="87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a:cs typeface="汉仪魏碑简" panose="02010600000101010101" charset="-128"/>
                  <a:sym typeface="汉仪魏碑简" panose="02010600000101010101" charset="-128"/>
                </a:rPr>
                <a:t>W</a:t>
              </a:r>
              <a:r>
                <a:rPr lang="zh-CN" altLang="en-US">
                  <a:cs typeface="汉仪魏碑简" panose="02010600000101010101" charset="-128"/>
                  <a:sym typeface="汉仪魏碑简" panose="02010600000101010101" charset="-128"/>
                </a:rPr>
                <a:t>orking relationship</a:t>
              </a:r>
            </a:p>
          </p:txBody>
        </p:sp>
        <p:sp>
          <p:nvSpPr>
            <p:cNvPr id="17" name="平行四边形 16"/>
            <p:cNvSpPr/>
            <p:nvPr>
              <p:custDataLst>
                <p:tags r:id="rId10"/>
              </p:custDataLst>
            </p:nvPr>
          </p:nvSpPr>
          <p:spPr>
            <a:xfrm>
              <a:off x="1608" y="4069"/>
              <a:ext cx="2739" cy="172"/>
            </a:xfrm>
            <a:prstGeom prst="parallelogram">
              <a:avLst>
                <a:gd name="adj" fmla="val 272674"/>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8" name="矩形 17"/>
            <p:cNvSpPr/>
            <p:nvPr>
              <p:custDataLst>
                <p:tags r:id="rId11"/>
              </p:custDataLst>
            </p:nvPr>
          </p:nvSpPr>
          <p:spPr>
            <a:xfrm>
              <a:off x="1978" y="4692"/>
              <a:ext cx="3046" cy="3704"/>
            </a:xfrm>
            <a:prstGeom prst="rect">
              <a:avLst/>
            </a:prstGeom>
          </p:spPr>
          <p:txBody>
            <a:bodyPr vert="horz" wrap="square"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Relationship with colleagues</a:t>
              </a:r>
            </a:p>
            <a:p>
              <a:pPr lvl="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Relationship with superiors</a:t>
              </a:r>
            </a:p>
            <a:p>
              <a:pPr lvl="0" algn="l">
                <a:buClrTx/>
                <a:buSzTx/>
                <a:buFont typeface="汉仪魏碑简" panose="02010600000101010101" charset="-128"/>
                <a:buChar char="l"/>
              </a:pPr>
              <a:r>
                <a:rPr lang="zh-CN" altLang="en-US" sz="2000">
                  <a:cs typeface="汉仪魏碑简" panose="02010600000101010101" charset="-128"/>
                  <a:sym typeface="汉仪魏碑简" panose="02010600000101010101" charset="-128"/>
                </a:rPr>
                <a:t>Relationship with subordinates</a:t>
              </a:r>
            </a:p>
          </p:txBody>
        </p:sp>
        <p:sp>
          <p:nvSpPr>
            <p:cNvPr id="19" name="平行四边形 18"/>
            <p:cNvSpPr/>
            <p:nvPr>
              <p:custDataLst>
                <p:tags r:id="rId12"/>
              </p:custDataLst>
            </p:nvPr>
          </p:nvSpPr>
          <p:spPr>
            <a:xfrm>
              <a:off x="1798" y="3897"/>
              <a:ext cx="2739" cy="172"/>
            </a:xfrm>
            <a:prstGeom prst="parallelogram">
              <a:avLst>
                <a:gd name="adj" fmla="val 272674"/>
              </a:avLst>
            </a:prstGeom>
            <a:solidFill>
              <a:srgbClr val="D0AC78"/>
            </a:solidFill>
            <a:ln>
              <a:noFill/>
            </a:ln>
            <a:effectLst>
              <a:glow rad="63500">
                <a:srgbClr val="EFE3D1">
                  <a:alpha val="40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5" name="内容占位符 2"/>
          <p:cNvSpPr>
            <a:spLocks noGrp="1"/>
          </p:cNvSpPr>
          <p:nvPr>
            <p:custDataLst>
              <p:tags r:id="rId8"/>
            </p:custDataLst>
          </p:nvPr>
        </p:nvSpPr>
        <p:spPr>
          <a:xfrm>
            <a:off x="957580" y="962025"/>
            <a:ext cx="10515600" cy="5549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t>Implementation of organizational development - work design</a:t>
            </a:r>
          </a:p>
        </p:txBody>
      </p:sp>
    </p:spTree>
    <p:custDataLst>
      <p:tags r:id="rId1"/>
    </p:custData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custDataLst>
              <p:tags r:id="rId2"/>
            </p:custDataLst>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3"/>
            </p:custDataLst>
          </p:nvPr>
        </p:nvPicPr>
        <p:blipFill>
          <a:blip r:embed="rId33"/>
          <a:srcRect r="65000"/>
          <a:stretch>
            <a:fillRect/>
          </a:stretch>
        </p:blipFill>
        <p:spPr>
          <a:xfrm rot="16200000">
            <a:off x="1471295" y="2028825"/>
            <a:ext cx="3325495" cy="6344920"/>
          </a:xfrm>
          <a:prstGeom prst="rect">
            <a:avLst/>
          </a:prstGeom>
        </p:spPr>
      </p:pic>
      <p:sp>
        <p:nvSpPr>
          <p:cNvPr id="6" name="文本框 5"/>
          <p:cNvSpPr txBox="1"/>
          <p:nvPr>
            <p:custDataLst>
              <p:tags r:id="rId4"/>
            </p:custDataLst>
          </p:nvPr>
        </p:nvSpPr>
        <p:spPr>
          <a:xfrm>
            <a:off x="1688465" y="1932940"/>
            <a:ext cx="2469515" cy="2247900"/>
          </a:xfrm>
          <a:prstGeom prst="rect">
            <a:avLst/>
          </a:prstGeom>
          <a:noFill/>
        </p:spPr>
        <p:txBody>
          <a:bodyPr wrap="square" rtlCol="0" anchor="t">
            <a:noAutofit/>
          </a:bodyPr>
          <a:lstStyle/>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a:t>
            </a:r>
            <a:r>
              <a:rPr lang="en-US" altLang="zh-CN" sz="4800">
                <a:latin typeface="汉仪魏碑简" panose="02010600000101010101" charset="-128"/>
                <a:ea typeface="汉仪魏碑简" panose="02010600000101010101" charset="-128"/>
                <a:cs typeface="汉仪魏碑简" panose="02010600000101010101" charset="-128"/>
                <a:sym typeface="汉仪魏碑简" panose="02010600000101010101" charset="-128"/>
              </a:rPr>
              <a:t>C</a:t>
            </a:r>
          </a:p>
        </p:txBody>
      </p:sp>
      <p:grpSp>
        <p:nvGrpSpPr>
          <p:cNvPr id="16" name="组合 15"/>
          <p:cNvGrpSpPr/>
          <p:nvPr/>
        </p:nvGrpSpPr>
        <p:grpSpPr>
          <a:xfrm>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custDataLst>
                  <p:tags r:id="rId30"/>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31"/>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custDataLst>
                <p:tags r:id="rId29"/>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p>
          </p:txBody>
        </p:sp>
      </p:grpSp>
      <p:grpSp>
        <p:nvGrpSpPr>
          <p:cNvPr id="12" name="组合 11"/>
          <p:cNvGrpSpPr/>
          <p:nvPr/>
        </p:nvGrpSpPr>
        <p:grpSpPr>
          <a:xfrm>
            <a:off x="7014210" y="1100455"/>
            <a:ext cx="5177155" cy="1141095"/>
            <a:chOff x="11094" y="2627"/>
            <a:chExt cx="1040" cy="1364"/>
          </a:xfrm>
        </p:grpSpPr>
        <p:sp>
          <p:nvSpPr>
            <p:cNvPr id="13" name="矩形 12"/>
            <p:cNvSpPr/>
            <p:nvPr>
              <p:custDataLst>
                <p:tags r:id="rId27"/>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28"/>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5"/>
            </p:custDataLst>
          </p:nvPr>
        </p:nvSpPr>
        <p:spPr>
          <a:xfrm>
            <a:off x="7006590" y="1423035"/>
            <a:ext cx="4622165"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21" name="组合 20"/>
          <p:cNvGrpSpPr/>
          <p:nvPr/>
        </p:nvGrpSpPr>
        <p:grpSpPr>
          <a:xfrm>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custDataLst>
                  <p:tags r:id="rId2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2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custDataLst>
                <p:tags r:id="rId24"/>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p>
          </p:txBody>
        </p:sp>
      </p:grpSp>
      <p:grpSp>
        <p:nvGrpSpPr>
          <p:cNvPr id="26" name="组合 25"/>
          <p:cNvGrpSpPr/>
          <p:nvPr/>
        </p:nvGrpSpPr>
        <p:grpSpPr>
          <a:xfrm>
            <a:off x="7014210" y="2398395"/>
            <a:ext cx="5177790" cy="1141095"/>
            <a:chOff x="11094" y="2627"/>
            <a:chExt cx="1040" cy="1364"/>
          </a:xfrm>
        </p:grpSpPr>
        <p:sp>
          <p:nvSpPr>
            <p:cNvPr id="27" name="矩形 26"/>
            <p:cNvSpPr/>
            <p:nvPr>
              <p:custDataLst>
                <p:tags r:id="rId22"/>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custDataLst>
                <p:tags r:id="rId23"/>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custDataLst>
              <p:tags r:id="rId6"/>
            </p:custDataLst>
          </p:nvPr>
        </p:nvSpPr>
        <p:spPr>
          <a:xfrm>
            <a:off x="7020560" y="2577465"/>
            <a:ext cx="4863465"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31" name="组合 30"/>
          <p:cNvGrpSpPr/>
          <p:nvPr/>
        </p:nvGrpSpPr>
        <p:grpSpPr>
          <a:xfrm>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custDataLst>
                  <p:tags r:id="rId20"/>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custDataLst>
                  <p:tags r:id="rId21"/>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custDataLst>
                <p:tags r:id="rId19"/>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p>
          </p:txBody>
        </p:sp>
      </p:grpSp>
      <p:grpSp>
        <p:nvGrpSpPr>
          <p:cNvPr id="36" name="组合 35"/>
          <p:cNvGrpSpPr/>
          <p:nvPr/>
        </p:nvGrpSpPr>
        <p:grpSpPr>
          <a:xfrm>
            <a:off x="7013575" y="3696335"/>
            <a:ext cx="5179060" cy="1141095"/>
            <a:chOff x="11094" y="2627"/>
            <a:chExt cx="1040" cy="1364"/>
          </a:xfrm>
        </p:grpSpPr>
        <p:sp>
          <p:nvSpPr>
            <p:cNvPr id="37" name="矩形 36"/>
            <p:cNvSpPr/>
            <p:nvPr>
              <p:custDataLst>
                <p:tags r:id="rId17"/>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custDataLst>
                <p:tags r:id="rId18"/>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custDataLst>
              <p:tags r:id="rId7"/>
            </p:custDataLst>
          </p:nvPr>
        </p:nvSpPr>
        <p:spPr>
          <a:xfrm>
            <a:off x="7042150" y="3837305"/>
            <a:ext cx="5180330"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41" name="组合 40"/>
          <p:cNvGrpSpPr/>
          <p:nvPr/>
        </p:nvGrpSpPr>
        <p:grpSpPr>
          <a:xfrm>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custDataLst>
                  <p:tags r:id="rId1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1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custDataLst>
                <p:tags r:id="rId14"/>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p>
          </p:txBody>
        </p:sp>
      </p:grpSp>
      <p:grpSp>
        <p:nvGrpSpPr>
          <p:cNvPr id="46" name="组合 45"/>
          <p:cNvGrpSpPr/>
          <p:nvPr/>
        </p:nvGrpSpPr>
        <p:grpSpPr>
          <a:xfrm>
            <a:off x="7014210" y="4994275"/>
            <a:ext cx="5177155" cy="1141095"/>
            <a:chOff x="11094" y="2627"/>
            <a:chExt cx="1040" cy="1364"/>
          </a:xfrm>
        </p:grpSpPr>
        <p:sp>
          <p:nvSpPr>
            <p:cNvPr id="47" name="矩形 46"/>
            <p:cNvSpPr/>
            <p:nvPr>
              <p:custDataLst>
                <p:tags r:id="rId12"/>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custDataLst>
                <p:tags r:id="rId13"/>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custDataLst>
              <p:tags r:id="rId8"/>
            </p:custDataLst>
          </p:nvPr>
        </p:nvSpPr>
        <p:spPr>
          <a:xfrm>
            <a:off x="7041515" y="5177155"/>
            <a:ext cx="4805680" cy="553085"/>
          </a:xfrm>
          <a:prstGeom prst="rect">
            <a:avLst/>
          </a:prstGeom>
          <a:noFill/>
        </p:spPr>
        <p:txBody>
          <a:bodyPr wrap="square" rtlCol="0" anchor="t">
            <a:spAutoFit/>
          </a:bodyPr>
          <a:lstStyle/>
          <a:p>
            <a:pPr algn="l"/>
            <a:r>
              <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p>
        </p:txBody>
      </p:sp>
      <p:sp>
        <p:nvSpPr>
          <p:cNvPr id="52" name="文本框 51"/>
          <p:cNvSpPr txBox="1"/>
          <p:nvPr>
            <p:custDataLst>
              <p:tags r:id="rId9"/>
            </p:custDataLst>
          </p:nvPr>
        </p:nvSpPr>
        <p:spPr>
          <a:xfrm>
            <a:off x="7413625" y="5671820"/>
            <a:ext cx="3582035" cy="275590"/>
          </a:xfrm>
          <a:prstGeom prst="rect">
            <a:avLst/>
          </a:prstGeom>
          <a:noFill/>
        </p:spPr>
        <p:txBody>
          <a:bodyPr wrap="square" rtlCol="0" anchor="t">
            <a:spAutoFit/>
          </a:bodyPr>
          <a:lstStyle/>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10"/>
            </p:custDataLst>
          </p:nvPr>
        </p:nvSpPr>
        <p:spPr>
          <a:xfrm>
            <a:off x="603885" y="2795270"/>
            <a:ext cx="5489575" cy="1562100"/>
          </a:xfrm>
          <a:prstGeom prst="rect">
            <a:avLst/>
          </a:prstGeom>
          <a:noFill/>
        </p:spPr>
        <p:txBody>
          <a:bodyPr wrap="square" rtlCol="0">
            <a:noAutofit/>
          </a:bodyPr>
          <a:lstStyle/>
          <a:p>
            <a:pPr algn="l">
              <a:lnSpc>
                <a:spcPct val="110000"/>
              </a:lnSpc>
              <a:buClrTx/>
              <a:buSzTx/>
              <a:buFontTx/>
            </a:pPr>
            <a:r>
              <a:rPr lang="zh-CN" altLang="en-US" sz="2400">
                <a:latin typeface="汉仪魏碑简" panose="02010600000101010101" charset="-128"/>
                <a:ea typeface="汉仪魏碑简" panose="02010600000101010101" charset="-128"/>
                <a:cs typeface="汉仪魏碑繁" panose="02010600000101010101" charset="-122"/>
                <a:sym typeface="汉仪魏碑繁" panose="02010600000101010101" charset="-122"/>
              </a:rPr>
              <a:t>Driving factors and resistance to change</a:t>
            </a:r>
            <a:endParaRPr lang="zh-CN" altLang="en-US" sz="2400"/>
          </a:p>
        </p:txBody>
      </p:sp>
      <p:sp>
        <p:nvSpPr>
          <p:cNvPr id="4" name="Freeform 5"/>
          <p:cNvSpPr/>
          <p:nvPr userDrawn="1">
            <p:custDataLst>
              <p:tags r:id="rId11"/>
            </p:custDataLst>
          </p:nvPr>
        </p:nvSpPr>
        <p:spPr bwMode="auto">
          <a:xfrm>
            <a:off x="4725670" y="0"/>
            <a:ext cx="5741035" cy="6858000"/>
          </a:xfrm>
          <a:custGeom>
            <a:avLst/>
            <a:gdLst>
              <a:gd name="T0" fmla="*/ 2801 w 7700"/>
              <a:gd name="T1" fmla="*/ 0 h 5412"/>
              <a:gd name="T2" fmla="*/ 7700 w 7700"/>
              <a:gd name="T3" fmla="*/ 0 h 5412"/>
              <a:gd name="T4" fmla="*/ 4902 w 7700"/>
              <a:gd name="T5" fmla="*/ 5412 h 5412"/>
              <a:gd name="T6" fmla="*/ 0 w 7700"/>
              <a:gd name="T7" fmla="*/ 5412 h 5412"/>
              <a:gd name="T8" fmla="*/ 2801 w 7700"/>
              <a:gd name="T9" fmla="*/ 0 h 5412"/>
            </a:gdLst>
            <a:ahLst/>
            <a:cxnLst>
              <a:cxn ang="0">
                <a:pos x="T0" y="T1"/>
              </a:cxn>
              <a:cxn ang="0">
                <a:pos x="T2" y="T3"/>
              </a:cxn>
              <a:cxn ang="0">
                <a:pos x="T4" y="T5"/>
              </a:cxn>
              <a:cxn ang="0">
                <a:pos x="T6" y="T7"/>
              </a:cxn>
              <a:cxn ang="0">
                <a:pos x="T8" y="T9"/>
              </a:cxn>
            </a:cxnLst>
            <a:rect l="0" t="0" r="r" b="b"/>
            <a:pathLst>
              <a:path w="7700" h="5412">
                <a:moveTo>
                  <a:pt x="2801" y="0"/>
                </a:moveTo>
                <a:lnTo>
                  <a:pt x="7700" y="0"/>
                </a:lnTo>
                <a:lnTo>
                  <a:pt x="4902" y="5412"/>
                </a:lnTo>
                <a:lnTo>
                  <a:pt x="0" y="5412"/>
                </a:lnTo>
                <a:lnTo>
                  <a:pt x="2801" y="0"/>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汉仪旗黑-55简" panose="00020600040101010101" charset="-128"/>
            </a:endParaRPr>
          </a:p>
        </p:txBody>
      </p:sp>
    </p:spTree>
    <p:custDataLst>
      <p:tags r:id="rId1"/>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内容占位符 2"/>
          <p:cNvSpPr>
            <a:spLocks noGrp="1"/>
          </p:cNvSpPr>
          <p:nvPr>
            <p:custDataLst>
              <p:tags r:id="rId8"/>
            </p:custDataLst>
          </p:nvPr>
        </p:nvSpPr>
        <p:spPr>
          <a:xfrm>
            <a:off x="838200" y="759460"/>
            <a:ext cx="10515600" cy="6000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1000"/>
              </a:spcBef>
              <a:spcAft>
                <a:spcPts val="0"/>
              </a:spcAft>
              <a:buNone/>
            </a:pPr>
            <a:r>
              <a:rPr dirty="0"/>
              <a:t>Dynamic analysis of organizational development</a:t>
            </a:r>
          </a:p>
        </p:txBody>
      </p:sp>
      <p:grpSp>
        <p:nvGrpSpPr>
          <p:cNvPr id="16" name="组合 15"/>
          <p:cNvGrpSpPr/>
          <p:nvPr/>
        </p:nvGrpSpPr>
        <p:grpSpPr>
          <a:xfrm>
            <a:off x="287655" y="1261745"/>
            <a:ext cx="4451985" cy="5475630"/>
            <a:chOff x="773" y="2346"/>
            <a:chExt cx="7011" cy="8623"/>
          </a:xfrm>
        </p:grpSpPr>
        <p:grpSp>
          <p:nvGrpSpPr>
            <p:cNvPr id="20" name="组合 19"/>
            <p:cNvGrpSpPr/>
            <p:nvPr>
              <p:custDataLst>
                <p:tags r:id="rId27"/>
              </p:custDataLst>
            </p:nvPr>
          </p:nvGrpSpPr>
          <p:grpSpPr>
            <a:xfrm>
              <a:off x="1644" y="6577"/>
              <a:ext cx="5010" cy="4392"/>
              <a:chOff x="1509763" y="2103988"/>
              <a:chExt cx="2343118" cy="2442863"/>
            </a:xfrm>
            <a:solidFill>
              <a:srgbClr val="5B9BD5"/>
            </a:solidFill>
          </p:grpSpPr>
          <p:cxnSp>
            <p:nvCxnSpPr>
              <p:cNvPr id="5" name="直接连接符 4"/>
              <p:cNvCxnSpPr/>
              <p:nvPr>
                <p:custDataLst>
                  <p:tags r:id="rId31"/>
                </p:custDataLst>
              </p:nvPr>
            </p:nvCxnSpPr>
            <p:spPr>
              <a:xfrm>
                <a:off x="1658860" y="4341453"/>
                <a:ext cx="2045289" cy="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cxnSp>
            <p:nvCxnSpPr>
              <p:cNvPr id="6" name="直接连接符 5"/>
              <p:cNvCxnSpPr/>
              <p:nvPr>
                <p:custDataLst>
                  <p:tags r:id="rId32"/>
                </p:custDataLst>
              </p:nvPr>
            </p:nvCxnSpPr>
            <p:spPr>
              <a:xfrm flipH="1" flipV="1">
                <a:off x="1645665" y="2328606"/>
                <a:ext cx="21515" cy="185716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sp>
            <p:nvSpPr>
              <p:cNvPr id="10" name="不完整圆 9"/>
              <p:cNvSpPr/>
              <p:nvPr>
                <p:custDataLst>
                  <p:tags r:id="rId33"/>
                </p:custDataLst>
              </p:nvPr>
            </p:nvSpPr>
            <p:spPr>
              <a:xfrm rot="19696084">
                <a:off x="1509763" y="4148498"/>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1" name="不完整圆 10"/>
              <p:cNvSpPr/>
              <p:nvPr>
                <p:custDataLst>
                  <p:tags r:id="rId34"/>
                </p:custDataLst>
              </p:nvPr>
            </p:nvSpPr>
            <p:spPr>
              <a:xfrm rot="1903916" flipH="1">
                <a:off x="3554483" y="4148499"/>
                <a:ext cx="298398"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椭圆 11"/>
              <p:cNvSpPr/>
              <p:nvPr>
                <p:custDataLst>
                  <p:tags r:id="rId35"/>
                </p:custDataLst>
              </p:nvPr>
            </p:nvSpPr>
            <p:spPr>
              <a:xfrm>
                <a:off x="1566997" y="2103988"/>
                <a:ext cx="143912" cy="143912"/>
              </a:xfrm>
              <a:prstGeom prst="ellipse">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3" name="矩形 12"/>
            <p:cNvSpPr/>
            <p:nvPr>
              <p:custDataLst>
                <p:tags r:id="rId28"/>
              </p:custDataLst>
            </p:nvPr>
          </p:nvSpPr>
          <p:spPr>
            <a:xfrm>
              <a:off x="773" y="2346"/>
              <a:ext cx="7011" cy="1532"/>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200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Motivation of organizational development</a:t>
              </a:r>
            </a:p>
          </p:txBody>
        </p:sp>
        <p:sp>
          <p:nvSpPr>
            <p:cNvPr id="14" name="矩形 13"/>
            <p:cNvSpPr/>
            <p:nvPr>
              <p:custDataLst>
                <p:tags r:id="rId29"/>
              </p:custDataLst>
            </p:nvPr>
          </p:nvSpPr>
          <p:spPr>
            <a:xfrm>
              <a:off x="1911" y="3387"/>
              <a:ext cx="5486" cy="4427"/>
            </a:xfrm>
            <a:prstGeom prst="rect">
              <a:avLst/>
            </a:prstGeom>
          </p:spPr>
          <p:txBody>
            <a:bodyPr vert="horz" wrap="square" lIns="91440" tIns="45720" rIns="91440" bIns="45720" rtlCol="0" anchor="t">
              <a:noAutofit/>
            </a:bodyPr>
            <a:lstStyle/>
            <a:p>
              <a:pPr marL="285750" lvl="0" indent="-285750" algn="l">
                <a:lnSpc>
                  <a:spcPct val="120000"/>
                </a:lnSpc>
                <a:spcBef>
                  <a:spcPts val="1000"/>
                </a:spcBef>
                <a:spcAft>
                  <a:spcPts val="0"/>
                </a:spcAft>
                <a:buClrTx/>
                <a:buSzTx/>
                <a:buFont typeface="汉仪魏碑简" panose="02010600000101010101" charset="-128"/>
                <a:buChar char="l"/>
              </a:pPr>
              <a:r>
                <a:rPr dirty="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Adjustment of organizational objectives</a:t>
              </a:r>
            </a:p>
            <a:p>
              <a:pPr marL="285750" lvl="0" indent="-285750" algn="l">
                <a:lnSpc>
                  <a:spcPct val="120000"/>
                </a:lnSpc>
                <a:spcBef>
                  <a:spcPts val="1000"/>
                </a:spcBef>
                <a:spcAft>
                  <a:spcPts val="0"/>
                </a:spcAft>
                <a:buClrTx/>
                <a:buSzTx/>
                <a:buFont typeface="汉仪魏碑简" panose="02010600000101010101" charset="-128"/>
                <a:buChar char="l"/>
              </a:pPr>
              <a:r>
                <a:rPr dirty="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Adjustment of organizational functions</a:t>
              </a:r>
            </a:p>
            <a:p>
              <a:pPr marL="285750" lvl="0" indent="-285750" algn="l">
                <a:lnSpc>
                  <a:spcPct val="120000"/>
                </a:lnSpc>
                <a:spcBef>
                  <a:spcPts val="1000"/>
                </a:spcBef>
                <a:spcAft>
                  <a:spcPts val="0"/>
                </a:spcAft>
                <a:buClrTx/>
                <a:buSzTx/>
                <a:buFont typeface="汉仪魏碑简" panose="02010600000101010101" charset="-128"/>
                <a:buChar char="l"/>
              </a:pPr>
              <a:r>
                <a:rPr dirty="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Adjustment of organizational structure</a:t>
              </a:r>
            </a:p>
            <a:p>
              <a:pPr marL="285750" lvl="0" indent="-285750" algn="l">
                <a:lnSpc>
                  <a:spcPct val="120000"/>
                </a:lnSpc>
                <a:spcBef>
                  <a:spcPts val="1000"/>
                </a:spcBef>
                <a:spcAft>
                  <a:spcPts val="0"/>
                </a:spcAft>
                <a:buClrTx/>
                <a:buSzTx/>
                <a:buFont typeface="汉仪魏碑简" panose="02010600000101010101" charset="-128"/>
                <a:buChar char="l"/>
              </a:pPr>
              <a:r>
                <a:rPr dirty="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Adjustment of organization personnel</a:t>
              </a:r>
            </a:p>
            <a:p>
              <a:pPr marL="285750" lvl="0" indent="-285750" algn="l">
                <a:lnSpc>
                  <a:spcPct val="120000"/>
                </a:lnSpc>
                <a:spcBef>
                  <a:spcPts val="1000"/>
                </a:spcBef>
                <a:spcAft>
                  <a:spcPts val="0"/>
                </a:spcAft>
                <a:buClrTx/>
                <a:buSzTx/>
                <a:buFont typeface="汉仪魏碑简" panose="02010600000101010101" charset="-128"/>
                <a:buChar char="l"/>
              </a:pPr>
              <a:r>
                <a:rPr dirty="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External motivation of organizational development</a:t>
              </a:r>
            </a:p>
            <a:p>
              <a:pPr marL="285750" lvl="0" indent="-285750" algn="l">
                <a:lnSpc>
                  <a:spcPct val="120000"/>
                </a:lnSpc>
                <a:spcBef>
                  <a:spcPts val="1000"/>
                </a:spcBef>
                <a:spcAft>
                  <a:spcPts val="0"/>
                </a:spcAft>
                <a:buClrTx/>
                <a:buSzTx/>
                <a:buFont typeface="汉仪魏碑简" panose="02010600000101010101" charset="-128"/>
                <a:buChar char="l"/>
              </a:pPr>
              <a:r>
                <a:rPr dirty="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Development and change of technology</a:t>
              </a:r>
            </a:p>
          </p:txBody>
        </p:sp>
        <p:cxnSp>
          <p:nvCxnSpPr>
            <p:cNvPr id="15" name="直接连接符 14"/>
            <p:cNvCxnSpPr/>
            <p:nvPr>
              <p:custDataLst>
                <p:tags r:id="rId30"/>
              </p:custDataLst>
            </p:nvPr>
          </p:nvCxnSpPr>
          <p:spPr>
            <a:xfrm>
              <a:off x="2518" y="3201"/>
              <a:ext cx="3280"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grpSp>
        <p:nvGrpSpPr>
          <p:cNvPr id="17" name="组合 16"/>
          <p:cNvGrpSpPr/>
          <p:nvPr/>
        </p:nvGrpSpPr>
        <p:grpSpPr>
          <a:xfrm>
            <a:off x="4561840" y="1315085"/>
            <a:ext cx="4055110" cy="4327525"/>
            <a:chOff x="1644" y="2430"/>
            <a:chExt cx="6386" cy="6815"/>
          </a:xfrm>
        </p:grpSpPr>
        <p:grpSp>
          <p:nvGrpSpPr>
            <p:cNvPr id="21" name="组合 20"/>
            <p:cNvGrpSpPr/>
            <p:nvPr>
              <p:custDataLst>
                <p:tags r:id="rId18"/>
              </p:custDataLst>
            </p:nvPr>
          </p:nvGrpSpPr>
          <p:grpSpPr>
            <a:xfrm>
              <a:off x="1644" y="6577"/>
              <a:ext cx="5008" cy="2544"/>
              <a:chOff x="1509763" y="2103988"/>
              <a:chExt cx="2342284" cy="1414979"/>
            </a:xfrm>
            <a:solidFill>
              <a:srgbClr val="5B9BD5"/>
            </a:solidFill>
          </p:grpSpPr>
          <p:cxnSp>
            <p:nvCxnSpPr>
              <p:cNvPr id="37" name="直接连接符 36"/>
              <p:cNvCxnSpPr/>
              <p:nvPr>
                <p:custDataLst>
                  <p:tags r:id="rId22"/>
                </p:custDataLst>
              </p:nvPr>
            </p:nvCxnSpPr>
            <p:spPr>
              <a:xfrm>
                <a:off x="1656313" y="3313569"/>
                <a:ext cx="2045507" cy="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cxnSp>
            <p:nvCxnSpPr>
              <p:cNvPr id="39" name="直接连接符 38"/>
              <p:cNvCxnSpPr/>
              <p:nvPr>
                <p:custDataLst>
                  <p:tags r:id="rId23"/>
                </p:custDataLst>
              </p:nvPr>
            </p:nvCxnSpPr>
            <p:spPr>
              <a:xfrm flipV="1">
                <a:off x="1645665" y="2235391"/>
                <a:ext cx="0" cy="1087703"/>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sp>
            <p:nvSpPr>
              <p:cNvPr id="40" name="不完整圆 9"/>
              <p:cNvSpPr/>
              <p:nvPr>
                <p:custDataLst>
                  <p:tags r:id="rId24"/>
                </p:custDataLst>
              </p:nvPr>
            </p:nvSpPr>
            <p:spPr>
              <a:xfrm rot="19696084">
                <a:off x="1509763" y="3120614"/>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1" name="不完整圆 10"/>
              <p:cNvSpPr/>
              <p:nvPr>
                <p:custDataLst>
                  <p:tags r:id="rId25"/>
                </p:custDataLst>
              </p:nvPr>
            </p:nvSpPr>
            <p:spPr>
              <a:xfrm rot="1903916" flipH="1">
                <a:off x="3553283" y="3120615"/>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8" name="椭圆 87"/>
              <p:cNvSpPr/>
              <p:nvPr>
                <p:custDataLst>
                  <p:tags r:id="rId26"/>
                </p:custDataLst>
              </p:nvPr>
            </p:nvSpPr>
            <p:spPr>
              <a:xfrm>
                <a:off x="1566997" y="2103988"/>
                <a:ext cx="143912" cy="143912"/>
              </a:xfrm>
              <a:prstGeom prst="ellipse">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89" name="矩形 88"/>
            <p:cNvSpPr/>
            <p:nvPr>
              <p:custDataLst>
                <p:tags r:id="rId19"/>
              </p:custDataLst>
            </p:nvPr>
          </p:nvSpPr>
          <p:spPr>
            <a:xfrm>
              <a:off x="2123" y="2430"/>
              <a:ext cx="5907" cy="980"/>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dynamic composition of organizational development</a:t>
              </a:r>
            </a:p>
          </p:txBody>
        </p:sp>
        <p:sp>
          <p:nvSpPr>
            <p:cNvPr id="90" name="矩形 89"/>
            <p:cNvSpPr/>
            <p:nvPr>
              <p:custDataLst>
                <p:tags r:id="rId20"/>
              </p:custDataLst>
            </p:nvPr>
          </p:nvSpPr>
          <p:spPr>
            <a:xfrm>
              <a:off x="1924" y="4818"/>
              <a:ext cx="4833" cy="4427"/>
            </a:xfrm>
            <a:prstGeom prst="rect">
              <a:avLst/>
            </a:prstGeom>
          </p:spPr>
          <p:txBody>
            <a:bodyPr vert="horz" wrap="square" lIns="91440" tIns="45720" rIns="91440" bIns="45720" rtlCol="0" anchor="t">
              <a:noAutofit/>
            </a:bodyPr>
            <a:lstStyle/>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power of growth</a:t>
              </a:r>
            </a:p>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power of hindrance</a:t>
              </a:r>
            </a:p>
          </p:txBody>
        </p:sp>
        <p:cxnSp>
          <p:nvCxnSpPr>
            <p:cNvPr id="91" name="直接连接符 90"/>
            <p:cNvCxnSpPr/>
            <p:nvPr>
              <p:custDataLst>
                <p:tags r:id="rId21"/>
              </p:custDataLst>
            </p:nvPr>
          </p:nvCxnSpPr>
          <p:spPr>
            <a:xfrm>
              <a:off x="2406" y="4181"/>
              <a:ext cx="3499"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grpSp>
        <p:nvGrpSpPr>
          <p:cNvPr id="92" name="组合 91"/>
          <p:cNvGrpSpPr/>
          <p:nvPr/>
        </p:nvGrpSpPr>
        <p:grpSpPr>
          <a:xfrm>
            <a:off x="8193405" y="1293495"/>
            <a:ext cx="3499485" cy="5461660"/>
            <a:chOff x="1644" y="2396"/>
            <a:chExt cx="5511" cy="8601"/>
          </a:xfrm>
        </p:grpSpPr>
        <p:grpSp>
          <p:nvGrpSpPr>
            <p:cNvPr id="93" name="组合 92"/>
            <p:cNvGrpSpPr/>
            <p:nvPr>
              <p:custDataLst>
                <p:tags r:id="rId9"/>
              </p:custDataLst>
            </p:nvPr>
          </p:nvGrpSpPr>
          <p:grpSpPr>
            <a:xfrm>
              <a:off x="1644" y="6577"/>
              <a:ext cx="5008" cy="4420"/>
              <a:chOff x="1509763" y="2103920"/>
              <a:chExt cx="2342284" cy="2458505"/>
            </a:xfrm>
            <a:solidFill>
              <a:srgbClr val="5B9BD5"/>
            </a:solidFill>
          </p:grpSpPr>
          <p:cxnSp>
            <p:nvCxnSpPr>
              <p:cNvPr id="94" name="直接连接符 93"/>
              <p:cNvCxnSpPr/>
              <p:nvPr>
                <p:custDataLst>
                  <p:tags r:id="rId13"/>
                </p:custDataLst>
              </p:nvPr>
            </p:nvCxnSpPr>
            <p:spPr>
              <a:xfrm>
                <a:off x="1656313" y="4357027"/>
                <a:ext cx="2045507" cy="0"/>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cxnSp>
            <p:nvCxnSpPr>
              <p:cNvPr id="95" name="直接连接符 94"/>
              <p:cNvCxnSpPr>
                <a:endCxn id="98" idx="0"/>
              </p:cNvCxnSpPr>
              <p:nvPr>
                <p:custDataLst>
                  <p:tags r:id="rId14"/>
                </p:custDataLst>
              </p:nvPr>
            </p:nvCxnSpPr>
            <p:spPr>
              <a:xfrm flipH="1" flipV="1">
                <a:off x="1638649" y="2103920"/>
                <a:ext cx="7016" cy="2262632"/>
              </a:xfrm>
              <a:prstGeom prst="line">
                <a:avLst/>
              </a:prstGeom>
              <a:grpFill/>
              <a:ln w="28575">
                <a:solidFill>
                  <a:srgbClr val="906932"/>
                </a:solidFill>
              </a:ln>
            </p:spPr>
            <p:style>
              <a:lnRef idx="1">
                <a:srgbClr val="ADB9CA"/>
              </a:lnRef>
              <a:fillRef idx="0">
                <a:srgbClr val="ADB9CA"/>
              </a:fillRef>
              <a:effectRef idx="0">
                <a:srgbClr val="ADB9CA"/>
              </a:effectRef>
              <a:fontRef idx="minor">
                <a:sysClr val="windowText" lastClr="000000"/>
              </a:fontRef>
            </p:style>
          </p:cxnSp>
          <p:sp>
            <p:nvSpPr>
              <p:cNvPr id="96" name="不完整圆 9"/>
              <p:cNvSpPr/>
              <p:nvPr>
                <p:custDataLst>
                  <p:tags r:id="rId15"/>
                </p:custDataLst>
              </p:nvPr>
            </p:nvSpPr>
            <p:spPr>
              <a:xfrm rot="19696084">
                <a:off x="1509763" y="4164072"/>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7" name="不完整圆 10"/>
              <p:cNvSpPr/>
              <p:nvPr>
                <p:custDataLst>
                  <p:tags r:id="rId16"/>
                </p:custDataLst>
              </p:nvPr>
            </p:nvSpPr>
            <p:spPr>
              <a:xfrm rot="1903916" flipH="1">
                <a:off x="3553283" y="4164073"/>
                <a:ext cx="298764" cy="398352"/>
              </a:xfrm>
              <a:prstGeom prst="pie">
                <a:avLst>
                  <a:gd name="adj1" fmla="val 18113453"/>
                  <a:gd name="adj2" fmla="val 1889938"/>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a:solidFill>
                    <a:sysClr val="windowText" lastClr="000000"/>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8" name="椭圆 97"/>
              <p:cNvSpPr/>
              <p:nvPr>
                <p:custDataLst>
                  <p:tags r:id="rId17"/>
                </p:custDataLst>
              </p:nvPr>
            </p:nvSpPr>
            <p:spPr>
              <a:xfrm>
                <a:off x="1566997" y="2103988"/>
                <a:ext cx="143912" cy="143912"/>
              </a:xfrm>
              <a:prstGeom prst="ellipse">
                <a:avLst/>
              </a:prstGeom>
              <a:solidFill>
                <a:srgbClr val="906932"/>
              </a:solidFill>
              <a:ln>
                <a:solidFill>
                  <a:srgbClr val="906932"/>
                </a:solidFill>
              </a:ln>
            </p:spPr>
            <p:style>
              <a:lnRef idx="2">
                <a:srgbClr val="ADB9CA">
                  <a:shade val="50000"/>
                </a:srgbClr>
              </a:lnRef>
              <a:fillRef idx="1">
                <a:srgbClr val="ADB9CA"/>
              </a:fillRef>
              <a:effectRef idx="0">
                <a:srgbClr val="ADB9CA"/>
              </a:effectRef>
              <a:fontRef idx="minor">
                <a:sysClr val="window" lastClr="FFFFFF"/>
              </a:fontRef>
            </p:style>
            <p:txBody>
              <a:bodyPr rtlCol="0" anchor="ctr"/>
              <a:lstStyle/>
              <a:p>
                <a:pPr algn="ctr"/>
                <a:endParaRPr lang="zh-CN" altLang="en-US" dirty="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99" name="矩形 98"/>
            <p:cNvSpPr/>
            <p:nvPr>
              <p:custDataLst>
                <p:tags r:id="rId10"/>
              </p:custDataLst>
            </p:nvPr>
          </p:nvSpPr>
          <p:spPr>
            <a:xfrm>
              <a:off x="1773" y="2396"/>
              <a:ext cx="5352" cy="1276"/>
            </a:xfrm>
            <a:prstGeom prst="rect">
              <a:avLst/>
            </a:prstGeom>
          </p:spPr>
          <p:txBody>
            <a:bodyPr vert="horz" wrap="square" lIns="91440" tIns="45720" rIns="91440" bIns="45720" rtlCol="0" anchor="t">
              <a:noAutofit/>
            </a:bodyPr>
            <a:lstStyle/>
            <a:p>
              <a:pPr lvl="0" algn="l">
                <a:lnSpc>
                  <a:spcPct val="120000"/>
                </a:lnSpc>
                <a:spcBef>
                  <a:spcPts val="1000"/>
                </a:spcBef>
                <a:spcAft>
                  <a:spcPts val="0"/>
                </a:spcAft>
                <a:buClrTx/>
                <a:buSzTx/>
                <a:buFont typeface="汉仪魏碑简" panose="02010600000101010101" charset="-128"/>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 and restriction of organizational development</a:t>
              </a:r>
            </a:p>
          </p:txBody>
        </p:sp>
        <p:sp>
          <p:nvSpPr>
            <p:cNvPr id="100" name="矩形 99"/>
            <p:cNvSpPr/>
            <p:nvPr>
              <p:custDataLst>
                <p:tags r:id="rId11"/>
              </p:custDataLst>
            </p:nvPr>
          </p:nvSpPr>
          <p:spPr>
            <a:xfrm>
              <a:off x="2030" y="3835"/>
              <a:ext cx="5125" cy="4427"/>
            </a:xfrm>
            <a:prstGeom prst="rect">
              <a:avLst/>
            </a:prstGeom>
          </p:spPr>
          <p:txBody>
            <a:bodyPr vert="horz" wrap="square" lIns="91440" tIns="45720" rIns="91440" bIns="45720" rtlCol="0" anchor="t">
              <a:noAutofit/>
            </a:bodyPr>
            <a:lstStyle/>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 from people in the organization</a:t>
              </a:r>
            </a:p>
            <a:p>
              <a:pPr marL="285750" lvl="0" indent="-285750" algn="l">
                <a:lnSpc>
                  <a:spcPct val="120000"/>
                </a:lnSpc>
                <a:spcBef>
                  <a:spcPts val="1000"/>
                </a:spcBef>
                <a:spcAft>
                  <a:spcPts val="0"/>
                </a:spcAft>
                <a:buClrTx/>
                <a:buSzTx/>
                <a:buFont typeface="汉仪魏碑简" panose="02010600000101010101" charset="-128"/>
                <a:buChar char="l"/>
              </a:pPr>
              <a:r>
                <a:rPr 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a:t>
              </a: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conomic factors </a:t>
              </a:r>
            </a:p>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 from the organization: organizational structure, resource structure</a:t>
              </a:r>
            </a:p>
            <a:p>
              <a:pPr marL="285750" lvl="0" indent="-285750" algn="l">
                <a:lnSpc>
                  <a:spcPct val="120000"/>
                </a:lnSpc>
                <a:spcBef>
                  <a:spcPts val="1000"/>
                </a:spcBef>
                <a:spcAft>
                  <a:spcPts val="0"/>
                </a:spcAft>
                <a:buClrTx/>
                <a:buSzTx/>
                <a:buFont typeface="汉仪魏碑简" panose="02010600000101010101" charset="-128"/>
                <a:buChar char="l"/>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From technical limitations</a:t>
              </a:r>
            </a:p>
          </p:txBody>
        </p:sp>
        <p:cxnSp>
          <p:nvCxnSpPr>
            <p:cNvPr id="101" name="直接连接符 100"/>
            <p:cNvCxnSpPr/>
            <p:nvPr>
              <p:custDataLst>
                <p:tags r:id="rId12"/>
              </p:custDataLst>
            </p:nvPr>
          </p:nvCxnSpPr>
          <p:spPr>
            <a:xfrm>
              <a:off x="2406" y="3817"/>
              <a:ext cx="3740"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spTree>
    <p:custDataLst>
      <p:tags r:id="rId1"/>
    </p:custData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内容占位符 2"/>
          <p:cNvSpPr>
            <a:spLocks noGrp="1"/>
          </p:cNvSpPr>
          <p:nvPr>
            <p:custDataLst>
              <p:tags r:id="rId8"/>
            </p:custDataLst>
          </p:nvPr>
        </p:nvSpPr>
        <p:spPr>
          <a:xfrm>
            <a:off x="957580" y="962025"/>
            <a:ext cx="10515600" cy="5930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t>Resistance to organizational change</a:t>
            </a:r>
          </a:p>
        </p:txBody>
      </p:sp>
      <p:grpSp>
        <p:nvGrpSpPr>
          <p:cNvPr id="9" name="组合 8"/>
          <p:cNvGrpSpPr/>
          <p:nvPr/>
        </p:nvGrpSpPr>
        <p:grpSpPr>
          <a:xfrm>
            <a:off x="1301750" y="1877695"/>
            <a:ext cx="9777730" cy="762000"/>
            <a:chOff x="1987" y="3197"/>
            <a:chExt cx="15398" cy="1200"/>
          </a:xfrm>
        </p:grpSpPr>
        <p:sp>
          <p:nvSpPr>
            <p:cNvPr id="10" name="五边形 9"/>
            <p:cNvSpPr/>
            <p:nvPr>
              <p:custDataLst>
                <p:tags r:id="rId21"/>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1" name="燕尾形 10"/>
            <p:cNvSpPr/>
            <p:nvPr>
              <p:custDataLst>
                <p:tags r:id="rId22"/>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 name="矩形 11"/>
            <p:cNvSpPr/>
            <p:nvPr>
              <p:custDataLst>
                <p:tags r:id="rId23"/>
              </p:custDataLst>
            </p:nvPr>
          </p:nvSpPr>
          <p:spPr>
            <a:xfrm>
              <a:off x="2251" y="3507"/>
              <a:ext cx="1231"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01</a:t>
              </a:r>
            </a:p>
          </p:txBody>
        </p:sp>
        <p:sp>
          <p:nvSpPr>
            <p:cNvPr id="13" name="矩形 12"/>
            <p:cNvSpPr/>
            <p:nvPr>
              <p:custDataLst>
                <p:tags r:id="rId24"/>
              </p:custDataLst>
            </p:nvPr>
          </p:nvSpPr>
          <p:spPr>
            <a:xfrm>
              <a:off x="3968" y="3255"/>
              <a:ext cx="12665" cy="647"/>
            </a:xfrm>
            <a:prstGeom prst="rect">
              <a:avLst/>
            </a:prstGeom>
          </p:spPr>
          <p:txBody>
            <a:bodyPr vert="horz" wrap="square" lIns="91440" tIns="45720" rIns="91440" bIns="45720" rtlCol="0" anchor="t">
              <a:noAutofit/>
            </a:bodyPr>
            <a:lstStyle/>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From their own interests, regardless of the interests of the organization</a:t>
              </a:r>
            </a:p>
          </p:txBody>
        </p:sp>
      </p:grpSp>
      <p:grpSp>
        <p:nvGrpSpPr>
          <p:cNvPr id="14" name="组合 13"/>
          <p:cNvGrpSpPr/>
          <p:nvPr/>
        </p:nvGrpSpPr>
        <p:grpSpPr>
          <a:xfrm>
            <a:off x="1301750" y="2895600"/>
            <a:ext cx="9777730" cy="762000"/>
            <a:chOff x="1987" y="3197"/>
            <a:chExt cx="15398" cy="1200"/>
          </a:xfrm>
        </p:grpSpPr>
        <p:sp>
          <p:nvSpPr>
            <p:cNvPr id="15" name="五边形 14"/>
            <p:cNvSpPr/>
            <p:nvPr>
              <p:custDataLst>
                <p:tags r:id="rId17"/>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6" name="燕尾形 15"/>
            <p:cNvSpPr/>
            <p:nvPr>
              <p:custDataLst>
                <p:tags r:id="rId18"/>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7" name="矩形 16"/>
            <p:cNvSpPr/>
            <p:nvPr>
              <p:custDataLst>
                <p:tags r:id="rId19"/>
              </p:custDataLst>
            </p:nvPr>
          </p:nvSpPr>
          <p:spPr>
            <a:xfrm>
              <a:off x="2251" y="3507"/>
              <a:ext cx="1231"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a:t>
              </a:r>
              <a:r>
                <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p>
          </p:txBody>
        </p:sp>
        <p:sp>
          <p:nvSpPr>
            <p:cNvPr id="18" name="矩形 17"/>
            <p:cNvSpPr/>
            <p:nvPr>
              <p:custDataLst>
                <p:tags r:id="rId20"/>
              </p:custDataLst>
            </p:nvPr>
          </p:nvSpPr>
          <p:spPr>
            <a:xfrm>
              <a:off x="3961" y="3274"/>
              <a:ext cx="12666" cy="782"/>
            </a:xfrm>
            <a:prstGeom prst="rect">
              <a:avLst/>
            </a:prstGeom>
          </p:spPr>
          <p:txBody>
            <a:bodyPr vert="horz" wrap="square" lIns="91440" tIns="45720" rIns="91440" bIns="45720" rtlCol="0" anchor="t">
              <a:noAutofit/>
            </a:bodyPr>
            <a:lstStyle/>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Do not understand the meaning of change and lack confidence in the person who initiates the change</a:t>
              </a:r>
            </a:p>
          </p:txBody>
        </p:sp>
      </p:grpSp>
      <p:grpSp>
        <p:nvGrpSpPr>
          <p:cNvPr id="19" name="组合 18"/>
          <p:cNvGrpSpPr/>
          <p:nvPr/>
        </p:nvGrpSpPr>
        <p:grpSpPr>
          <a:xfrm>
            <a:off x="1301750" y="3913505"/>
            <a:ext cx="9939020" cy="762000"/>
            <a:chOff x="1987" y="3197"/>
            <a:chExt cx="15652" cy="1200"/>
          </a:xfrm>
        </p:grpSpPr>
        <p:sp>
          <p:nvSpPr>
            <p:cNvPr id="20" name="五边形 19"/>
            <p:cNvSpPr/>
            <p:nvPr>
              <p:custDataLst>
                <p:tags r:id="rId13"/>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1" name="燕尾形 20"/>
            <p:cNvSpPr/>
            <p:nvPr>
              <p:custDataLst>
                <p:tags r:id="rId14"/>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2" name="矩形 21"/>
            <p:cNvSpPr/>
            <p:nvPr>
              <p:custDataLst>
                <p:tags r:id="rId15"/>
              </p:custDataLst>
            </p:nvPr>
          </p:nvSpPr>
          <p:spPr>
            <a:xfrm>
              <a:off x="2251" y="3507"/>
              <a:ext cx="1231"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a:t>
              </a:r>
              <a:r>
                <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p>
          </p:txBody>
        </p:sp>
        <p:sp>
          <p:nvSpPr>
            <p:cNvPr id="23" name="矩形 22"/>
            <p:cNvSpPr/>
            <p:nvPr>
              <p:custDataLst>
                <p:tags r:id="rId16"/>
              </p:custDataLst>
            </p:nvPr>
          </p:nvSpPr>
          <p:spPr>
            <a:xfrm>
              <a:off x="3856" y="3283"/>
              <a:ext cx="13783" cy="642"/>
            </a:xfrm>
            <a:prstGeom prst="rect">
              <a:avLst/>
            </a:prstGeom>
          </p:spPr>
          <p:txBody>
            <a:bodyPr vert="horz" wrap="square" lIns="91440" tIns="45720" rIns="91440" bIns="45720" rtlCol="0" anchor="t">
              <a:noAutofit/>
            </a:bodyPr>
            <a:lstStyle/>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consequences of the change are different from the estimates of the changers</a:t>
              </a:r>
            </a:p>
          </p:txBody>
        </p:sp>
      </p:grpSp>
      <p:grpSp>
        <p:nvGrpSpPr>
          <p:cNvPr id="24" name="组合 23"/>
          <p:cNvGrpSpPr/>
          <p:nvPr/>
        </p:nvGrpSpPr>
        <p:grpSpPr>
          <a:xfrm>
            <a:off x="1301750" y="4931410"/>
            <a:ext cx="9777730" cy="762000"/>
            <a:chOff x="1987" y="3197"/>
            <a:chExt cx="15398" cy="1200"/>
          </a:xfrm>
        </p:grpSpPr>
        <p:sp>
          <p:nvSpPr>
            <p:cNvPr id="25" name="五边形 24"/>
            <p:cNvSpPr/>
            <p:nvPr>
              <p:custDataLst>
                <p:tags r:id="rId9"/>
              </p:custDataLst>
            </p:nvPr>
          </p:nvSpPr>
          <p:spPr>
            <a:xfrm>
              <a:off x="1987" y="3237"/>
              <a:ext cx="1719" cy="1160"/>
            </a:xfrm>
            <a:prstGeom prst="homePlat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6" name="燕尾形 25"/>
            <p:cNvSpPr/>
            <p:nvPr>
              <p:custDataLst>
                <p:tags r:id="rId10"/>
              </p:custDataLst>
            </p:nvPr>
          </p:nvSpPr>
          <p:spPr>
            <a:xfrm>
              <a:off x="3706" y="3197"/>
              <a:ext cx="13679" cy="1200"/>
            </a:xfrm>
            <a:prstGeom prst="chevron">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矩形 26"/>
            <p:cNvSpPr/>
            <p:nvPr>
              <p:custDataLst>
                <p:tags r:id="rId11"/>
              </p:custDataLst>
            </p:nvPr>
          </p:nvSpPr>
          <p:spPr>
            <a:xfrm>
              <a:off x="2251" y="3507"/>
              <a:ext cx="1231"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0</a:t>
              </a:r>
              <a:r>
                <a:rPr lang="en-US" altLang="zh-CN" sz="27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p>
          </p:txBody>
        </p:sp>
        <p:sp>
          <p:nvSpPr>
            <p:cNvPr id="28" name="矩形 27"/>
            <p:cNvSpPr/>
            <p:nvPr>
              <p:custDataLst>
                <p:tags r:id="rId12"/>
              </p:custDataLst>
            </p:nvPr>
          </p:nvSpPr>
          <p:spPr>
            <a:xfrm>
              <a:off x="4500" y="3423"/>
              <a:ext cx="10830" cy="725"/>
            </a:xfrm>
            <a:prstGeom prst="rect">
              <a:avLst/>
            </a:prstGeom>
          </p:spPr>
          <p:txBody>
            <a:bodyPr vert="horz" wrap="square" lIns="91440" tIns="45720" rIns="91440" bIns="45720" rtlCol="0" anchor="t">
              <a:noAutofit/>
            </a:bodyPr>
            <a:lstStyle/>
            <a:p>
              <a:pPr lvl="0" algn="l">
                <a:lnSpc>
                  <a:spcPct val="90000"/>
                </a:lnSpc>
                <a:spcBef>
                  <a:spcPts val="1000"/>
                </a:spcBef>
                <a:buClrTx/>
                <a:buSzTx/>
                <a:buFont typeface="汉仪魏碑简" panose="02010600000101010101" charset="-128"/>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Concern about your skills and knowledge process</a:t>
              </a:r>
            </a:p>
          </p:txBody>
        </p:sp>
      </p:grpSp>
    </p:spTree>
    <p:custDataLst>
      <p:tags r:id="rId1"/>
    </p:custData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79" name="组合 78"/>
          <p:cNvGrpSpPr/>
          <p:nvPr/>
        </p:nvGrpSpPr>
        <p:grpSpPr>
          <a:xfrm>
            <a:off x="10160" y="1273175"/>
            <a:ext cx="10749915" cy="4272915"/>
            <a:chOff x="16" y="2625"/>
            <a:chExt cx="16929" cy="6729"/>
          </a:xfrm>
        </p:grpSpPr>
        <p:cxnSp>
          <p:nvCxnSpPr>
            <p:cNvPr id="75" name="直接连接符 74"/>
            <p:cNvCxnSpPr/>
            <p:nvPr>
              <p:custDataLst>
                <p:tags r:id="rId8"/>
              </p:custDataLst>
            </p:nvPr>
          </p:nvCxnSpPr>
          <p:spPr>
            <a:xfrm>
              <a:off x="4705" y="748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custDataLst>
                <p:tags r:id="rId9"/>
              </p:custDataLst>
            </p:nvPr>
          </p:nvCxnSpPr>
          <p:spPr>
            <a:xfrm>
              <a:off x="4085" y="592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custDataLst>
                <p:tags r:id="rId10"/>
              </p:custDataLst>
            </p:nvPr>
          </p:nvCxnSpPr>
          <p:spPr>
            <a:xfrm>
              <a:off x="4665" y="440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11"/>
              </p:custDataLst>
            </p:nvPr>
          </p:nvCxnSpPr>
          <p:spPr>
            <a:xfrm flipV="1">
              <a:off x="10584" y="4411"/>
              <a:ext cx="1819" cy="2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sp>
          <p:nvSpPr>
            <p:cNvPr id="4" name="椭圆 3"/>
            <p:cNvSpPr/>
            <p:nvPr>
              <p:custDataLst>
                <p:tags r:id="rId12"/>
              </p:custDataLst>
            </p:nvPr>
          </p:nvSpPr>
          <p:spPr>
            <a:xfrm>
              <a:off x="7226" y="4317"/>
              <a:ext cx="3060" cy="3060"/>
            </a:xfrm>
            <a:prstGeom prst="ellips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5" name="椭圆 24"/>
            <p:cNvSpPr/>
            <p:nvPr>
              <p:custDataLst>
                <p:tags r:id="rId13"/>
              </p:custDataLst>
            </p:nvPr>
          </p:nvSpPr>
          <p:spPr>
            <a:xfrm>
              <a:off x="6966" y="4037"/>
              <a:ext cx="3640" cy="3640"/>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6" name="椭圆 25"/>
            <p:cNvSpPr/>
            <p:nvPr>
              <p:custDataLst>
                <p:tags r:id="rId14"/>
              </p:custDataLst>
            </p:nvPr>
          </p:nvSpPr>
          <p:spPr>
            <a:xfrm>
              <a:off x="6706" y="3747"/>
              <a:ext cx="4260" cy="4260"/>
            </a:xfrm>
            <a:prstGeom prst="ellipse">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椭圆 26"/>
            <p:cNvSpPr/>
            <p:nvPr>
              <p:custDataLst>
                <p:tags r:id="rId15"/>
              </p:custDataLst>
            </p:nvPr>
          </p:nvSpPr>
          <p:spPr>
            <a:xfrm>
              <a:off x="7526" y="4587"/>
              <a:ext cx="2482" cy="2482"/>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文本框 27"/>
            <p:cNvSpPr txBox="1"/>
            <p:nvPr>
              <p:custDataLst>
                <p:tags r:id="rId16"/>
              </p:custDataLst>
            </p:nvPr>
          </p:nvSpPr>
          <p:spPr>
            <a:xfrm>
              <a:off x="7892" y="5190"/>
              <a:ext cx="1984" cy="1210"/>
            </a:xfrm>
            <a:prstGeom prst="rect">
              <a:avLst/>
            </a:prstGeom>
            <a:noFill/>
          </p:spPr>
          <p:txBody>
            <a:bodyPr wrap="none" rtlCol="0">
              <a:spAutoFit/>
            </a:bodyPr>
            <a:lstStyle/>
            <a:p>
              <a:pPr algn="ctr"/>
              <a:r>
                <a:rPr lang="zh-CN" altLang="en-US" sz="22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Personal </a:t>
              </a:r>
            </a:p>
            <a:p>
              <a:pPr algn="ctr"/>
              <a:r>
                <a:rPr lang="zh-CN" altLang="en-US" sz="2200" dirty="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a:t>
              </a:r>
            </a:p>
          </p:txBody>
        </p:sp>
        <p:grpSp>
          <p:nvGrpSpPr>
            <p:cNvPr id="31" name="组合 30"/>
            <p:cNvGrpSpPr/>
            <p:nvPr/>
          </p:nvGrpSpPr>
          <p:grpSpPr>
            <a:xfrm>
              <a:off x="10252" y="4287"/>
              <a:ext cx="320" cy="326"/>
              <a:chOff x="11206" y="4977"/>
              <a:chExt cx="400" cy="466"/>
            </a:xfrm>
          </p:grpSpPr>
          <p:sp>
            <p:nvSpPr>
              <p:cNvPr id="29" name="椭圆 28"/>
              <p:cNvSpPr/>
              <p:nvPr>
                <p:custDataLst>
                  <p:tags r:id="rId41"/>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0" name="椭圆 29"/>
              <p:cNvSpPr/>
              <p:nvPr>
                <p:custDataLst>
                  <p:tags r:id="rId42"/>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2" name="组合 31"/>
            <p:cNvGrpSpPr/>
            <p:nvPr/>
          </p:nvGrpSpPr>
          <p:grpSpPr>
            <a:xfrm>
              <a:off x="10794" y="5875"/>
              <a:ext cx="320" cy="326"/>
              <a:chOff x="11206" y="4977"/>
              <a:chExt cx="400" cy="466"/>
            </a:xfrm>
          </p:grpSpPr>
          <p:sp>
            <p:nvSpPr>
              <p:cNvPr id="33" name="椭圆 32"/>
              <p:cNvSpPr/>
              <p:nvPr>
                <p:custDataLst>
                  <p:tags r:id="rId39"/>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椭圆 33"/>
              <p:cNvSpPr/>
              <p:nvPr>
                <p:custDataLst>
                  <p:tags r:id="rId40"/>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5" name="组合 34"/>
            <p:cNvGrpSpPr/>
            <p:nvPr/>
          </p:nvGrpSpPr>
          <p:grpSpPr>
            <a:xfrm>
              <a:off x="9960" y="7397"/>
              <a:ext cx="320" cy="326"/>
              <a:chOff x="11206" y="4977"/>
              <a:chExt cx="400" cy="466"/>
            </a:xfrm>
          </p:grpSpPr>
          <p:sp>
            <p:nvSpPr>
              <p:cNvPr id="36" name="椭圆 35"/>
              <p:cNvSpPr/>
              <p:nvPr>
                <p:custDataLst>
                  <p:tags r:id="rId37"/>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椭圆 36"/>
              <p:cNvSpPr/>
              <p:nvPr>
                <p:custDataLst>
                  <p:tags r:id="rId38"/>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8" name="组合 37"/>
            <p:cNvGrpSpPr/>
            <p:nvPr/>
          </p:nvGrpSpPr>
          <p:grpSpPr>
            <a:xfrm>
              <a:off x="7178" y="4239"/>
              <a:ext cx="320" cy="326"/>
              <a:chOff x="11206" y="4977"/>
              <a:chExt cx="400" cy="466"/>
            </a:xfrm>
          </p:grpSpPr>
          <p:sp>
            <p:nvSpPr>
              <p:cNvPr id="39" name="椭圆 38"/>
              <p:cNvSpPr/>
              <p:nvPr>
                <p:custDataLst>
                  <p:tags r:id="rId35"/>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0" name="椭圆 39"/>
              <p:cNvSpPr/>
              <p:nvPr>
                <p:custDataLst>
                  <p:tags r:id="rId36"/>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1" name="组合 40"/>
            <p:cNvGrpSpPr/>
            <p:nvPr/>
          </p:nvGrpSpPr>
          <p:grpSpPr>
            <a:xfrm>
              <a:off x="6580" y="5713"/>
              <a:ext cx="320" cy="326"/>
              <a:chOff x="11206" y="4977"/>
              <a:chExt cx="400" cy="466"/>
            </a:xfrm>
          </p:grpSpPr>
          <p:sp>
            <p:nvSpPr>
              <p:cNvPr id="42" name="椭圆 41"/>
              <p:cNvSpPr/>
              <p:nvPr>
                <p:custDataLst>
                  <p:tags r:id="rId33"/>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3" name="椭圆 42"/>
              <p:cNvSpPr/>
              <p:nvPr>
                <p:custDataLst>
                  <p:tags r:id="rId34"/>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4" name="组合 43"/>
            <p:cNvGrpSpPr/>
            <p:nvPr/>
          </p:nvGrpSpPr>
          <p:grpSpPr>
            <a:xfrm>
              <a:off x="7190" y="7289"/>
              <a:ext cx="320" cy="326"/>
              <a:chOff x="11206" y="4977"/>
              <a:chExt cx="400" cy="466"/>
            </a:xfrm>
          </p:grpSpPr>
          <p:sp>
            <p:nvSpPr>
              <p:cNvPr id="45" name="椭圆 44"/>
              <p:cNvSpPr/>
              <p:nvPr>
                <p:custDataLst>
                  <p:tags r:id="rId31"/>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椭圆 1"/>
              <p:cNvSpPr/>
              <p:nvPr>
                <p:custDataLst>
                  <p:tags r:id="rId32"/>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6" name="组合 75"/>
            <p:cNvGrpSpPr/>
            <p:nvPr/>
          </p:nvGrpSpPr>
          <p:grpSpPr>
            <a:xfrm>
              <a:off x="12403" y="2625"/>
              <a:ext cx="4542" cy="2463"/>
              <a:chOff x="12403" y="2625"/>
              <a:chExt cx="4542" cy="2463"/>
            </a:xfrm>
          </p:grpSpPr>
          <p:sp>
            <p:nvSpPr>
              <p:cNvPr id="48" name="圆角矩形 47"/>
              <p:cNvSpPr/>
              <p:nvPr>
                <p:custDataLst>
                  <p:tags r:id="rId29"/>
                </p:custDataLst>
              </p:nvPr>
            </p:nvSpPr>
            <p:spPr>
              <a:xfrm>
                <a:off x="12403" y="2736"/>
                <a:ext cx="4542" cy="2352"/>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30"/>
                </p:custDataLst>
              </p:nvPr>
            </p:nvSpPr>
            <p:spPr>
              <a:xfrm>
                <a:off x="12530" y="2625"/>
                <a:ext cx="4380" cy="1718"/>
              </a:xfrm>
              <a:prstGeom prst="rect">
                <a:avLst/>
              </a:prstGeom>
              <a:noFill/>
            </p:spPr>
            <p:txBody>
              <a:bodyPr wrap="square" rtlCol="0" anchor="t">
                <a:noAutofit/>
              </a:bodyPr>
              <a:lstStyle/>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Professional identity - requirements for stability</a:t>
                </a:r>
              </a:p>
            </p:txBody>
          </p:sp>
        </p:grpSp>
        <p:cxnSp>
          <p:nvCxnSpPr>
            <p:cNvPr id="50" name="直接连接符 49"/>
            <p:cNvCxnSpPr/>
            <p:nvPr>
              <p:custDataLst>
                <p:tags r:id="rId17"/>
              </p:custDataLst>
            </p:nvPr>
          </p:nvCxnSpPr>
          <p:spPr>
            <a:xfrm>
              <a:off x="11124" y="6042"/>
              <a:ext cx="1567" cy="6"/>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7" name="组合 76"/>
            <p:cNvGrpSpPr/>
            <p:nvPr/>
          </p:nvGrpSpPr>
          <p:grpSpPr>
            <a:xfrm>
              <a:off x="12636" y="5094"/>
              <a:ext cx="3710" cy="2139"/>
              <a:chOff x="13196" y="5094"/>
              <a:chExt cx="3710" cy="2139"/>
            </a:xfrm>
          </p:grpSpPr>
          <p:sp>
            <p:nvSpPr>
              <p:cNvPr id="51" name="圆角矩形 50"/>
              <p:cNvSpPr/>
              <p:nvPr>
                <p:custDataLst>
                  <p:tags r:id="rId27"/>
                </p:custDataLst>
              </p:nvPr>
            </p:nvSpPr>
            <p:spPr>
              <a:xfrm>
                <a:off x="13606" y="5288"/>
                <a:ext cx="3300" cy="1889"/>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custDataLst>
                  <p:tags r:id="rId28"/>
                </p:custDataLst>
              </p:nvPr>
            </p:nvSpPr>
            <p:spPr>
              <a:xfrm>
                <a:off x="13196" y="5094"/>
                <a:ext cx="3240" cy="2139"/>
              </a:xfrm>
              <a:prstGeom prst="rect">
                <a:avLst/>
              </a:prstGeom>
              <a:noFill/>
            </p:spPr>
            <p:txBody>
              <a:bodyPr wrap="square" rtlCol="0" anchor="t">
                <a:spAutoFit/>
              </a:bodyPr>
              <a:lstStyle/>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Adaptation of interpersonal relationship</a:t>
                </a:r>
              </a:p>
            </p:txBody>
          </p:sp>
        </p:grpSp>
        <p:cxnSp>
          <p:nvCxnSpPr>
            <p:cNvPr id="53" name="直接连接符 52"/>
            <p:cNvCxnSpPr/>
            <p:nvPr>
              <p:custDataLst>
                <p:tags r:id="rId18"/>
              </p:custDataLst>
            </p:nvPr>
          </p:nvCxnSpPr>
          <p:spPr>
            <a:xfrm>
              <a:off x="10288" y="7580"/>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8" name="组合 77"/>
            <p:cNvGrpSpPr/>
            <p:nvPr/>
          </p:nvGrpSpPr>
          <p:grpSpPr>
            <a:xfrm>
              <a:off x="13046" y="7486"/>
              <a:ext cx="3300" cy="1794"/>
              <a:chOff x="12730" y="7486"/>
              <a:chExt cx="3300" cy="1794"/>
            </a:xfrm>
          </p:grpSpPr>
          <p:sp>
            <p:nvSpPr>
              <p:cNvPr id="54" name="圆角矩形 53"/>
              <p:cNvSpPr/>
              <p:nvPr>
                <p:custDataLst>
                  <p:tags r:id="rId25"/>
                </p:custDataLst>
              </p:nvPr>
            </p:nvSpPr>
            <p:spPr>
              <a:xfrm>
                <a:off x="12730" y="7486"/>
                <a:ext cx="3300" cy="1794"/>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5" name="文本框 54"/>
              <p:cNvSpPr txBox="1"/>
              <p:nvPr>
                <p:custDataLst>
                  <p:tags r:id="rId26"/>
                </p:custDataLst>
              </p:nvPr>
            </p:nvSpPr>
            <p:spPr>
              <a:xfrm>
                <a:off x="13030" y="7724"/>
                <a:ext cx="2721" cy="817"/>
              </a:xfrm>
              <a:prstGeom prst="rect">
                <a:avLst/>
              </a:prstGeom>
              <a:noFill/>
            </p:spPr>
            <p:txBody>
              <a:bodyPr wrap="square" rtlCol="0" anchor="t">
                <a:noAutofit/>
              </a:bodyPr>
              <a:lstStyle/>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worry</a:t>
                </a:r>
              </a:p>
            </p:txBody>
          </p:sp>
        </p:grpSp>
        <p:grpSp>
          <p:nvGrpSpPr>
            <p:cNvPr id="67" name="组合 66"/>
            <p:cNvGrpSpPr/>
            <p:nvPr/>
          </p:nvGrpSpPr>
          <p:grpSpPr>
            <a:xfrm>
              <a:off x="472" y="3318"/>
              <a:ext cx="4454" cy="1382"/>
              <a:chOff x="312" y="3238"/>
              <a:chExt cx="4454" cy="1382"/>
            </a:xfrm>
          </p:grpSpPr>
          <p:sp>
            <p:nvSpPr>
              <p:cNvPr id="5" name="圆角矩形 4"/>
              <p:cNvSpPr/>
              <p:nvPr>
                <p:custDataLst>
                  <p:tags r:id="rId23"/>
                </p:custDataLst>
              </p:nvPr>
            </p:nvSpPr>
            <p:spPr>
              <a:xfrm>
                <a:off x="312" y="3238"/>
                <a:ext cx="4454" cy="1382"/>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 name="文本框 5"/>
              <p:cNvSpPr txBox="1"/>
              <p:nvPr>
                <p:custDataLst>
                  <p:tags r:id="rId24"/>
                </p:custDataLst>
              </p:nvPr>
            </p:nvSpPr>
            <p:spPr>
              <a:xfrm>
                <a:off x="703" y="3391"/>
                <a:ext cx="3524" cy="841"/>
              </a:xfrm>
              <a:prstGeom prst="rect">
                <a:avLst/>
              </a:prstGeom>
              <a:noFill/>
            </p:spPr>
            <p:txBody>
              <a:bodyPr wrap="square" rtlCol="0" anchor="t">
                <a:spAutoFit/>
              </a:bodyPr>
              <a:lstStyle/>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Economic reasons</a:t>
                </a:r>
              </a:p>
            </p:txBody>
          </p:sp>
        </p:grpSp>
        <p:grpSp>
          <p:nvGrpSpPr>
            <p:cNvPr id="68" name="组合 67"/>
            <p:cNvGrpSpPr/>
            <p:nvPr/>
          </p:nvGrpSpPr>
          <p:grpSpPr>
            <a:xfrm>
              <a:off x="16" y="5054"/>
              <a:ext cx="6836" cy="2212"/>
              <a:chOff x="-144" y="3354"/>
              <a:chExt cx="6836" cy="2212"/>
            </a:xfrm>
          </p:grpSpPr>
          <p:sp>
            <p:nvSpPr>
              <p:cNvPr id="69" name="圆角矩形 68"/>
              <p:cNvSpPr/>
              <p:nvPr>
                <p:custDataLst>
                  <p:tags r:id="rId21"/>
                </p:custDataLst>
              </p:nvPr>
            </p:nvSpPr>
            <p:spPr>
              <a:xfrm>
                <a:off x="1532" y="3556"/>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0" name="文本框 69"/>
              <p:cNvSpPr txBox="1"/>
              <p:nvPr>
                <p:custDataLst>
                  <p:tags r:id="rId22"/>
                </p:custDataLst>
              </p:nvPr>
            </p:nvSpPr>
            <p:spPr>
              <a:xfrm>
                <a:off x="-144" y="3354"/>
                <a:ext cx="6836" cy="2212"/>
              </a:xfrm>
              <a:prstGeom prst="rect">
                <a:avLst/>
              </a:prstGeom>
              <a:noFill/>
            </p:spPr>
            <p:txBody>
              <a:bodyPr wrap="square" rtlCol="0" anchor="t">
                <a:noAutofit/>
              </a:bodyPr>
              <a:lstStyle/>
              <a:p>
                <a:pPr>
                  <a:lnSpc>
                    <a:spcPct val="120000"/>
                  </a:lnSpc>
                  <a:spcBef>
                    <a:spcPts val="0"/>
                  </a:spcBef>
                  <a:spcAft>
                    <a:spcPts val="0"/>
                  </a:spcAft>
                </a:pP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Dependence on old organizations for economic reasons</a:t>
                </a:r>
              </a:p>
            </p:txBody>
          </p:sp>
        </p:grpSp>
        <p:grpSp>
          <p:nvGrpSpPr>
            <p:cNvPr id="71" name="组合 70"/>
            <p:cNvGrpSpPr/>
            <p:nvPr/>
          </p:nvGrpSpPr>
          <p:grpSpPr>
            <a:xfrm>
              <a:off x="773" y="7146"/>
              <a:ext cx="4219" cy="2208"/>
              <a:chOff x="613" y="3866"/>
              <a:chExt cx="4219" cy="2208"/>
            </a:xfrm>
          </p:grpSpPr>
          <p:sp>
            <p:nvSpPr>
              <p:cNvPr id="72" name="圆角矩形 71"/>
              <p:cNvSpPr/>
              <p:nvPr>
                <p:custDataLst>
                  <p:tags r:id="rId19"/>
                </p:custDataLst>
              </p:nvPr>
            </p:nvSpPr>
            <p:spPr>
              <a:xfrm>
                <a:off x="613" y="4031"/>
                <a:ext cx="4219" cy="1625"/>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文本框 72"/>
              <p:cNvSpPr txBox="1"/>
              <p:nvPr>
                <p:custDataLst>
                  <p:tags r:id="rId20"/>
                </p:custDataLst>
              </p:nvPr>
            </p:nvSpPr>
            <p:spPr>
              <a:xfrm>
                <a:off x="835" y="3866"/>
                <a:ext cx="3698" cy="2208"/>
              </a:xfrm>
              <a:prstGeom prst="rect">
                <a:avLst/>
              </a:prstGeom>
              <a:noFill/>
            </p:spPr>
            <p:txBody>
              <a:bodyPr wrap="square" rtlCol="0" anchor="t">
                <a:noAutofit/>
              </a:bodyPr>
              <a:lstStyle/>
              <a:p>
                <a:pPr>
                  <a:lnSpc>
                    <a:spcPct val="120000"/>
                  </a:lnSpc>
                  <a:spcBef>
                    <a:spcPts val="0"/>
                  </a:spcBef>
                  <a:spcAft>
                    <a:spcPts val="0"/>
                  </a:spcAft>
                </a:pPr>
                <a:r>
                  <a:rPr 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A</a:t>
                </a:r>
                <a:r>
                  <a:rPr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dhere to past practices</a:t>
                </a:r>
              </a:p>
            </p:txBody>
          </p:sp>
        </p:grpSp>
      </p:grpSp>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nvGrpSpPr>
          <p:cNvPr id="79" name="组合 78"/>
          <p:cNvGrpSpPr/>
          <p:nvPr/>
        </p:nvGrpSpPr>
        <p:grpSpPr>
          <a:xfrm>
            <a:off x="817880" y="1915160"/>
            <a:ext cx="9665335" cy="2933700"/>
            <a:chOff x="1288" y="3636"/>
            <a:chExt cx="15221" cy="4620"/>
          </a:xfrm>
        </p:grpSpPr>
        <p:cxnSp>
          <p:nvCxnSpPr>
            <p:cNvPr id="75" name="直接连接符 74"/>
            <p:cNvCxnSpPr/>
            <p:nvPr>
              <p:custDataLst>
                <p:tags r:id="rId9"/>
              </p:custDataLst>
            </p:nvPr>
          </p:nvCxnSpPr>
          <p:spPr>
            <a:xfrm>
              <a:off x="4705" y="748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74" name="直接连接符 73"/>
            <p:cNvCxnSpPr/>
            <p:nvPr>
              <p:custDataLst>
                <p:tags r:id="rId10"/>
              </p:custDataLst>
            </p:nvPr>
          </p:nvCxnSpPr>
          <p:spPr>
            <a:xfrm>
              <a:off x="4085" y="592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66" name="直接连接符 65"/>
            <p:cNvCxnSpPr/>
            <p:nvPr>
              <p:custDataLst>
                <p:tags r:id="rId11"/>
              </p:custDataLst>
            </p:nvPr>
          </p:nvCxnSpPr>
          <p:spPr>
            <a:xfrm>
              <a:off x="4665" y="4403"/>
              <a:ext cx="2502" cy="0"/>
            </a:xfrm>
            <a:prstGeom prst="line">
              <a:avLst/>
            </a:prstGeom>
            <a:ln>
              <a:solidFill>
                <a:srgbClr val="90693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custDataLst>
                <p:tags r:id="rId12"/>
              </p:custDataLst>
            </p:nvPr>
          </p:nvCxnSpPr>
          <p:spPr>
            <a:xfrm>
              <a:off x="10584" y="4431"/>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sp>
          <p:nvSpPr>
            <p:cNvPr id="4" name="椭圆 3"/>
            <p:cNvSpPr/>
            <p:nvPr>
              <p:custDataLst>
                <p:tags r:id="rId13"/>
              </p:custDataLst>
            </p:nvPr>
          </p:nvSpPr>
          <p:spPr>
            <a:xfrm>
              <a:off x="7226" y="4317"/>
              <a:ext cx="3060" cy="3060"/>
            </a:xfrm>
            <a:prstGeom prst="ellipse">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5" name="椭圆 24"/>
            <p:cNvSpPr/>
            <p:nvPr>
              <p:custDataLst>
                <p:tags r:id="rId14"/>
              </p:custDataLst>
            </p:nvPr>
          </p:nvSpPr>
          <p:spPr>
            <a:xfrm>
              <a:off x="6966" y="4037"/>
              <a:ext cx="3640" cy="3640"/>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6" name="椭圆 25"/>
            <p:cNvSpPr/>
            <p:nvPr>
              <p:custDataLst>
                <p:tags r:id="rId15"/>
              </p:custDataLst>
            </p:nvPr>
          </p:nvSpPr>
          <p:spPr>
            <a:xfrm>
              <a:off x="6706" y="3747"/>
              <a:ext cx="4260" cy="4260"/>
            </a:xfrm>
            <a:prstGeom prst="ellipse">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7" name="椭圆 26"/>
            <p:cNvSpPr/>
            <p:nvPr>
              <p:custDataLst>
                <p:tags r:id="rId16"/>
              </p:custDataLst>
            </p:nvPr>
          </p:nvSpPr>
          <p:spPr>
            <a:xfrm>
              <a:off x="7526" y="4587"/>
              <a:ext cx="2482" cy="2482"/>
            </a:xfrm>
            <a:prstGeom prst="ellipse">
              <a:avLst/>
            </a:prstGeom>
            <a:noFill/>
            <a:ln w="12700" cmpd="sng">
              <a:solidFill>
                <a:srgbClr val="90693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文本框 27"/>
            <p:cNvSpPr txBox="1"/>
            <p:nvPr>
              <p:custDataLst>
                <p:tags r:id="rId17"/>
              </p:custDataLst>
            </p:nvPr>
          </p:nvSpPr>
          <p:spPr>
            <a:xfrm>
              <a:off x="7416" y="5358"/>
              <a:ext cx="2920" cy="1210"/>
            </a:xfrm>
            <a:prstGeom prst="rect">
              <a:avLst/>
            </a:prstGeom>
            <a:noFill/>
          </p:spPr>
          <p:txBody>
            <a:bodyPr wrap="none" rtlCol="0">
              <a:spAutoFit/>
            </a:bodyPr>
            <a:lstStyle/>
            <a:p>
              <a:pPr algn="ctr"/>
              <a:r>
                <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a:t>
              </a:r>
            </a:p>
            <a:p>
              <a:pPr algn="ctr"/>
              <a:r>
                <a:rPr lang="zh-CN" altLang="en-US" sz="22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resistance</a:t>
              </a:r>
            </a:p>
          </p:txBody>
        </p:sp>
        <p:grpSp>
          <p:nvGrpSpPr>
            <p:cNvPr id="31" name="组合 30"/>
            <p:cNvGrpSpPr/>
            <p:nvPr/>
          </p:nvGrpSpPr>
          <p:grpSpPr>
            <a:xfrm>
              <a:off x="10252" y="4287"/>
              <a:ext cx="320" cy="326"/>
              <a:chOff x="11206" y="4977"/>
              <a:chExt cx="400" cy="466"/>
            </a:xfrm>
          </p:grpSpPr>
          <p:sp>
            <p:nvSpPr>
              <p:cNvPr id="29" name="椭圆 28"/>
              <p:cNvSpPr/>
              <p:nvPr>
                <p:custDataLst>
                  <p:tags r:id="rId42"/>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0" name="椭圆 29"/>
              <p:cNvSpPr/>
              <p:nvPr>
                <p:custDataLst>
                  <p:tags r:id="rId43"/>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2" name="组合 31"/>
            <p:cNvGrpSpPr/>
            <p:nvPr/>
          </p:nvGrpSpPr>
          <p:grpSpPr>
            <a:xfrm>
              <a:off x="10794" y="5875"/>
              <a:ext cx="320" cy="326"/>
              <a:chOff x="11206" y="4977"/>
              <a:chExt cx="400" cy="466"/>
            </a:xfrm>
          </p:grpSpPr>
          <p:sp>
            <p:nvSpPr>
              <p:cNvPr id="33" name="椭圆 32"/>
              <p:cNvSpPr/>
              <p:nvPr>
                <p:custDataLst>
                  <p:tags r:id="rId40"/>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椭圆 33"/>
              <p:cNvSpPr/>
              <p:nvPr>
                <p:custDataLst>
                  <p:tags r:id="rId41"/>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5" name="组合 34"/>
            <p:cNvGrpSpPr/>
            <p:nvPr/>
          </p:nvGrpSpPr>
          <p:grpSpPr>
            <a:xfrm>
              <a:off x="9960" y="7397"/>
              <a:ext cx="320" cy="326"/>
              <a:chOff x="11206" y="4977"/>
              <a:chExt cx="400" cy="466"/>
            </a:xfrm>
          </p:grpSpPr>
          <p:sp>
            <p:nvSpPr>
              <p:cNvPr id="36" name="椭圆 35"/>
              <p:cNvSpPr/>
              <p:nvPr>
                <p:custDataLst>
                  <p:tags r:id="rId38"/>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椭圆 36"/>
              <p:cNvSpPr/>
              <p:nvPr>
                <p:custDataLst>
                  <p:tags r:id="rId39"/>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38" name="组合 37"/>
            <p:cNvGrpSpPr/>
            <p:nvPr/>
          </p:nvGrpSpPr>
          <p:grpSpPr>
            <a:xfrm>
              <a:off x="7178" y="4239"/>
              <a:ext cx="320" cy="326"/>
              <a:chOff x="11206" y="4977"/>
              <a:chExt cx="400" cy="466"/>
            </a:xfrm>
          </p:grpSpPr>
          <p:sp>
            <p:nvSpPr>
              <p:cNvPr id="39" name="椭圆 38"/>
              <p:cNvSpPr/>
              <p:nvPr>
                <p:custDataLst>
                  <p:tags r:id="rId36"/>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0" name="椭圆 39"/>
              <p:cNvSpPr/>
              <p:nvPr>
                <p:custDataLst>
                  <p:tags r:id="rId37"/>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1" name="组合 40"/>
            <p:cNvGrpSpPr/>
            <p:nvPr/>
          </p:nvGrpSpPr>
          <p:grpSpPr>
            <a:xfrm>
              <a:off x="6580" y="5713"/>
              <a:ext cx="320" cy="326"/>
              <a:chOff x="11206" y="4977"/>
              <a:chExt cx="400" cy="466"/>
            </a:xfrm>
          </p:grpSpPr>
          <p:sp>
            <p:nvSpPr>
              <p:cNvPr id="42" name="椭圆 41"/>
              <p:cNvSpPr/>
              <p:nvPr>
                <p:custDataLst>
                  <p:tags r:id="rId34"/>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3" name="椭圆 42"/>
              <p:cNvSpPr/>
              <p:nvPr>
                <p:custDataLst>
                  <p:tags r:id="rId35"/>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44" name="组合 43"/>
            <p:cNvGrpSpPr/>
            <p:nvPr/>
          </p:nvGrpSpPr>
          <p:grpSpPr>
            <a:xfrm>
              <a:off x="7190" y="7289"/>
              <a:ext cx="320" cy="326"/>
              <a:chOff x="11206" y="4977"/>
              <a:chExt cx="400" cy="466"/>
            </a:xfrm>
          </p:grpSpPr>
          <p:sp>
            <p:nvSpPr>
              <p:cNvPr id="45" name="椭圆 44"/>
              <p:cNvSpPr/>
              <p:nvPr>
                <p:custDataLst>
                  <p:tags r:id="rId32"/>
                </p:custDataLst>
              </p:nvPr>
            </p:nvSpPr>
            <p:spPr>
              <a:xfrm>
                <a:off x="11206" y="4977"/>
                <a:ext cx="400" cy="467"/>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椭圆 1"/>
              <p:cNvSpPr/>
              <p:nvPr>
                <p:custDataLst>
                  <p:tags r:id="rId33"/>
                </p:custDataLst>
              </p:nvPr>
            </p:nvSpPr>
            <p:spPr>
              <a:xfrm>
                <a:off x="11266" y="5045"/>
                <a:ext cx="280" cy="33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grpSp>
          <p:nvGrpSpPr>
            <p:cNvPr id="76" name="组合 75"/>
            <p:cNvGrpSpPr/>
            <p:nvPr/>
          </p:nvGrpSpPr>
          <p:grpSpPr>
            <a:xfrm>
              <a:off x="12580" y="3677"/>
              <a:ext cx="3929" cy="1420"/>
              <a:chOff x="12580" y="3677"/>
              <a:chExt cx="3929" cy="1420"/>
            </a:xfrm>
          </p:grpSpPr>
          <p:sp>
            <p:nvSpPr>
              <p:cNvPr id="48" name="圆角矩形 47"/>
              <p:cNvSpPr/>
              <p:nvPr>
                <p:custDataLst>
                  <p:tags r:id="rId30"/>
                </p:custDataLst>
              </p:nvPr>
            </p:nvSpPr>
            <p:spPr>
              <a:xfrm>
                <a:off x="12580" y="3677"/>
                <a:ext cx="3929"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文本框 2"/>
              <p:cNvSpPr txBox="1"/>
              <p:nvPr>
                <p:custDataLst>
                  <p:tags r:id="rId31"/>
                </p:custDataLst>
              </p:nvPr>
            </p:nvSpPr>
            <p:spPr>
              <a:xfrm>
                <a:off x="12866" y="3700"/>
                <a:ext cx="3188" cy="1307"/>
              </a:xfrm>
              <a:prstGeom prst="rect">
                <a:avLst/>
              </a:prstGeom>
              <a:noFill/>
            </p:spPr>
            <p:txBody>
              <a:bodyPr wrap="square" rtlCol="0" anchor="t">
                <a:spAutoFit/>
              </a:bodyPr>
              <a:lstStyle/>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Change of power structure</a:t>
                </a:r>
              </a:p>
            </p:txBody>
          </p:sp>
        </p:grpSp>
        <p:cxnSp>
          <p:nvCxnSpPr>
            <p:cNvPr id="50" name="直接连接符 49"/>
            <p:cNvCxnSpPr/>
            <p:nvPr>
              <p:custDataLst>
                <p:tags r:id="rId18"/>
              </p:custDataLst>
            </p:nvPr>
          </p:nvCxnSpPr>
          <p:spPr>
            <a:xfrm>
              <a:off x="11124" y="6042"/>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7" name="组合 76"/>
            <p:cNvGrpSpPr/>
            <p:nvPr/>
          </p:nvGrpSpPr>
          <p:grpSpPr>
            <a:xfrm>
              <a:off x="13046" y="5288"/>
              <a:ext cx="3300" cy="1420"/>
              <a:chOff x="13606" y="5288"/>
              <a:chExt cx="3300" cy="1420"/>
            </a:xfrm>
          </p:grpSpPr>
          <p:sp>
            <p:nvSpPr>
              <p:cNvPr id="51" name="圆角矩形 50"/>
              <p:cNvSpPr/>
              <p:nvPr>
                <p:custDataLst>
                  <p:tags r:id="rId28"/>
                </p:custDataLst>
              </p:nvPr>
            </p:nvSpPr>
            <p:spPr>
              <a:xfrm>
                <a:off x="13606" y="5288"/>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2" name="文本框 51"/>
              <p:cNvSpPr txBox="1"/>
              <p:nvPr>
                <p:custDataLst>
                  <p:tags r:id="rId29"/>
                </p:custDataLst>
              </p:nvPr>
            </p:nvSpPr>
            <p:spPr>
              <a:xfrm>
                <a:off x="14194" y="5546"/>
                <a:ext cx="1979" cy="725"/>
              </a:xfrm>
              <a:prstGeom prst="rect">
                <a:avLst/>
              </a:prstGeom>
              <a:noFill/>
            </p:spPr>
            <p:txBody>
              <a:bodyPr wrap="square" rtlCol="0" anchor="t">
                <a:spAutoFit/>
              </a:bodyPr>
              <a:lstStyle/>
              <a:p>
                <a:pPr>
                  <a:lnSpc>
                    <a:spcPct val="120000"/>
                  </a:lnSpc>
                  <a:spcBef>
                    <a:spcPts val="0"/>
                  </a:spcBef>
                  <a:spcAft>
                    <a:spcPts val="0"/>
                  </a:spcAft>
                </a:pPr>
                <a:r>
                  <a:rPr 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a:t>
                </a: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tructure</a:t>
                </a:r>
              </a:p>
            </p:txBody>
          </p:sp>
        </p:grpSp>
        <p:cxnSp>
          <p:nvCxnSpPr>
            <p:cNvPr id="53" name="直接连接符 52"/>
            <p:cNvCxnSpPr/>
            <p:nvPr>
              <p:custDataLst>
                <p:tags r:id="rId19"/>
              </p:custDataLst>
            </p:nvPr>
          </p:nvCxnSpPr>
          <p:spPr>
            <a:xfrm>
              <a:off x="10288" y="7580"/>
              <a:ext cx="2502" cy="0"/>
            </a:xfrm>
            <a:prstGeom prst="line">
              <a:avLst/>
            </a:prstGeom>
            <a:ln>
              <a:solidFill>
                <a:srgbClr val="906932"/>
              </a:solidFill>
              <a:headEnd type="oval"/>
            </a:ln>
          </p:spPr>
          <p:style>
            <a:lnRef idx="1">
              <a:schemeClr val="accent1"/>
            </a:lnRef>
            <a:fillRef idx="0">
              <a:schemeClr val="accent1"/>
            </a:fillRef>
            <a:effectRef idx="0">
              <a:schemeClr val="accent1"/>
            </a:effectRef>
            <a:fontRef idx="minor">
              <a:schemeClr val="tx1"/>
            </a:fontRef>
          </p:style>
        </p:cxnSp>
        <p:grpSp>
          <p:nvGrpSpPr>
            <p:cNvPr id="78" name="组合 77"/>
            <p:cNvGrpSpPr/>
            <p:nvPr/>
          </p:nvGrpSpPr>
          <p:grpSpPr>
            <a:xfrm>
              <a:off x="13046" y="6826"/>
              <a:ext cx="3300" cy="1420"/>
              <a:chOff x="12730" y="6826"/>
              <a:chExt cx="3300" cy="1420"/>
            </a:xfrm>
          </p:grpSpPr>
          <p:sp>
            <p:nvSpPr>
              <p:cNvPr id="54" name="圆角矩形 53"/>
              <p:cNvSpPr/>
              <p:nvPr>
                <p:custDataLst>
                  <p:tags r:id="rId26"/>
                </p:custDataLst>
              </p:nvPr>
            </p:nvSpPr>
            <p:spPr>
              <a:xfrm>
                <a:off x="12730" y="6826"/>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5" name="文本框 54"/>
              <p:cNvSpPr txBox="1"/>
              <p:nvPr>
                <p:custDataLst>
                  <p:tags r:id="rId27"/>
                </p:custDataLst>
              </p:nvPr>
            </p:nvSpPr>
            <p:spPr>
              <a:xfrm>
                <a:off x="12913" y="7069"/>
                <a:ext cx="3117" cy="789"/>
              </a:xfrm>
              <a:prstGeom prst="rect">
                <a:avLst/>
              </a:prstGeom>
              <a:noFill/>
            </p:spPr>
            <p:txBody>
              <a:bodyPr wrap="square" rtlCol="0" anchor="t">
                <a:noAutofit/>
              </a:bodyPr>
              <a:lstStyle/>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natural resources</a:t>
                </a:r>
              </a:p>
            </p:txBody>
          </p:sp>
        </p:grpSp>
        <p:grpSp>
          <p:nvGrpSpPr>
            <p:cNvPr id="67" name="组合 66"/>
            <p:cNvGrpSpPr/>
            <p:nvPr/>
          </p:nvGrpSpPr>
          <p:grpSpPr>
            <a:xfrm>
              <a:off x="1692" y="3636"/>
              <a:ext cx="3867" cy="1764"/>
              <a:chOff x="1532" y="3556"/>
              <a:chExt cx="3867" cy="1764"/>
            </a:xfrm>
          </p:grpSpPr>
          <p:sp>
            <p:nvSpPr>
              <p:cNvPr id="57" name="圆角矩形 56"/>
              <p:cNvSpPr/>
              <p:nvPr>
                <p:custDataLst>
                  <p:tags r:id="rId24"/>
                </p:custDataLst>
              </p:nvPr>
            </p:nvSpPr>
            <p:spPr>
              <a:xfrm>
                <a:off x="1532" y="3556"/>
                <a:ext cx="3300"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 name="文本框 4"/>
              <p:cNvSpPr txBox="1"/>
              <p:nvPr>
                <p:custDataLst>
                  <p:tags r:id="rId25"/>
                </p:custDataLst>
              </p:nvPr>
            </p:nvSpPr>
            <p:spPr>
              <a:xfrm>
                <a:off x="1532" y="4013"/>
                <a:ext cx="3867" cy="1307"/>
              </a:xfrm>
              <a:prstGeom prst="rect">
                <a:avLst/>
              </a:prstGeom>
              <a:noFill/>
            </p:spPr>
            <p:txBody>
              <a:bodyPr wrap="square" rtlCol="0" anchor="t">
                <a:spAutoFit/>
              </a:bodyPr>
              <a:lstStyle/>
              <a:p>
                <a:pPr lvl="0" algn="l">
                  <a:lnSpc>
                    <a:spcPct val="120000"/>
                  </a:lnSpc>
                  <a:spcBef>
                    <a:spcPts val="0"/>
                  </a:spcBef>
                  <a:spcAft>
                    <a:spcPts val="0"/>
                  </a:spcAft>
                  <a:buClrTx/>
                  <a:buSzTx/>
                  <a:buFontTx/>
                </a:pPr>
                <a:r>
                  <a:rPr sz="2000">
                    <a:latin typeface="汉仪魏碑简" panose="02010600000101010101" charset="-128"/>
                    <a:ea typeface="汉仪魏碑简" panose="02010600000101010101" charset="-128"/>
                    <a:cs typeface="汉仪魏碑简" panose="02010600000101010101" charset="-128"/>
                    <a:sym typeface="汉仪尚巍手书W" panose="02010600030101010101" charset="-122"/>
                  </a:rPr>
                  <a:t>Manager's approval</a:t>
                </a:r>
              </a:p>
            </p:txBody>
          </p:sp>
        </p:grpSp>
        <p:grpSp>
          <p:nvGrpSpPr>
            <p:cNvPr id="68" name="组合 67"/>
            <p:cNvGrpSpPr/>
            <p:nvPr/>
          </p:nvGrpSpPr>
          <p:grpSpPr>
            <a:xfrm>
              <a:off x="1288" y="5256"/>
              <a:ext cx="4204" cy="1420"/>
              <a:chOff x="1128" y="3556"/>
              <a:chExt cx="4204" cy="1420"/>
            </a:xfrm>
          </p:grpSpPr>
          <p:sp>
            <p:nvSpPr>
              <p:cNvPr id="69" name="圆角矩形 68"/>
              <p:cNvSpPr/>
              <p:nvPr>
                <p:custDataLst>
                  <p:tags r:id="rId22"/>
                </p:custDataLst>
              </p:nvPr>
            </p:nvSpPr>
            <p:spPr>
              <a:xfrm>
                <a:off x="1128" y="3556"/>
                <a:ext cx="3704"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0" name="文本框 69"/>
              <p:cNvSpPr txBox="1"/>
              <p:nvPr>
                <p:custDataLst>
                  <p:tags r:id="rId23"/>
                </p:custDataLst>
              </p:nvPr>
            </p:nvSpPr>
            <p:spPr>
              <a:xfrm>
                <a:off x="1190" y="3580"/>
                <a:ext cx="4142" cy="1307"/>
              </a:xfrm>
              <a:prstGeom prst="rect">
                <a:avLst/>
              </a:prstGeom>
              <a:noFill/>
            </p:spPr>
            <p:txBody>
              <a:bodyPr wrap="square" rtlCol="0" anchor="t">
                <a:spAutoFit/>
              </a:bodyPr>
              <a:lstStyle/>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Set the organization back</a:t>
                </a:r>
              </a:p>
            </p:txBody>
          </p:sp>
        </p:grpSp>
        <p:grpSp>
          <p:nvGrpSpPr>
            <p:cNvPr id="71" name="组合 70"/>
            <p:cNvGrpSpPr/>
            <p:nvPr/>
          </p:nvGrpSpPr>
          <p:grpSpPr>
            <a:xfrm>
              <a:off x="1350" y="6836"/>
              <a:ext cx="3642" cy="1420"/>
              <a:chOff x="1190" y="3556"/>
              <a:chExt cx="3642" cy="1420"/>
            </a:xfrm>
          </p:grpSpPr>
          <p:sp>
            <p:nvSpPr>
              <p:cNvPr id="72" name="圆角矩形 71"/>
              <p:cNvSpPr/>
              <p:nvPr>
                <p:custDataLst>
                  <p:tags r:id="rId20"/>
                </p:custDataLst>
              </p:nvPr>
            </p:nvSpPr>
            <p:spPr>
              <a:xfrm>
                <a:off x="1190" y="3556"/>
                <a:ext cx="3642" cy="1420"/>
              </a:xfrm>
              <a:prstGeom prst="roundRect">
                <a:avLst/>
              </a:prstGeom>
              <a:solidFill>
                <a:schemeClr val="bg1"/>
              </a:solidFill>
              <a:ln>
                <a:solidFill>
                  <a:srgbClr val="EFE3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文本框 72"/>
              <p:cNvSpPr txBox="1"/>
              <p:nvPr>
                <p:custDataLst>
                  <p:tags r:id="rId21"/>
                </p:custDataLst>
              </p:nvPr>
            </p:nvSpPr>
            <p:spPr>
              <a:xfrm>
                <a:off x="1523" y="3586"/>
                <a:ext cx="3038" cy="1307"/>
              </a:xfrm>
              <a:prstGeom prst="rect">
                <a:avLst/>
              </a:prstGeom>
              <a:noFill/>
            </p:spPr>
            <p:txBody>
              <a:bodyPr wrap="square" rtlCol="0" anchor="t">
                <a:spAutoFit/>
              </a:bodyPr>
              <a:lstStyle/>
              <a:p>
                <a:pPr>
                  <a:lnSpc>
                    <a:spcPct val="120000"/>
                  </a:lnSpc>
                  <a:spcBef>
                    <a:spcPts val="0"/>
                  </a:spcBef>
                  <a:spcAft>
                    <a:spcPts val="0"/>
                  </a:spcAft>
                </a:pPr>
                <a:r>
                  <a:rPr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Organization's agreement</a:t>
                </a:r>
              </a:p>
            </p:txBody>
          </p:sp>
        </p:grpSp>
      </p:grpSp>
      <p:sp>
        <p:nvSpPr>
          <p:cNvPr id="6" name="内容占位符 2"/>
          <p:cNvSpPr>
            <a:spLocks noGrp="1"/>
          </p:cNvSpPr>
          <p:nvPr>
            <p:custDataLst>
              <p:tags r:id="rId7"/>
            </p:custDataLst>
          </p:nvPr>
        </p:nvSpPr>
        <p:spPr>
          <a:xfrm>
            <a:off x="957580" y="756920"/>
            <a:ext cx="10515600" cy="5930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sym typeface="+mn-ea"/>
              </a:rPr>
              <a:t>Resistance to organizational change</a:t>
            </a:r>
          </a:p>
        </p:txBody>
      </p:sp>
      <p:sp>
        <p:nvSpPr>
          <p:cNvPr id="8" name="矩形 7"/>
          <p:cNvSpPr/>
          <p:nvPr>
            <p:custDataLst>
              <p:tags r:id="rId8"/>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1"/>
    </p:custData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 name="任意多边形 8"/>
          <p:cNvSpPr/>
          <p:nvPr>
            <p:custDataLst>
              <p:tags r:id="rId8"/>
            </p:custDataLst>
          </p:nvPr>
        </p:nvSpPr>
        <p:spPr>
          <a:xfrm>
            <a:off x="2862580" y="164655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 name="任意多边形 12"/>
          <p:cNvSpPr/>
          <p:nvPr>
            <p:custDataLst>
              <p:tags r:id="rId9"/>
            </p:custDataLst>
          </p:nvPr>
        </p:nvSpPr>
        <p:spPr>
          <a:xfrm>
            <a:off x="6240780" y="1277620"/>
            <a:ext cx="3643630" cy="1765935"/>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任意多边形 13"/>
          <p:cNvSpPr/>
          <p:nvPr>
            <p:custDataLst>
              <p:tags r:id="rId10"/>
            </p:custDataLst>
          </p:nvPr>
        </p:nvSpPr>
        <p:spPr>
          <a:xfrm>
            <a:off x="1414780" y="383984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任意多边形 14"/>
          <p:cNvSpPr/>
          <p:nvPr>
            <p:custDataLst>
              <p:tags r:id="rId11"/>
            </p:custDataLst>
          </p:nvPr>
        </p:nvSpPr>
        <p:spPr>
          <a:xfrm>
            <a:off x="4831080" y="383984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6" name="任意多边形 15"/>
          <p:cNvSpPr/>
          <p:nvPr>
            <p:custDataLst>
              <p:tags r:id="rId12"/>
            </p:custDataLst>
          </p:nvPr>
        </p:nvSpPr>
        <p:spPr>
          <a:xfrm>
            <a:off x="8247380" y="3839845"/>
            <a:ext cx="2730500" cy="1397000"/>
          </a:xfrm>
          <a:custGeom>
            <a:avLst/>
            <a:gdLst>
              <a:gd name="idx" fmla="cos wd2 2700000"/>
              <a:gd name="idy" fmla="sin hd2 2700000"/>
              <a:gd name="il" fmla="+- hc 0 idx"/>
              <a:gd name="ir" fmla="+- hc idx 0"/>
              <a:gd name="it" fmla="+- vc 0 idy"/>
              <a:gd name="ib" fmla="+- vc idy 0"/>
            </a:gdLst>
            <a:ahLst/>
            <a:cxnLst>
              <a:cxn ang="3">
                <a:pos x="hc" y="t"/>
              </a:cxn>
              <a:cxn ang="3">
                <a:pos x="il" y="it"/>
              </a:cxn>
              <a:cxn ang="cd2">
                <a:pos x="l" y="vc"/>
              </a:cxn>
              <a:cxn ang="cd4">
                <a:pos x="il" y="ib"/>
              </a:cxn>
              <a:cxn ang="cd4">
                <a:pos x="hc" y="b"/>
              </a:cxn>
              <a:cxn ang="cd4">
                <a:pos x="ir" y="ib"/>
              </a:cxn>
              <a:cxn ang="0">
                <a:pos x="r" y="vc"/>
              </a:cxn>
              <a:cxn ang="3">
                <a:pos x="ir" y="it"/>
              </a:cxn>
            </a:cxnLst>
            <a:rect l="l" t="t" r="r" b="b"/>
            <a:pathLst>
              <a:path w="4300" h="2200">
                <a:moveTo>
                  <a:pt x="0" y="0"/>
                </a:moveTo>
                <a:lnTo>
                  <a:pt x="4300" y="0"/>
                </a:lnTo>
                <a:lnTo>
                  <a:pt x="4300" y="630"/>
                </a:lnTo>
                <a:lnTo>
                  <a:pt x="4286" y="631"/>
                </a:lnTo>
                <a:cubicBezTo>
                  <a:pt x="4037" y="643"/>
                  <a:pt x="3840" y="849"/>
                  <a:pt x="3840" y="1100"/>
                </a:cubicBezTo>
                <a:cubicBezTo>
                  <a:pt x="3840" y="1351"/>
                  <a:pt x="4037" y="1557"/>
                  <a:pt x="4286" y="1569"/>
                </a:cubicBezTo>
                <a:lnTo>
                  <a:pt x="4300" y="1570"/>
                </a:lnTo>
                <a:lnTo>
                  <a:pt x="4300" y="2200"/>
                </a:lnTo>
                <a:lnTo>
                  <a:pt x="0" y="2200"/>
                </a:lnTo>
                <a:lnTo>
                  <a:pt x="0" y="1570"/>
                </a:lnTo>
                <a:lnTo>
                  <a:pt x="14" y="1569"/>
                </a:lnTo>
                <a:cubicBezTo>
                  <a:pt x="263" y="1557"/>
                  <a:pt x="460" y="1351"/>
                  <a:pt x="460" y="1100"/>
                </a:cubicBezTo>
                <a:cubicBezTo>
                  <a:pt x="460" y="849"/>
                  <a:pt x="263" y="643"/>
                  <a:pt x="14" y="631"/>
                </a:cubicBezTo>
                <a:lnTo>
                  <a:pt x="0" y="630"/>
                </a:lnTo>
                <a:lnTo>
                  <a:pt x="0" y="0"/>
                </a:lnTo>
                <a:close/>
              </a:path>
            </a:pathLst>
          </a:cu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7" name="文本框 16"/>
          <p:cNvSpPr txBox="1"/>
          <p:nvPr>
            <p:custDataLst>
              <p:tags r:id="rId13"/>
            </p:custDataLst>
          </p:nvPr>
        </p:nvSpPr>
        <p:spPr>
          <a:xfrm>
            <a:off x="3369945" y="1967865"/>
            <a:ext cx="1465580" cy="460375"/>
          </a:xfrm>
          <a:prstGeom prst="rect">
            <a:avLst/>
          </a:prstGeom>
          <a:noFill/>
        </p:spPr>
        <p:txBody>
          <a:bodyPr wrap="square" rtlCol="0" anchor="t">
            <a:spAutoFit/>
          </a:bodyPr>
          <a:lstStyle/>
          <a:p>
            <a:pPr algn="ct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partake</a:t>
            </a:r>
          </a:p>
        </p:txBody>
      </p:sp>
      <p:sp>
        <p:nvSpPr>
          <p:cNvPr id="18" name="文本框 17"/>
          <p:cNvSpPr txBox="1"/>
          <p:nvPr>
            <p:custDataLst>
              <p:tags r:id="rId14"/>
            </p:custDataLst>
          </p:nvPr>
        </p:nvSpPr>
        <p:spPr>
          <a:xfrm>
            <a:off x="6321425" y="1433195"/>
            <a:ext cx="3453130" cy="2738120"/>
          </a:xfrm>
          <a:prstGeom prst="rect">
            <a:avLst/>
          </a:prstGeom>
          <a:noFill/>
        </p:spPr>
        <p:txBody>
          <a:bodyPr wrap="square" rtlCol="0" anchor="t">
            <a:noAutofit/>
          </a:bodyPr>
          <a:lstStyle/>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Comparative analysis of resistance factors</a:t>
            </a:r>
          </a:p>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Grounds for recognition</a:t>
            </a:r>
          </a:p>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Reasons for objection</a:t>
            </a:r>
          </a:p>
        </p:txBody>
      </p:sp>
      <p:sp>
        <p:nvSpPr>
          <p:cNvPr id="19" name="文本框 18"/>
          <p:cNvSpPr txBox="1"/>
          <p:nvPr>
            <p:custDataLst>
              <p:tags r:id="rId15"/>
            </p:custDataLst>
          </p:nvPr>
        </p:nvSpPr>
        <p:spPr>
          <a:xfrm>
            <a:off x="1865630" y="3998595"/>
            <a:ext cx="1930400" cy="1014730"/>
          </a:xfrm>
          <a:prstGeom prst="rect">
            <a:avLst/>
          </a:prstGeom>
          <a:noFill/>
        </p:spPr>
        <p:txBody>
          <a:bodyPr wrap="square" rtlCol="0" anchor="t">
            <a:spAutoFit/>
          </a:bodyPr>
          <a:lstStyle/>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Establish the authority of the reformer</a:t>
            </a:r>
          </a:p>
        </p:txBody>
      </p:sp>
      <p:sp>
        <p:nvSpPr>
          <p:cNvPr id="20" name="文本框 19"/>
          <p:cNvSpPr txBox="1"/>
          <p:nvPr>
            <p:custDataLst>
              <p:tags r:id="rId16"/>
            </p:custDataLst>
          </p:nvPr>
        </p:nvSpPr>
        <p:spPr>
          <a:xfrm>
            <a:off x="5377815" y="4128770"/>
            <a:ext cx="1739265" cy="955040"/>
          </a:xfrm>
          <a:prstGeom prst="rect">
            <a:avLst/>
          </a:prstGeom>
          <a:noFill/>
        </p:spPr>
        <p:txBody>
          <a:bodyPr wrap="square" rtlCol="0" anchor="t">
            <a:noAutofit/>
          </a:bodyPr>
          <a:lstStyle/>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Psychological adaptation</a:t>
            </a:r>
          </a:p>
        </p:txBody>
      </p:sp>
      <p:sp>
        <p:nvSpPr>
          <p:cNvPr id="21" name="文本框 20"/>
          <p:cNvSpPr txBox="1"/>
          <p:nvPr>
            <p:custDataLst>
              <p:tags r:id="rId17"/>
            </p:custDataLst>
          </p:nvPr>
        </p:nvSpPr>
        <p:spPr>
          <a:xfrm>
            <a:off x="8572500" y="4129405"/>
            <a:ext cx="2311400" cy="916305"/>
          </a:xfrm>
          <a:prstGeom prst="rect">
            <a:avLst/>
          </a:prstGeom>
          <a:noFill/>
        </p:spPr>
        <p:txBody>
          <a:bodyPr wrap="square" rtlCol="0" anchor="t">
            <a:noAutofit/>
          </a:bodyPr>
          <a:lstStyle/>
          <a:p>
            <a:pPr algn="ct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Pay attention to community norms</a:t>
            </a:r>
          </a:p>
        </p:txBody>
      </p:sp>
      <p:grpSp>
        <p:nvGrpSpPr>
          <p:cNvPr id="24" name="组合 23"/>
          <p:cNvGrpSpPr/>
          <p:nvPr/>
        </p:nvGrpSpPr>
        <p:grpSpPr>
          <a:xfrm>
            <a:off x="2653665" y="1362710"/>
            <a:ext cx="622300" cy="673100"/>
            <a:chOff x="4179" y="2146"/>
            <a:chExt cx="980" cy="1060"/>
          </a:xfrm>
        </p:grpSpPr>
        <p:sp>
          <p:nvSpPr>
            <p:cNvPr id="22" name="椭圆 21"/>
            <p:cNvSpPr/>
            <p:nvPr>
              <p:custDataLst>
                <p:tags r:id="rId27"/>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3" name="文本框 22"/>
            <p:cNvSpPr txBox="1"/>
            <p:nvPr>
              <p:custDataLst>
                <p:tags r:id="rId28"/>
              </p:custDataLst>
            </p:nvPr>
          </p:nvSpPr>
          <p:spPr>
            <a:xfrm>
              <a:off x="4385" y="2265"/>
              <a:ext cx="567" cy="822"/>
            </a:xfrm>
            <a:prstGeom prst="rect">
              <a:avLst/>
            </a:prstGeom>
            <a:noFill/>
          </p:spPr>
          <p:txBody>
            <a:bodyPr wrap="none" rtlCol="0">
              <a:spAutoFit/>
            </a:bodyPr>
            <a:lstStyle/>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p>
          </p:txBody>
        </p:sp>
      </p:grpSp>
      <p:grpSp>
        <p:nvGrpSpPr>
          <p:cNvPr id="2" name="组合 1"/>
          <p:cNvGrpSpPr/>
          <p:nvPr/>
        </p:nvGrpSpPr>
        <p:grpSpPr>
          <a:xfrm>
            <a:off x="6042025" y="1375410"/>
            <a:ext cx="622300" cy="673100"/>
            <a:chOff x="4179" y="2146"/>
            <a:chExt cx="980" cy="1060"/>
          </a:xfrm>
        </p:grpSpPr>
        <p:sp>
          <p:nvSpPr>
            <p:cNvPr id="59" name="椭圆 58"/>
            <p:cNvSpPr/>
            <p:nvPr>
              <p:custDataLst>
                <p:tags r:id="rId25"/>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0" name="文本框 59"/>
            <p:cNvSpPr txBox="1"/>
            <p:nvPr>
              <p:custDataLst>
                <p:tags r:id="rId26"/>
              </p:custDataLst>
            </p:nvPr>
          </p:nvSpPr>
          <p:spPr>
            <a:xfrm>
              <a:off x="4385" y="2265"/>
              <a:ext cx="568" cy="822"/>
            </a:xfrm>
            <a:prstGeom prst="rect">
              <a:avLst/>
            </a:prstGeom>
            <a:noFill/>
          </p:spPr>
          <p:txBody>
            <a:bodyPr wrap="none" rtlCol="0">
              <a:spAutoFit/>
            </a:bodyPr>
            <a:lstStyle/>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p>
          </p:txBody>
        </p:sp>
      </p:grpSp>
      <p:grpSp>
        <p:nvGrpSpPr>
          <p:cNvPr id="61" name="组合 60"/>
          <p:cNvGrpSpPr/>
          <p:nvPr/>
        </p:nvGrpSpPr>
        <p:grpSpPr>
          <a:xfrm>
            <a:off x="1162685" y="3547110"/>
            <a:ext cx="622300" cy="673100"/>
            <a:chOff x="4179" y="2146"/>
            <a:chExt cx="980" cy="1060"/>
          </a:xfrm>
        </p:grpSpPr>
        <p:sp>
          <p:nvSpPr>
            <p:cNvPr id="62" name="椭圆 61"/>
            <p:cNvSpPr/>
            <p:nvPr>
              <p:custDataLst>
                <p:tags r:id="rId23"/>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63" name="文本框 62"/>
            <p:cNvSpPr txBox="1"/>
            <p:nvPr>
              <p:custDataLst>
                <p:tags r:id="rId24"/>
              </p:custDataLst>
            </p:nvPr>
          </p:nvSpPr>
          <p:spPr>
            <a:xfrm>
              <a:off x="4385" y="2265"/>
              <a:ext cx="568" cy="822"/>
            </a:xfrm>
            <a:prstGeom prst="rect">
              <a:avLst/>
            </a:prstGeom>
            <a:noFill/>
          </p:spPr>
          <p:txBody>
            <a:bodyPr wrap="none" rtlCol="0">
              <a:spAutoFit/>
            </a:bodyPr>
            <a:lstStyle/>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p>
          </p:txBody>
        </p:sp>
      </p:grpSp>
      <p:grpSp>
        <p:nvGrpSpPr>
          <p:cNvPr id="64" name="组合 63"/>
          <p:cNvGrpSpPr/>
          <p:nvPr/>
        </p:nvGrpSpPr>
        <p:grpSpPr>
          <a:xfrm>
            <a:off x="4639945" y="3547110"/>
            <a:ext cx="622300" cy="673100"/>
            <a:chOff x="4179" y="2146"/>
            <a:chExt cx="980" cy="1060"/>
          </a:xfrm>
        </p:grpSpPr>
        <p:sp>
          <p:nvSpPr>
            <p:cNvPr id="65" name="椭圆 64"/>
            <p:cNvSpPr/>
            <p:nvPr>
              <p:custDataLst>
                <p:tags r:id="rId21"/>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0" name="文本框 79"/>
            <p:cNvSpPr txBox="1"/>
            <p:nvPr>
              <p:custDataLst>
                <p:tags r:id="rId22"/>
              </p:custDataLst>
            </p:nvPr>
          </p:nvSpPr>
          <p:spPr>
            <a:xfrm>
              <a:off x="4385" y="2265"/>
              <a:ext cx="568" cy="822"/>
            </a:xfrm>
            <a:prstGeom prst="rect">
              <a:avLst/>
            </a:prstGeom>
            <a:noFill/>
          </p:spPr>
          <p:txBody>
            <a:bodyPr wrap="none" rtlCol="0">
              <a:spAutoFit/>
            </a:bodyPr>
            <a:lstStyle/>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p>
          </p:txBody>
        </p:sp>
      </p:grpSp>
      <p:grpSp>
        <p:nvGrpSpPr>
          <p:cNvPr id="81" name="组合 80"/>
          <p:cNvGrpSpPr/>
          <p:nvPr/>
        </p:nvGrpSpPr>
        <p:grpSpPr>
          <a:xfrm>
            <a:off x="8117205" y="3547110"/>
            <a:ext cx="622300" cy="673100"/>
            <a:chOff x="4179" y="2146"/>
            <a:chExt cx="980" cy="1060"/>
          </a:xfrm>
        </p:grpSpPr>
        <p:sp>
          <p:nvSpPr>
            <p:cNvPr id="82" name="椭圆 81"/>
            <p:cNvSpPr/>
            <p:nvPr>
              <p:custDataLst>
                <p:tags r:id="rId19"/>
              </p:custDataLst>
            </p:nvPr>
          </p:nvSpPr>
          <p:spPr>
            <a:xfrm>
              <a:off x="4179" y="2146"/>
              <a:ext cx="980" cy="1060"/>
            </a:xfrm>
            <a:prstGeom prst="ellipse">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3" name="文本框 82"/>
            <p:cNvSpPr txBox="1"/>
            <p:nvPr>
              <p:custDataLst>
                <p:tags r:id="rId20"/>
              </p:custDataLst>
            </p:nvPr>
          </p:nvSpPr>
          <p:spPr>
            <a:xfrm>
              <a:off x="4385" y="2265"/>
              <a:ext cx="568" cy="822"/>
            </a:xfrm>
            <a:prstGeom prst="rect">
              <a:avLst/>
            </a:prstGeom>
            <a:noFill/>
          </p:spPr>
          <p:txBody>
            <a:bodyPr wrap="none" rtlCol="0">
              <a:spAutoFit/>
            </a:bodyPr>
            <a:lstStyle/>
            <a:p>
              <a:r>
                <a:rPr lang="en-US" altLang="zh-CN" sz="28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5</a:t>
              </a:r>
            </a:p>
          </p:txBody>
        </p:sp>
      </p:grpSp>
      <p:sp>
        <p:nvSpPr>
          <p:cNvPr id="3" name="内容占位符 2"/>
          <p:cNvSpPr>
            <a:spLocks noGrp="1"/>
          </p:cNvSpPr>
          <p:nvPr>
            <p:custDataLst>
              <p:tags r:id="rId18"/>
            </p:custDataLst>
          </p:nvPr>
        </p:nvSpPr>
        <p:spPr>
          <a:xfrm>
            <a:off x="957580" y="769620"/>
            <a:ext cx="10515600" cy="5930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t>Methods of overcoming resistance</a:t>
            </a:r>
          </a:p>
        </p:txBody>
      </p:sp>
    </p:spTree>
    <p:custDataLst>
      <p:tags r:id="rId1"/>
    </p:custData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内容占位符 2"/>
          <p:cNvSpPr>
            <a:spLocks noGrp="1"/>
          </p:cNvSpPr>
          <p:nvPr>
            <p:custDataLst>
              <p:tags r:id="rId8"/>
            </p:custDataLst>
          </p:nvPr>
        </p:nvSpPr>
        <p:spPr>
          <a:xfrm>
            <a:off x="957580" y="962025"/>
            <a:ext cx="10515600" cy="5549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t>Implementation of organizational development - working methods</a:t>
            </a:r>
          </a:p>
        </p:txBody>
      </p:sp>
      <p:grpSp>
        <p:nvGrpSpPr>
          <p:cNvPr id="69" name="组合 68"/>
          <p:cNvGrpSpPr/>
          <p:nvPr/>
        </p:nvGrpSpPr>
        <p:grpSpPr>
          <a:xfrm>
            <a:off x="623570" y="2383790"/>
            <a:ext cx="3109595" cy="869950"/>
            <a:chOff x="982" y="2917"/>
            <a:chExt cx="4897" cy="1370"/>
          </a:xfrm>
        </p:grpSpPr>
        <p:grpSp>
          <p:nvGrpSpPr>
            <p:cNvPr id="41" name="组合 40"/>
            <p:cNvGrpSpPr/>
            <p:nvPr/>
          </p:nvGrpSpPr>
          <p:grpSpPr>
            <a:xfrm>
              <a:off x="982" y="2917"/>
              <a:ext cx="4026" cy="1370"/>
              <a:chOff x="1653" y="3017"/>
              <a:chExt cx="4026" cy="1370"/>
            </a:xfrm>
          </p:grpSpPr>
          <p:sp>
            <p:nvSpPr>
              <p:cNvPr id="55" name="任意多边形: 形状 54"/>
              <p:cNvSpPr/>
              <p:nvPr>
                <p:custDataLst>
                  <p:tags r:id="rId52"/>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任意多边形: 形状 56"/>
              <p:cNvSpPr/>
              <p:nvPr>
                <p:custDataLst>
                  <p:tags r:id="rId53"/>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任意多边形: 形状 57"/>
              <p:cNvSpPr/>
              <p:nvPr>
                <p:custDataLst>
                  <p:tags r:id="rId54"/>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9" name="任意多边形: 形状 58"/>
              <p:cNvSpPr/>
              <p:nvPr>
                <p:custDataLst>
                  <p:tags r:id="rId55"/>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7" name="任意多边形: 形状 58"/>
              <p:cNvSpPr/>
              <p:nvPr>
                <p:custDataLst>
                  <p:tags r:id="rId56"/>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64" name="矩形 63"/>
            <p:cNvSpPr/>
            <p:nvPr>
              <p:custDataLst>
                <p:tags r:id="rId51"/>
              </p:custDataLst>
            </p:nvPr>
          </p:nvSpPr>
          <p:spPr>
            <a:xfrm>
              <a:off x="1726" y="3277"/>
              <a:ext cx="4153" cy="793"/>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Work specialization</a:t>
              </a:r>
            </a:p>
          </p:txBody>
        </p:sp>
      </p:grpSp>
      <p:grpSp>
        <p:nvGrpSpPr>
          <p:cNvPr id="70" name="组合 69"/>
          <p:cNvGrpSpPr/>
          <p:nvPr/>
        </p:nvGrpSpPr>
        <p:grpSpPr>
          <a:xfrm>
            <a:off x="3430270" y="2383790"/>
            <a:ext cx="2556510" cy="869950"/>
            <a:chOff x="982" y="2917"/>
            <a:chExt cx="4026" cy="1370"/>
          </a:xfrm>
        </p:grpSpPr>
        <p:grpSp>
          <p:nvGrpSpPr>
            <p:cNvPr id="71" name="组合 70"/>
            <p:cNvGrpSpPr/>
            <p:nvPr/>
          </p:nvGrpSpPr>
          <p:grpSpPr>
            <a:xfrm>
              <a:off x="982" y="2917"/>
              <a:ext cx="4026" cy="1370"/>
              <a:chOff x="1653" y="3017"/>
              <a:chExt cx="4026" cy="1370"/>
            </a:xfrm>
          </p:grpSpPr>
          <p:sp>
            <p:nvSpPr>
              <p:cNvPr id="72" name="任意多边形: 形状 54"/>
              <p:cNvSpPr/>
              <p:nvPr>
                <p:custDataLst>
                  <p:tags r:id="rId46"/>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3" name="任意多边形: 形状 56"/>
              <p:cNvSpPr/>
              <p:nvPr>
                <p:custDataLst>
                  <p:tags r:id="rId47"/>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8" name="任意多边形: 形状 57"/>
              <p:cNvSpPr/>
              <p:nvPr>
                <p:custDataLst>
                  <p:tags r:id="rId48"/>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79" name="任意多边形: 形状 58"/>
              <p:cNvSpPr/>
              <p:nvPr>
                <p:custDataLst>
                  <p:tags r:id="rId49"/>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0" name="任意多边形: 形状 58"/>
              <p:cNvSpPr/>
              <p:nvPr>
                <p:custDataLst>
                  <p:tags r:id="rId50"/>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85" name="矩形 84"/>
            <p:cNvSpPr/>
            <p:nvPr>
              <p:custDataLst>
                <p:tags r:id="rId45"/>
              </p:custDataLst>
            </p:nvPr>
          </p:nvSpPr>
          <p:spPr>
            <a:xfrm>
              <a:off x="2174" y="3277"/>
              <a:ext cx="2795"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Work expansion</a:t>
              </a:r>
            </a:p>
          </p:txBody>
        </p:sp>
      </p:grpSp>
      <p:grpSp>
        <p:nvGrpSpPr>
          <p:cNvPr id="86" name="组合 85"/>
          <p:cNvGrpSpPr/>
          <p:nvPr/>
        </p:nvGrpSpPr>
        <p:grpSpPr>
          <a:xfrm>
            <a:off x="6236970" y="2383790"/>
            <a:ext cx="2556510" cy="869950"/>
            <a:chOff x="982" y="2917"/>
            <a:chExt cx="4026" cy="1370"/>
          </a:xfrm>
        </p:grpSpPr>
        <p:grpSp>
          <p:nvGrpSpPr>
            <p:cNvPr id="87" name="组合 86"/>
            <p:cNvGrpSpPr/>
            <p:nvPr/>
          </p:nvGrpSpPr>
          <p:grpSpPr>
            <a:xfrm>
              <a:off x="982" y="2917"/>
              <a:ext cx="4026" cy="1370"/>
              <a:chOff x="1653" y="3017"/>
              <a:chExt cx="4026" cy="1370"/>
            </a:xfrm>
          </p:grpSpPr>
          <p:sp>
            <p:nvSpPr>
              <p:cNvPr id="92" name="任意多边形: 形状 54"/>
              <p:cNvSpPr/>
              <p:nvPr>
                <p:custDataLst>
                  <p:tags r:id="rId40"/>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3" name="任意多边形: 形状 56"/>
              <p:cNvSpPr/>
              <p:nvPr>
                <p:custDataLst>
                  <p:tags r:id="rId41"/>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4" name="任意多边形: 形状 57"/>
              <p:cNvSpPr/>
              <p:nvPr>
                <p:custDataLst>
                  <p:tags r:id="rId42"/>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5" name="任意多边形: 形状 58"/>
              <p:cNvSpPr/>
              <p:nvPr>
                <p:custDataLst>
                  <p:tags r:id="rId43"/>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96" name="任意多边形: 形状 58"/>
              <p:cNvSpPr/>
              <p:nvPr>
                <p:custDataLst>
                  <p:tags r:id="rId44"/>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97" name="矩形 96"/>
            <p:cNvSpPr/>
            <p:nvPr>
              <p:custDataLst>
                <p:tags r:id="rId39"/>
              </p:custDataLst>
            </p:nvPr>
          </p:nvSpPr>
          <p:spPr>
            <a:xfrm>
              <a:off x="2174" y="3277"/>
              <a:ext cx="2795"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Job enrichment</a:t>
              </a:r>
            </a:p>
          </p:txBody>
        </p:sp>
      </p:grpSp>
      <p:grpSp>
        <p:nvGrpSpPr>
          <p:cNvPr id="98" name="组合 97"/>
          <p:cNvGrpSpPr/>
          <p:nvPr/>
        </p:nvGrpSpPr>
        <p:grpSpPr>
          <a:xfrm>
            <a:off x="9043670" y="2383790"/>
            <a:ext cx="3147695" cy="869950"/>
            <a:chOff x="982" y="2917"/>
            <a:chExt cx="4957" cy="1370"/>
          </a:xfrm>
        </p:grpSpPr>
        <p:grpSp>
          <p:nvGrpSpPr>
            <p:cNvPr id="99" name="组合 98"/>
            <p:cNvGrpSpPr/>
            <p:nvPr/>
          </p:nvGrpSpPr>
          <p:grpSpPr>
            <a:xfrm>
              <a:off x="982" y="2917"/>
              <a:ext cx="4782" cy="1370"/>
              <a:chOff x="1653" y="3017"/>
              <a:chExt cx="4782" cy="1370"/>
            </a:xfrm>
          </p:grpSpPr>
          <p:sp>
            <p:nvSpPr>
              <p:cNvPr id="100" name="任意多边形: 形状 54"/>
              <p:cNvSpPr/>
              <p:nvPr>
                <p:custDataLst>
                  <p:tags r:id="rId34"/>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1" name="任意多边形: 形状 56"/>
              <p:cNvSpPr/>
              <p:nvPr>
                <p:custDataLst>
                  <p:tags r:id="rId35"/>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2" name="任意多边形: 形状 57"/>
              <p:cNvSpPr/>
              <p:nvPr>
                <p:custDataLst>
                  <p:tags r:id="rId36"/>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3" name="任意多边形: 形状 58"/>
              <p:cNvSpPr/>
              <p:nvPr>
                <p:custDataLst>
                  <p:tags r:id="rId37"/>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04" name="任意多边形: 形状 58"/>
              <p:cNvSpPr/>
              <p:nvPr>
                <p:custDataLst>
                  <p:tags r:id="rId38"/>
                </p:custDataLst>
              </p:nvPr>
            </p:nvSpPr>
            <p:spPr>
              <a:xfrm>
                <a:off x="2179" y="3151"/>
                <a:ext cx="4256"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05" name="矩形 104"/>
            <p:cNvSpPr/>
            <p:nvPr>
              <p:custDataLst>
                <p:tags r:id="rId33"/>
              </p:custDataLst>
            </p:nvPr>
          </p:nvSpPr>
          <p:spPr>
            <a:xfrm>
              <a:off x="1694" y="3277"/>
              <a:ext cx="4245"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Flexible working hours</a:t>
              </a:r>
            </a:p>
          </p:txBody>
        </p:sp>
      </p:grpSp>
      <p:grpSp>
        <p:nvGrpSpPr>
          <p:cNvPr id="106" name="组合 105"/>
          <p:cNvGrpSpPr/>
          <p:nvPr/>
        </p:nvGrpSpPr>
        <p:grpSpPr>
          <a:xfrm>
            <a:off x="626745" y="3940810"/>
            <a:ext cx="2880995" cy="869950"/>
            <a:chOff x="982" y="2917"/>
            <a:chExt cx="4537" cy="1370"/>
          </a:xfrm>
        </p:grpSpPr>
        <p:grpSp>
          <p:nvGrpSpPr>
            <p:cNvPr id="107" name="组合 106"/>
            <p:cNvGrpSpPr/>
            <p:nvPr/>
          </p:nvGrpSpPr>
          <p:grpSpPr>
            <a:xfrm>
              <a:off x="982" y="2917"/>
              <a:ext cx="4026" cy="1370"/>
              <a:chOff x="1653" y="3017"/>
              <a:chExt cx="4026" cy="1370"/>
            </a:xfrm>
          </p:grpSpPr>
          <p:sp>
            <p:nvSpPr>
              <p:cNvPr id="127" name="任意多边形: 形状 54"/>
              <p:cNvSpPr/>
              <p:nvPr>
                <p:custDataLst>
                  <p:tags r:id="rId28"/>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8" name="任意多边形: 形状 56"/>
              <p:cNvSpPr/>
              <p:nvPr>
                <p:custDataLst>
                  <p:tags r:id="rId29"/>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29" name="任意多边形: 形状 57"/>
              <p:cNvSpPr/>
              <p:nvPr>
                <p:custDataLst>
                  <p:tags r:id="rId30"/>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0" name="任意多边形: 形状 58"/>
              <p:cNvSpPr/>
              <p:nvPr>
                <p:custDataLst>
                  <p:tags r:id="rId31"/>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1" name="任意多边形: 形状 58"/>
              <p:cNvSpPr/>
              <p:nvPr>
                <p:custDataLst>
                  <p:tags r:id="rId32"/>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32" name="矩形 131"/>
            <p:cNvSpPr/>
            <p:nvPr>
              <p:custDataLst>
                <p:tags r:id="rId27"/>
              </p:custDataLst>
            </p:nvPr>
          </p:nvSpPr>
          <p:spPr>
            <a:xfrm>
              <a:off x="2034" y="3053"/>
              <a:ext cx="3485"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Management by objectives</a:t>
              </a:r>
            </a:p>
          </p:txBody>
        </p:sp>
      </p:grpSp>
      <p:grpSp>
        <p:nvGrpSpPr>
          <p:cNvPr id="133" name="组合 132"/>
          <p:cNvGrpSpPr/>
          <p:nvPr/>
        </p:nvGrpSpPr>
        <p:grpSpPr>
          <a:xfrm>
            <a:off x="3433445" y="3940810"/>
            <a:ext cx="2556510" cy="869950"/>
            <a:chOff x="982" y="2917"/>
            <a:chExt cx="4026" cy="1370"/>
          </a:xfrm>
        </p:grpSpPr>
        <p:grpSp>
          <p:nvGrpSpPr>
            <p:cNvPr id="134" name="组合 133"/>
            <p:cNvGrpSpPr/>
            <p:nvPr/>
          </p:nvGrpSpPr>
          <p:grpSpPr>
            <a:xfrm>
              <a:off x="982" y="2917"/>
              <a:ext cx="4026" cy="1370"/>
              <a:chOff x="1653" y="3017"/>
              <a:chExt cx="4026" cy="1370"/>
            </a:xfrm>
          </p:grpSpPr>
          <p:sp>
            <p:nvSpPr>
              <p:cNvPr id="135" name="任意多边形: 形状 54"/>
              <p:cNvSpPr/>
              <p:nvPr>
                <p:custDataLst>
                  <p:tags r:id="rId22"/>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6" name="任意多边形: 形状 56"/>
              <p:cNvSpPr/>
              <p:nvPr>
                <p:custDataLst>
                  <p:tags r:id="rId23"/>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7" name="任意多边形: 形状 57"/>
              <p:cNvSpPr/>
              <p:nvPr>
                <p:custDataLst>
                  <p:tags r:id="rId24"/>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8" name="任意多边形: 形状 58"/>
              <p:cNvSpPr/>
              <p:nvPr>
                <p:custDataLst>
                  <p:tags r:id="rId25"/>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39" name="任意多边形: 形状 58"/>
              <p:cNvSpPr/>
              <p:nvPr>
                <p:custDataLst>
                  <p:tags r:id="rId26"/>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40" name="矩形 139"/>
            <p:cNvSpPr/>
            <p:nvPr>
              <p:custDataLst>
                <p:tags r:id="rId21"/>
              </p:custDataLst>
            </p:nvPr>
          </p:nvSpPr>
          <p:spPr>
            <a:xfrm>
              <a:off x="2174" y="3277"/>
              <a:ext cx="2795"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Scanlon system</a:t>
              </a:r>
            </a:p>
          </p:txBody>
        </p:sp>
      </p:grpSp>
      <p:grpSp>
        <p:nvGrpSpPr>
          <p:cNvPr id="141" name="组合 140"/>
          <p:cNvGrpSpPr/>
          <p:nvPr/>
        </p:nvGrpSpPr>
        <p:grpSpPr>
          <a:xfrm>
            <a:off x="6240145" y="3940810"/>
            <a:ext cx="2853055" cy="869950"/>
            <a:chOff x="982" y="2917"/>
            <a:chExt cx="4493" cy="1370"/>
          </a:xfrm>
        </p:grpSpPr>
        <p:grpSp>
          <p:nvGrpSpPr>
            <p:cNvPr id="142" name="组合 141"/>
            <p:cNvGrpSpPr/>
            <p:nvPr/>
          </p:nvGrpSpPr>
          <p:grpSpPr>
            <a:xfrm>
              <a:off x="982" y="2917"/>
              <a:ext cx="4026" cy="1370"/>
              <a:chOff x="1653" y="3017"/>
              <a:chExt cx="4026" cy="1370"/>
            </a:xfrm>
          </p:grpSpPr>
          <p:sp>
            <p:nvSpPr>
              <p:cNvPr id="143" name="任意多边形: 形状 54"/>
              <p:cNvSpPr/>
              <p:nvPr>
                <p:custDataLst>
                  <p:tags r:id="rId16"/>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4" name="任意多边形: 形状 56"/>
              <p:cNvSpPr/>
              <p:nvPr>
                <p:custDataLst>
                  <p:tags r:id="rId17"/>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5" name="任意多边形: 形状 57"/>
              <p:cNvSpPr/>
              <p:nvPr>
                <p:custDataLst>
                  <p:tags r:id="rId18"/>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6" name="任意多边形: 形状 58"/>
              <p:cNvSpPr/>
              <p:nvPr>
                <p:custDataLst>
                  <p:tags r:id="rId19"/>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7" name="任意多边形: 形状 58"/>
              <p:cNvSpPr/>
              <p:nvPr>
                <p:custDataLst>
                  <p:tags r:id="rId20"/>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48" name="矩形 147"/>
            <p:cNvSpPr/>
            <p:nvPr>
              <p:custDataLst>
                <p:tags r:id="rId15"/>
              </p:custDataLst>
            </p:nvPr>
          </p:nvSpPr>
          <p:spPr>
            <a:xfrm>
              <a:off x="1726" y="3277"/>
              <a:ext cx="3749" cy="759"/>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Career development</a:t>
              </a:r>
            </a:p>
          </p:txBody>
        </p:sp>
      </p:grpSp>
      <p:grpSp>
        <p:nvGrpSpPr>
          <p:cNvPr id="149" name="组合 148"/>
          <p:cNvGrpSpPr/>
          <p:nvPr/>
        </p:nvGrpSpPr>
        <p:grpSpPr>
          <a:xfrm>
            <a:off x="9046845" y="3940810"/>
            <a:ext cx="2629535" cy="869950"/>
            <a:chOff x="982" y="2917"/>
            <a:chExt cx="4141" cy="1370"/>
          </a:xfrm>
        </p:grpSpPr>
        <p:grpSp>
          <p:nvGrpSpPr>
            <p:cNvPr id="150" name="组合 149"/>
            <p:cNvGrpSpPr/>
            <p:nvPr/>
          </p:nvGrpSpPr>
          <p:grpSpPr>
            <a:xfrm>
              <a:off x="982" y="2917"/>
              <a:ext cx="4026" cy="1370"/>
              <a:chOff x="1653" y="3017"/>
              <a:chExt cx="4026" cy="1370"/>
            </a:xfrm>
          </p:grpSpPr>
          <p:sp>
            <p:nvSpPr>
              <p:cNvPr id="151" name="任意多边形: 形状 54"/>
              <p:cNvSpPr/>
              <p:nvPr>
                <p:custDataLst>
                  <p:tags r:id="rId10"/>
                </p:custDataLst>
              </p:nvPr>
            </p:nvSpPr>
            <p:spPr>
              <a:xfrm flipH="1">
                <a:off x="2599" y="3017"/>
                <a:ext cx="392" cy="254"/>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2" name="任意多边形: 形状 56"/>
              <p:cNvSpPr/>
              <p:nvPr>
                <p:custDataLst>
                  <p:tags r:id="rId11"/>
                </p:custDataLst>
              </p:nvPr>
            </p:nvSpPr>
            <p:spPr>
              <a:xfrm flipH="1">
                <a:off x="1653" y="3018"/>
                <a:ext cx="1230" cy="682"/>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80826 w 394646"/>
                  <a:gd name="connsiteY1-44" fmla="*/ 216081 h 216081"/>
                  <a:gd name="connsiteX2-45" fmla="*/ 0 w 394646"/>
                  <a:gd name="connsiteY2-46" fmla="*/ 0 h 216081"/>
                  <a:gd name="connsiteX3-47" fmla="*/ 205299 w 394646"/>
                  <a:gd name="connsiteY3-48" fmla="*/ 0 h 216081"/>
                  <a:gd name="connsiteX4-49" fmla="*/ 394646 w 394646"/>
                  <a:gd name="connsiteY4-50" fmla="*/ 215179 h 216081"/>
                  <a:gd name="connsiteX0-51" fmla="*/ 394646 w 394646"/>
                  <a:gd name="connsiteY0-52" fmla="*/ 216976 h 216976"/>
                  <a:gd name="connsiteX1-53" fmla="*/ 180826 w 394646"/>
                  <a:gd name="connsiteY1-54" fmla="*/ 216081 h 216976"/>
                  <a:gd name="connsiteX2-55" fmla="*/ 0 w 394646"/>
                  <a:gd name="connsiteY2-56" fmla="*/ 0 h 216976"/>
                  <a:gd name="connsiteX3-57" fmla="*/ 205299 w 394646"/>
                  <a:gd name="connsiteY3-58" fmla="*/ 0 h 216976"/>
                  <a:gd name="connsiteX4-59" fmla="*/ 394646 w 394646"/>
                  <a:gd name="connsiteY4-60" fmla="*/ 216976 h 216976"/>
                  <a:gd name="connsiteX0-61" fmla="*/ 394646 w 394646"/>
                  <a:gd name="connsiteY0-62" fmla="*/ 216976 h 217878"/>
                  <a:gd name="connsiteX1-63" fmla="*/ 183531 w 394646"/>
                  <a:gd name="connsiteY1-64" fmla="*/ 217878 h 217878"/>
                  <a:gd name="connsiteX2-65" fmla="*/ 0 w 394646"/>
                  <a:gd name="connsiteY2-66" fmla="*/ 0 h 217878"/>
                  <a:gd name="connsiteX3-67" fmla="*/ 205299 w 394646"/>
                  <a:gd name="connsiteY3-68" fmla="*/ 0 h 217878"/>
                  <a:gd name="connsiteX4-69" fmla="*/ 394646 w 394646"/>
                  <a:gd name="connsiteY4-70" fmla="*/ 216976 h 217878"/>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646" h="217878">
                    <a:moveTo>
                      <a:pt x="394646" y="216976"/>
                    </a:moveTo>
                    <a:lnTo>
                      <a:pt x="183531" y="217878"/>
                    </a:lnTo>
                    <a:lnTo>
                      <a:pt x="0" y="0"/>
                    </a:lnTo>
                    <a:lnTo>
                      <a:pt x="205299" y="0"/>
                    </a:lnTo>
                    <a:cubicBezTo>
                      <a:pt x="289754" y="99377"/>
                      <a:pt x="310191" y="117599"/>
                      <a:pt x="394646" y="216976"/>
                    </a:cubicBez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3" name="任意多边形: 形状 57"/>
              <p:cNvSpPr/>
              <p:nvPr>
                <p:custDataLst>
                  <p:tags r:id="rId12"/>
                </p:custDataLst>
              </p:nvPr>
            </p:nvSpPr>
            <p:spPr>
              <a:xfrm flipH="1" flipV="1">
                <a:off x="2579" y="4135"/>
                <a:ext cx="426" cy="252"/>
              </a:xfrm>
              <a:custGeom>
                <a:avLst/>
                <a:gdLst>
                  <a:gd name="connsiteX0" fmla="*/ 254 w 127889"/>
                  <a:gd name="connsiteY0" fmla="*/ 106228 h 106228"/>
                  <a:gd name="connsiteX1" fmla="*/ 127889 w 127889"/>
                  <a:gd name="connsiteY1" fmla="*/ 106228 h 106228"/>
                  <a:gd name="connsiteX2" fmla="*/ 37401 w 127889"/>
                  <a:gd name="connsiteY2" fmla="*/ 500 h 106228"/>
                  <a:gd name="connsiteX3" fmla="*/ 254 w 127889"/>
                  <a:gd name="connsiteY3" fmla="*/ 106228 h 106228"/>
                  <a:gd name="connsiteX0-1" fmla="*/ 836 w 128471"/>
                  <a:gd name="connsiteY0-2" fmla="*/ 106228 h 106228"/>
                  <a:gd name="connsiteX1-3" fmla="*/ 128471 w 128471"/>
                  <a:gd name="connsiteY1-4" fmla="*/ 106228 h 106228"/>
                  <a:gd name="connsiteX2-5" fmla="*/ 34466 w 128471"/>
                  <a:gd name="connsiteY2-6" fmla="*/ 500 h 106228"/>
                  <a:gd name="connsiteX3-7" fmla="*/ 836 w 128471"/>
                  <a:gd name="connsiteY3-8" fmla="*/ 106228 h 106228"/>
                </a:gdLst>
                <a:ahLst/>
                <a:cxnLst>
                  <a:cxn ang="0">
                    <a:pos x="connsiteX0-1" y="connsiteY0-2"/>
                  </a:cxn>
                  <a:cxn ang="0">
                    <a:pos x="connsiteX1-3" y="connsiteY1-4"/>
                  </a:cxn>
                  <a:cxn ang="0">
                    <a:pos x="connsiteX2-5" y="connsiteY2-6"/>
                  </a:cxn>
                  <a:cxn ang="0">
                    <a:pos x="connsiteX3-7" y="connsiteY3-8"/>
                  </a:cxn>
                </a:cxnLst>
                <a:rect l="l" t="t" r="r" b="b"/>
                <a:pathLst>
                  <a:path w="128471" h="106228">
                    <a:moveTo>
                      <a:pt x="836" y="106228"/>
                    </a:moveTo>
                    <a:lnTo>
                      <a:pt x="128471" y="106228"/>
                    </a:lnTo>
                    <a:cubicBezTo>
                      <a:pt x="128471" y="106228"/>
                      <a:pt x="61137" y="27170"/>
                      <a:pt x="34466" y="500"/>
                    </a:cubicBezTo>
                    <a:cubicBezTo>
                      <a:pt x="-8396" y="-5215"/>
                      <a:pt x="836" y="38600"/>
                      <a:pt x="836" y="106228"/>
                    </a:cubicBezTo>
                    <a:close/>
                  </a:path>
                </a:pathLst>
              </a:custGeom>
              <a:solidFill>
                <a:srgbClr val="906932"/>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4" name="任意多边形: 形状 58"/>
              <p:cNvSpPr/>
              <p:nvPr>
                <p:custDataLst>
                  <p:tags r:id="rId13"/>
                </p:custDataLst>
              </p:nvPr>
            </p:nvSpPr>
            <p:spPr>
              <a:xfrm>
                <a:off x="1658" y="3694"/>
                <a:ext cx="1227" cy="693"/>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3745" h="219631">
                    <a:moveTo>
                      <a:pt x="393745" y="218728"/>
                    </a:moveTo>
                    <a:lnTo>
                      <a:pt x="179925" y="219631"/>
                    </a:lnTo>
                    <a:lnTo>
                      <a:pt x="0" y="0"/>
                    </a:lnTo>
                    <a:lnTo>
                      <a:pt x="213416" y="892"/>
                    </a:lnTo>
                    <a:lnTo>
                      <a:pt x="393745" y="218728"/>
                    </a:lnTo>
                    <a:close/>
                  </a:path>
                </a:pathLst>
              </a:custGeom>
              <a:solidFill>
                <a:srgbClr val="D0AC78"/>
              </a:solidFill>
              <a:ln w="9525" cap="flat">
                <a:noFill/>
                <a:prstDash val="solid"/>
                <a:miter/>
              </a:ln>
            </p:spPr>
            <p:txBody>
              <a:body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5" name="任意多边形: 形状 58"/>
              <p:cNvSpPr/>
              <p:nvPr>
                <p:custDataLst>
                  <p:tags r:id="rId14"/>
                </p:custDataLst>
              </p:nvPr>
            </p:nvSpPr>
            <p:spPr>
              <a:xfrm>
                <a:off x="2179" y="3151"/>
                <a:ext cx="3500" cy="1020"/>
              </a:xfrm>
              <a:custGeom>
                <a:avLst/>
                <a:gdLst>
                  <a:gd name="connsiteX0" fmla="*/ 471287 w 471287"/>
                  <a:gd name="connsiteY0" fmla="*/ 215179 h 298132"/>
                  <a:gd name="connsiteX1" fmla="*/ 245745 w 471287"/>
                  <a:gd name="connsiteY1" fmla="*/ 298132 h 298132"/>
                  <a:gd name="connsiteX2" fmla="*/ 0 w 471287"/>
                  <a:gd name="connsiteY2" fmla="*/ 0 h 298132"/>
                  <a:gd name="connsiteX3" fmla="*/ 281940 w 471287"/>
                  <a:gd name="connsiteY3" fmla="*/ 0 h 298132"/>
                  <a:gd name="connsiteX4" fmla="*/ 471287 w 471287"/>
                  <a:gd name="connsiteY4" fmla="*/ 215179 h 298132"/>
                  <a:gd name="connsiteX0-1" fmla="*/ 471287 w 471287"/>
                  <a:gd name="connsiteY0-2" fmla="*/ 215179 h 215179"/>
                  <a:gd name="connsiteX1-3" fmla="*/ 269188 w 471287"/>
                  <a:gd name="connsiteY1-4" fmla="*/ 207966 h 215179"/>
                  <a:gd name="connsiteX2-5" fmla="*/ 0 w 471287"/>
                  <a:gd name="connsiteY2-6" fmla="*/ 0 h 215179"/>
                  <a:gd name="connsiteX3-7" fmla="*/ 281940 w 471287"/>
                  <a:gd name="connsiteY3-8" fmla="*/ 0 h 215179"/>
                  <a:gd name="connsiteX4-9" fmla="*/ 471287 w 471287"/>
                  <a:gd name="connsiteY4-10" fmla="*/ 215179 h 215179"/>
                  <a:gd name="connsiteX0-11" fmla="*/ 471287 w 471287"/>
                  <a:gd name="connsiteY0-12" fmla="*/ 215179 h 216081"/>
                  <a:gd name="connsiteX1-13" fmla="*/ 256565 w 471287"/>
                  <a:gd name="connsiteY1-14" fmla="*/ 216081 h 216081"/>
                  <a:gd name="connsiteX2-15" fmla="*/ 0 w 471287"/>
                  <a:gd name="connsiteY2-16" fmla="*/ 0 h 216081"/>
                  <a:gd name="connsiteX3-17" fmla="*/ 281940 w 471287"/>
                  <a:gd name="connsiteY3-18" fmla="*/ 0 h 216081"/>
                  <a:gd name="connsiteX4-19" fmla="*/ 471287 w 471287"/>
                  <a:gd name="connsiteY4-20" fmla="*/ 215179 h 216081"/>
                  <a:gd name="connsiteX0-21" fmla="*/ 348661 w 348661"/>
                  <a:gd name="connsiteY0-22" fmla="*/ 215179 h 216081"/>
                  <a:gd name="connsiteX1-23" fmla="*/ 133939 w 348661"/>
                  <a:gd name="connsiteY1-24" fmla="*/ 216081 h 216081"/>
                  <a:gd name="connsiteX2-25" fmla="*/ 0 w 348661"/>
                  <a:gd name="connsiteY2-26" fmla="*/ 6312 h 216081"/>
                  <a:gd name="connsiteX3-27" fmla="*/ 159314 w 348661"/>
                  <a:gd name="connsiteY3-28" fmla="*/ 0 h 216081"/>
                  <a:gd name="connsiteX4-29" fmla="*/ 348661 w 348661"/>
                  <a:gd name="connsiteY4-30" fmla="*/ 215179 h 216081"/>
                  <a:gd name="connsiteX0-31" fmla="*/ 394646 w 394646"/>
                  <a:gd name="connsiteY0-32" fmla="*/ 215179 h 216081"/>
                  <a:gd name="connsiteX1-33" fmla="*/ 179924 w 394646"/>
                  <a:gd name="connsiteY1-34" fmla="*/ 216081 h 216081"/>
                  <a:gd name="connsiteX2-35" fmla="*/ 0 w 394646"/>
                  <a:gd name="connsiteY2-36" fmla="*/ 0 h 216081"/>
                  <a:gd name="connsiteX3-37" fmla="*/ 205299 w 394646"/>
                  <a:gd name="connsiteY3-38" fmla="*/ 0 h 216081"/>
                  <a:gd name="connsiteX4-39" fmla="*/ 394646 w 394646"/>
                  <a:gd name="connsiteY4-40" fmla="*/ 215179 h 216081"/>
                  <a:gd name="connsiteX0-41" fmla="*/ 394646 w 394646"/>
                  <a:gd name="connsiteY0-42" fmla="*/ 215179 h 216081"/>
                  <a:gd name="connsiteX1-43" fmla="*/ 179924 w 394646"/>
                  <a:gd name="connsiteY1-44" fmla="*/ 216081 h 216081"/>
                  <a:gd name="connsiteX2-45" fmla="*/ 0 w 394646"/>
                  <a:gd name="connsiteY2-46" fmla="*/ 0 h 216081"/>
                  <a:gd name="connsiteX3-47" fmla="*/ 212513 w 394646"/>
                  <a:gd name="connsiteY3-48" fmla="*/ 1797 h 216081"/>
                  <a:gd name="connsiteX4-49" fmla="*/ 394646 w 394646"/>
                  <a:gd name="connsiteY4-50" fmla="*/ 215179 h 216081"/>
                  <a:gd name="connsiteX0-51" fmla="*/ 398253 w 398253"/>
                  <a:gd name="connsiteY0-52" fmla="*/ 214281 h 215183"/>
                  <a:gd name="connsiteX1-53" fmla="*/ 183531 w 398253"/>
                  <a:gd name="connsiteY1-54" fmla="*/ 215183 h 215183"/>
                  <a:gd name="connsiteX2-55" fmla="*/ 0 w 398253"/>
                  <a:gd name="connsiteY2-56" fmla="*/ 0 h 215183"/>
                  <a:gd name="connsiteX3-57" fmla="*/ 216120 w 398253"/>
                  <a:gd name="connsiteY3-58" fmla="*/ 899 h 215183"/>
                  <a:gd name="connsiteX4-59" fmla="*/ 398253 w 398253"/>
                  <a:gd name="connsiteY4-60" fmla="*/ 214281 h 215183"/>
                  <a:gd name="connsiteX0-61" fmla="*/ 398253 w 398253"/>
                  <a:gd name="connsiteY0-62" fmla="*/ 214281 h 215183"/>
                  <a:gd name="connsiteX1-63" fmla="*/ 183531 w 398253"/>
                  <a:gd name="connsiteY1-64" fmla="*/ 215183 h 215183"/>
                  <a:gd name="connsiteX2-65" fmla="*/ 0 w 398253"/>
                  <a:gd name="connsiteY2-66" fmla="*/ 0 h 215183"/>
                  <a:gd name="connsiteX3-67" fmla="*/ 219727 w 398253"/>
                  <a:gd name="connsiteY3-68" fmla="*/ 899 h 215183"/>
                  <a:gd name="connsiteX4-69" fmla="*/ 398253 w 398253"/>
                  <a:gd name="connsiteY4-70" fmla="*/ 214281 h 215183"/>
                  <a:gd name="connsiteX0-71" fmla="*/ 395548 w 395548"/>
                  <a:gd name="connsiteY0-72" fmla="*/ 213383 h 214285"/>
                  <a:gd name="connsiteX1-73" fmla="*/ 180826 w 395548"/>
                  <a:gd name="connsiteY1-74" fmla="*/ 214285 h 214285"/>
                  <a:gd name="connsiteX2-75" fmla="*/ 0 w 395548"/>
                  <a:gd name="connsiteY2-76" fmla="*/ 0 h 214285"/>
                  <a:gd name="connsiteX3-77" fmla="*/ 217022 w 395548"/>
                  <a:gd name="connsiteY3-78" fmla="*/ 1 h 214285"/>
                  <a:gd name="connsiteX4-79" fmla="*/ 395548 w 395548"/>
                  <a:gd name="connsiteY4-80" fmla="*/ 213383 h 214285"/>
                  <a:gd name="connsiteX0-81" fmla="*/ 395548 w 395548"/>
                  <a:gd name="connsiteY0-82" fmla="*/ 216946 h 216946"/>
                  <a:gd name="connsiteX1-83" fmla="*/ 180826 w 395548"/>
                  <a:gd name="connsiteY1-84" fmla="*/ 214285 h 216946"/>
                  <a:gd name="connsiteX2-85" fmla="*/ 0 w 395548"/>
                  <a:gd name="connsiteY2-86" fmla="*/ 0 h 216946"/>
                  <a:gd name="connsiteX3-87" fmla="*/ 217022 w 395548"/>
                  <a:gd name="connsiteY3-88" fmla="*/ 1 h 216946"/>
                  <a:gd name="connsiteX4-89" fmla="*/ 395548 w 395548"/>
                  <a:gd name="connsiteY4-90" fmla="*/ 216946 h 216946"/>
                  <a:gd name="connsiteX0-91" fmla="*/ 395548 w 395548"/>
                  <a:gd name="connsiteY0-92" fmla="*/ 216946 h 217849"/>
                  <a:gd name="connsiteX1-93" fmla="*/ 181728 w 395548"/>
                  <a:gd name="connsiteY1-94" fmla="*/ 217849 h 217849"/>
                  <a:gd name="connsiteX2-95" fmla="*/ 0 w 395548"/>
                  <a:gd name="connsiteY2-96" fmla="*/ 0 h 217849"/>
                  <a:gd name="connsiteX3-97" fmla="*/ 217022 w 395548"/>
                  <a:gd name="connsiteY3-98" fmla="*/ 1 h 217849"/>
                  <a:gd name="connsiteX4-99" fmla="*/ 395548 w 395548"/>
                  <a:gd name="connsiteY4-100" fmla="*/ 216946 h 217849"/>
                  <a:gd name="connsiteX0-101" fmla="*/ 395548 w 395548"/>
                  <a:gd name="connsiteY0-102" fmla="*/ 217836 h 218739"/>
                  <a:gd name="connsiteX1-103" fmla="*/ 181728 w 395548"/>
                  <a:gd name="connsiteY1-104" fmla="*/ 218739 h 218739"/>
                  <a:gd name="connsiteX2-105" fmla="*/ 0 w 395548"/>
                  <a:gd name="connsiteY2-106" fmla="*/ 890 h 218739"/>
                  <a:gd name="connsiteX3-107" fmla="*/ 215219 w 395548"/>
                  <a:gd name="connsiteY3-108" fmla="*/ 0 h 218739"/>
                  <a:gd name="connsiteX4-109" fmla="*/ 395548 w 395548"/>
                  <a:gd name="connsiteY4-110" fmla="*/ 217836 h 218739"/>
                  <a:gd name="connsiteX0-111" fmla="*/ 396450 w 396450"/>
                  <a:gd name="connsiteY0-112" fmla="*/ 218728 h 219631"/>
                  <a:gd name="connsiteX1-113" fmla="*/ 182630 w 396450"/>
                  <a:gd name="connsiteY1-114" fmla="*/ 219631 h 219631"/>
                  <a:gd name="connsiteX2-115" fmla="*/ 0 w 396450"/>
                  <a:gd name="connsiteY2-116" fmla="*/ 0 h 219631"/>
                  <a:gd name="connsiteX3-117" fmla="*/ 216121 w 396450"/>
                  <a:gd name="connsiteY3-118" fmla="*/ 892 h 219631"/>
                  <a:gd name="connsiteX4-119" fmla="*/ 396450 w 396450"/>
                  <a:gd name="connsiteY4-120" fmla="*/ 218728 h 219631"/>
                  <a:gd name="connsiteX0-121" fmla="*/ 393745 w 393745"/>
                  <a:gd name="connsiteY0-122" fmla="*/ 218728 h 219631"/>
                  <a:gd name="connsiteX1-123" fmla="*/ 179925 w 393745"/>
                  <a:gd name="connsiteY1-124" fmla="*/ 219631 h 219631"/>
                  <a:gd name="connsiteX2-125" fmla="*/ 0 w 393745"/>
                  <a:gd name="connsiteY2-126" fmla="*/ 0 h 219631"/>
                  <a:gd name="connsiteX3-127" fmla="*/ 213416 w 393745"/>
                  <a:gd name="connsiteY3-128" fmla="*/ 892 h 219631"/>
                  <a:gd name="connsiteX4-129" fmla="*/ 393745 w 393745"/>
                  <a:gd name="connsiteY4-130" fmla="*/ 218728 h 21963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940" h="1020">
                    <a:moveTo>
                      <a:pt x="559" y="0"/>
                    </a:moveTo>
                    <a:lnTo>
                      <a:pt x="3940" y="0"/>
                    </a:lnTo>
                    <a:lnTo>
                      <a:pt x="3940" y="1020"/>
                    </a:lnTo>
                    <a:lnTo>
                      <a:pt x="506" y="1020"/>
                    </a:lnTo>
                    <a:lnTo>
                      <a:pt x="115" y="542"/>
                    </a:lnTo>
                    <a:lnTo>
                      <a:pt x="0" y="541"/>
                    </a:lnTo>
                    <a:lnTo>
                      <a:pt x="0" y="541"/>
                    </a:lnTo>
                    <a:lnTo>
                      <a:pt x="105" y="541"/>
                    </a:lnTo>
                    <a:lnTo>
                      <a:pt x="559" y="0"/>
                    </a:lnTo>
                    <a:close/>
                  </a:path>
                </a:pathLst>
              </a:custGeom>
              <a:solidFill>
                <a:srgbClr val="EFE3D1"/>
              </a:solidFill>
              <a:ln w="9525" cap="flat">
                <a:noFill/>
                <a:prstDash val="solid"/>
                <a:miter/>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56" name="矩形 155"/>
            <p:cNvSpPr/>
            <p:nvPr>
              <p:custDataLst>
                <p:tags r:id="rId9"/>
              </p:custDataLst>
            </p:nvPr>
          </p:nvSpPr>
          <p:spPr>
            <a:xfrm>
              <a:off x="1782" y="3277"/>
              <a:ext cx="3341" cy="580"/>
            </a:xfrm>
            <a:prstGeom prst="rect">
              <a:avLst/>
            </a:prstGeom>
          </p:spPr>
          <p:txBody>
            <a:bodyPr vert="horz" wrap="square" lIns="91440" tIns="45720" rIns="91440" bIns="45720" rtlCol="0">
              <a:noAutofit/>
            </a:bodyPr>
            <a:lstStyle/>
            <a:p>
              <a:pPr lvl="0" algn="l">
                <a:lnSpc>
                  <a:spcPct val="90000"/>
                </a:lnSpc>
                <a:spcBef>
                  <a:spcPts val="1000"/>
                </a:spcBef>
                <a:buClrTx/>
                <a:buSzTx/>
                <a:buFont typeface="汉仪魏碑简" panose="02010600000101010101" charset="-128"/>
              </a:pPr>
              <a:r>
                <a:rPr lang="zh-CN" altLang="en-US" sz="2000">
                  <a:latin typeface="汉仪魏碑简" panose="02010600000101010101" charset="-128"/>
                  <a:ea typeface="汉仪魏碑简" panose="02010600000101010101" charset="-128"/>
                  <a:cs typeface="汉仪魏碑简" panose="02010600000101010101" charset="-128"/>
                  <a:sym typeface="汉仪魏碑简" panose="02010600000101010101" charset="-128"/>
                </a:rPr>
                <a:t>Quality Assurance</a:t>
              </a:r>
            </a:p>
          </p:txBody>
        </p:sp>
      </p:grpSp>
    </p:spTree>
    <p:custDataLst>
      <p:tags r:id="rId1"/>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custDataLst>
              <p:tags r:id="rId2"/>
            </p:custDataLst>
          </p:nvPr>
        </p:nvSpPr>
        <p:spPr>
          <a:xfrm>
            <a:off x="-371475" y="-12700"/>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3"/>
            </p:custDataLst>
          </p:nvPr>
        </p:nvPicPr>
        <p:blipFill>
          <a:blip r:embed="rId33"/>
          <a:srcRect r="65000"/>
          <a:stretch>
            <a:fillRect/>
          </a:stretch>
        </p:blipFill>
        <p:spPr>
          <a:xfrm rot="16200000">
            <a:off x="1471295" y="2028825"/>
            <a:ext cx="3325495" cy="6344920"/>
          </a:xfrm>
          <a:prstGeom prst="rect">
            <a:avLst/>
          </a:prstGeom>
        </p:spPr>
      </p:pic>
      <p:sp>
        <p:nvSpPr>
          <p:cNvPr id="6" name="文本框 5"/>
          <p:cNvSpPr txBox="1"/>
          <p:nvPr>
            <p:custDataLst>
              <p:tags r:id="rId4"/>
            </p:custDataLst>
          </p:nvPr>
        </p:nvSpPr>
        <p:spPr>
          <a:xfrm>
            <a:off x="1688465" y="1932940"/>
            <a:ext cx="2469515" cy="2247900"/>
          </a:xfrm>
          <a:prstGeom prst="rect">
            <a:avLst/>
          </a:prstGeom>
          <a:noFill/>
        </p:spPr>
        <p:txBody>
          <a:bodyPr wrap="square" rtlCol="0" anchor="t">
            <a:noAutofit/>
          </a:bodyPr>
          <a:lstStyle/>
          <a:p>
            <a:pPr algn="dist"/>
            <a:r>
              <a:rPr lang="en-US" altLang="zh-CN" sz="4000">
                <a:latin typeface="汉仪魏碑简" panose="02010600000101010101" charset="-128"/>
                <a:ea typeface="汉仪魏碑简" panose="02010600000101010101" charset="-128"/>
                <a:cs typeface="汉仪魏碑简" panose="02010600000101010101" charset="-128"/>
                <a:sym typeface="汉仪魏碑简" panose="02010600000101010101" charset="-128"/>
              </a:rPr>
              <a:t>Part </a:t>
            </a:r>
            <a:r>
              <a:rPr lang="en-US" altLang="zh-CN" sz="3600">
                <a:latin typeface="汉仪魏碑简" panose="02010600000101010101" charset="-128"/>
                <a:ea typeface="汉仪魏碑简" panose="02010600000101010101" charset="-128"/>
                <a:cs typeface="汉仪魏碑简" panose="02010600000101010101" charset="-128"/>
                <a:sym typeface="汉仪魏碑简" panose="02010600000101010101" charset="-128"/>
              </a:rPr>
              <a:t>D</a:t>
            </a:r>
          </a:p>
        </p:txBody>
      </p:sp>
      <p:grpSp>
        <p:nvGrpSpPr>
          <p:cNvPr id="16" name="组合 15"/>
          <p:cNvGrpSpPr/>
          <p:nvPr/>
        </p:nvGrpSpPr>
        <p:grpSpPr>
          <a:xfrm>
            <a:off x="6090920" y="1379855"/>
            <a:ext cx="831215" cy="832485"/>
            <a:chOff x="9352" y="2173"/>
            <a:chExt cx="1309" cy="1311"/>
          </a:xfrm>
        </p:grpSpPr>
        <p:grpSp>
          <p:nvGrpSpPr>
            <p:cNvPr id="10" name="组合 9"/>
            <p:cNvGrpSpPr/>
            <p:nvPr/>
          </p:nvGrpSpPr>
          <p:grpSpPr>
            <a:xfrm>
              <a:off x="9532" y="2173"/>
              <a:ext cx="1040" cy="1117"/>
              <a:chOff x="11094" y="2627"/>
              <a:chExt cx="1040" cy="1117"/>
            </a:xfrm>
          </p:grpSpPr>
          <p:sp>
            <p:nvSpPr>
              <p:cNvPr id="9" name="矩形 8"/>
              <p:cNvSpPr/>
              <p:nvPr>
                <p:custDataLst>
                  <p:tags r:id="rId30"/>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31"/>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1" name="文本框 10"/>
            <p:cNvSpPr txBox="1"/>
            <p:nvPr>
              <p:custDataLst>
                <p:tags r:id="rId29"/>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1</a:t>
              </a:r>
            </a:p>
          </p:txBody>
        </p:sp>
      </p:grpSp>
      <p:grpSp>
        <p:nvGrpSpPr>
          <p:cNvPr id="12" name="组合 11"/>
          <p:cNvGrpSpPr/>
          <p:nvPr/>
        </p:nvGrpSpPr>
        <p:grpSpPr>
          <a:xfrm>
            <a:off x="7014210" y="1100455"/>
            <a:ext cx="5177155" cy="1141095"/>
            <a:chOff x="11094" y="2627"/>
            <a:chExt cx="1040" cy="1364"/>
          </a:xfrm>
        </p:grpSpPr>
        <p:sp>
          <p:nvSpPr>
            <p:cNvPr id="13" name="矩形 12"/>
            <p:cNvSpPr/>
            <p:nvPr>
              <p:custDataLst>
                <p:tags r:id="rId27"/>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4" name="矩形 13"/>
            <p:cNvSpPr/>
            <p:nvPr>
              <p:custDataLst>
                <p:tags r:id="rId28"/>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7" name="文本框 16"/>
          <p:cNvSpPr txBox="1"/>
          <p:nvPr>
            <p:custDataLst>
              <p:tags r:id="rId5"/>
            </p:custDataLst>
          </p:nvPr>
        </p:nvSpPr>
        <p:spPr>
          <a:xfrm>
            <a:off x="7006590" y="1423035"/>
            <a:ext cx="4622165"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21" name="组合 20"/>
          <p:cNvGrpSpPr/>
          <p:nvPr/>
        </p:nvGrpSpPr>
        <p:grpSpPr>
          <a:xfrm>
            <a:off x="6090920" y="2677795"/>
            <a:ext cx="831215" cy="832485"/>
            <a:chOff x="9352" y="2173"/>
            <a:chExt cx="1309" cy="1311"/>
          </a:xfrm>
        </p:grpSpPr>
        <p:grpSp>
          <p:nvGrpSpPr>
            <p:cNvPr id="22" name="组合 21"/>
            <p:cNvGrpSpPr/>
            <p:nvPr/>
          </p:nvGrpSpPr>
          <p:grpSpPr>
            <a:xfrm>
              <a:off x="9532" y="2173"/>
              <a:ext cx="1040" cy="1117"/>
              <a:chOff x="11094" y="2627"/>
              <a:chExt cx="1040" cy="1117"/>
            </a:xfrm>
          </p:grpSpPr>
          <p:sp>
            <p:nvSpPr>
              <p:cNvPr id="23" name="矩形 22"/>
              <p:cNvSpPr/>
              <p:nvPr>
                <p:custDataLst>
                  <p:tags r:id="rId2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4" name="矩形 23"/>
              <p:cNvSpPr/>
              <p:nvPr>
                <p:custDataLst>
                  <p:tags r:id="rId2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5" name="文本框 24"/>
            <p:cNvSpPr txBox="1"/>
            <p:nvPr>
              <p:custDataLst>
                <p:tags r:id="rId24"/>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2</a:t>
              </a:r>
            </a:p>
          </p:txBody>
        </p:sp>
      </p:grpSp>
      <p:grpSp>
        <p:nvGrpSpPr>
          <p:cNvPr id="26" name="组合 25"/>
          <p:cNvGrpSpPr/>
          <p:nvPr/>
        </p:nvGrpSpPr>
        <p:grpSpPr>
          <a:xfrm>
            <a:off x="7014210" y="2398395"/>
            <a:ext cx="5177790" cy="1141095"/>
            <a:chOff x="11094" y="2627"/>
            <a:chExt cx="1040" cy="1364"/>
          </a:xfrm>
        </p:grpSpPr>
        <p:sp>
          <p:nvSpPr>
            <p:cNvPr id="27" name="矩形 26"/>
            <p:cNvSpPr/>
            <p:nvPr>
              <p:custDataLst>
                <p:tags r:id="rId22"/>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8" name="矩形 27"/>
            <p:cNvSpPr/>
            <p:nvPr>
              <p:custDataLst>
                <p:tags r:id="rId23"/>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29" name="文本框 28"/>
          <p:cNvSpPr txBox="1"/>
          <p:nvPr>
            <p:custDataLst>
              <p:tags r:id="rId6"/>
            </p:custDataLst>
          </p:nvPr>
        </p:nvSpPr>
        <p:spPr>
          <a:xfrm>
            <a:off x="7020560" y="2577465"/>
            <a:ext cx="4863465"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31" name="组合 30"/>
          <p:cNvGrpSpPr/>
          <p:nvPr/>
        </p:nvGrpSpPr>
        <p:grpSpPr>
          <a:xfrm>
            <a:off x="6090920" y="3975735"/>
            <a:ext cx="831215" cy="832485"/>
            <a:chOff x="9352" y="2173"/>
            <a:chExt cx="1309" cy="1311"/>
          </a:xfrm>
        </p:grpSpPr>
        <p:grpSp>
          <p:nvGrpSpPr>
            <p:cNvPr id="32" name="组合 31"/>
            <p:cNvGrpSpPr/>
            <p:nvPr/>
          </p:nvGrpSpPr>
          <p:grpSpPr>
            <a:xfrm>
              <a:off x="9532" y="2173"/>
              <a:ext cx="1040" cy="1117"/>
              <a:chOff x="11094" y="2627"/>
              <a:chExt cx="1040" cy="1117"/>
            </a:xfrm>
          </p:grpSpPr>
          <p:sp>
            <p:nvSpPr>
              <p:cNvPr id="33" name="矩形 32"/>
              <p:cNvSpPr/>
              <p:nvPr>
                <p:custDataLst>
                  <p:tags r:id="rId20"/>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4" name="矩形 33"/>
              <p:cNvSpPr/>
              <p:nvPr>
                <p:custDataLst>
                  <p:tags r:id="rId21"/>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5" name="文本框 34"/>
            <p:cNvSpPr txBox="1"/>
            <p:nvPr>
              <p:custDataLst>
                <p:tags r:id="rId19"/>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3</a:t>
              </a:r>
            </a:p>
          </p:txBody>
        </p:sp>
      </p:grpSp>
      <p:grpSp>
        <p:nvGrpSpPr>
          <p:cNvPr id="36" name="组合 35"/>
          <p:cNvGrpSpPr/>
          <p:nvPr/>
        </p:nvGrpSpPr>
        <p:grpSpPr>
          <a:xfrm>
            <a:off x="7013575" y="3696335"/>
            <a:ext cx="5179060" cy="1141095"/>
            <a:chOff x="11094" y="2627"/>
            <a:chExt cx="1040" cy="1364"/>
          </a:xfrm>
        </p:grpSpPr>
        <p:sp>
          <p:nvSpPr>
            <p:cNvPr id="37" name="矩形 36"/>
            <p:cNvSpPr/>
            <p:nvPr>
              <p:custDataLst>
                <p:tags r:id="rId17"/>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8" name="矩形 37"/>
            <p:cNvSpPr/>
            <p:nvPr>
              <p:custDataLst>
                <p:tags r:id="rId18"/>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39" name="文本框 38"/>
          <p:cNvSpPr txBox="1"/>
          <p:nvPr>
            <p:custDataLst>
              <p:tags r:id="rId7"/>
            </p:custDataLst>
          </p:nvPr>
        </p:nvSpPr>
        <p:spPr>
          <a:xfrm>
            <a:off x="7042150" y="3837305"/>
            <a:ext cx="5180330" cy="553085"/>
          </a:xfrm>
          <a:prstGeom prst="rect">
            <a:avLst/>
          </a:prstGeom>
          <a:noFill/>
        </p:spPr>
        <p:txBody>
          <a:bodyPr wrap="square" rtlCol="0" anchor="t">
            <a:spAutoFit/>
          </a:bodyPr>
          <a:lstStyle/>
          <a:p>
            <a:pPr algn="l"/>
            <a:r>
              <a:rPr lang="zh-CN" sz="3000">
                <a:latin typeface="汉仪魏碑简" panose="02010600000101010101" charset="-128"/>
                <a:ea typeface="宋体" panose="02010600030101010101" pitchFamily="2" charset="-122"/>
                <a:cs typeface="汉仪魏碑简" panose="02010600000101010101" charset="-128"/>
                <a:sym typeface="汉仪魏碑简" panose="02010600000101010101" charset="-128"/>
              </a:rPr>
              <a:t>？</a:t>
            </a:r>
          </a:p>
        </p:txBody>
      </p:sp>
      <p:grpSp>
        <p:nvGrpSpPr>
          <p:cNvPr id="41" name="组合 40"/>
          <p:cNvGrpSpPr/>
          <p:nvPr/>
        </p:nvGrpSpPr>
        <p:grpSpPr>
          <a:xfrm>
            <a:off x="6090920" y="5273675"/>
            <a:ext cx="831215" cy="832485"/>
            <a:chOff x="9352" y="2173"/>
            <a:chExt cx="1309" cy="1311"/>
          </a:xfrm>
        </p:grpSpPr>
        <p:grpSp>
          <p:nvGrpSpPr>
            <p:cNvPr id="42" name="组合 41"/>
            <p:cNvGrpSpPr/>
            <p:nvPr/>
          </p:nvGrpSpPr>
          <p:grpSpPr>
            <a:xfrm>
              <a:off x="9532" y="2173"/>
              <a:ext cx="1040" cy="1117"/>
              <a:chOff x="11094" y="2627"/>
              <a:chExt cx="1040" cy="1117"/>
            </a:xfrm>
          </p:grpSpPr>
          <p:sp>
            <p:nvSpPr>
              <p:cNvPr id="43" name="矩形 42"/>
              <p:cNvSpPr/>
              <p:nvPr>
                <p:custDataLst>
                  <p:tags r:id="rId15"/>
                </p:custDataLst>
              </p:nvPr>
            </p:nvSpPr>
            <p:spPr>
              <a:xfrm>
                <a:off x="11194" y="2627"/>
                <a:ext cx="940" cy="1040"/>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4" name="矩形 43"/>
              <p:cNvSpPr/>
              <p:nvPr>
                <p:custDataLst>
                  <p:tags r:id="rId16"/>
                </p:custDataLst>
              </p:nvPr>
            </p:nvSpPr>
            <p:spPr>
              <a:xfrm>
                <a:off x="11094" y="2704"/>
                <a:ext cx="940" cy="1040"/>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5" name="文本框 44"/>
            <p:cNvSpPr txBox="1"/>
            <p:nvPr>
              <p:custDataLst>
                <p:tags r:id="rId14"/>
              </p:custDataLst>
            </p:nvPr>
          </p:nvSpPr>
          <p:spPr>
            <a:xfrm>
              <a:off x="9352" y="2250"/>
              <a:ext cx="1309" cy="1234"/>
            </a:xfrm>
            <a:prstGeom prst="rect">
              <a:avLst/>
            </a:prstGeom>
            <a:noFill/>
          </p:spPr>
          <p:txBody>
            <a:bodyPr wrap="square" rtlCol="0">
              <a:spAutoFit/>
            </a:bodyPr>
            <a:lstStyle/>
            <a:p>
              <a:pPr algn="dist"/>
              <a:r>
                <a:rPr lang="en-US" altLang="zh-CN" sz="4500">
                  <a:latin typeface="汉仪魏碑简" panose="02010600000101010101" charset="-128"/>
                  <a:ea typeface="汉仪魏碑简" panose="02010600000101010101" charset="-128"/>
                  <a:cs typeface="汉仪魏碑简" panose="02010600000101010101" charset="-128"/>
                  <a:sym typeface="汉仪魏碑简" panose="02010600000101010101" charset="-128"/>
                </a:rPr>
                <a:t>4</a:t>
              </a:r>
            </a:p>
          </p:txBody>
        </p:sp>
      </p:grpSp>
      <p:grpSp>
        <p:nvGrpSpPr>
          <p:cNvPr id="46" name="组合 45"/>
          <p:cNvGrpSpPr/>
          <p:nvPr/>
        </p:nvGrpSpPr>
        <p:grpSpPr>
          <a:xfrm>
            <a:off x="7014210" y="4994275"/>
            <a:ext cx="5177155" cy="1141095"/>
            <a:chOff x="11094" y="2627"/>
            <a:chExt cx="1040" cy="1364"/>
          </a:xfrm>
        </p:grpSpPr>
        <p:sp>
          <p:nvSpPr>
            <p:cNvPr id="47" name="矩形 46"/>
            <p:cNvSpPr/>
            <p:nvPr>
              <p:custDataLst>
                <p:tags r:id="rId12"/>
              </p:custDataLst>
            </p:nvPr>
          </p:nvSpPr>
          <p:spPr>
            <a:xfrm>
              <a:off x="11194" y="2627"/>
              <a:ext cx="940" cy="1242"/>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8" name="矩形 47"/>
            <p:cNvSpPr/>
            <p:nvPr>
              <p:custDataLst>
                <p:tags r:id="rId13"/>
              </p:custDataLst>
            </p:nvPr>
          </p:nvSpPr>
          <p:spPr>
            <a:xfrm>
              <a:off x="11094" y="2704"/>
              <a:ext cx="965" cy="1287"/>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49" name="文本框 48"/>
          <p:cNvSpPr txBox="1"/>
          <p:nvPr>
            <p:custDataLst>
              <p:tags r:id="rId8"/>
            </p:custDataLst>
          </p:nvPr>
        </p:nvSpPr>
        <p:spPr>
          <a:xfrm>
            <a:off x="7041515" y="5177155"/>
            <a:ext cx="4805680" cy="553085"/>
          </a:xfrm>
          <a:prstGeom prst="rect">
            <a:avLst/>
          </a:prstGeom>
          <a:noFill/>
        </p:spPr>
        <p:txBody>
          <a:bodyPr wrap="square" rtlCol="0" anchor="t">
            <a:spAutoFit/>
          </a:bodyPr>
          <a:lstStyle/>
          <a:p>
            <a:pPr algn="l"/>
            <a:r>
              <a:rPr lang="zh-CN" altLang="en-US" sz="3000">
                <a:latin typeface="汉仪魏碑简" panose="02010600000101010101" charset="-128"/>
                <a:ea typeface="汉仪魏碑简" panose="02010600000101010101" charset="-128"/>
                <a:cs typeface="汉仪魏碑简" panose="02010600000101010101" charset="-128"/>
                <a:sym typeface="汉仪魏碑简" panose="02010600000101010101" charset="-128"/>
              </a:rPr>
              <a:t>？</a:t>
            </a:r>
          </a:p>
        </p:txBody>
      </p:sp>
      <p:sp>
        <p:nvSpPr>
          <p:cNvPr id="52" name="文本框 51"/>
          <p:cNvSpPr txBox="1"/>
          <p:nvPr>
            <p:custDataLst>
              <p:tags r:id="rId9"/>
            </p:custDataLst>
          </p:nvPr>
        </p:nvSpPr>
        <p:spPr>
          <a:xfrm>
            <a:off x="7413625" y="5671820"/>
            <a:ext cx="3582035" cy="275590"/>
          </a:xfrm>
          <a:prstGeom prst="rect">
            <a:avLst/>
          </a:prstGeom>
          <a:noFill/>
        </p:spPr>
        <p:txBody>
          <a:bodyPr wrap="square" rtlCol="0" anchor="t">
            <a:spAutoFit/>
          </a:bodyPr>
          <a:lstStyle/>
          <a:p>
            <a:pPr algn="dist"/>
            <a:endParaRPr sz="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2" name="文本框 1"/>
          <p:cNvSpPr txBox="1"/>
          <p:nvPr>
            <p:custDataLst>
              <p:tags r:id="rId10"/>
            </p:custDataLst>
          </p:nvPr>
        </p:nvSpPr>
        <p:spPr>
          <a:xfrm>
            <a:off x="294005" y="2677795"/>
            <a:ext cx="5692775" cy="1180465"/>
          </a:xfrm>
          <a:prstGeom prst="rect">
            <a:avLst/>
          </a:prstGeom>
          <a:noFill/>
        </p:spPr>
        <p:txBody>
          <a:bodyPr wrap="square" rtlCol="0">
            <a:noAutofit/>
          </a:bodyPr>
          <a:lstStyle/>
          <a:p>
            <a:pPr algn="l">
              <a:buClrTx/>
              <a:buSzTx/>
              <a:buFontTx/>
            </a:pPr>
            <a:r>
              <a:rPr lang="zh-CN" altLang="en-US" sz="2400">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completion and effect of organizational change</a:t>
            </a:r>
            <a:endParaRPr lang="zh-CN" altLang="en-US" sz="2400"/>
          </a:p>
        </p:txBody>
      </p:sp>
      <p:sp>
        <p:nvSpPr>
          <p:cNvPr id="15" name="Freeform 5"/>
          <p:cNvSpPr/>
          <p:nvPr userDrawn="1">
            <p:custDataLst>
              <p:tags r:id="rId11"/>
            </p:custDataLst>
          </p:nvPr>
        </p:nvSpPr>
        <p:spPr bwMode="auto">
          <a:xfrm>
            <a:off x="4725670" y="0"/>
            <a:ext cx="5741035" cy="6858000"/>
          </a:xfrm>
          <a:custGeom>
            <a:avLst/>
            <a:gdLst>
              <a:gd name="T0" fmla="*/ 2801 w 7700"/>
              <a:gd name="T1" fmla="*/ 0 h 5412"/>
              <a:gd name="T2" fmla="*/ 7700 w 7700"/>
              <a:gd name="T3" fmla="*/ 0 h 5412"/>
              <a:gd name="T4" fmla="*/ 4902 w 7700"/>
              <a:gd name="T5" fmla="*/ 5412 h 5412"/>
              <a:gd name="T6" fmla="*/ 0 w 7700"/>
              <a:gd name="T7" fmla="*/ 5412 h 5412"/>
              <a:gd name="T8" fmla="*/ 2801 w 7700"/>
              <a:gd name="T9" fmla="*/ 0 h 5412"/>
            </a:gdLst>
            <a:ahLst/>
            <a:cxnLst>
              <a:cxn ang="0">
                <a:pos x="T0" y="T1"/>
              </a:cxn>
              <a:cxn ang="0">
                <a:pos x="T2" y="T3"/>
              </a:cxn>
              <a:cxn ang="0">
                <a:pos x="T4" y="T5"/>
              </a:cxn>
              <a:cxn ang="0">
                <a:pos x="T6" y="T7"/>
              </a:cxn>
              <a:cxn ang="0">
                <a:pos x="T8" y="T9"/>
              </a:cxn>
            </a:cxnLst>
            <a:rect l="0" t="0" r="r" b="b"/>
            <a:pathLst>
              <a:path w="7700" h="5412">
                <a:moveTo>
                  <a:pt x="2801" y="0"/>
                </a:moveTo>
                <a:lnTo>
                  <a:pt x="7700" y="0"/>
                </a:lnTo>
                <a:lnTo>
                  <a:pt x="4902" y="5412"/>
                </a:lnTo>
                <a:lnTo>
                  <a:pt x="0" y="5412"/>
                </a:lnTo>
                <a:lnTo>
                  <a:pt x="2801" y="0"/>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汉仪旗黑-55简" panose="00020600040101010101" charset="-128"/>
            </a:endParaRPr>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6" name="直接连接符 55"/>
          <p:cNvCxnSpPr/>
          <p:nvPr>
            <p:custDataLst>
              <p:tags r:id="rId2"/>
            </p:custDataLst>
          </p:nvPr>
        </p:nvCxnSpPr>
        <p:spPr>
          <a:xfrm>
            <a:off x="792480" y="673100"/>
            <a:ext cx="10680700" cy="0"/>
          </a:xfrm>
          <a:prstGeom prst="line">
            <a:avLst/>
          </a:prstGeom>
          <a:ln>
            <a:solidFill>
              <a:srgbClr val="906932"/>
            </a:solidFill>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3"/>
            </p:custDataLst>
          </p:nvPr>
        </p:nvSpPr>
        <p:spPr>
          <a:xfrm>
            <a:off x="341911" y="160655"/>
            <a:ext cx="396594" cy="464113"/>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cxnSp>
        <p:nvCxnSpPr>
          <p:cNvPr id="58" name="直接连接符 57"/>
          <p:cNvCxnSpPr/>
          <p:nvPr>
            <p:custDataLst>
              <p:tags r:id="rId4"/>
            </p:custDataLst>
          </p:nvPr>
        </p:nvCxnSpPr>
        <p:spPr>
          <a:xfrm>
            <a:off x="817880" y="653415"/>
            <a:ext cx="8610600" cy="0"/>
          </a:xfrm>
          <a:prstGeom prst="line">
            <a:avLst/>
          </a:prstGeom>
          <a:ln>
            <a:solidFill>
              <a:srgbClr val="D0AC78"/>
            </a:solidFill>
          </a:ln>
        </p:spPr>
        <p:style>
          <a:lnRef idx="1">
            <a:schemeClr val="accent1"/>
          </a:lnRef>
          <a:fillRef idx="0">
            <a:schemeClr val="accent1"/>
          </a:fillRef>
          <a:effectRef idx="0">
            <a:schemeClr val="accent1"/>
          </a:effectRef>
          <a:fontRef idx="minor">
            <a:schemeClr val="tx1"/>
          </a:fontRef>
        </p:style>
      </p:cxnSp>
      <p:sp>
        <p:nvSpPr>
          <p:cNvPr id="46" name="矩形 45"/>
          <p:cNvSpPr/>
          <p:nvPr>
            <p:custDataLst>
              <p:tags r:id="rId5"/>
            </p:custDataLst>
          </p:nvPr>
        </p:nvSpPr>
        <p:spPr>
          <a:xfrm>
            <a:off x="-29845" y="6570345"/>
            <a:ext cx="9804149" cy="464185"/>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7" name="矩形 46"/>
          <p:cNvSpPr/>
          <p:nvPr>
            <p:custDataLst>
              <p:tags r:id="rId6"/>
            </p:custDataLst>
          </p:nvPr>
        </p:nvSpPr>
        <p:spPr>
          <a:xfrm>
            <a:off x="2276091" y="6704330"/>
            <a:ext cx="9804149" cy="464185"/>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57" name="矩形 56"/>
          <p:cNvSpPr/>
          <p:nvPr>
            <p:custDataLst>
              <p:tags r:id="rId7"/>
            </p:custDataLst>
          </p:nvPr>
        </p:nvSpPr>
        <p:spPr>
          <a:xfrm>
            <a:off x="299720" y="195017"/>
            <a:ext cx="396594" cy="464113"/>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3" name="内容占位符 2"/>
          <p:cNvSpPr>
            <a:spLocks noGrp="1"/>
          </p:cNvSpPr>
          <p:nvPr>
            <p:custDataLst>
              <p:tags r:id="rId8"/>
            </p:custDataLst>
          </p:nvPr>
        </p:nvSpPr>
        <p:spPr>
          <a:xfrm>
            <a:off x="957580" y="641985"/>
            <a:ext cx="10515600" cy="5289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2pPr>
            <a:lvl3pPr marL="11430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3pPr>
            <a:lvl4pPr marL="16002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4pPr>
            <a:lvl5pPr marL="20574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zh-CN" altLang="en-US"/>
              <a:t>Formulate and complete the development strategy of the organization</a:t>
            </a:r>
          </a:p>
        </p:txBody>
      </p:sp>
      <p:grpSp>
        <p:nvGrpSpPr>
          <p:cNvPr id="2" name="组合 1"/>
          <p:cNvGrpSpPr/>
          <p:nvPr/>
        </p:nvGrpSpPr>
        <p:grpSpPr>
          <a:xfrm>
            <a:off x="1230776" y="1104912"/>
            <a:ext cx="4361740" cy="5464970"/>
            <a:chOff x="1172" y="2409"/>
            <a:chExt cx="5627" cy="7678"/>
          </a:xfrm>
        </p:grpSpPr>
        <p:grpSp>
          <p:nvGrpSpPr>
            <p:cNvPr id="10" name="组合 9"/>
            <p:cNvGrpSpPr/>
            <p:nvPr/>
          </p:nvGrpSpPr>
          <p:grpSpPr>
            <a:xfrm>
              <a:off x="1172" y="2441"/>
              <a:ext cx="5627" cy="7162"/>
              <a:chOff x="11091" y="2443"/>
              <a:chExt cx="1085" cy="1302"/>
            </a:xfrm>
          </p:grpSpPr>
          <p:sp>
            <p:nvSpPr>
              <p:cNvPr id="9" name="矩形 8"/>
              <p:cNvSpPr/>
              <p:nvPr>
                <p:custDataLst>
                  <p:tags r:id="rId16"/>
                </p:custDataLst>
              </p:nvPr>
            </p:nvSpPr>
            <p:spPr>
              <a:xfrm>
                <a:off x="11194" y="2627"/>
                <a:ext cx="940" cy="1040"/>
              </a:xfrm>
              <a:prstGeom prst="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8" name="矩形 7"/>
              <p:cNvSpPr/>
              <p:nvPr>
                <p:custDataLst>
                  <p:tags r:id="rId17"/>
                </p:custDataLst>
              </p:nvPr>
            </p:nvSpPr>
            <p:spPr>
              <a:xfrm>
                <a:off x="11094" y="2537"/>
                <a:ext cx="1082" cy="1208"/>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矩形 3"/>
              <p:cNvSpPr/>
              <p:nvPr>
                <p:custDataLst>
                  <p:tags r:id="rId18"/>
                </p:custDataLst>
              </p:nvPr>
            </p:nvSpPr>
            <p:spPr>
              <a:xfrm>
                <a:off x="11091" y="2443"/>
                <a:ext cx="1085" cy="174"/>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5" name="矩形 4"/>
            <p:cNvSpPr/>
            <p:nvPr>
              <p:custDataLst>
                <p:tags r:id="rId14"/>
              </p:custDataLst>
            </p:nvPr>
          </p:nvSpPr>
          <p:spPr>
            <a:xfrm>
              <a:off x="1787" y="2409"/>
              <a:ext cx="5002" cy="1294"/>
            </a:xfrm>
            <a:prstGeom prst="rect">
              <a:avLst/>
            </a:prstGeom>
          </p:spPr>
          <p:txBody>
            <a:bodyPr vert="horz" wrap="square" lIns="91440" tIns="45720" rIns="91440" bIns="45720" rtlCol="0" anchor="t">
              <a:noAutofit/>
            </a:bodyPr>
            <a:lstStyle/>
            <a:p>
              <a:pPr lvl="0" algn="l">
                <a:lnSpc>
                  <a:spcPct val="90000"/>
                </a:lnSpc>
                <a:spcBef>
                  <a:spcPts val="1000"/>
                </a:spcBef>
                <a:buClrTx/>
                <a:buSzTx/>
                <a:buFont typeface="汉仪魏碑简" panose="02010600000101010101" charset="-128"/>
              </a:pPr>
              <a:r>
                <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Direction of organization development</a:t>
              </a:r>
            </a:p>
          </p:txBody>
        </p:sp>
        <p:sp>
          <p:nvSpPr>
            <p:cNvPr id="6" name="矩形 5"/>
            <p:cNvSpPr/>
            <p:nvPr>
              <p:custDataLst>
                <p:tags r:id="rId15"/>
              </p:custDataLst>
            </p:nvPr>
          </p:nvSpPr>
          <p:spPr>
            <a:xfrm>
              <a:off x="1188" y="4084"/>
              <a:ext cx="5611" cy="6003"/>
            </a:xfrm>
            <a:prstGeom prst="rect">
              <a:avLst/>
            </a:prstGeom>
          </p:spPr>
          <p:txBody>
            <a:bodyPr vert="horz" wrap="square" lIns="91440" tIns="45720" rIns="91440" bIns="45720" rtlCol="0" anchor="t">
              <a:noAutofit/>
            </a:bodyPr>
            <a:lstStyle/>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Human-centered organizational development</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Organization-centered organizational development</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Technology-centered organizational development</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 centered on the adaptation of the organization to the environment</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Organizational development centered on organizational management</a:t>
              </a:r>
            </a:p>
          </p:txBody>
        </p:sp>
      </p:grpSp>
      <p:grpSp>
        <p:nvGrpSpPr>
          <p:cNvPr id="12" name="组合 11"/>
          <p:cNvGrpSpPr/>
          <p:nvPr/>
        </p:nvGrpSpPr>
        <p:grpSpPr>
          <a:xfrm>
            <a:off x="5951061" y="1069467"/>
            <a:ext cx="5986757" cy="5168177"/>
            <a:chOff x="368" y="2334"/>
            <a:chExt cx="7279" cy="7263"/>
          </a:xfrm>
        </p:grpSpPr>
        <p:grpSp>
          <p:nvGrpSpPr>
            <p:cNvPr id="13" name="组合 12"/>
            <p:cNvGrpSpPr/>
            <p:nvPr/>
          </p:nvGrpSpPr>
          <p:grpSpPr>
            <a:xfrm>
              <a:off x="369" y="2375"/>
              <a:ext cx="6867" cy="7222"/>
              <a:chOff x="10936" y="2431"/>
              <a:chExt cx="1324" cy="1313"/>
            </a:xfrm>
          </p:grpSpPr>
          <p:sp>
            <p:nvSpPr>
              <p:cNvPr id="14" name="矩形 13"/>
              <p:cNvSpPr/>
              <p:nvPr>
                <p:custDataLst>
                  <p:tags r:id="rId11"/>
                </p:custDataLst>
              </p:nvPr>
            </p:nvSpPr>
            <p:spPr>
              <a:xfrm>
                <a:off x="11194" y="2627"/>
                <a:ext cx="940" cy="1040"/>
              </a:xfrm>
              <a:prstGeom prst="rect">
                <a:avLst/>
              </a:prstGeom>
              <a:noFill/>
              <a:ln>
                <a:solidFill>
                  <a:srgbClr val="9069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5" name="矩形 14"/>
              <p:cNvSpPr/>
              <p:nvPr>
                <p:custDataLst>
                  <p:tags r:id="rId12"/>
                </p:custDataLst>
              </p:nvPr>
            </p:nvSpPr>
            <p:spPr>
              <a:xfrm>
                <a:off x="10936" y="2613"/>
                <a:ext cx="1324" cy="1131"/>
              </a:xfrm>
              <a:prstGeom prst="rect">
                <a:avLst/>
              </a:prstGeom>
              <a:solidFill>
                <a:srgbClr val="EFE3D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17" name="矩形 16"/>
              <p:cNvSpPr/>
              <p:nvPr>
                <p:custDataLst>
                  <p:tags r:id="rId13"/>
                </p:custDataLst>
              </p:nvPr>
            </p:nvSpPr>
            <p:spPr>
              <a:xfrm>
                <a:off x="10936" y="2431"/>
                <a:ext cx="1324" cy="174"/>
              </a:xfrm>
              <a:prstGeom prst="rect">
                <a:avLst/>
              </a:prstGeom>
              <a:solidFill>
                <a:srgbClr val="9069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grpSp>
        <p:sp>
          <p:nvSpPr>
            <p:cNvPr id="18" name="矩形 17"/>
            <p:cNvSpPr/>
            <p:nvPr>
              <p:custDataLst>
                <p:tags r:id="rId9"/>
              </p:custDataLst>
            </p:nvPr>
          </p:nvSpPr>
          <p:spPr>
            <a:xfrm>
              <a:off x="678" y="2334"/>
              <a:ext cx="6969" cy="952"/>
            </a:xfrm>
            <a:prstGeom prst="rect">
              <a:avLst/>
            </a:prstGeom>
          </p:spPr>
          <p:txBody>
            <a:bodyPr vert="horz" wrap="square" lIns="91440" tIns="45720" rIns="91440" bIns="45720" rtlCol="0" anchor="t">
              <a:noAutofit/>
            </a:bodyPr>
            <a:lstStyle/>
            <a:p>
              <a:pPr lvl="0" algn="l">
                <a:lnSpc>
                  <a:spcPct val="90000"/>
                </a:lnSpc>
                <a:spcBef>
                  <a:spcPts val="1000"/>
                </a:spcBef>
                <a:buClrTx/>
                <a:buSzTx/>
                <a:buFont typeface="汉仪魏碑简" panose="02010600000101010101" charset="-128"/>
              </a:pPr>
              <a:r>
                <a:rPr lang="zh-CN" altLang="en-US" sz="2400">
                  <a:solidFill>
                    <a:schemeClr val="bg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Strategic approach to organizational development</a:t>
              </a:r>
            </a:p>
          </p:txBody>
        </p:sp>
        <p:sp>
          <p:nvSpPr>
            <p:cNvPr id="19" name="矩形 18"/>
            <p:cNvSpPr/>
            <p:nvPr>
              <p:custDataLst>
                <p:tags r:id="rId10"/>
              </p:custDataLst>
            </p:nvPr>
          </p:nvSpPr>
          <p:spPr>
            <a:xfrm>
              <a:off x="368" y="3308"/>
              <a:ext cx="6870" cy="5439"/>
            </a:xfrm>
            <a:prstGeom prst="rect">
              <a:avLst/>
            </a:prstGeom>
          </p:spPr>
          <p:txBody>
            <a:bodyPr vert="horz" wrap="square" lIns="91440" tIns="45720" rIns="91440" bIns="45720" rtlCol="0" anchor="t">
              <a:noAutofit/>
            </a:bodyPr>
            <a:lstStyle/>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The application of these methods is conducive to the implementation of organizational development</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Laboratory personnel training</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Apply role analysis technology to solve personal role problems and conflicts in organizational development</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Use the power of group behavior to promote the development of the organization</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Coordinate the relationship between departments in the development of the organization</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Conduct adequate consultation and consultation</a:t>
              </a:r>
            </a:p>
            <a:p>
              <a:pPr marL="342900" lvl="0" indent="-342900" algn="l">
                <a:lnSpc>
                  <a:spcPct val="90000"/>
                </a:lnSpc>
                <a:spcBef>
                  <a:spcPts val="1000"/>
                </a:spcBef>
                <a:buClrTx/>
                <a:buSzTx/>
                <a:buFont typeface="汉仪魏碑简" panose="02010600000101010101" charset="-128"/>
                <a:buChar char="l"/>
              </a:pPr>
              <a:r>
                <a:rPr lang="zh-CN" altLang="en-US" sz="20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Emphasize team building in organizational development</a:t>
              </a:r>
            </a:p>
          </p:txBody>
        </p:sp>
      </p:grpSp>
    </p:spTree>
    <p:custDataLst>
      <p:tags r:id="rId1"/>
    </p:custData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矩形 6"/>
          <p:cNvSpPr/>
          <p:nvPr>
            <p:custDataLst>
              <p:tags r:id="rId2"/>
            </p:custDataLst>
          </p:nvPr>
        </p:nvSpPr>
        <p:spPr>
          <a:xfrm>
            <a:off x="-38100" y="3175"/>
            <a:ext cx="12255500" cy="6870700"/>
          </a:xfrm>
          <a:prstGeom prst="rect">
            <a:avLst/>
          </a:prstGeom>
          <a:solidFill>
            <a:srgbClr val="D2B2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
        <p:nvSpPr>
          <p:cNvPr id="4" name="文本框 3"/>
          <p:cNvSpPr txBox="1"/>
          <p:nvPr>
            <p:custDataLst>
              <p:tags r:id="rId3"/>
            </p:custDataLst>
          </p:nvPr>
        </p:nvSpPr>
        <p:spPr>
          <a:xfrm>
            <a:off x="4052570" y="2888615"/>
            <a:ext cx="7127240" cy="783590"/>
          </a:xfrm>
          <a:prstGeom prst="rect">
            <a:avLst/>
          </a:prstGeom>
          <a:noFill/>
        </p:spPr>
        <p:txBody>
          <a:bodyPr wrap="square" rtlCol="0" anchor="t">
            <a:spAutoFit/>
          </a:bodyPr>
          <a:lstStyle/>
          <a:p>
            <a:pPr algn="dist"/>
            <a:r>
              <a:rPr lang="zh-CN" altLang="en-US" sz="4500" i="1">
                <a:latin typeface="汉仪魏碑简" panose="02010600000101010101" charset="-128"/>
                <a:ea typeface="汉仪魏碑简" panose="02010600000101010101" charset="-128"/>
                <a:cs typeface="汉仪魏碑简" panose="02010600000101010101" charset="-128"/>
                <a:sym typeface="汉仪魏碑简" panose="02010600000101010101" charset="-128"/>
              </a:rPr>
              <a:t>Thank you for watching</a:t>
            </a:r>
            <a:endParaRPr lang="zh-CN" altLang="en-US" sz="4500" i="1">
              <a:solidFill>
                <a:schemeClr val="tx1"/>
              </a:solidFill>
              <a:latin typeface="汉仪尚巍手书W" panose="02010600030101010101" charset="-122"/>
              <a:ea typeface="汉仪尚巍手书W" panose="02010600030101010101" charset="-122"/>
              <a:cs typeface="汉仪魏碑简" panose="02010600000101010101" charset="-128"/>
            </a:endParaRPr>
          </a:p>
        </p:txBody>
      </p:sp>
      <p:pic>
        <p:nvPicPr>
          <p:cNvPr id="5" name="图片 4" descr="C:/Users/LDP004/AppData/Local/Temp/picturecompress_20211218111449/output_1.pngoutput_1"/>
          <p:cNvPicPr>
            <a:picLocks noChangeAspect="1"/>
          </p:cNvPicPr>
          <p:nvPr>
            <p:custDataLst>
              <p:tags r:id="rId4"/>
            </p:custDataLst>
          </p:nvPr>
        </p:nvPicPr>
        <p:blipFill>
          <a:blip r:embed="rId9"/>
          <a:srcRect r="65000"/>
          <a:stretch>
            <a:fillRect/>
          </a:stretch>
        </p:blipFill>
        <p:spPr>
          <a:xfrm>
            <a:off x="0" y="3175"/>
            <a:ext cx="3593465" cy="6854825"/>
          </a:xfrm>
          <a:prstGeom prst="rect">
            <a:avLst/>
          </a:prstGeom>
        </p:spPr>
      </p:pic>
      <p:pic>
        <p:nvPicPr>
          <p:cNvPr id="6" name="图片 5" descr="C:/Users/LDP004/AppData/Local/Temp/picturecompress_20211218111449/output_1.pngoutput_1"/>
          <p:cNvPicPr>
            <a:picLocks noChangeAspect="1"/>
          </p:cNvPicPr>
          <p:nvPr>
            <p:custDataLst>
              <p:tags r:id="rId5"/>
            </p:custDataLst>
          </p:nvPr>
        </p:nvPicPr>
        <p:blipFill>
          <a:blip r:embed="rId9"/>
          <a:srcRect l="39847" t="44331" r="20153" b="43646"/>
          <a:stretch>
            <a:fillRect/>
          </a:stretch>
        </p:blipFill>
        <p:spPr>
          <a:xfrm>
            <a:off x="4441825" y="1489075"/>
            <a:ext cx="3308985" cy="662940"/>
          </a:xfrm>
          <a:prstGeom prst="rect">
            <a:avLst/>
          </a:prstGeom>
        </p:spPr>
      </p:pic>
      <p:sp>
        <p:nvSpPr>
          <p:cNvPr id="10" name="文本框 9"/>
          <p:cNvSpPr txBox="1"/>
          <p:nvPr>
            <p:custDataLst>
              <p:tags r:id="rId6"/>
            </p:custDataLst>
          </p:nvPr>
        </p:nvSpPr>
        <p:spPr>
          <a:xfrm>
            <a:off x="4511040" y="4408805"/>
            <a:ext cx="4235450" cy="475615"/>
          </a:xfrm>
          <a:prstGeom prst="rect">
            <a:avLst/>
          </a:prstGeom>
          <a:noFill/>
        </p:spPr>
        <p:txBody>
          <a:bodyPr wrap="square" rtlCol="0" anchor="t">
            <a:spAutoFit/>
          </a:bodyPr>
          <a:lstStyle/>
          <a:p>
            <a:pPr algn="dist"/>
            <a:r>
              <a:rPr lang="en-US" altLang="zh-CN" sz="2500">
                <a:solidFill>
                  <a:schemeClr val="tx1"/>
                </a:solidFill>
                <a:latin typeface="汉仪魏碑简" panose="02010600000101010101" charset="-128"/>
                <a:ea typeface="汉仪魏碑简" panose="02010600000101010101" charset="-128"/>
                <a:cs typeface="汉仪魏碑简" panose="02010600000101010101" charset="-128"/>
                <a:sym typeface="汉仪魏碑简" panose="02010600000101010101" charset="-128"/>
              </a:rPr>
              <a:t>Speaker:Dongxu Su</a:t>
            </a:r>
          </a:p>
        </p:txBody>
      </p:sp>
      <p:sp>
        <p:nvSpPr>
          <p:cNvPr id="13" name="矩形 12"/>
          <p:cNvSpPr/>
          <p:nvPr>
            <p:custDataLst>
              <p:tags r:id="rId7"/>
            </p:custDataLst>
          </p:nvPr>
        </p:nvSpPr>
        <p:spPr>
          <a:xfrm>
            <a:off x="4441190" y="2711450"/>
            <a:ext cx="5626100" cy="1282700"/>
          </a:xfrm>
          <a:prstGeom prst="rect">
            <a:avLst/>
          </a:prstGeom>
          <a:noFill/>
          <a:ln w="12700" cmpd="sng">
            <a:solidFill>
              <a:schemeClr val="bg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魏碑简" panose="02010600000101010101" charset="-128"/>
              <a:ea typeface="汉仪魏碑简" panose="02010600000101010101" charset="-128"/>
              <a:cs typeface="汉仪魏碑简" panose="02010600000101010101" charset="-128"/>
              <a:sym typeface="汉仪魏碑简" panose="02010600000101010101" charset="-128"/>
            </a:endParaRPr>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COMMONDATA" val="eyJoZGlkIjoiMTgyOTUyZjExNTI0N2ZiZDdlNTMyNDAwNWM0ODI0MjQifQ=="/>
  <p:tag name="KSO_WPP_MARK_KEY" val="675605d2-64ff-493d-bba1-4747fcbb2dcc"/>
</p:tagLst>
</file>

<file path=ppt/tags/tag2.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Lst>
</file>

<file path=ppt/tags/tag6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Lst>
</file>

<file path=ppt/tags/tag66.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Lst>
</file>

<file path=ppt/tags/tag67.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Lst>
</file>

<file path=ppt/tags/tag68.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diagram160077_3*i*0"/>
  <p:tag name="KSO_WM_TEMPLATE_CATEGORY" val="diagram"/>
  <p:tag name="KSO_WM_TEMPLATE_INDEX" val="160077"/>
  <p:tag name="KSO_WM_UNIT_INDEX" val="0"/>
</p:tagLst>
</file>

<file path=ppt/tags/tag15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diagram160077_3*i*7"/>
  <p:tag name="KSO_WM_TEMPLATE_CATEGORY" val="diagram"/>
  <p:tag name="KSO_WM_TEMPLATE_INDEX" val="160077"/>
  <p:tag name="KSO_WM_UNIT_INDEX" val="7"/>
</p:tagLst>
</file>

<file path=ppt/tags/tag156.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diagram160077_3*i*14"/>
  <p:tag name="KSO_WM_TEMPLATE_CATEGORY" val="diagram"/>
  <p:tag name="KSO_WM_TEMPLATE_INDEX" val="160077"/>
  <p:tag name="KSO_WM_UNIT_INDEX" val="14"/>
</p:tagLst>
</file>

<file path=ppt/tags/tag157.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g"/>
  <p:tag name="KSO_WM_UNIT_INDEX" val="1"/>
  <p:tag name="KSO_WM_UNIT_ID" val="diagram160077_3*g*1"/>
  <p:tag name="KSO_WM_UNIT_CLEAR" val="1"/>
  <p:tag name="KSO_WM_UNIT_LAYERLEVEL" val="1"/>
  <p:tag name="KSO_WM_UNIT_VALUE" val="29"/>
  <p:tag name="KSO_WM_UNIT_HIGHLIGHT" val="0"/>
  <p:tag name="KSO_WM_UNIT_COMPATIBLE" val="1"/>
  <p:tag name="KSO_WM_UNIT_RELATE_UNITID" val="diagram160077_3*l*1"/>
  <p:tag name="KSO_WM_UNIT_PRESET_TEXT_INDEX" val="3"/>
  <p:tag name="KSO_WM_UNIT_PRESET_TEXT_LEN" val="23"/>
</p:tagLst>
</file>

<file path=ppt/tags/tag1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6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h_f"/>
  <p:tag name="KSO_WM_UNIT_INDEX" val="1_3_1"/>
  <p:tag name="KSO_WM_UNIT_ID" val="diagram160077_3*l_h_f*1_3_1"/>
  <p:tag name="KSO_WM_UNIT_CLEAR" val="1"/>
  <p:tag name="KSO_WM_UNIT_LAYERLEVEL" val="1_1_1"/>
  <p:tag name="KSO_WM_UNIT_VALUE" val="64"/>
  <p:tag name="KSO_WM_UNIT_HIGHLIGHT" val="0"/>
  <p:tag name="KSO_WM_UNIT_COMPATIBLE" val="0"/>
  <p:tag name="KSO_WM_DIAGRAM_GROUP_CODE" val="l1-1"/>
  <p:tag name="KSO_WM_UNIT_PRESET_TEXT" val="LOREM"/>
  <p:tag name="KSO_WM_UNIT_FILL_FORE_SCHEMECOLOR_INDEX" val="5"/>
  <p:tag name="KSO_WM_UNIT_FILL_TYPE" val="1"/>
  <p:tag name="KSO_WM_UNIT_TEXT_FILL_FORE_SCHEMECOLOR_INDEX" val="5"/>
  <p:tag name="KSO_WM_UNIT_TEXT_FILL_TYPE" val="1"/>
</p:tagLst>
</file>

<file path=ppt/tags/tag16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i"/>
  <p:tag name="KSO_WM_UNIT_INDEX" val="1_5"/>
  <p:tag name="KSO_WM_UNIT_ID" val="diagram160077_3*l_i*1_5"/>
  <p:tag name="KSO_WM_UNIT_CLEAR" val="1"/>
  <p:tag name="KSO_WM_UNIT_LAYERLEVEL" val="1_1"/>
  <p:tag name="KSO_WM_DIAGRAM_GROUP_CODE" val="l1-1"/>
  <p:tag name="KSO_WM_UNIT_FILL_FORE_SCHEMECOLOR_INDEX" val="5"/>
  <p:tag name="KSO_WM_UNIT_FILL_TYPE" val="1"/>
  <p:tag name="KSO_WM_UNIT_TEXT_FILL_FORE_SCHEMECOLOR_INDEX" val="13"/>
  <p:tag name="KSO_WM_UNIT_TEXT_FILL_TYPE" val="1"/>
</p:tagLst>
</file>

<file path=ppt/tags/tag162.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i"/>
  <p:tag name="KSO_WM_UNIT_INDEX" val="1_6"/>
  <p:tag name="KSO_WM_UNIT_ID" val="diagram160077_3*l_i*1_6"/>
  <p:tag name="KSO_WM_UNIT_CLEAR" val="1"/>
  <p:tag name="KSO_WM_UNIT_LAYERLEVEL" val="1_1"/>
  <p:tag name="KSO_WM_DIAGRAM_GROUP_CODE" val="l1-1"/>
  <p:tag name="KSO_WM_UNIT_FILL_FORE_SCHEMECOLOR_INDEX" val="5"/>
  <p:tag name="KSO_WM_UNIT_FILL_TYPE" val="1"/>
  <p:tag name="KSO_WM_UNIT_LINE_FORE_SCHEMECOLOR_INDEX" val="14"/>
  <p:tag name="KSO_WM_UNIT_LINE_FILL_TYPE" val="2"/>
  <p:tag name="KSO_WM_UNIT_TEXT_FILL_FORE_SCHEMECOLOR_INDEX" val="14"/>
  <p:tag name="KSO_WM_UNIT_TEXT_FILL_TYPE" val="1"/>
</p:tagLst>
</file>

<file path=ppt/tags/tag16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h_f"/>
  <p:tag name="KSO_WM_UNIT_INDEX" val="1_2_1"/>
  <p:tag name="KSO_WM_UNIT_ID" val="diagram160077_3*l_h_f*1_2_1"/>
  <p:tag name="KSO_WM_UNIT_CLEAR" val="1"/>
  <p:tag name="KSO_WM_UNIT_LAYERLEVEL" val="1_1_1"/>
  <p:tag name="KSO_WM_UNIT_VALUE" val="64"/>
  <p:tag name="KSO_WM_UNIT_HIGHLIGHT" val="0"/>
  <p:tag name="KSO_WM_UNIT_COMPATIBLE" val="0"/>
  <p:tag name="KSO_WM_DIAGRAM_GROUP_CODE" val="l1-1"/>
  <p:tag name="KSO_WM_UNIT_PRESET_TEXT" val="LOREM"/>
  <p:tag name="KSO_WM_UNIT_FILL_FORE_SCHEMECOLOR_INDEX" val="6"/>
  <p:tag name="KSO_WM_UNIT_FILL_TYPE" val="1"/>
  <p:tag name="KSO_WM_UNIT_TEXT_FILL_FORE_SCHEMECOLOR_INDEX" val="6"/>
  <p:tag name="KSO_WM_UNIT_TEXT_FILL_TYPE" val="1"/>
</p:tagLst>
</file>

<file path=ppt/tags/tag16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i"/>
  <p:tag name="KSO_WM_UNIT_INDEX" val="1_3"/>
  <p:tag name="KSO_WM_UNIT_ID" val="diagram160077_3*l_i*1_3"/>
  <p:tag name="KSO_WM_UNIT_CLEAR" val="1"/>
  <p:tag name="KSO_WM_UNIT_LAYERLEVEL" val="1_1"/>
  <p:tag name="KSO_WM_DIAGRAM_GROUP_CODE" val="l1-1"/>
  <p:tag name="KSO_WM_UNIT_FILL_FORE_SCHEMECOLOR_INDEX" val="6"/>
  <p:tag name="KSO_WM_UNIT_FILL_TYPE" val="1"/>
  <p:tag name="KSO_WM_UNIT_TEXT_FILL_FORE_SCHEMECOLOR_INDEX" val="13"/>
  <p:tag name="KSO_WM_UNIT_TEXT_FILL_TYPE" val="1"/>
</p:tagLst>
</file>

<file path=ppt/tags/tag16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i"/>
  <p:tag name="KSO_WM_UNIT_INDEX" val="1_4"/>
  <p:tag name="KSO_WM_UNIT_ID" val="diagram160077_3*l_i*1_4"/>
  <p:tag name="KSO_WM_UNIT_CLEAR" val="1"/>
  <p:tag name="KSO_WM_UNIT_LAYERLEVEL" val="1_1"/>
  <p:tag name="KSO_WM_DIAGRAM_GROUP_CODE" val="l1-1"/>
  <p:tag name="KSO_WM_UNIT_FILL_FORE_SCHEMECOLOR_INDEX" val="6"/>
  <p:tag name="KSO_WM_UNIT_FILL_TYPE" val="1"/>
  <p:tag name="KSO_WM_UNIT_LINE_FORE_SCHEMECOLOR_INDEX" val="14"/>
  <p:tag name="KSO_WM_UNIT_LINE_FILL_TYPE" val="2"/>
  <p:tag name="KSO_WM_UNIT_TEXT_FILL_FORE_SCHEMECOLOR_INDEX" val="14"/>
  <p:tag name="KSO_WM_UNIT_TEXT_FILL_TYPE" val="1"/>
</p:tagLst>
</file>

<file path=ppt/tags/tag166.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h_f"/>
  <p:tag name="KSO_WM_UNIT_INDEX" val="1_1_1"/>
  <p:tag name="KSO_WM_UNIT_ID" val="diagram160077_3*l_h_f*1_1_1"/>
  <p:tag name="KSO_WM_UNIT_CLEAR" val="1"/>
  <p:tag name="KSO_WM_UNIT_LAYERLEVEL" val="1_1_1"/>
  <p:tag name="KSO_WM_UNIT_VALUE" val="64"/>
  <p:tag name="KSO_WM_UNIT_HIGHLIGHT" val="0"/>
  <p:tag name="KSO_WM_UNIT_COMPATIBLE" val="0"/>
  <p:tag name="KSO_WM_DIAGRAM_GROUP_CODE" val="l1-1"/>
  <p:tag name="KSO_WM_UNIT_PRESET_TEXT" val="LOREM"/>
  <p:tag name="KSO_WM_UNIT_FILL_FORE_SCHEMECOLOR_INDEX" val="5"/>
  <p:tag name="KSO_WM_UNIT_FILL_TYPE" val="1"/>
  <p:tag name="KSO_WM_UNIT_TEXT_FILL_FORE_SCHEMECOLOR_INDEX" val="5"/>
  <p:tag name="KSO_WM_UNIT_TEXT_FILL_TYPE" val="1"/>
</p:tagLst>
</file>

<file path=ppt/tags/tag167.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i"/>
  <p:tag name="KSO_WM_UNIT_INDEX" val="1_1"/>
  <p:tag name="KSO_WM_UNIT_ID" val="diagram160077_3*l_i*1_1"/>
  <p:tag name="KSO_WM_UNIT_CLEAR" val="1"/>
  <p:tag name="KSO_WM_UNIT_LAYERLEVEL" val="1_1"/>
  <p:tag name="KSO_WM_DIAGRAM_GROUP_CODE" val="l1-1"/>
  <p:tag name="KSO_WM_UNIT_FILL_FORE_SCHEMECOLOR_INDEX" val="5"/>
  <p:tag name="KSO_WM_UNIT_FILL_TYPE" val="1"/>
  <p:tag name="KSO_WM_UNIT_TEXT_FILL_FORE_SCHEMECOLOR_INDEX" val="13"/>
  <p:tag name="KSO_WM_UNIT_TEXT_FILL_TYPE" val="1"/>
</p:tagLst>
</file>

<file path=ppt/tags/tag168.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diagram"/>
  <p:tag name="KSO_WM_TEMPLATE_INDEX" val="160077"/>
  <p:tag name="KSO_WM_UNIT_TYPE" val="l_i"/>
  <p:tag name="KSO_WM_UNIT_INDEX" val="1_2"/>
  <p:tag name="KSO_WM_UNIT_ID" val="diagram160077_3*l_i*1_2"/>
  <p:tag name="KSO_WM_UNIT_CLEAR" val="1"/>
  <p:tag name="KSO_WM_UNIT_LAYERLEVEL" val="1_1"/>
  <p:tag name="KSO_WM_DIAGRAM_GROUP_CODE" val="l1-1"/>
  <p:tag name="KSO_WM_UNIT_FILL_FORE_SCHEMECOLOR_INDEX" val="5"/>
  <p:tag name="KSO_WM_UNIT_FILL_TYPE" val="1"/>
  <p:tag name="KSO_WM_UNIT_LINE_FORE_SCHEMECOLOR_INDEX" val="14"/>
  <p:tag name="KSO_WM_UNIT_LINE_FILL_TYPE" val="2"/>
  <p:tag name="KSO_WM_UNIT_TEXT_FILL_FORE_SCHEMECOLOR_INDEX" val="14"/>
  <p:tag name="KSO_WM_UNIT_TEXT_FILL_TYPE" val="1"/>
</p:tagLst>
</file>

<file path=ppt/tags/tag1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i*2"/>
  <p:tag name="KSO_WM_TEMPLATE_CATEGORY" val="diagram"/>
  <p:tag name="KSO_WM_TEMPLATE_INDEX" val="20200132"/>
  <p:tag name="KSO_WM_UNIT_LAYERLEVEL" val="1"/>
  <p:tag name="KSO_WM_TAG_VERSION" val="1.0"/>
  <p:tag name="KSO_WM_BEAUTIFY_FLAG" val="#wm#"/>
  <p:tag name="KSO_WM_UNIT_LARGE_SHAPE" val="1"/>
  <p:tag name="KSO_WM_DIAGRAM_GROUP_CODE" val="n1-1"/>
  <p:tag name="KSO_WM_UNIT_TYPE" val="i"/>
  <p:tag name="KSO_WM_UNIT_INDEX" val="2"/>
  <p:tag name="KSO_WM_UNIT_FILL_FORE_SCHEMECOLOR_INDEX" val="14"/>
  <p:tag name="KSO_WM_UNIT_FILL_TYPE" val="1"/>
  <p:tag name="KSO_WM_UNIT_TEXT_FILL_FORE_SCHEMECOLOR_INDEX" val="2"/>
  <p:tag name="KSO_WM_UNIT_TEXT_FILL_TYPE" val="1"/>
</p:tagLst>
</file>

<file path=ppt/tags/tag1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i*1_1_1_3"/>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1_3"/>
  <p:tag name="KSO_WM_UNIT_FILL_FORE_SCHEMECOLOR_INDEX" val="14"/>
  <p:tag name="KSO_WM_UNIT_FILL_TYPE" val="1"/>
  <p:tag name="KSO_WM_UNIT_TEXT_FILL_FORE_SCHEMECOLOR_INDEX" val="13"/>
  <p:tag name="KSO_WM_UNIT_TEXT_FILL_TYPE" val="1"/>
</p:tagLst>
</file>

<file path=ppt/tags/tag1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i*1_1_2_3"/>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2_3"/>
  <p:tag name="KSO_WM_UNIT_FILL_FORE_SCHEMECOLOR_INDEX" val="14"/>
  <p:tag name="KSO_WM_UNIT_FILL_TYPE" val="1"/>
  <p:tag name="KSO_WM_UNIT_TEXT_FILL_FORE_SCHEMECOLOR_INDEX" val="13"/>
  <p:tag name="KSO_WM_UNIT_TEXT_FILL_TYPE" val="1"/>
</p:tagLst>
</file>

<file path=ppt/tags/tag1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i*1_1_3_3"/>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3_3"/>
  <p:tag name="KSO_WM_UNIT_FILL_FORE_SCHEMECOLOR_INDEX" val="14"/>
  <p:tag name="KSO_WM_UNIT_FILL_TYPE" val="1"/>
  <p:tag name="KSO_WM_UNIT_TEXT_FILL_FORE_SCHEMECOLOR_INDEX" val="13"/>
  <p:tag name="KSO_WM_UNIT_TEXT_FILL_TYPE" val="1"/>
</p:tagLst>
</file>

<file path=ppt/tags/tag1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i*1_1_2_2"/>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2_2"/>
  <p:tag name="KSO_WM_UNIT_FILL_FORE_SCHEMECOLOR_INDEX" val="14"/>
  <p:tag name="KSO_WM_UNIT_FILL_TYPE" val="1"/>
  <p:tag name="KSO_WM_UNIT_TEXT_FILL_FORE_SCHEMECOLOR_INDEX" val="13"/>
  <p:tag name="KSO_WM_UNIT_TEXT_FILL_TYPE" val="1"/>
</p:tagLst>
</file>

<file path=ppt/tags/tag1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i*1_1_1_2"/>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1_2"/>
  <p:tag name="KSO_WM_UNIT_FILL_FORE_SCHEMECOLOR_INDEX" val="14"/>
  <p:tag name="KSO_WM_UNIT_FILL_TYPE" val="1"/>
  <p:tag name="KSO_WM_UNIT_TEXT_FILL_FORE_SCHEMECOLOR_INDEX" val="13"/>
  <p:tag name="KSO_WM_UNIT_TEXT_FILL_TYPE" val="1"/>
</p:tagLst>
</file>

<file path=ppt/tags/tag1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i*1_1_3_2"/>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3_2"/>
  <p:tag name="KSO_WM_UNIT_FILL_FORE_SCHEMECOLOR_INDEX" val="14"/>
  <p:tag name="KSO_WM_UNIT_FILL_TYPE" val="1"/>
  <p:tag name="KSO_WM_UNIT_TEXT_FILL_FORE_SCHEMECOLOR_INDEX" val="13"/>
  <p:tag name="KSO_WM_UNIT_TEXT_FILL_TYPE" val="1"/>
</p:tagLst>
</file>

<file path=ppt/tags/tag1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a*1_1_1"/>
  <p:tag name="KSO_WM_TEMPLATE_CATEGORY" val="diagram"/>
  <p:tag name="KSO_WM_TEMPLATE_INDEX" val="20200132"/>
  <p:tag name="KSO_WM_UNIT_LAYERLEVEL" val="1_1_1"/>
  <p:tag name="KSO_WM_TAG_VERSION" val="1.0"/>
  <p:tag name="KSO_WM_BEAUTIFY_FLAG" val="#wm#"/>
  <p:tag name="KSO_WM_UNIT_ISCONTENTSTITLE" val="0"/>
  <p:tag name="KSO_WM_UNIT_PRESET_TEXT" val="添加标题"/>
  <p:tag name="KSO_WM_UNIT_NOCLEAR" val="0"/>
  <p:tag name="KSO_WM_UNIT_VALUE" val="6"/>
  <p:tag name="KSO_WM_DIAGRAM_GROUP_CODE" val="n1-1"/>
  <p:tag name="KSO_WM_UNIT_TYPE" val="n_h_a"/>
  <p:tag name="KSO_WM_UNIT_INDEX" val="1_1_1"/>
  <p:tag name="KSO_WM_UNIT_TEXT_FILL_FORE_SCHEMECOLOR_INDEX" val="13"/>
  <p:tag name="KSO_WM_UNIT_TEXT_FILL_TYPE" val="1"/>
</p:tagLst>
</file>

<file path=ppt/tags/tag1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i*1"/>
  <p:tag name="KSO_WM_TEMPLATE_CATEGORY" val="diagram"/>
  <p:tag name="KSO_WM_TEMPLATE_INDEX" val="20200132"/>
  <p:tag name="KSO_WM_UNIT_LAYERLEVEL" val="1"/>
  <p:tag name="KSO_WM_TAG_VERSION" val="1.0"/>
  <p:tag name="KSO_WM_BEAUTIFY_FLAG" val="#wm#"/>
  <p:tag name="KSO_WM_DIAGRAM_GROUP_CODE" val="n1-1"/>
  <p:tag name="KSO_WM_UNIT_TYPE" val="i"/>
  <p:tag name="KSO_WM_UNIT_INDEX" val="1"/>
  <p:tag name="KSO_WM_UNIT_FILL_FORE_SCHEMECOLOR_INDEX" val="14"/>
  <p:tag name="KSO_WM_UNIT_FILL_TYPE" val="1"/>
</p:tagLst>
</file>

<file path=ppt/tags/tag1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i*1_1_1"/>
  <p:tag name="KSO_WM_TEMPLATE_CATEGORY" val="diagram"/>
  <p:tag name="KSO_WM_TEMPLATE_INDEX" val="20200132"/>
  <p:tag name="KSO_WM_UNIT_LAYERLEVEL" val="1_1_1"/>
  <p:tag name="KSO_WM_TAG_VERSION" val="1.0"/>
  <p:tag name="KSO_WM_BEAUTIFY_FLAG" val="#wm#"/>
  <p:tag name="KSO_WM_DIAGRAM_GROUP_CODE" val="n1-1"/>
  <p:tag name="KSO_WM_UNIT_TYPE" val="n_h_i"/>
  <p:tag name="KSO_WM_UNIT_INDEX" val="1_1_1"/>
  <p:tag name="KSO_WM_UNIT_LINE_FORE_SCHEMECOLOR_INDEX" val="14"/>
  <p:tag name="KSO_WM_UNIT_LINE_FILL_TYPE" val="2"/>
  <p:tag name="KSO_WM_UNIT_TEXT_FILL_FORE_SCHEMECOLOR_INDEX" val="13"/>
  <p:tag name="KSO_WM_UNIT_TEXT_FILL_TYPE" val="1"/>
</p:tagLst>
</file>

<file path=ppt/tags/tag1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a*1_1_3_1"/>
  <p:tag name="KSO_WM_TEMPLATE_CATEGORY" val="diagram"/>
  <p:tag name="KSO_WM_TEMPLATE_INDEX" val="20200132"/>
  <p:tag name="KSO_WM_UNIT_LAYERLEVEL" val="1_1_1_1"/>
  <p:tag name="KSO_WM_TAG_VERSION" val="1.0"/>
  <p:tag name="KSO_WM_BEAUTIFY_FLAG" val="#wm#"/>
  <p:tag name="KSO_WM_UNIT_ISCONTENTSTITLE" val="0"/>
  <p:tag name="KSO_WM_UNIT_PRESET_TEXT" val="添加标题"/>
  <p:tag name="KSO_WM_UNIT_NOCLEAR" val="0"/>
  <p:tag name="KSO_WM_DIAGRAM_GROUP_CODE" val="n1-1"/>
  <p:tag name="KSO_WM_UNIT_TYPE" val="n_h_h_a"/>
  <p:tag name="KSO_WM_UNIT_INDEX" val="1_1_3_1"/>
  <p:tag name="KSO_WM_UNIT_TEXT_FILL_FORE_SCHEMECOLOR_INDEX" val="13"/>
  <p:tag name="KSO_WM_UNIT_TEXT_FILL_TYPE" val="1"/>
</p:tagLst>
</file>

<file path=ppt/tags/tag1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a*1_1_2_1"/>
  <p:tag name="KSO_WM_TEMPLATE_CATEGORY" val="diagram"/>
  <p:tag name="KSO_WM_TEMPLATE_INDEX" val="20200132"/>
  <p:tag name="KSO_WM_UNIT_LAYERLEVEL" val="1_1_1_1"/>
  <p:tag name="KSO_WM_TAG_VERSION" val="1.0"/>
  <p:tag name="KSO_WM_BEAUTIFY_FLAG" val="#wm#"/>
  <p:tag name="KSO_WM_UNIT_ISCONTENTSTITLE" val="0"/>
  <p:tag name="KSO_WM_UNIT_PRESET_TEXT" val="添加标题"/>
  <p:tag name="KSO_WM_UNIT_NOCLEAR" val="0"/>
  <p:tag name="KSO_WM_DIAGRAM_GROUP_CODE" val="n1-1"/>
  <p:tag name="KSO_WM_UNIT_TYPE" val="n_h_h_a"/>
  <p:tag name="KSO_WM_UNIT_INDEX" val="1_1_2_1"/>
  <p:tag name="KSO_WM_UNIT_TEXT_FILL_FORE_SCHEMECOLOR_INDEX" val="13"/>
  <p:tag name="KSO_WM_UNIT_TEXT_FILL_TYPE" val="1"/>
</p:tagLst>
</file>

<file path=ppt/tags/tag1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a*1_1_1_1"/>
  <p:tag name="KSO_WM_TEMPLATE_CATEGORY" val="diagram"/>
  <p:tag name="KSO_WM_TEMPLATE_INDEX" val="20200132"/>
  <p:tag name="KSO_WM_UNIT_LAYERLEVEL" val="1_1_1_1"/>
  <p:tag name="KSO_WM_TAG_VERSION" val="1.0"/>
  <p:tag name="KSO_WM_BEAUTIFY_FLAG" val="#wm#"/>
  <p:tag name="KSO_WM_UNIT_ISCONTENTSTITLE" val="0"/>
  <p:tag name="KSO_WM_UNIT_PRESET_TEXT" val="添加标题"/>
  <p:tag name="KSO_WM_UNIT_NOCLEAR" val="0"/>
  <p:tag name="KSO_WM_DIAGRAM_GROUP_CODE" val="n1-1"/>
  <p:tag name="KSO_WM_UNIT_TYPE" val="n_h_h_a"/>
  <p:tag name="KSO_WM_UNIT_INDEX" val="1_1_1_1"/>
  <p:tag name="KSO_WM_UNIT_TEXT_FILL_FORE_SCHEMECOLOR_INDEX" val="13"/>
  <p:tag name="KSO_WM_UNIT_TEXT_FILL_TYPE" val="1"/>
</p:tagLst>
</file>

<file path=ppt/tags/tag1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n_h_h_i*1_1_1_1"/>
  <p:tag name="KSO_WM_TEMPLATE_CATEGORY" val="diagram"/>
  <p:tag name="KSO_WM_TEMPLATE_INDEX" val="20200132"/>
  <p:tag name="KSO_WM_UNIT_LAYERLEVEL" val="1_1_1_1"/>
  <p:tag name="KSO_WM_TAG_VERSION" val="1.0"/>
  <p:tag name="KSO_WM_BEAUTIFY_FLAG" val="#wm#"/>
  <p:tag name="KSO_WM_DIAGRAM_GROUP_CODE" val="n1-1"/>
  <p:tag name="KSO_WM_UNIT_TYPE" val="n_h_h_i"/>
  <p:tag name="KSO_WM_UNIT_INDEX" val="1_1_1_1"/>
  <p:tag name="KSO_WM_UNIT_FILL_FORE_SCHEMECOLOR_INDEX" val="5"/>
  <p:tag name="KSO_WM_UNIT_FILL_TYPE" val="1"/>
</p:tagLst>
</file>

<file path=ppt/tags/tag1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a*1"/>
  <p:tag name="KSO_WM_TEMPLATE_CATEGORY" val="diagram"/>
  <p:tag name="KSO_WM_TEMPLATE_INDEX" val="20200132"/>
  <p:tag name="KSO_WM_UNIT_LAYERLEVEL" val="1"/>
  <p:tag name="KSO_WM_TAG_VERSION" val="1.0"/>
  <p:tag name="KSO_WM_BEAUTIFY_FLAG" val="#wm#"/>
  <p:tag name="KSO_WM_UNIT_ISCONTENTSTITLE" val="0"/>
  <p:tag name="KSO_WM_UNIT_PRESET_TEXT" val="单击此处添加标题"/>
  <p:tag name="KSO_WM_UNIT_NOCLEAR" val="0"/>
  <p:tag name="KSO_WM_UNIT_VALUE" val="11"/>
  <p:tag name="KSO_WM_DIAGRAM_GROUP_CODE" val="n1-1"/>
  <p:tag name="KSO_WM_UNIT_TYPE" val="a"/>
  <p:tag name="KSO_WM_UNIT_INDEX" val="1"/>
  <p:tag name="KSO_WM_UNIT_TEXT_FILL_FORE_SCHEMECOLOR_INDEX" val="13"/>
  <p:tag name="KSO_WM_UNIT_TEXT_FILL_TYPE" val="1"/>
</p:tagLst>
</file>

<file path=ppt/tags/tag1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00132_1*f*1"/>
  <p:tag name="KSO_WM_TEMPLATE_CATEGORY" val="diagram"/>
  <p:tag name="KSO_WM_TEMPLATE_INDEX" val="20200132"/>
  <p:tag name="KSO_WM_UNIT_LAYERLEVEL" val="1"/>
  <p:tag name="KSO_WM_TAG_VERSION" val="1.0"/>
  <p:tag name="KSO_WM_BEAUTIFY_FLAG" val="#wm#"/>
  <p:tag name="KSO_WM_UNIT_PRESET_TEXT" val="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10;单击此处添加文本具体内容，简明扼要的阐述您的观点。根据需要可酌情增减文字，以便观者准确的理解您传达的思想。&#10;单击此处添加文本具体内容，简明扼要的阐述您的观点。根据需要可酌情增减文字，以便观者准确的理解您传达的思想。"/>
  <p:tag name="KSO_WM_UNIT_NOCLEAR" val="0"/>
  <p:tag name="KSO_WM_UNIT_VALUE" val="340"/>
  <p:tag name="KSO_WM_DIAGRAM_GROUP_CODE" val="n1-1"/>
  <p:tag name="KSO_WM_UNIT_TYPE" val="f"/>
  <p:tag name="KSO_WM_UNIT_INDEX" val="1"/>
  <p:tag name="KSO_WM_UNIT_TEXT_FILL_FORE_SCHEMECOLOR_INDEX" val="13"/>
  <p:tag name="KSO_WM_UNIT_TEXT_FILL_TYPE" val="1"/>
</p:tagLst>
</file>

<file path=ppt/tags/tag1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9992,&quot;width&quot;:5237}"/>
  <p:tag name="KSO_WM_BEAUTIFY_FLAG" val=""/>
</p:tagLst>
</file>

<file path=ppt/tags/tag19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9992,&quot;width&quot;:5237}"/>
  <p:tag name="KSO_WM_BEAUTIFY_FLAG" val=""/>
</p:tagLst>
</file>

<file path=ppt/tags/tag19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838,&quot;width&quot;:5756}"/>
  <p:tag name="KSO_WM_BEAUTIFY_FLAG" val=""/>
</p:tagLst>
</file>

<file path=ppt/tags/tag1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9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0.xml><?xml version="1.0" encoding="utf-8"?>
<p:tagLst xmlns:a="http://schemas.openxmlformats.org/drawingml/2006/main" xmlns:r="http://schemas.openxmlformats.org/officeDocument/2006/relationships" xmlns:p="http://schemas.openxmlformats.org/presentationml/2006/main">
  <p:tag name="KSO_WM_SLIDE_ID" val="diagram20194814_1"/>
  <p:tag name="KSO_WM_SLIDE_ITEM_CNT" val="0"/>
  <p:tag name="KSO_WM_SLIDE_INDEX" val="1"/>
  <p:tag name="KSO_WM_TAG_VERSION" val="1.0"/>
  <p:tag name="KSO_WM_BEAUTIFY_FLAG" val="#wm#"/>
  <p:tag name="KSO_WM_TEMPLATE_CATEGORY" val="diagram"/>
  <p:tag name="KSO_WM_TEMPLATE_INDEX" val="20194814"/>
  <p:tag name="KSO_WM_SLIDE_LAYOUT" val="f"/>
  <p:tag name="KSO_WM_SLIDE_LAYOUT_CNT" val="2"/>
  <p:tag name="KSO_WM_SLIDE_TYPE" val="text"/>
  <p:tag name="KSO_WM_SLIDE_SUBTYPE" val="pureTxt"/>
  <p:tag name="KSO_WM_SLIDE_SIZE" val="942*530"/>
  <p:tag name="KSO_WM_SLIDE_POSITION" val="1*0"/>
  <p:tag name="KSO_WM_SLIDE_COLORSCHEME_VERSION" val="3.2"/>
  <p:tag name="KSO_WM_TEMPLATE_SUBCATEGORY" val="0"/>
  <p:tag name="KSO_WM_TEMPLATE_MASTER_TYPE" val="0"/>
  <p:tag name="KSO_WM_TEMPLATE_COLOR_TYPE" val="1"/>
</p:tagLst>
</file>

<file path=ppt/tags/tag2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2.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2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4.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22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2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29.xml><?xml version="1.0" encoding="utf-8"?>
<p:tagLst xmlns:a="http://schemas.openxmlformats.org/drawingml/2006/main" xmlns:r="http://schemas.openxmlformats.org/officeDocument/2006/relationships" xmlns:p="http://schemas.openxmlformats.org/presentationml/2006/main">
  <p:tag name="KSO_WM_SPECIAL_SOURCE" val="bdnull"/>
  <p:tag name="KSO_WM_SLIDE_ID" val="diagram20228119_3"/>
  <p:tag name="KSO_WM_TEMPLATE_SUBCATEGORY" val="0"/>
  <p:tag name="KSO_WM_TEMPLATE_MASTER_TYPE" val="1"/>
  <p:tag name="KSO_WM_TEMPLATE_COLOR_TYPE" val="0"/>
  <p:tag name="KSO_WM_SLIDE_ITEM_CNT" val="3"/>
  <p:tag name="KSO_WM_SLIDE_INDEX" val="3"/>
  <p:tag name="KSO_WM_TAG_VERSION" val="1.0"/>
  <p:tag name="KSO_WM_BEAUTIFY_FLAG" val="#wm#"/>
  <p:tag name="KSO_WM_TEMPLATE_CATEGORY" val="diagram"/>
  <p:tag name="KSO_WM_TEMPLATE_INDEX" val="20228119"/>
  <p:tag name="KSO_WM_SLIDE_TYPE" val="text"/>
  <p:tag name="KSO_WM_SLIDE_SUBTYPE" val="diag"/>
  <p:tag name="KSO_WM_SLIDE_SIZE" val="539.8*372.35"/>
  <p:tag name="KSO_WM_SLIDE_POSITION" val="214.1*130"/>
  <p:tag name="KSO_WM_DIAGRAM_GROUP_CODE" val="l1-1"/>
  <p:tag name="KSO_WM_SLIDE_DIAGTYPE" val="l"/>
  <p:tag name="KSO_WM_SLIDE_LAYOUT" val="a_b_l"/>
  <p:tag name="KSO_WM_SLIDE_LAYOUT_CNT" val="1_1_1"/>
</p:tagLst>
</file>

<file path=ppt/tags/tag2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68.xml><?xml version="1.0" encoding="utf-8"?>
<p:tagLst xmlns:a="http://schemas.openxmlformats.org/drawingml/2006/main" xmlns:r="http://schemas.openxmlformats.org/officeDocument/2006/relationships" xmlns:p="http://schemas.openxmlformats.org/presentationml/2006/main">
  <p:tag name="KSO_WM_SPECIAL_SOURCE" val="bdnull"/>
  <p:tag name="KSO_WM_SLIDE_ID" val="diagram20229821_1"/>
  <p:tag name="KSO_WM_TEMPLATE_SUBCATEGORY" val="0"/>
  <p:tag name="KSO_WM_TEMPLATE_MASTER_TYPE" val="1"/>
  <p:tag name="KSO_WM_TEMPLATE_COLOR_TYPE" val="0"/>
  <p:tag name="KSO_WM_SLIDE_TYPE" val="text"/>
  <p:tag name="KSO_WM_SLIDE_SUBTYPE" val="picTxt"/>
  <p:tag name="KSO_WM_SLIDE_ITEM_CNT" val="3"/>
  <p:tag name="KSO_WM_SLIDE_INDEX" val="1"/>
  <p:tag name="KSO_WM_SLIDE_SIZE" val="487.65*350.6"/>
  <p:tag name="KSO_WM_SLIDE_POSITION" val="396.55*105.8"/>
  <p:tag name="KSO_WM_DIAGRAM_GROUP_CODE" val="l1-1"/>
  <p:tag name="KSO_WM_SLIDE_DIAGTYPE" val="l"/>
  <p:tag name="KSO_WM_TAG_VERSION" val="1.0"/>
  <p:tag name="KSO_WM_BEAUTIFY_FLAG" val="#wm#"/>
  <p:tag name="KSO_WM_TEMPLATE_CATEGORY" val="diagram"/>
  <p:tag name="KSO_WM_TEMPLATE_INDEX" val="20229821"/>
  <p:tag name="KSO_WM_SLIDE_LAYOUT" val="d_l"/>
  <p:tag name="KSO_WM_SLIDE_LAYOUT_CNT" val="1_1"/>
</p:tagLst>
</file>

<file path=ppt/tags/tag2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2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7.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2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89.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290.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2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29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9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3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m1-1"/>
  <p:tag name="KSO_WM_UNIT_TYPE" val="m_i"/>
  <p:tag name="KSO_WM_UNIT_INDEX" val="1_1"/>
  <p:tag name="KSO_WM_UNIT_ID" val="diagram20188127_4*m_i*1_1"/>
  <p:tag name="KSO_WM_TEMPLATE_CATEGORY" val="diagram"/>
  <p:tag name="KSO_WM_TEMPLATE_INDEX" val="20188127"/>
  <p:tag name="KSO_WM_UNIT_LAYERLEVEL" val="1_1"/>
  <p:tag name="KSO_WM_TAG_VERSION" val="1.0"/>
  <p:tag name="KSO_WM_BEAUTIFY_FLAG" val=""/>
  <p:tag name="KSO_WM_UNIT_LINE_FORE_SCHEMECOLOR_INDEX" val="15"/>
  <p:tag name="KSO_WM_UNIT_LINE_FILL_TYPE" val="2"/>
  <p:tag name="KSO_WM_UNIT_TEXT_FILL_FORE_SCHEMECOLOR_INDEX" val="13"/>
  <p:tag name="KSO_WM_UNIT_TEXT_FILL_TYPE" val="1"/>
</p:tagLst>
</file>

<file path=ppt/tags/tag3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3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5.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3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3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8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4"/>
  <p:tag name="KSO_WM_UNIT_ID" val="diagram20228046_3*l_h_i*1_2_4"/>
  <p:tag name="KSO_WM_TEMPLATE_CATEGORY" val="diagram"/>
  <p:tag name="KSO_WM_TEMPLATE_INDEX" val="20228046"/>
  <p:tag name="KSO_WM_UNIT_LAYERLEVEL" val="1_1_1"/>
  <p:tag name="KSO_WM_TAG_VERSION" val="1.0"/>
  <p:tag name="KSO_WM_BEAUTIFY_FLAG" val="#wm#"/>
  <p:tag name="KSO_WM_UNIT_LINE_FORE_SCHEMECOLOR_INDEX" val="6"/>
  <p:tag name="KSO_WM_UNIT_LINE_FILL_TYPE" val="2"/>
  <p:tag name="KSO_WM_UNIT_SHADOW_SCHEMECOLOR_INDEX" val="13"/>
  <p:tag name="KSO_WM_UNIT_TEXT_FILL_FORE_SCHEMECOLOR_INDEX" val="2"/>
  <p:tag name="KSO_WM_UNIT_TEXT_FILL_TYPE" val="1"/>
</p:tagLst>
</file>

<file path=ppt/tags/tag3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4"/>
  <p:tag name="KSO_WM_UNIT_ID" val="diagram20228046_3*l_h_i*1_1_4"/>
  <p:tag name="KSO_WM_TEMPLATE_CATEGORY" val="diagram"/>
  <p:tag name="KSO_WM_TEMPLATE_INDEX" val="20228046"/>
  <p:tag name="KSO_WM_UNIT_LAYERLEVEL" val="1_1_1"/>
  <p:tag name="KSO_WM_TAG_VERSION" val="1.0"/>
  <p:tag name="KSO_WM_BEAUTIFY_FLAG" val="#wm#"/>
  <p:tag name="KSO_WM_UNIT_LINE_FORE_SCHEMECOLOR_INDEX" val="5"/>
  <p:tag name="KSO_WM_UNIT_LINE_FILL_TYPE" val="2"/>
  <p:tag name="KSO_WM_UNIT_SHADOW_SCHEMECOLOR_INDEX" val="13"/>
  <p:tag name="KSO_WM_UNIT_TEXT_FILL_FORE_SCHEMECOLOR_INDEX" val="2"/>
  <p:tag name="KSO_WM_UNIT_TEXT_FILL_TYPE" val="1"/>
</p:tagLst>
</file>

<file path=ppt/tags/tag39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4"/>
  <p:tag name="KSO_WM_UNIT_ID" val="diagram20228046_3*l_h_i*1_3_4"/>
  <p:tag name="KSO_WM_TEMPLATE_CATEGORY" val="diagram"/>
  <p:tag name="KSO_WM_TEMPLATE_INDEX" val="20228046"/>
  <p:tag name="KSO_WM_UNIT_LAYERLEVEL" val="1_1_1"/>
  <p:tag name="KSO_WM_TAG_VERSION" val="1.0"/>
  <p:tag name="KSO_WM_BEAUTIFY_FLAG" val="#wm#"/>
  <p:tag name="KSO_WM_UNIT_LINE_FORE_SCHEMECOLOR_INDEX" val="7"/>
  <p:tag name="KSO_WM_UNIT_LINE_FILL_TYPE" val="2"/>
  <p:tag name="KSO_WM_UNIT_SHADOW_SCHEMECOLOR_INDEX" val="13"/>
  <p:tag name="KSO_WM_UNIT_TEXT_FILL_FORE_SCHEMECOLOR_INDEX" val="2"/>
  <p:tag name="KSO_WM_UNIT_TEXT_FILL_TYPE" val="1"/>
</p:tagLst>
</file>

<file path=ppt/tags/tag39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28046_3*l_h_i*1_1_1"/>
  <p:tag name="KSO_WM_TEMPLATE_CATEGORY" val="diagram"/>
  <p:tag name="KSO_WM_TEMPLATE_INDEX" val="20228046"/>
  <p:tag name="KSO_WM_UNIT_LAYERLEVEL" val="1_1_1"/>
  <p:tag name="KSO_WM_TAG_VERSION" val="1.0"/>
  <p:tag name="KSO_WM_BEAUTIFY_FLAG" val="#wm#"/>
  <p:tag name="KSO_WM_UNIT_FILL_FORE_SCHEMECOLOR_INDEX" val="5"/>
  <p:tag name="KSO_WM_UNIT_FILL_TYPE" val="1"/>
  <p:tag name="KSO_WM_UNIT_SHADOW_SCHEMECOLOR_INDEX" val="13"/>
  <p:tag name="KSO_WM_UNIT_TEXT_FILL_FORE_SCHEMECOLOR_INDEX" val="2"/>
  <p:tag name="KSO_WM_UNIT_TEXT_FILL_TYPE" val="1"/>
</p:tagLst>
</file>

<file path=ppt/tags/tag39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28046_3*l_h_i*1_2_1"/>
  <p:tag name="KSO_WM_TEMPLATE_CATEGORY" val="diagram"/>
  <p:tag name="KSO_WM_TEMPLATE_INDEX" val="20228046"/>
  <p:tag name="KSO_WM_UNIT_LAYERLEVEL" val="1_1_1"/>
  <p:tag name="KSO_WM_TAG_VERSION" val="1.0"/>
  <p:tag name="KSO_WM_BEAUTIFY_FLAG" val="#wm#"/>
  <p:tag name="KSO_WM_UNIT_FILL_FORE_SCHEMECOLOR_INDEX" val="6"/>
  <p:tag name="KSO_WM_UNIT_FILL_TYPE" val="1"/>
  <p:tag name="KSO_WM_UNIT_SHADOW_SCHEMECOLOR_INDEX" val="13"/>
  <p:tag name="KSO_WM_UNIT_TEXT_FILL_FORE_SCHEMECOLOR_INDEX" val="2"/>
  <p:tag name="KSO_WM_UNIT_TEXT_FILL_TYPE" val="1"/>
</p:tagLst>
</file>

<file path=ppt/tags/tag3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28046_3*l_h_i*1_3_1"/>
  <p:tag name="KSO_WM_TEMPLATE_CATEGORY" val="diagram"/>
  <p:tag name="KSO_WM_TEMPLATE_INDEX" val="20228046"/>
  <p:tag name="KSO_WM_UNIT_LAYERLEVEL" val="1_1_1"/>
  <p:tag name="KSO_WM_TAG_VERSION" val="1.0"/>
  <p:tag name="KSO_WM_BEAUTIFY_FLAG" val="#wm#"/>
  <p:tag name="KSO_WM_UNIT_FILL_FORE_SCHEMECOLOR_INDEX" val="7"/>
  <p:tag name="KSO_WM_UNIT_FILL_TYPE" val="1"/>
  <p:tag name="KSO_WM_UNIT_SHADOW_SCHEMECOLOR_INDEX" val="13"/>
  <p:tag name="KSO_WM_UNIT_TEXT_FILL_FORE_SCHEMECOLOR_INDEX" val="2"/>
  <p:tag name="KSO_WM_UNIT_TEXT_FILL_TYPE" val="1"/>
</p:tagLst>
</file>

<file path=ppt/tags/tag3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e"/>
  <p:tag name="KSO_WM_UNIT_TYPE" val="l_h_i"/>
  <p:tag name="KSO_WM_UNIT_INDEX" val="1_2_2"/>
  <p:tag name="KSO_WM_UNIT_ID" val="diagram20228046_3*l_h_i*1_2_2"/>
  <p:tag name="KSO_WM_TEMPLATE_CATEGORY" val="diagram"/>
  <p:tag name="KSO_WM_TEMPLATE_INDEX" val="20228046"/>
  <p:tag name="KSO_WM_UNIT_LAYERLEVEL" val="1_1_1"/>
  <p:tag name="KSO_WM_TAG_VERSION" val="1.0"/>
  <p:tag name="KSO_WM_BEAUTIFY_FLAG" val="#wm#"/>
  <p:tag name="KSO_WM_UNIT_FILL_FORE_SCHEMECOLOR_INDEX" val="14"/>
  <p:tag name="KSO_WM_UNIT_FILL_TYPE" val="1"/>
  <p:tag name="KSO_WM_UNIT_SHADOW_SCHEMECOLOR_INDEX" val="13"/>
  <p:tag name="KSO_WM_UNIT_TEXT_FILL_FORE_SCHEMECOLOR_INDEX" val="2"/>
  <p:tag name="KSO_WM_UNIT_TEXT_FILL_TYPE" val="1"/>
</p:tagLst>
</file>

<file path=ppt/tags/tag3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e"/>
  <p:tag name="KSO_WM_UNIT_TYPE" val="l_h_i"/>
  <p:tag name="KSO_WM_UNIT_INDEX" val="1_1_2"/>
  <p:tag name="KSO_WM_UNIT_ID" val="diagram20228046_3*l_h_i*1_1_2"/>
  <p:tag name="KSO_WM_TEMPLATE_CATEGORY" val="diagram"/>
  <p:tag name="KSO_WM_TEMPLATE_INDEX" val="20228046"/>
  <p:tag name="KSO_WM_UNIT_LAYERLEVEL" val="1_1_1"/>
  <p:tag name="KSO_WM_TAG_VERSION" val="1.0"/>
  <p:tag name="KSO_WM_BEAUTIFY_FLAG" val="#wm#"/>
  <p:tag name="KSO_WM_UNIT_FILL_FORE_SCHEMECOLOR_INDEX" val="14"/>
  <p:tag name="KSO_WM_UNIT_FILL_TYPE" val="1"/>
  <p:tag name="KSO_WM_UNIT_SHADOW_SCHEMECOLOR_INDEX" val="13"/>
  <p:tag name="KSO_WM_UNIT_TEXT_FILL_FORE_SCHEMECOLOR_INDEX" val="2"/>
  <p:tag name="KSO_WM_UNIT_TEXT_FILL_TYPE" val="1"/>
</p:tagLst>
</file>

<file path=ppt/tags/tag3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e"/>
  <p:tag name="KSO_WM_UNIT_TYPE" val="l_h_i"/>
  <p:tag name="KSO_WM_UNIT_INDEX" val="1_3_2"/>
  <p:tag name="KSO_WM_UNIT_ID" val="diagram20228046_3*l_h_i*1_3_2"/>
  <p:tag name="KSO_WM_TEMPLATE_CATEGORY" val="diagram"/>
  <p:tag name="KSO_WM_TEMPLATE_INDEX" val="20228046"/>
  <p:tag name="KSO_WM_UNIT_LAYERLEVEL" val="1_1_1"/>
  <p:tag name="KSO_WM_TAG_VERSION" val="1.0"/>
  <p:tag name="KSO_WM_BEAUTIFY_FLAG" val="#wm#"/>
  <p:tag name="KSO_WM_UNIT_FILL_FORE_SCHEMECOLOR_INDEX" val="14"/>
  <p:tag name="KSO_WM_UNIT_FILL_TYPE" val="1"/>
  <p:tag name="KSO_WM_UNIT_SHADOW_SCHEMECOLOR_INDEX" val="13"/>
  <p:tag name="KSO_WM_UNIT_TEXT_FILL_FORE_SCHEMECOLOR_INDEX" val="2"/>
  <p:tag name="KSO_WM_UNIT_TEXT_FILL_TYPE" val="1"/>
</p:tagLst>
</file>

<file path=ppt/tags/tag4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3"/>
  <p:tag name="KSO_WM_UNIT_ID" val="diagram20228046_3*l_h_i*1_2_3"/>
  <p:tag name="KSO_WM_TEMPLATE_CATEGORY" val="diagram"/>
  <p:tag name="KSO_WM_TEMPLATE_INDEX" val="20228046"/>
  <p:tag name="KSO_WM_UNIT_LAYERLEVEL" val="1_1_1"/>
  <p:tag name="KSO_WM_TAG_VERSION" val="1.0"/>
  <p:tag name="KSO_WM_BEAUTIFY_FLAG" val="#wm#"/>
  <p:tag name="KSO_WM_UNIT_TEXT_FILL_FORE_SCHEMECOLOR_INDEX" val="6"/>
  <p:tag name="KSO_WM_UNIT_TEXT_FILL_TYPE" val="1"/>
</p:tagLst>
</file>

<file path=ppt/tags/tag4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3"/>
  <p:tag name="KSO_WM_UNIT_ID" val="diagram20228046_3*l_h_i*1_1_3"/>
  <p:tag name="KSO_WM_TEMPLATE_CATEGORY" val="diagram"/>
  <p:tag name="KSO_WM_TEMPLATE_INDEX" val="20228046"/>
  <p:tag name="KSO_WM_UNIT_LAYERLEVEL" val="1_1_1"/>
  <p:tag name="KSO_WM_TAG_VERSION" val="1.0"/>
  <p:tag name="KSO_WM_BEAUTIFY_FLAG" val="#wm#"/>
  <p:tag name="KSO_WM_UNIT_TEXT_FILL_FORE_SCHEMECOLOR_INDEX" val="5"/>
  <p:tag name="KSO_WM_UNIT_TEXT_FILL_TYPE" val="1"/>
</p:tagLst>
</file>

<file path=ppt/tags/tag40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3"/>
  <p:tag name="KSO_WM_UNIT_ID" val="diagram20228046_3*l_h_i*1_3_3"/>
  <p:tag name="KSO_WM_TEMPLATE_CATEGORY" val="diagram"/>
  <p:tag name="KSO_WM_TEMPLATE_INDEX" val="20228046"/>
  <p:tag name="KSO_WM_UNIT_LAYERLEVEL" val="1_1_1"/>
  <p:tag name="KSO_WM_TAG_VERSION" val="1.0"/>
  <p:tag name="KSO_WM_BEAUTIFY_FLAG" val="#wm#"/>
  <p:tag name="KSO_WM_UNIT_TEXT_FILL_FORE_SCHEMECOLOR_INDEX" val="7"/>
  <p:tag name="KSO_WM_UNIT_TEXT_FILL_TYPE" val="1"/>
</p:tagLst>
</file>

<file path=ppt/tags/tag403.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小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28046_3*l_h_a*1_1_1"/>
  <p:tag name="KSO_WM_TEMPLATE_CATEGORY" val="diagram"/>
  <p:tag name="KSO_WM_TEMPLATE_INDEX" val="20228046"/>
  <p:tag name="KSO_WM_UNIT_LAYERLEVEL" val="1_1_1"/>
  <p:tag name="KSO_WM_TAG_VERSION" val="1.0"/>
  <p:tag name="KSO_WM_BEAUTIFY_FLAG" val="#wm#"/>
  <p:tag name="KSO_WM_UNIT_TEXT_FILL_FORE_SCHEMECOLOR_INDEX" val="14"/>
  <p:tag name="KSO_WM_UNIT_TEXT_FILL_TYPE" val="1"/>
</p:tagLst>
</file>

<file path=ppt/tags/tag40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小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20228046_3*l_h_a*1_3_1"/>
  <p:tag name="KSO_WM_TEMPLATE_CATEGORY" val="diagram"/>
  <p:tag name="KSO_WM_TEMPLATE_INDEX" val="20228046"/>
  <p:tag name="KSO_WM_UNIT_LAYERLEVEL" val="1_1_1"/>
  <p:tag name="KSO_WM_TAG_VERSION" val="1.0"/>
  <p:tag name="KSO_WM_BEAUTIFY_FLAG" val="#wm#"/>
  <p:tag name="KSO_WM_UNIT_TEXT_FILL_FORE_SCHEMECOLOR_INDEX" val="14"/>
  <p:tag name="KSO_WM_UNIT_TEXT_FILL_TYPE" val="1"/>
</p:tagLst>
</file>

<file path=ppt/tags/tag405.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小标题"/>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diagram20228046_3*l_h_a*1_2_1"/>
  <p:tag name="KSO_WM_TEMPLATE_CATEGORY" val="diagram"/>
  <p:tag name="KSO_WM_TEMPLATE_INDEX" val="20228046"/>
  <p:tag name="KSO_WM_UNIT_LAYERLEVEL" val="1_1_1"/>
  <p:tag name="KSO_WM_TAG_VERSION" val="1.0"/>
  <p:tag name="KSO_WM_BEAUTIFY_FLAG" val="#wm#"/>
  <p:tag name="KSO_WM_UNIT_TEXT_FILL_FORE_SCHEMECOLOR_INDEX" val="14"/>
  <p:tag name="KSO_WM_UNIT_TEXT_FILL_TYPE" val="1"/>
</p:tagLst>
</file>

<file path=ppt/tags/tag406.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PRESET_TEXT" val="添加大标题内容"/>
  <p:tag name="KSO_WM_UNIT_NOCLEAR" val="0"/>
  <p:tag name="KSO_WM_UNIT_VALUE" val="8"/>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28046_3*a*1"/>
  <p:tag name="KSO_WM_TEMPLATE_CATEGORY" val="diagram"/>
  <p:tag name="KSO_WM_TEMPLATE_INDEX" val="20228046"/>
  <p:tag name="KSO_WM_UNIT_LAYERLEVEL" val="1"/>
  <p:tag name="KSO_WM_TAG_VERSION" val="1.0"/>
  <p:tag name="KSO_WM_BEAUTIFY_FLAG" val="#wm#"/>
  <p:tag name="KSO_WM_UNIT_TEXT_FILL_FORE_SCHEMECOLOR_INDEX" val="13"/>
  <p:tag name="KSO_WM_UNIT_TEXT_FILL_TYPE" val="1"/>
</p:tagLst>
</file>

<file path=ppt/tags/tag4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1"/>
  <p:tag name="KSO_WM_UNIT_ID" val="diagram20228046_3*i*1"/>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4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2"/>
  <p:tag name="KSO_WM_UNIT_ID" val="diagram20228046_3*i*2"/>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4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3"/>
  <p:tag name="KSO_WM_UNIT_ID" val="diagram20228046_3*i*3"/>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4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4"/>
  <p:tag name="KSO_WM_UNIT_ID" val="diagram20228046_3*i*4"/>
  <p:tag name="KSO_WM_TEMPLATE_CATEGORY" val="diagram"/>
  <p:tag name="KSO_WM_TEMPLATE_INDEX" val="20228046"/>
  <p:tag name="KSO_WM_UNIT_LAYERLEVEL" val="1"/>
  <p:tag name="KSO_WM_TAG_VERSION" val="1.0"/>
  <p:tag name="KSO_WM_BEAUTIFY_FLAG" val="#wm#"/>
  <p:tag name="KSO_WM_UNIT_FILL_FORE_SCHEMECOLOR_INDEX" val="5"/>
  <p:tag name="KSO_WM_UNIT_FILL_TYPE" val="1"/>
  <p:tag name="KSO_WM_UNIT_TEXT_FILL_FORE_SCHEMECOLOR_INDEX" val="2"/>
  <p:tag name="KSO_WM_UNIT_TEXT_FILL_TYPE" val="1"/>
</p:tagLst>
</file>

<file path=ppt/tags/tag4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5"/>
  <p:tag name="KSO_WM_UNIT_ID" val="diagram20228046_3*i*5"/>
  <p:tag name="KSO_WM_TEMPLATE_CATEGORY" val="diagram"/>
  <p:tag name="KSO_WM_TEMPLATE_INDEX" val="20228046"/>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Lst>
</file>

<file path=ppt/tags/tag4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i"/>
  <p:tag name="KSO_WM_UNIT_INDEX" val="6"/>
  <p:tag name="KSO_WM_UNIT_ID" val="diagram20228046_3*i*6"/>
  <p:tag name="KSO_WM_TEMPLATE_CATEGORY" val="diagram"/>
  <p:tag name="KSO_WM_TEMPLATE_INDEX" val="20228046"/>
  <p:tag name="KSO_WM_UNIT_LAYERLEVEL" val="1"/>
  <p:tag name="KSO_WM_TAG_VERSION" val="1.0"/>
  <p:tag name="KSO_WM_BEAUTIFY_FLAG" val="#wm#"/>
  <p:tag name="KSO_WM_UNIT_FILL_FORE_SCHEMECOLOR_INDEX" val="14"/>
  <p:tag name="KSO_WM_UNIT_FILL_TYPE" val="1"/>
  <p:tag name="KSO_WM_UNIT_TEXT_FILL_FORE_SCHEMECOLOR_INDEX" val="2"/>
  <p:tag name="KSO_WM_UNIT_TEXT_FILL_TYPE" val="1"/>
</p:tagLst>
</file>

<file path=ppt/tags/tag41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4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4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4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6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4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0.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4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8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9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50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7.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diagram20176590_3*i*0"/>
  <p:tag name="KSO_WM_TEMPLATE_CATEGORY" val="diagram"/>
  <p:tag name="KSO_WM_TEMPLATE_INDEX" val="20176590"/>
  <p:tag name="KSO_WM_UNIT_INDEX" val="0"/>
</p:tagLst>
</file>

<file path=ppt/tags/tag5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1"/>
  <p:tag name="KSO_WM_UNIT_ID" val="diagram20176590_3*m_h_i*1_1_1"/>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12.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2"/>
  <p:tag name="KSO_WM_UNIT_ID" val="diagram20176590_3*m_h_i*1_1_2"/>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1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3"/>
  <p:tag name="KSO_WM_UNIT_ID" val="diagram20176590_3*m_h_i*1_1_3"/>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1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4"/>
  <p:tag name="KSO_WM_UNIT_ID" val="diagram20176590_3*m_h_i*1_1_4"/>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1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5"/>
  <p:tag name="KSO_WM_UNIT_ID" val="diagram20176590_3*m_h_i*1_1_5"/>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2"/>
  <p:tag name="KSO_WM_UNIT_TEXT_FILL_TYPE" val="1"/>
</p:tagLst>
</file>

<file path=ppt/tags/tag516.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diagram20176590_3*i*0"/>
  <p:tag name="KSO_WM_TEMPLATE_CATEGORY" val="diagram"/>
  <p:tag name="KSO_WM_TEMPLATE_INDEX" val="20176590"/>
  <p:tag name="KSO_WM_UNIT_INDEX" val="0"/>
</p:tagLst>
</file>

<file path=ppt/tags/tag5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1"/>
  <p:tag name="KSO_WM_UNIT_ID" val="diagram20176590_3*m_h_i*1_1_1"/>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2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2"/>
  <p:tag name="KSO_WM_UNIT_ID" val="diagram20176590_3*m_h_i*1_1_2"/>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22.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3"/>
  <p:tag name="KSO_WM_UNIT_ID" val="diagram20176590_3*m_h_i*1_1_3"/>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2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4"/>
  <p:tag name="KSO_WM_UNIT_ID" val="diagram20176590_3*m_h_i*1_1_4"/>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2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5"/>
  <p:tag name="KSO_WM_UNIT_ID" val="diagram20176590_3*m_h_i*1_1_5"/>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2"/>
  <p:tag name="KSO_WM_UNIT_TEXT_FILL_TYPE" val="1"/>
</p:tagLst>
</file>

<file path=ppt/tags/tag52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diagram20176590_3*i*0"/>
  <p:tag name="KSO_WM_TEMPLATE_CATEGORY" val="diagram"/>
  <p:tag name="KSO_WM_TEMPLATE_INDEX" val="20176590"/>
  <p:tag name="KSO_WM_UNIT_INDEX" val="0"/>
</p:tagLst>
</file>

<file path=ppt/tags/tag5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29.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1"/>
  <p:tag name="KSO_WM_UNIT_ID" val="diagram20176590_3*m_h_i*1_1_1"/>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3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2"/>
  <p:tag name="KSO_WM_UNIT_ID" val="diagram20176590_3*m_h_i*1_1_2"/>
  <p:tag name="KSO_WM_UNIT_LAYERLEVEL" val="1_1_1"/>
  <p:tag name="KSO_WM_DIAGRAM_GROUP_CODE" val="m1-1"/>
  <p:tag name="KSO_WM_UNIT_FILL_FORE_SCHEMECOLOR_INDEX" val="9"/>
  <p:tag name="KSO_WM_UNIT_FILL_TYPE" val="1"/>
  <p:tag name="KSO_WM_UNIT_LINE_FORE_SCHEMECOLOR_INDEX" val="9"/>
  <p:tag name="KSO_WM_UNIT_LINE_FILL_TYPE" val="2"/>
</p:tagLst>
</file>

<file path=ppt/tags/tag53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3"/>
  <p:tag name="KSO_WM_UNIT_ID" val="diagram20176590_3*m_h_i*1_1_3"/>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32.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4"/>
  <p:tag name="KSO_WM_UNIT_ID" val="diagram20176590_3*m_h_i*1_1_4"/>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13"/>
  <p:tag name="KSO_WM_UNIT_TEXT_FILL_TYPE" val="1"/>
</p:tagLst>
</file>

<file path=ppt/tags/tag53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
  <p:tag name="KSO_WM_TEMPLATE_CATEGORY" val="diagram"/>
  <p:tag name="KSO_WM_TEMPLATE_INDEX" val="20176590"/>
  <p:tag name="KSO_WM_UNIT_TYPE" val="m_h_i"/>
  <p:tag name="KSO_WM_UNIT_INDEX" val="1_1_5"/>
  <p:tag name="KSO_WM_UNIT_ID" val="diagram20176590_3*m_h_i*1_1_5"/>
  <p:tag name="KSO_WM_UNIT_LAYERLEVEL" val="1_1_1"/>
  <p:tag name="KSO_WM_DIAGRAM_GROUP_CODE" val="m1-1"/>
  <p:tag name="KSO_WM_UNIT_FILL_FORE_SCHEMECOLOR_INDEX" val="9"/>
  <p:tag name="KSO_WM_UNIT_FILL_TYPE" val="1"/>
  <p:tag name="KSO_WM_UNIT_LINE_FORE_SCHEMECOLOR_INDEX" val="9"/>
  <p:tag name="KSO_WM_UNIT_LINE_FILL_TYPE" val="2"/>
  <p:tag name="KSO_WM_UNIT_TEXT_FILL_FORE_SCHEMECOLOR_INDEX" val="2"/>
  <p:tag name="KSO_WM_UNIT_TEXT_FILL_TYPE" val="1"/>
</p:tagLst>
</file>

<file path=ppt/tags/tag53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5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5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5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8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9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60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1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2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6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6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0.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1.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2.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3.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6.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7.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8.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89.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2.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3.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4.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5.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8.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699.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0.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1.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4.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5.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6.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7.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0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0.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1.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2.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3.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16.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7.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8.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19.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2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2.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2"/>
  <p:tag name="KSO_WM_UNIT_ID" val="diagram20181260_6*l_h_i*1_1_2"/>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23.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3"/>
  <p:tag name="KSO_WM_UNIT_ID" val="diagram20181260_6*l_h_i*1_1_3"/>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24.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4"/>
  <p:tag name="KSO_WM_UNIT_ID" val="diagram20181260_6*l_h_i*1_1_4"/>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25.xml><?xml version="1.0" encoding="utf-8"?>
<p:tagLst xmlns:a="http://schemas.openxmlformats.org/drawingml/2006/main" xmlns:r="http://schemas.openxmlformats.org/officeDocument/2006/relationships" xmlns:p="http://schemas.openxmlformats.org/presentationml/2006/main">
  <p:tag name="KSO_WM_TEMPLATE_CATEGORY" val="diagram"/>
  <p:tag name="KSO_WM_TEMPLATE_INDEX" val="20181260"/>
  <p:tag name="KSO_WM_UNIT_TYPE" val="l_h_i"/>
  <p:tag name="KSO_WM_UNIT_INDEX" val="1_1_5"/>
  <p:tag name="KSO_WM_UNIT_ID" val="diagram20181260_6*l_h_i*1_1_5"/>
  <p:tag name="KSO_WM_UNIT_LAYERLEVEL" val="1_1_1"/>
  <p:tag name="KSO_WM_BEAUTIFY_FLAG" val=""/>
  <p:tag name="KSO_WM_TAG_VERSION" val="1.0"/>
  <p:tag name="KSO_WM_DIAGRAM_GROUP_CODE" val="l1-1"/>
  <p:tag name="KSO_WM_UNIT_FILL_FORE_SCHEMECOLOR_INDEX" val="5"/>
  <p:tag name="KSO_WM_UNIT_FILL_TYPE" val="1"/>
  <p:tag name="KSO_WM_UNIT_TEXT_FILL_FORE_SCHEMECOLOR_INDEX" val="13"/>
  <p:tag name="KSO_WM_UNIT_TEXT_FILL_TYPE" val="1"/>
</p:tagLst>
</file>

<file path=ppt/tags/tag72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72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29.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10795,&quot;width&quot;:5659}"/>
  <p:tag name="KSO_WM_BEAUTIFY_FLAG" val=""/>
</p:tagLst>
</file>

<file path=ppt/tags/tag73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3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4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75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29821"/>
</p:tagLst>
</file>

<file path=ppt/tags/tag7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2.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312</TotalTime>
  <Words>2123</Words>
  <Application>Microsoft Office PowerPoint</Application>
  <PresentationFormat>宽屏</PresentationFormat>
  <Paragraphs>288</Paragraphs>
  <Slides>35</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35</vt:i4>
      </vt:variant>
    </vt:vector>
  </HeadingPairs>
  <TitlesOfParts>
    <vt:vector size="46" baseType="lpstr">
      <vt:lpstr>Arial</vt:lpstr>
      <vt:lpstr>思源黑体 CN Bold</vt:lpstr>
      <vt:lpstr>Times New Roman</vt:lpstr>
      <vt:lpstr>汉仪魏碑繁</vt:lpstr>
      <vt:lpstr>汉仪魏碑简</vt:lpstr>
      <vt:lpstr>Wingdings</vt:lpstr>
      <vt:lpstr>微软雅黑</vt:lpstr>
      <vt:lpstr>Calibri</vt:lpstr>
      <vt:lpstr>思源黑体 CN Regular</vt:lpstr>
      <vt:lpstr>汉仪尚巍手书W</vt:lpstr>
      <vt:lpstr>Office 主题​​</vt:lpstr>
      <vt:lpstr>PowerPoint 演示文稿</vt:lpstr>
      <vt:lpstr>PowerPoint 演示文稿</vt:lpstr>
      <vt:lpstr>PowerPoint 演示文稿</vt:lpstr>
      <vt:lpstr>PowerPoint 演示文稿</vt:lpstr>
      <vt:lpstr>Background of the organization</vt:lpstr>
      <vt:lpstr>Background of the organization</vt:lpstr>
      <vt:lpstr>Background of the organization</vt:lpstr>
      <vt:lpstr>Background of the organization</vt:lpstr>
      <vt:lpstr>Why do organizations change</vt:lpstr>
      <vt:lpstr>Why do organizations change</vt:lpstr>
      <vt:lpstr>Why do organizations change</vt:lpstr>
      <vt:lpstr>Why do organizations change</vt:lpstr>
      <vt:lpstr>PowerPoint 演示文稿</vt:lpstr>
      <vt:lpstr>The meaning of organizational development</vt:lpstr>
      <vt:lpstr>PowerPoint 演示文稿</vt:lpstr>
      <vt:lpstr>PowerPoint 演示文稿</vt:lpstr>
      <vt:lpstr>Philosophy of organizational development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Administrator</dc:creator>
  <cp:lastModifiedBy>Administrator</cp:lastModifiedBy>
  <cp:revision>208</cp:revision>
  <dcterms:created xsi:type="dcterms:W3CDTF">2019-06-19T02:08:00Z</dcterms:created>
  <dcterms:modified xsi:type="dcterms:W3CDTF">2023-07-21T12:11:20Z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1CFD5BCC370547B2BD49362B1EA4C8D2</vt:lpwstr>
  </property>
</Properties>
</file>