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63"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Lst>
  <p:sldSz cy="5143500" cx="9144000"/>
  <p:notesSz cx="6858000" cy="9144000"/>
  <p:embeddedFontLst>
    <p:embeddedFont>
      <p:font typeface="Hind"/>
      <p:regular r:id="rId28"/>
      <p:bold r:id="rId29"/>
    </p:embeddedFont>
    <p:embeddedFont>
      <p:font typeface="Righteous"/>
      <p:regular r:id="rId3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tableStyles.xml><?xml version="1.0" encoding="utf-8"?>
<a:tblStyleLst xmlns:a="http://schemas.openxmlformats.org/drawingml/2006/main" xmlns:r="http://schemas.openxmlformats.org/officeDocument/2006/relationships" def="{414F5BA8-9608-4989-A515-73F18F01A6B1}">
  <a:tblStyle styleId="{414F5BA8-9608-4989-A515-73F18F01A6B1}" styleName="Table_0">
    <a:wholeTbl>
      <a:tcTxStyle>
        <a:font>
          <a:latin typeface="Arial"/>
          <a:ea typeface="Arial"/>
          <a:cs typeface="Arial"/>
        </a:font>
        <a:srgbClr val="000000"/>
      </a:tcTxStyle>
      <a:tcStyle>
        <a:tcBdr>
          <a:left>
            <a:ln cap="flat" cmpd="sng" w="9525">
              <a:solidFill>
                <a:srgbClr val="9E9E9E"/>
              </a:solidFill>
              <a:prstDash val="solid"/>
              <a:round/>
              <a:headEnd len="sm" w="sm" type="none"/>
              <a:tailEnd len="sm" w="sm" type="none"/>
            </a:ln>
          </a:left>
          <a:right>
            <a:ln cap="flat" cmpd="sng" w="9525">
              <a:solidFill>
                <a:srgbClr val="9E9E9E"/>
              </a:solidFill>
              <a:prstDash val="solid"/>
              <a:round/>
              <a:headEnd len="sm" w="sm" type="none"/>
              <a:tailEnd len="sm" w="sm" type="none"/>
            </a:ln>
          </a:right>
          <a:top>
            <a:ln cap="flat" cmpd="sng" w="9525">
              <a:solidFill>
                <a:srgbClr val="9E9E9E"/>
              </a:solidFill>
              <a:prstDash val="solid"/>
              <a:round/>
              <a:headEnd len="sm" w="sm" type="none"/>
              <a:tailEnd len="sm" w="sm" type="none"/>
            </a:ln>
          </a:top>
          <a:bottom>
            <a:ln cap="flat" cmpd="sng" w="9525">
              <a:solidFill>
                <a:srgbClr val="9E9E9E"/>
              </a:solidFill>
              <a:prstDash val="solid"/>
              <a:round/>
              <a:headEnd len="sm" w="sm" type="none"/>
              <a:tailEnd len="sm" w="sm" type="none"/>
            </a:ln>
          </a:bottom>
          <a:insideH>
            <a:ln cap="flat" cmpd="sng" w="9525">
              <a:solidFill>
                <a:srgbClr val="9E9E9E"/>
              </a:solidFill>
              <a:prstDash val="solid"/>
              <a:round/>
              <a:headEnd len="sm" w="sm" type="none"/>
              <a:tailEnd len="sm" w="sm" type="none"/>
            </a:ln>
          </a:insideH>
          <a:insideV>
            <a:ln cap="flat" cmpd="sng" w="9525">
              <a:solidFill>
                <a:srgbClr val="9E9E9E"/>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 styleId="{FE334985-9515-4C5E-B94E-4D8C323276D5}" styleName="Table_1">
    <a:wholeTbl>
      <a:tcTxStyle b="off" i="off">
        <a:font>
          <a:latin typeface="Calibri"/>
          <a:ea typeface="Calibri"/>
          <a:cs typeface="Calibri"/>
        </a:font>
        <a:srgbClr val="000000"/>
      </a:tcTxStyle>
      <a:tcStyle>
        <a:tcBdr>
          <a:left>
            <a:ln cap="flat" cmpd="sng" w="12700">
              <a:solidFill>
                <a:srgbClr val="FFFFFF"/>
              </a:solidFill>
              <a:prstDash val="solid"/>
              <a:round/>
              <a:headEnd len="sm" w="sm" type="none"/>
              <a:tailEnd len="sm" w="sm" type="none"/>
            </a:ln>
          </a:left>
          <a:right>
            <a:ln cap="flat" cmpd="sng" w="12700">
              <a:solidFill>
                <a:srgbClr val="FFFFFF"/>
              </a:solidFill>
              <a:prstDash val="solid"/>
              <a:round/>
              <a:headEnd len="sm" w="sm" type="none"/>
              <a:tailEnd len="sm" w="sm" type="none"/>
            </a:ln>
          </a:right>
          <a:top>
            <a:ln cap="flat" cmpd="sng" w="12700">
              <a:solidFill>
                <a:srgbClr val="FFFFFF"/>
              </a:solidFill>
              <a:prstDash val="solid"/>
              <a:round/>
              <a:headEnd len="sm" w="sm" type="none"/>
              <a:tailEnd len="sm" w="sm" type="none"/>
            </a:ln>
          </a:top>
          <a:bottom>
            <a:ln cap="flat" cmpd="sng" w="12700">
              <a:solidFill>
                <a:srgbClr val="FFFFFF"/>
              </a:solidFill>
              <a:prstDash val="solid"/>
              <a:round/>
              <a:headEnd len="sm" w="sm" type="none"/>
              <a:tailEnd len="sm" w="sm" type="none"/>
            </a:ln>
          </a:bottom>
          <a:insideH>
            <a:ln cap="flat" cmpd="sng" w="12700">
              <a:solidFill>
                <a:srgbClr val="FFFFFF"/>
              </a:solidFill>
              <a:prstDash val="solid"/>
              <a:round/>
              <a:headEnd len="sm" w="sm" type="none"/>
              <a:tailEnd len="sm" w="sm" type="none"/>
            </a:ln>
          </a:insideH>
          <a:insideV>
            <a:ln cap="flat" cmpd="sng" w="12700">
              <a:solidFill>
                <a:srgbClr val="FFFFFF"/>
              </a:solidFill>
              <a:prstDash val="solid"/>
              <a:round/>
              <a:headEnd len="sm" w="sm" type="none"/>
              <a:tailEnd len="sm" w="sm" type="none"/>
            </a:ln>
          </a:insideV>
        </a:tcBdr>
        <a:fill>
          <a:solidFill>
            <a:srgbClr val="E9EFF7"/>
          </a:solidFill>
        </a:fill>
      </a:tcStyle>
    </a:wholeTbl>
    <a:band1H>
      <a:tcTxStyle/>
      <a:tcStyle>
        <a:fill>
          <a:solidFill>
            <a:srgbClr val="D0DEEF"/>
          </a:solidFill>
        </a:fill>
      </a:tcStyle>
    </a:band1H>
    <a:band2H>
      <a:tcTxStyle/>
    </a:band2H>
    <a:band1V>
      <a:tcTxStyle/>
      <a:tcStyle>
        <a:fill>
          <a:solidFill>
            <a:srgbClr val="D0DEEF"/>
          </a:solidFill>
        </a:fill>
      </a:tcStyle>
    </a:band1V>
    <a:band2V>
      <a:tcTxStyle/>
    </a:band2V>
    <a:lastCol>
      <a:tcTxStyle b="on" i="off">
        <a:font>
          <a:latin typeface="Calibri"/>
          <a:ea typeface="Calibri"/>
          <a:cs typeface="Calibri"/>
        </a:font>
        <a:srgbClr val="FFFFFF"/>
      </a:tcTxStyle>
      <a:tcStyle>
        <a:fill>
          <a:solidFill>
            <a:srgbClr val="5B9BD5"/>
          </a:solidFill>
        </a:fill>
      </a:tcStyle>
    </a:lastCol>
    <a:firstCol>
      <a:tcTxStyle b="on" i="off">
        <a:font>
          <a:latin typeface="Calibri"/>
          <a:ea typeface="Calibri"/>
          <a:cs typeface="Calibri"/>
        </a:font>
        <a:srgbClr val="FFFFFF"/>
      </a:tcTxStyle>
      <a:tcStyle>
        <a:fill>
          <a:solidFill>
            <a:srgbClr val="5B9BD5"/>
          </a:solidFill>
        </a:fill>
      </a:tcStyle>
    </a:firstCol>
    <a:lastRow>
      <a:tcTxStyle b="on" i="off">
        <a:font>
          <a:latin typeface="Calibri"/>
          <a:ea typeface="Calibri"/>
          <a:cs typeface="Calibri"/>
        </a:font>
        <a:srgbClr val="FFFFFF"/>
      </a:tcTxStyle>
      <a:tcStyle>
        <a:tcBdr>
          <a:top>
            <a:ln cap="flat" cmpd="sng" w="38100">
              <a:solidFill>
                <a:srgbClr val="FFFFFF"/>
              </a:solidFill>
              <a:prstDash val="solid"/>
              <a:round/>
              <a:headEnd len="sm" w="sm" type="none"/>
              <a:tailEnd len="sm" w="sm" type="none"/>
            </a:ln>
          </a:top>
        </a:tcBdr>
        <a:fill>
          <a:solidFill>
            <a:srgbClr val="5B9BD5"/>
          </a:solidFill>
        </a:fill>
      </a:tcStyle>
    </a:lastRow>
    <a:seCell>
      <a:tcTxStyle/>
    </a:seCell>
    <a:swCell>
      <a:tcTxStyle/>
    </a:swCell>
    <a:firstRow>
      <a:tcTxStyle b="on" i="off">
        <a:font>
          <a:latin typeface="Calibri"/>
          <a:ea typeface="Calibri"/>
          <a:cs typeface="Calibri"/>
        </a:font>
        <a:srgbClr val="FFFFFF"/>
      </a:tcTxStyle>
      <a:tcStyle>
        <a:tcBdr>
          <a:bottom>
            <a:ln cap="flat" cmpd="sng" w="38100">
              <a:solidFill>
                <a:srgbClr val="FFFFFF"/>
              </a:solidFill>
              <a:prstDash val="solid"/>
              <a:round/>
              <a:headEnd len="sm" w="sm" type="none"/>
              <a:tailEnd len="sm" w="sm" type="none"/>
            </a:ln>
          </a:bottom>
        </a:tcBdr>
        <a:fill>
          <a:solidFill>
            <a:srgbClr val="5B9BD5"/>
          </a:solidFill>
        </a:fill>
      </a:tcStyle>
    </a:firstRow>
    <a:neCell>
      <a:tcTxStyle/>
    </a:neCell>
    <a:nwCell>
      <a:tcTxStyle/>
    </a:nwCell>
  </a:tblStyle>
  <a:tblStyle styleId="{71BE9822-DCF0-4513-97AB-710641033115}" styleName="Table_2">
    <a:wholeTbl>
      <a:tcTxStyle>
        <a:font>
          <a:latin typeface="Arial"/>
          <a:ea typeface="Arial"/>
          <a:cs typeface="Arial"/>
        </a:font>
        <a:srgbClr val="000000"/>
      </a:tcTxStyle>
      <a:tcStyle>
        <a:tcBdr>
          <a:left>
            <a:ln cap="flat" cmpd="sng">
              <a:solidFill>
                <a:srgbClr val="000000"/>
              </a:solidFill>
              <a:prstDash val="solid"/>
              <a:round/>
              <a:headEnd len="sm" w="sm" type="none"/>
              <a:tailEnd len="sm" w="sm" type="none"/>
            </a:ln>
          </a:left>
          <a:right>
            <a:ln cap="flat" cmpd="sng">
              <a:solidFill>
                <a:srgbClr val="000000"/>
              </a:solidFill>
              <a:prstDash val="solid"/>
              <a:round/>
              <a:headEnd len="sm" w="sm" type="none"/>
              <a:tailEnd len="sm" w="sm" type="none"/>
            </a:ln>
          </a:right>
          <a:top>
            <a:ln cap="flat" cmpd="sng">
              <a:solidFill>
                <a:srgbClr val="000000"/>
              </a:solidFill>
              <a:prstDash val="solid"/>
              <a:round/>
              <a:headEnd len="sm" w="sm" type="none"/>
              <a:tailEnd len="sm" w="sm" type="none"/>
            </a:ln>
          </a:top>
          <a:bottom>
            <a:ln cap="flat" cmpd="sng">
              <a:solidFill>
                <a:srgbClr val="000000"/>
              </a:solidFill>
              <a:prstDash val="solid"/>
              <a:round/>
              <a:headEnd len="sm" w="sm" type="none"/>
              <a:tailEnd len="sm" w="sm" type="none"/>
            </a:ln>
          </a:bottom>
          <a:insideH>
            <a:ln cap="flat" cmpd="sng">
              <a:solidFill>
                <a:srgbClr val="000000"/>
              </a:solidFill>
              <a:prstDash val="solid"/>
              <a:round/>
              <a:headEnd len="sm" w="sm" type="none"/>
              <a:tailEnd len="sm" w="sm" type="none"/>
            </a:ln>
          </a:insideH>
          <a:insideV>
            <a:ln cap="flat" cmpd="sng">
              <a:solidFill>
                <a:srgbClr val="000000"/>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 styleId="{E2489472-63AD-4AD8-A512-0992372A52E0}" styleName="Table_3">
    <a:wholeTbl>
      <a:tcTxStyle>
        <a:font>
          <a:latin typeface="Arial"/>
          <a:ea typeface="Arial"/>
          <a:cs typeface="Arial"/>
        </a:font>
        <a:srgbClr val="000000"/>
      </a:tcTxStyle>
      <a:tcStyle>
        <a:tcBdr>
          <a:left>
            <a:ln cap="flat" cmpd="sng" w="12700">
              <a:solidFill>
                <a:srgbClr val="000000"/>
              </a:solidFill>
              <a:prstDash val="solid"/>
              <a:round/>
              <a:headEnd len="sm" w="sm" type="none"/>
              <a:tailEnd len="sm" w="sm" type="none"/>
            </a:ln>
          </a:left>
          <a:right>
            <a:ln cap="flat" cmpd="sng" w="12700">
              <a:solidFill>
                <a:srgbClr val="000000"/>
              </a:solidFill>
              <a:prstDash val="solid"/>
              <a:round/>
              <a:headEnd len="sm" w="sm" type="none"/>
              <a:tailEnd len="sm" w="sm" type="none"/>
            </a:ln>
          </a:right>
          <a:top>
            <a:ln cap="flat" cmpd="sng" w="12700">
              <a:solidFill>
                <a:srgbClr val="000000"/>
              </a:solidFill>
              <a:prstDash val="solid"/>
              <a:round/>
              <a:headEnd len="sm" w="sm" type="none"/>
              <a:tailEnd len="sm" w="sm" type="none"/>
            </a:ln>
          </a:top>
          <a:bottom>
            <a:ln cap="flat" cmpd="sng" w="12700">
              <a:solidFill>
                <a:srgbClr val="000000"/>
              </a:solidFill>
              <a:prstDash val="solid"/>
              <a:round/>
              <a:headEnd len="sm" w="sm" type="none"/>
              <a:tailEnd len="sm" w="sm" type="none"/>
            </a:ln>
          </a:bottom>
          <a:insideH>
            <a:ln cap="flat" cmpd="sng" w="12700">
              <a:solidFill>
                <a:srgbClr val="000000"/>
              </a:solidFill>
              <a:prstDash val="solid"/>
              <a:round/>
              <a:headEnd len="sm" w="sm" type="none"/>
              <a:tailEnd len="sm" w="sm" type="none"/>
            </a:ln>
          </a:insideH>
          <a:insideV>
            <a:ln cap="flat" cmpd="sng" w="12700">
              <a:solidFill>
                <a:srgbClr val="000000"/>
              </a:solidFill>
              <a:prstDash val="solid"/>
              <a:round/>
              <a:headEnd len="sm" w="sm" type="none"/>
              <a:tailEnd len="sm" w="sm" type="none"/>
            </a:ln>
          </a:insideV>
        </a:tcBdr>
      </a:tc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 styleId="{ACB35B1C-EE8B-4B85-85F6-2E87D7E4FDF6}" styleName="Table_4">
    <a:wholeTbl>
      <a:tcTxStyle b="off" i="off">
        <a:font>
          <a:latin typeface="Calibri"/>
          <a:ea typeface="Calibri"/>
          <a:cs typeface="Calibri"/>
        </a:font>
        <a:srgbClr val="000000"/>
      </a:tcTxStyle>
      <a:tcStyle>
        <a:tcBdr>
          <a:left>
            <a:ln cap="flat" cmpd="sng" w="12700">
              <a:solidFill>
                <a:srgbClr val="FFFFFF"/>
              </a:solidFill>
              <a:prstDash val="solid"/>
              <a:round/>
              <a:headEnd len="sm" w="sm" type="none"/>
              <a:tailEnd len="sm" w="sm" type="none"/>
            </a:ln>
          </a:left>
          <a:right>
            <a:ln cap="flat" cmpd="sng" w="12700">
              <a:solidFill>
                <a:srgbClr val="FFFFFF"/>
              </a:solidFill>
              <a:prstDash val="solid"/>
              <a:round/>
              <a:headEnd len="sm" w="sm" type="none"/>
              <a:tailEnd len="sm" w="sm" type="none"/>
            </a:ln>
          </a:right>
          <a:top>
            <a:ln cap="flat" cmpd="sng" w="12700">
              <a:solidFill>
                <a:srgbClr val="FFFFFF"/>
              </a:solidFill>
              <a:prstDash val="solid"/>
              <a:round/>
              <a:headEnd len="sm" w="sm" type="none"/>
              <a:tailEnd len="sm" w="sm" type="none"/>
            </a:ln>
          </a:top>
          <a:bottom>
            <a:ln cap="flat" cmpd="sng" w="12700">
              <a:solidFill>
                <a:srgbClr val="FFFFFF"/>
              </a:solidFill>
              <a:prstDash val="solid"/>
              <a:round/>
              <a:headEnd len="sm" w="sm" type="none"/>
              <a:tailEnd len="sm" w="sm" type="none"/>
            </a:ln>
          </a:bottom>
          <a:insideH>
            <a:ln cap="flat" cmpd="sng" w="12700">
              <a:solidFill>
                <a:srgbClr val="FFFFFF"/>
              </a:solidFill>
              <a:prstDash val="solid"/>
              <a:round/>
              <a:headEnd len="sm" w="sm" type="none"/>
              <a:tailEnd len="sm" w="sm" type="none"/>
            </a:ln>
          </a:insideH>
          <a:insideV>
            <a:ln cap="flat" cmpd="sng" w="12700">
              <a:solidFill>
                <a:srgbClr val="FFFFFF"/>
              </a:solidFill>
              <a:prstDash val="solid"/>
              <a:round/>
              <a:headEnd len="sm" w="sm" type="none"/>
              <a:tailEnd len="sm" w="sm" type="none"/>
            </a:ln>
          </a:insideV>
        </a:tcBdr>
        <a:fill>
          <a:solidFill>
            <a:srgbClr val="E8ECF4"/>
          </a:solidFill>
        </a:fill>
      </a:tcStyle>
    </a:wholeTbl>
    <a:band1H>
      <a:tcTxStyle/>
      <a:tcStyle>
        <a:fill>
          <a:solidFill>
            <a:srgbClr val="CFD7E7"/>
          </a:solidFill>
        </a:fill>
      </a:tcStyle>
    </a:band1H>
    <a:band2H>
      <a:tcTxStyle/>
    </a:band2H>
    <a:band1V>
      <a:tcTxStyle/>
      <a:tcStyle>
        <a:fill>
          <a:solidFill>
            <a:srgbClr val="CFD7E7"/>
          </a:solidFill>
        </a:fill>
      </a:tcStyle>
    </a:band1V>
    <a:band2V>
      <a:tcTxStyle/>
    </a:band2V>
    <a:lastCol>
      <a:tcTxStyle b="on" i="off">
        <a:font>
          <a:latin typeface="Calibri"/>
          <a:ea typeface="Calibri"/>
          <a:cs typeface="Calibri"/>
        </a:font>
        <a:srgbClr val="FFFFFF"/>
      </a:tcTxStyle>
      <a:tcStyle>
        <a:fill>
          <a:solidFill>
            <a:srgbClr val="4F81BD"/>
          </a:solidFill>
        </a:fill>
      </a:tcStyle>
    </a:lastCol>
    <a:firstCol>
      <a:tcTxStyle b="on" i="off">
        <a:font>
          <a:latin typeface="Calibri"/>
          <a:ea typeface="Calibri"/>
          <a:cs typeface="Calibri"/>
        </a:font>
        <a:srgbClr val="FFFFFF"/>
      </a:tcTxStyle>
      <a:tcStyle>
        <a:fill>
          <a:solidFill>
            <a:srgbClr val="4F81BD"/>
          </a:solidFill>
        </a:fill>
      </a:tcStyle>
    </a:firstCol>
    <a:lastRow>
      <a:tcTxStyle b="on" i="off">
        <a:font>
          <a:latin typeface="Calibri"/>
          <a:ea typeface="Calibri"/>
          <a:cs typeface="Calibri"/>
        </a:font>
        <a:srgbClr val="FFFFFF"/>
      </a:tcTxStyle>
      <a:tcStyle>
        <a:tcBdr>
          <a:top>
            <a:ln cap="flat" cmpd="sng" w="38100">
              <a:solidFill>
                <a:srgbClr val="FFFFFF"/>
              </a:solidFill>
              <a:prstDash val="solid"/>
              <a:round/>
              <a:headEnd len="sm" w="sm" type="none"/>
              <a:tailEnd len="sm" w="sm" type="none"/>
            </a:ln>
          </a:top>
        </a:tcBdr>
        <a:fill>
          <a:solidFill>
            <a:srgbClr val="4F81BD"/>
          </a:solidFill>
        </a:fill>
      </a:tcStyle>
    </a:lastRow>
    <a:seCell>
      <a:tcTxStyle/>
    </a:seCell>
    <a:swCell>
      <a:tcTxStyle/>
    </a:swCell>
    <a:firstRow>
      <a:tcTxStyle b="on" i="off">
        <a:font>
          <a:latin typeface="Calibri"/>
          <a:ea typeface="Calibri"/>
          <a:cs typeface="Calibri"/>
        </a:font>
        <a:srgbClr val="FFFFFF"/>
      </a:tcTxStyle>
      <a:tcStyle>
        <a:tcBdr>
          <a:bottom>
            <a:ln cap="flat" cmpd="sng" w="38100">
              <a:solidFill>
                <a:srgbClr val="FFFFFF"/>
              </a:solidFill>
              <a:prstDash val="solid"/>
              <a:round/>
              <a:headEnd len="sm" w="sm" type="none"/>
              <a:tailEnd len="sm" w="sm" type="none"/>
            </a:ln>
          </a:bottom>
        </a:tcBdr>
        <a:fill>
          <a:solidFill>
            <a:srgbClr val="4F81BD"/>
          </a:solidFill>
        </a:fill>
      </a:tcStyle>
    </a:firstRow>
    <a:neCell>
      <a:tcTxStyle/>
    </a:neCell>
    <a:nwCell>
      <a:tcTxStyle/>
    </a:nwCell>
  </a:tblStyle>
</a:tblStyleLst>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font" Target="fonts/Hind-regular.fntdata"/><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Hind-bold.fntdata"/><Relationship Id="rId7" Type="http://schemas.openxmlformats.org/officeDocument/2006/relationships/slide" Target="slides/slide2.xml"/><Relationship Id="rId8" Type="http://schemas.openxmlformats.org/officeDocument/2006/relationships/slide" Target="slides/slide3.xml"/><Relationship Id="rId30" Type="http://schemas.openxmlformats.org/officeDocument/2006/relationships/font" Target="fonts/Righteous-regular.fnt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317500" lvl="0" marL="457200">
              <a:spcBef>
                <a:spcPts val="0"/>
              </a:spcBef>
              <a:spcAft>
                <a:spcPts val="0"/>
              </a:spcAft>
              <a:buSzPts val="1400"/>
              <a:buChar char="●"/>
              <a:defRPr sz="1100"/>
            </a:lvl1pPr>
            <a:lvl2pPr indent="-317500" lvl="1" marL="914400">
              <a:spcBef>
                <a:spcPts val="0"/>
              </a:spcBef>
              <a:spcAft>
                <a:spcPts val="0"/>
              </a:spcAft>
              <a:buSzPts val="1400"/>
              <a:buChar char="○"/>
              <a:defRPr sz="1100"/>
            </a:lvl2pPr>
            <a:lvl3pPr indent="-317500" lvl="2" marL="1371600">
              <a:spcBef>
                <a:spcPts val="0"/>
              </a:spcBef>
              <a:spcAft>
                <a:spcPts val="0"/>
              </a:spcAft>
              <a:buSzPts val="1400"/>
              <a:buChar char="■"/>
              <a:defRPr sz="1100"/>
            </a:lvl3pPr>
            <a:lvl4pPr indent="-317500" lvl="3" marL="1828800">
              <a:spcBef>
                <a:spcPts val="0"/>
              </a:spcBef>
              <a:spcAft>
                <a:spcPts val="0"/>
              </a:spcAft>
              <a:buSzPts val="1400"/>
              <a:buChar char="●"/>
              <a:defRPr sz="1100"/>
            </a:lvl4pPr>
            <a:lvl5pPr indent="-317500" lvl="4" marL="2286000">
              <a:spcBef>
                <a:spcPts val="0"/>
              </a:spcBef>
              <a:spcAft>
                <a:spcPts val="0"/>
              </a:spcAft>
              <a:buSzPts val="1400"/>
              <a:buChar char="○"/>
              <a:defRPr sz="1100"/>
            </a:lvl5pPr>
            <a:lvl6pPr indent="-317500" lvl="5" marL="2743200">
              <a:spcBef>
                <a:spcPts val="0"/>
              </a:spcBef>
              <a:spcAft>
                <a:spcPts val="0"/>
              </a:spcAft>
              <a:buSzPts val="1400"/>
              <a:buChar char="■"/>
              <a:defRPr sz="1100"/>
            </a:lvl6pPr>
            <a:lvl7pPr indent="-317500" lvl="6" marL="3200400">
              <a:spcBef>
                <a:spcPts val="0"/>
              </a:spcBef>
              <a:spcAft>
                <a:spcPts val="0"/>
              </a:spcAft>
              <a:buSzPts val="1400"/>
              <a:buChar char="●"/>
              <a:defRPr sz="1100"/>
            </a:lvl7pPr>
            <a:lvl8pPr indent="-317500" lvl="7" marL="3657600">
              <a:spcBef>
                <a:spcPts val="0"/>
              </a:spcBef>
              <a:spcAft>
                <a:spcPts val="0"/>
              </a:spcAft>
              <a:buSzPts val="1400"/>
              <a:buChar char="○"/>
              <a:defRPr sz="1100"/>
            </a:lvl8pPr>
            <a:lvl9pPr indent="-317500" lvl="8" marL="4114800">
              <a:spcBef>
                <a:spcPts val="0"/>
              </a:spcBef>
              <a:spcAft>
                <a:spcPts val="0"/>
              </a:spcAft>
              <a:buSzPts val="14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35" name="Shape 235"/>
        <p:cNvGrpSpPr/>
        <p:nvPr/>
      </p:nvGrpSpPr>
      <p:grpSpPr>
        <a:xfrm>
          <a:off x="0" y="0"/>
          <a:ext cx="0" cy="0"/>
          <a:chOff x="0" y="0"/>
          <a:chExt cx="0" cy="0"/>
        </a:xfrm>
      </p:grpSpPr>
      <p:sp>
        <p:nvSpPr>
          <p:cNvPr id="236" name="Google Shape;236;g35f391192_00: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237" name="Google Shape;237;g35f391192_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43" name="Shape 243"/>
        <p:cNvGrpSpPr/>
        <p:nvPr/>
      </p:nvGrpSpPr>
      <p:grpSpPr>
        <a:xfrm>
          <a:off x="0" y="0"/>
          <a:ext cx="0" cy="0"/>
          <a:chOff x="0" y="0"/>
          <a:chExt cx="0" cy="0"/>
        </a:xfrm>
      </p:grpSpPr>
      <p:sp>
        <p:nvSpPr>
          <p:cNvPr id="244" name="Google Shape;244;g75d3683f87_0_0: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245" name="Google Shape;245;g75d3683f87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65" name="Shape 265"/>
        <p:cNvGrpSpPr/>
        <p:nvPr/>
      </p:nvGrpSpPr>
      <p:grpSpPr>
        <a:xfrm>
          <a:off x="0" y="0"/>
          <a:ext cx="0" cy="0"/>
          <a:chOff x="0" y="0"/>
          <a:chExt cx="0" cy="0"/>
        </a:xfrm>
      </p:grpSpPr>
      <p:sp>
        <p:nvSpPr>
          <p:cNvPr id="266" name="Google Shape;266;g6afec51e3d_0_0: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267" name="Google Shape;267;g6afec51e3d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76" name="Shape 276"/>
        <p:cNvGrpSpPr/>
        <p:nvPr/>
      </p:nvGrpSpPr>
      <p:grpSpPr>
        <a:xfrm>
          <a:off x="0" y="0"/>
          <a:ext cx="0" cy="0"/>
          <a:chOff x="0" y="0"/>
          <a:chExt cx="0" cy="0"/>
        </a:xfrm>
      </p:grpSpPr>
      <p:sp>
        <p:nvSpPr>
          <p:cNvPr id="277" name="Google Shape;277;g6d4eef76d3_1_0: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278" name="Google Shape;278;g6d4eef76d3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84" name="Shape 284"/>
        <p:cNvGrpSpPr/>
        <p:nvPr/>
      </p:nvGrpSpPr>
      <p:grpSpPr>
        <a:xfrm>
          <a:off x="0" y="0"/>
          <a:ext cx="0" cy="0"/>
          <a:chOff x="0" y="0"/>
          <a:chExt cx="0" cy="0"/>
        </a:xfrm>
      </p:grpSpPr>
      <p:sp>
        <p:nvSpPr>
          <p:cNvPr id="285" name="Google Shape;285;g75b88322a8_0_257: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286" name="Google Shape;286;g75b88322a8_0_2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93" name="Shape 293"/>
        <p:cNvGrpSpPr/>
        <p:nvPr/>
      </p:nvGrpSpPr>
      <p:grpSpPr>
        <a:xfrm>
          <a:off x="0" y="0"/>
          <a:ext cx="0" cy="0"/>
          <a:chOff x="0" y="0"/>
          <a:chExt cx="0" cy="0"/>
        </a:xfrm>
      </p:grpSpPr>
      <p:sp>
        <p:nvSpPr>
          <p:cNvPr id="294" name="Google Shape;294;g65ac90b984_0_383: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295" name="Google Shape;295;g65ac90b984_0_3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05" name="Shape 305"/>
        <p:cNvGrpSpPr/>
        <p:nvPr/>
      </p:nvGrpSpPr>
      <p:grpSpPr>
        <a:xfrm>
          <a:off x="0" y="0"/>
          <a:ext cx="0" cy="0"/>
          <a:chOff x="0" y="0"/>
          <a:chExt cx="0" cy="0"/>
        </a:xfrm>
      </p:grpSpPr>
      <p:sp>
        <p:nvSpPr>
          <p:cNvPr id="306" name="Google Shape;306;g75b88322a8_0_12: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307" name="Google Shape;307;g75b88322a8_0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14" name="Shape 314"/>
        <p:cNvGrpSpPr/>
        <p:nvPr/>
      </p:nvGrpSpPr>
      <p:grpSpPr>
        <a:xfrm>
          <a:off x="0" y="0"/>
          <a:ext cx="0" cy="0"/>
          <a:chOff x="0" y="0"/>
          <a:chExt cx="0" cy="0"/>
        </a:xfrm>
      </p:grpSpPr>
      <p:sp>
        <p:nvSpPr>
          <p:cNvPr id="315" name="Google Shape;315;g75b88322a8_0_278: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316" name="Google Shape;316;g75b88322a8_0_27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23" name="Shape 323"/>
        <p:cNvGrpSpPr/>
        <p:nvPr/>
      </p:nvGrpSpPr>
      <p:grpSpPr>
        <a:xfrm>
          <a:off x="0" y="0"/>
          <a:ext cx="0" cy="0"/>
          <a:chOff x="0" y="0"/>
          <a:chExt cx="0" cy="0"/>
        </a:xfrm>
      </p:grpSpPr>
      <p:sp>
        <p:nvSpPr>
          <p:cNvPr id="324" name="Google Shape;324;g75b88322a8_0_289: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325" name="Google Shape;325;g75b88322a8_0_28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32" name="Shape 332"/>
        <p:cNvGrpSpPr/>
        <p:nvPr/>
      </p:nvGrpSpPr>
      <p:grpSpPr>
        <a:xfrm>
          <a:off x="0" y="0"/>
          <a:ext cx="0" cy="0"/>
          <a:chOff x="0" y="0"/>
          <a:chExt cx="0" cy="0"/>
        </a:xfrm>
      </p:grpSpPr>
      <p:sp>
        <p:nvSpPr>
          <p:cNvPr id="333" name="Google Shape;333;g75b88322a8_0_302: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334" name="Google Shape;334;g75b88322a8_0_3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40" name="Shape 340"/>
        <p:cNvGrpSpPr/>
        <p:nvPr/>
      </p:nvGrpSpPr>
      <p:grpSpPr>
        <a:xfrm>
          <a:off x="0" y="0"/>
          <a:ext cx="0" cy="0"/>
          <a:chOff x="0" y="0"/>
          <a:chExt cx="0" cy="0"/>
        </a:xfrm>
      </p:grpSpPr>
      <p:sp>
        <p:nvSpPr>
          <p:cNvPr id="341" name="Google Shape;341;g75b88322a8_0_312: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342" name="Google Shape;342;g75b88322a8_0_3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48" name="Shape 348"/>
        <p:cNvGrpSpPr/>
        <p:nvPr/>
      </p:nvGrpSpPr>
      <p:grpSpPr>
        <a:xfrm>
          <a:off x="0" y="0"/>
          <a:ext cx="0" cy="0"/>
          <a:chOff x="0" y="0"/>
          <a:chExt cx="0" cy="0"/>
        </a:xfrm>
      </p:grpSpPr>
      <p:sp>
        <p:nvSpPr>
          <p:cNvPr id="349" name="Google Shape;349;g75b88322a8_0_321: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350" name="Google Shape;350;g75b88322a8_0_3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60" name="Shape 360"/>
        <p:cNvGrpSpPr/>
        <p:nvPr/>
      </p:nvGrpSpPr>
      <p:grpSpPr>
        <a:xfrm>
          <a:off x="0" y="0"/>
          <a:ext cx="0" cy="0"/>
          <a:chOff x="0" y="0"/>
          <a:chExt cx="0" cy="0"/>
        </a:xfrm>
      </p:grpSpPr>
      <p:sp>
        <p:nvSpPr>
          <p:cNvPr id="361" name="Google Shape;361;g75b88322a8_0_333: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362" name="Google Shape;362;g75b88322a8_0_3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70" name="Shape 370"/>
        <p:cNvGrpSpPr/>
        <p:nvPr/>
      </p:nvGrpSpPr>
      <p:grpSpPr>
        <a:xfrm>
          <a:off x="0" y="0"/>
          <a:ext cx="0" cy="0"/>
          <a:chOff x="0" y="0"/>
          <a:chExt cx="0" cy="0"/>
        </a:xfrm>
      </p:grpSpPr>
      <p:sp>
        <p:nvSpPr>
          <p:cNvPr id="371" name="Google Shape;371;g75b88322a8_0_346: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372" name="Google Shape;372;g75b88322a8_0_3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77" name="Shape 377"/>
        <p:cNvGrpSpPr/>
        <p:nvPr/>
      </p:nvGrpSpPr>
      <p:grpSpPr>
        <a:xfrm>
          <a:off x="0" y="0"/>
          <a:ext cx="0" cy="0"/>
          <a:chOff x="0" y="0"/>
          <a:chExt cx="0" cy="0"/>
        </a:xfrm>
      </p:grpSpPr>
      <p:sp>
        <p:nvSpPr>
          <p:cNvPr id="378" name="Google Shape;378;g75b88322a8_0_364: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379" name="Google Shape;379;g75b88322a8_0_3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90" name="Shape 390"/>
        <p:cNvGrpSpPr/>
        <p:nvPr/>
      </p:nvGrpSpPr>
      <p:grpSpPr>
        <a:xfrm>
          <a:off x="0" y="0"/>
          <a:ext cx="0" cy="0"/>
          <a:chOff x="0" y="0"/>
          <a:chExt cx="0" cy="0"/>
        </a:xfrm>
      </p:grpSpPr>
      <p:sp>
        <p:nvSpPr>
          <p:cNvPr id="391" name="Google Shape;391;g75b88322a8_0_356: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392" name="Google Shape;392;g75b88322a8_0_3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99" name="Shape 399"/>
        <p:cNvGrpSpPr/>
        <p:nvPr/>
      </p:nvGrpSpPr>
      <p:grpSpPr>
        <a:xfrm>
          <a:off x="0" y="0"/>
          <a:ext cx="0" cy="0"/>
          <a:chOff x="0" y="0"/>
          <a:chExt cx="0" cy="0"/>
        </a:xfrm>
      </p:grpSpPr>
      <p:sp>
        <p:nvSpPr>
          <p:cNvPr id="400" name="Google Shape;400;g75b88322a8_0_383: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401" name="Google Shape;401;g75b88322a8_0_3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08" name="Shape 408"/>
        <p:cNvGrpSpPr/>
        <p:nvPr/>
      </p:nvGrpSpPr>
      <p:grpSpPr>
        <a:xfrm>
          <a:off x="0" y="0"/>
          <a:ext cx="0" cy="0"/>
          <a:chOff x="0" y="0"/>
          <a:chExt cx="0" cy="0"/>
        </a:xfrm>
      </p:grpSpPr>
      <p:sp>
        <p:nvSpPr>
          <p:cNvPr id="409" name="Google Shape;409;g75b88322a8_0_400: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410" name="Google Shape;410;g75b88322a8_0_40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17" name="Shape 417"/>
        <p:cNvGrpSpPr/>
        <p:nvPr/>
      </p:nvGrpSpPr>
      <p:grpSpPr>
        <a:xfrm>
          <a:off x="0" y="0"/>
          <a:ext cx="0" cy="0"/>
          <a:chOff x="0" y="0"/>
          <a:chExt cx="0" cy="0"/>
        </a:xfrm>
      </p:grpSpPr>
      <p:sp>
        <p:nvSpPr>
          <p:cNvPr id="418" name="Google Shape;418;g75b88322a8_0_408: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419" name="Google Shape;419;g75b88322a8_0_40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26" name="Shape 426"/>
        <p:cNvGrpSpPr/>
        <p:nvPr/>
      </p:nvGrpSpPr>
      <p:grpSpPr>
        <a:xfrm>
          <a:off x="0" y="0"/>
          <a:ext cx="0" cy="0"/>
          <a:chOff x="0" y="0"/>
          <a:chExt cx="0" cy="0"/>
        </a:xfrm>
      </p:grpSpPr>
      <p:sp>
        <p:nvSpPr>
          <p:cNvPr id="427" name="Google Shape;427;g75b88322a8_0_416: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428" name="Google Shape;428;g75b88322a8_0_4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35" name="Shape 435"/>
        <p:cNvGrpSpPr/>
        <p:nvPr/>
      </p:nvGrpSpPr>
      <p:grpSpPr>
        <a:xfrm>
          <a:off x="0" y="0"/>
          <a:ext cx="0" cy="0"/>
          <a:chOff x="0" y="0"/>
          <a:chExt cx="0" cy="0"/>
        </a:xfrm>
      </p:grpSpPr>
      <p:sp>
        <p:nvSpPr>
          <p:cNvPr id="436" name="Google Shape;436;g75b88322a8_0_424: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437" name="Google Shape;437;g75b88322a8_0_4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44" name="Shape 444"/>
        <p:cNvGrpSpPr/>
        <p:nvPr/>
      </p:nvGrpSpPr>
      <p:grpSpPr>
        <a:xfrm>
          <a:off x="0" y="0"/>
          <a:ext cx="0" cy="0"/>
          <a:chOff x="0" y="0"/>
          <a:chExt cx="0" cy="0"/>
        </a:xfrm>
      </p:grpSpPr>
      <p:sp>
        <p:nvSpPr>
          <p:cNvPr id="445" name="Google Shape;445;g75b88322a8_0_432:notes"/>
          <p:cNvSpPr/>
          <p:nvPr>
            <p:ph idx="2" type="sldImg"/>
          </p:nvPr>
        </p:nvSpPr>
        <p:spPr>
          <a:xfrm>
            <a:off x="381175"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446" name="Google Shape;446;g75b88322a8_0_4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0.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0.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0.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type="title">
  <p:cSld name="TITLE">
    <p:spTree>
      <p:nvGrpSpPr>
        <p:cNvPr id="9" name="Shape 9"/>
        <p:cNvGrpSpPr/>
        <p:nvPr/>
      </p:nvGrpSpPr>
      <p:grpSpPr>
        <a:xfrm>
          <a:off x="0" y="0"/>
          <a:ext cx="0" cy="0"/>
          <a:chOff x="0" y="0"/>
          <a:chExt cx="0" cy="0"/>
        </a:xfrm>
      </p:grpSpPr>
      <p:sp>
        <p:nvSpPr>
          <p:cNvPr id="10" name="Google Shape;10;p2"/>
          <p:cNvSpPr/>
          <p:nvPr/>
        </p:nvSpPr>
        <p:spPr>
          <a:xfrm rot="-5400000">
            <a:off x="7535325" y="3734225"/>
            <a:ext cx="1713900" cy="1503900"/>
          </a:xfrm>
          <a:prstGeom prst="parallelogram">
            <a:avLst>
              <a:gd fmla="val 81897" name="adj"/>
            </a:avLst>
          </a:prstGeom>
          <a:gradFill>
            <a:gsLst>
              <a:gs pos="0">
                <a:srgbClr val="FF0066"/>
              </a:gs>
              <a:gs pos="100000">
                <a:srgbClr val="FF9900"/>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1" name="Google Shape;11;p2"/>
          <p:cNvSpPr txBox="1"/>
          <p:nvPr>
            <p:ph type="ctrTitle"/>
          </p:nvPr>
        </p:nvSpPr>
        <p:spPr>
          <a:xfrm>
            <a:off x="2328150" y="1991825"/>
            <a:ext cx="4487700" cy="1159800"/>
          </a:xfrm>
          <a:prstGeom prst="rect">
            <a:avLst/>
          </a:prstGeom>
        </p:spPr>
        <p:txBody>
          <a:bodyPr anchorCtr="0" anchor="ctr" bIns="91425" lIns="91425" spcFirstLastPara="1" rIns="91425" wrap="square" tIns="91425">
            <a:noAutofit/>
          </a:bodyPr>
          <a:lstStyle>
            <a:lvl1pPr lvl="0" algn="ctr">
              <a:spcBef>
                <a:spcPts val="0"/>
              </a:spcBef>
              <a:spcAft>
                <a:spcPts val="0"/>
              </a:spcAft>
              <a:buSzPts val="4600"/>
              <a:buFont typeface="Righteous"/>
              <a:buNone/>
              <a:defRPr sz="4600">
                <a:latin typeface="Righteous"/>
                <a:ea typeface="Righteous"/>
                <a:cs typeface="Righteous"/>
                <a:sym typeface="Righteous"/>
              </a:defRPr>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p:txBody>
      </p:sp>
      <p:sp>
        <p:nvSpPr>
          <p:cNvPr id="12" name="Google Shape;12;p2"/>
          <p:cNvSpPr/>
          <p:nvPr/>
        </p:nvSpPr>
        <p:spPr>
          <a:xfrm flipH="1" rot="5400000">
            <a:off x="6177275" y="-42337"/>
            <a:ext cx="3688200" cy="2246100"/>
          </a:xfrm>
          <a:prstGeom prst="parallelogram">
            <a:avLst>
              <a:gd fmla="val 81897" name="adj"/>
            </a:avLst>
          </a:prstGeom>
          <a:gradFill>
            <a:gsLst>
              <a:gs pos="0">
                <a:srgbClr val="33CCCC"/>
              </a:gs>
              <a:gs pos="100000">
                <a:srgbClr val="66FF33"/>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3" name="Google Shape;13;p2"/>
          <p:cNvSpPr/>
          <p:nvPr/>
        </p:nvSpPr>
        <p:spPr>
          <a:xfrm flipH="1" rot="5400000">
            <a:off x="-677775" y="4189350"/>
            <a:ext cx="2611500" cy="1255200"/>
          </a:xfrm>
          <a:prstGeom prst="parallelogram">
            <a:avLst>
              <a:gd fmla="val 81897" name="adj"/>
            </a:avLst>
          </a:prstGeom>
          <a:gradFill>
            <a:gsLst>
              <a:gs pos="0">
                <a:srgbClr val="CC3399"/>
              </a:gs>
              <a:gs pos="100000">
                <a:srgbClr val="6699FF"/>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4" name="Google Shape;14;p2"/>
          <p:cNvSpPr/>
          <p:nvPr/>
        </p:nvSpPr>
        <p:spPr>
          <a:xfrm flipH="1" rot="-5400000">
            <a:off x="-170849" y="3329202"/>
            <a:ext cx="1439100" cy="1097400"/>
          </a:xfrm>
          <a:prstGeom prst="parallelogram">
            <a:avLst>
              <a:gd fmla="val 81897" name="adj"/>
            </a:avLst>
          </a:prstGeom>
          <a:gradFill>
            <a:gsLst>
              <a:gs pos="0">
                <a:srgbClr val="FF0066"/>
              </a:gs>
              <a:gs pos="100000">
                <a:srgbClr val="FF9900"/>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5" name="Google Shape;15;p2"/>
          <p:cNvSpPr/>
          <p:nvPr/>
        </p:nvSpPr>
        <p:spPr>
          <a:xfrm flipH="1" rot="-5400000">
            <a:off x="-297252" y="2822773"/>
            <a:ext cx="1518900" cy="9255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6" name="Google Shape;16;p2"/>
          <p:cNvSpPr/>
          <p:nvPr/>
        </p:nvSpPr>
        <p:spPr>
          <a:xfrm rot="5400000">
            <a:off x="-213675" y="2192125"/>
            <a:ext cx="1679400" cy="1251000"/>
          </a:xfrm>
          <a:prstGeom prst="parallelogram">
            <a:avLst>
              <a:gd fmla="val 81897" name="adj"/>
            </a:avLst>
          </a:prstGeom>
          <a:gradFill>
            <a:gsLst>
              <a:gs pos="0">
                <a:srgbClr val="33CCCC"/>
              </a:gs>
              <a:gs pos="100000">
                <a:srgbClr val="66FF33"/>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7" name="Google Shape;17;p2"/>
          <p:cNvSpPr/>
          <p:nvPr/>
        </p:nvSpPr>
        <p:spPr>
          <a:xfrm rot="-5400000">
            <a:off x="-192598" y="1950593"/>
            <a:ext cx="985800" cy="600600"/>
          </a:xfrm>
          <a:prstGeom prst="parallelogram">
            <a:avLst>
              <a:gd fmla="val 81897" name="adj"/>
            </a:avLst>
          </a:prstGeom>
          <a:solidFill>
            <a:srgbClr val="FFFFFF">
              <a:alpha val="14229"/>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8" name="Google Shape;18;p2"/>
          <p:cNvSpPr/>
          <p:nvPr/>
        </p:nvSpPr>
        <p:spPr>
          <a:xfrm flipH="1" rot="5400000">
            <a:off x="7217675" y="1270025"/>
            <a:ext cx="2394600" cy="1458900"/>
          </a:xfrm>
          <a:prstGeom prst="parallelogram">
            <a:avLst>
              <a:gd fmla="val 81897" name="adj"/>
            </a:avLst>
          </a:prstGeom>
          <a:gradFill>
            <a:gsLst>
              <a:gs pos="0">
                <a:srgbClr val="CC3399"/>
              </a:gs>
              <a:gs pos="100000">
                <a:srgbClr val="6699FF"/>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9" name="Google Shape;19;p2"/>
          <p:cNvSpPr/>
          <p:nvPr/>
        </p:nvSpPr>
        <p:spPr>
          <a:xfrm flipH="1" rot="-5400000">
            <a:off x="7315902" y="2802275"/>
            <a:ext cx="1027800" cy="626100"/>
          </a:xfrm>
          <a:prstGeom prst="parallelogram">
            <a:avLst>
              <a:gd fmla="val 81897" name="adj"/>
            </a:avLst>
          </a:prstGeom>
          <a:solidFill>
            <a:srgbClr val="FFFFFF">
              <a:alpha val="14229"/>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0" name="Google Shape;20;p2"/>
          <p:cNvSpPr/>
          <p:nvPr/>
        </p:nvSpPr>
        <p:spPr>
          <a:xfrm flipH="1" rot="-5400000">
            <a:off x="6337825" y="578875"/>
            <a:ext cx="1520100" cy="9261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pic>
        <p:nvPicPr>
          <p:cNvPr id="21" name="Google Shape;21;p2"/>
          <p:cNvPicPr preferRelativeResize="0"/>
          <p:nvPr/>
        </p:nvPicPr>
        <p:blipFill>
          <a:blip r:embed="rId2">
            <a:alphaModFix/>
          </a:blip>
          <a:stretch>
            <a:fillRect/>
          </a:stretch>
        </p:blipFill>
        <p:spPr>
          <a:xfrm rot="-2326889">
            <a:off x="671611" y="4414799"/>
            <a:ext cx="404896" cy="559947"/>
          </a:xfrm>
          <a:prstGeom prst="rect">
            <a:avLst/>
          </a:prstGeom>
          <a:noFill/>
          <a:ln>
            <a:noFill/>
          </a:ln>
        </p:spPr>
      </p:pic>
      <p:sp>
        <p:nvSpPr>
          <p:cNvPr id="22" name="Google Shape;22;p2"/>
          <p:cNvSpPr txBox="1"/>
          <p:nvPr/>
        </p:nvSpPr>
        <p:spPr>
          <a:xfrm rot="-2255909">
            <a:off x="-266189" y="3674640"/>
            <a:ext cx="1962879" cy="317665"/>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FFFFFF"/>
                </a:solidFill>
                <a:latin typeface="Righteous"/>
                <a:ea typeface="Righteous"/>
                <a:cs typeface="Righteous"/>
                <a:sym typeface="Righteous"/>
              </a:rPr>
              <a:t>Uned: Taenlen</a:t>
            </a:r>
            <a:endParaRPr>
              <a:solidFill>
                <a:srgbClr val="FFFFFF"/>
              </a:solidFill>
              <a:latin typeface="Righteous"/>
              <a:ea typeface="Righteous"/>
              <a:cs typeface="Righteous"/>
              <a:sym typeface="Righteous"/>
            </a:endParaRPr>
          </a:p>
        </p:txBody>
      </p:sp>
      <p:sp>
        <p:nvSpPr>
          <p:cNvPr id="23" name="Google Shape;23;p2"/>
          <p:cNvSpPr txBox="1"/>
          <p:nvPr/>
        </p:nvSpPr>
        <p:spPr>
          <a:xfrm rot="-2255950">
            <a:off x="-55316" y="4189493"/>
            <a:ext cx="1268083" cy="317665"/>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FFFFFF"/>
                </a:solidFill>
                <a:latin typeface="Righteous"/>
                <a:ea typeface="Righteous"/>
                <a:cs typeface="Righteous"/>
                <a:sym typeface="Righteous"/>
              </a:rPr>
              <a:t>Taenlen Cwis</a:t>
            </a:r>
            <a:endParaRPr>
              <a:solidFill>
                <a:srgbClr val="FFFFFF"/>
              </a:solidFill>
              <a:latin typeface="Righteous"/>
              <a:ea typeface="Righteous"/>
              <a:cs typeface="Righteous"/>
              <a:sym typeface="Righteous"/>
            </a:endParaRPr>
          </a:p>
        </p:txBody>
      </p:sp>
      <p:sp>
        <p:nvSpPr>
          <p:cNvPr id="24" name="Google Shape;24;p2"/>
          <p:cNvSpPr txBox="1"/>
          <p:nvPr/>
        </p:nvSpPr>
        <p:spPr>
          <a:xfrm rot="2355301">
            <a:off x="-157720" y="2544720"/>
            <a:ext cx="1547000" cy="476891"/>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1000">
                <a:solidFill>
                  <a:srgbClr val="FFFFFF"/>
                </a:solidFill>
                <a:latin typeface="Righteous"/>
                <a:ea typeface="Righteous"/>
                <a:cs typeface="Righteous"/>
                <a:sym typeface="Righteous"/>
              </a:rPr>
              <a:t>Llyfryn TGCh a Chyfrifiadureg YGG</a:t>
            </a:r>
            <a:endParaRPr sz="1000">
              <a:solidFill>
                <a:srgbClr val="FFFFFF"/>
              </a:solidFill>
              <a:latin typeface="Righteous"/>
              <a:ea typeface="Righteous"/>
              <a:cs typeface="Righteous"/>
              <a:sym typeface="Righteous"/>
            </a:endParaRPr>
          </a:p>
        </p:txBody>
      </p:sp>
      <p:sp>
        <p:nvSpPr>
          <p:cNvPr id="25" name="Google Shape;25;p2"/>
          <p:cNvSpPr/>
          <p:nvPr/>
        </p:nvSpPr>
        <p:spPr>
          <a:xfrm>
            <a:off x="8711200" y="4761925"/>
            <a:ext cx="234300" cy="227100"/>
          </a:xfrm>
          <a:prstGeom prst="ellipse">
            <a:avLst/>
          </a:prstGeom>
          <a:gradFill>
            <a:gsLst>
              <a:gs pos="0">
                <a:srgbClr val="CC3399"/>
              </a:gs>
              <a:gs pos="100000">
                <a:srgbClr val="6699FF"/>
              </a:gs>
            </a:gsLst>
            <a:lin ang="5400700"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2"/>
          <p:cNvSpPr txBox="1"/>
          <p:nvPr>
            <p:ph idx="12" type="sldNum"/>
          </p:nvPr>
        </p:nvSpPr>
        <p:spPr>
          <a:xfrm>
            <a:off x="8421109" y="4678676"/>
            <a:ext cx="548700" cy="393600"/>
          </a:xfrm>
          <a:prstGeom prst="rect">
            <a:avLst/>
          </a:prstGeom>
        </p:spPr>
        <p:txBody>
          <a:bodyPr anchorCtr="0" anchor="t" bIns="91425" lIns="91425" spcFirstLastPara="1" rIns="91425" wrap="square" tIns="91425">
            <a:noAutofit/>
          </a:bodyPr>
          <a:lstStyle>
            <a:lvl1pPr lvl="0" rtl="0">
              <a:buNone/>
              <a:defRPr sz="1300">
                <a:solidFill>
                  <a:srgbClr val="000000"/>
                </a:solidFill>
              </a:defRPr>
            </a:lvl1pPr>
            <a:lvl2pPr lvl="1" rtl="0">
              <a:buNone/>
              <a:defRPr sz="1300">
                <a:solidFill>
                  <a:srgbClr val="000000"/>
                </a:solidFill>
              </a:defRPr>
            </a:lvl2pPr>
            <a:lvl3pPr lvl="2" rtl="0">
              <a:buNone/>
              <a:defRPr sz="1300">
                <a:solidFill>
                  <a:srgbClr val="000000"/>
                </a:solidFill>
              </a:defRPr>
            </a:lvl3pPr>
            <a:lvl4pPr lvl="3" rtl="0">
              <a:buNone/>
              <a:defRPr sz="1300">
                <a:solidFill>
                  <a:srgbClr val="000000"/>
                </a:solidFill>
              </a:defRPr>
            </a:lvl4pPr>
            <a:lvl5pPr lvl="4" rtl="0">
              <a:buNone/>
              <a:defRPr sz="1300">
                <a:solidFill>
                  <a:srgbClr val="000000"/>
                </a:solidFill>
              </a:defRPr>
            </a:lvl5pPr>
            <a:lvl6pPr lvl="5" rtl="0">
              <a:buNone/>
              <a:defRPr sz="1300">
                <a:solidFill>
                  <a:srgbClr val="000000"/>
                </a:solidFill>
              </a:defRPr>
            </a:lvl6pPr>
            <a:lvl7pPr lvl="6" rtl="0">
              <a:buNone/>
              <a:defRPr sz="1300">
                <a:solidFill>
                  <a:srgbClr val="000000"/>
                </a:solidFill>
              </a:defRPr>
            </a:lvl7pPr>
            <a:lvl8pPr lvl="7" rtl="0">
              <a:buNone/>
              <a:defRPr sz="1300">
                <a:solidFill>
                  <a:srgbClr val="000000"/>
                </a:solidFill>
              </a:defRPr>
            </a:lvl8pPr>
            <a:lvl9pPr lvl="8" rtl="0">
              <a:buNone/>
              <a:defRPr sz="1300">
                <a:solidFill>
                  <a:srgbClr val="000000"/>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Pob Tudalen">
  <p:cSld name="TITLE_2">
    <p:spTree>
      <p:nvGrpSpPr>
        <p:cNvPr id="27" name="Shape 27"/>
        <p:cNvGrpSpPr/>
        <p:nvPr/>
      </p:nvGrpSpPr>
      <p:grpSpPr>
        <a:xfrm>
          <a:off x="0" y="0"/>
          <a:ext cx="0" cy="0"/>
          <a:chOff x="0" y="0"/>
          <a:chExt cx="0" cy="0"/>
        </a:xfrm>
      </p:grpSpPr>
      <p:sp>
        <p:nvSpPr>
          <p:cNvPr id="28" name="Google Shape;28;p3"/>
          <p:cNvSpPr/>
          <p:nvPr/>
        </p:nvSpPr>
        <p:spPr>
          <a:xfrm rot="-5400000">
            <a:off x="7535325" y="3734225"/>
            <a:ext cx="1713900" cy="1503900"/>
          </a:xfrm>
          <a:prstGeom prst="parallelogram">
            <a:avLst>
              <a:gd fmla="val 81897" name="adj"/>
            </a:avLst>
          </a:prstGeom>
          <a:gradFill>
            <a:gsLst>
              <a:gs pos="0">
                <a:srgbClr val="FF0066"/>
              </a:gs>
              <a:gs pos="100000">
                <a:srgbClr val="FF9900"/>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9" name="Google Shape;29;p3"/>
          <p:cNvSpPr/>
          <p:nvPr/>
        </p:nvSpPr>
        <p:spPr>
          <a:xfrm flipH="1" rot="5400000">
            <a:off x="6177275" y="-42337"/>
            <a:ext cx="3688200" cy="2246100"/>
          </a:xfrm>
          <a:prstGeom prst="parallelogram">
            <a:avLst>
              <a:gd fmla="val 81897" name="adj"/>
            </a:avLst>
          </a:prstGeom>
          <a:gradFill>
            <a:gsLst>
              <a:gs pos="0">
                <a:srgbClr val="33CCCC"/>
              </a:gs>
              <a:gs pos="100000">
                <a:srgbClr val="66FF33"/>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30" name="Google Shape;30;p3"/>
          <p:cNvSpPr/>
          <p:nvPr/>
        </p:nvSpPr>
        <p:spPr>
          <a:xfrm flipH="1" rot="5400000">
            <a:off x="-677775" y="4189350"/>
            <a:ext cx="2611500" cy="1255200"/>
          </a:xfrm>
          <a:prstGeom prst="parallelogram">
            <a:avLst>
              <a:gd fmla="val 81897" name="adj"/>
            </a:avLst>
          </a:prstGeom>
          <a:gradFill>
            <a:gsLst>
              <a:gs pos="0">
                <a:srgbClr val="CC3399"/>
              </a:gs>
              <a:gs pos="100000">
                <a:srgbClr val="6699FF"/>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31" name="Google Shape;31;p3"/>
          <p:cNvSpPr/>
          <p:nvPr/>
        </p:nvSpPr>
        <p:spPr>
          <a:xfrm flipH="1" rot="-5400000">
            <a:off x="-170849" y="3329202"/>
            <a:ext cx="1439100" cy="1097400"/>
          </a:xfrm>
          <a:prstGeom prst="parallelogram">
            <a:avLst>
              <a:gd fmla="val 81897" name="adj"/>
            </a:avLst>
          </a:prstGeom>
          <a:gradFill>
            <a:gsLst>
              <a:gs pos="0">
                <a:srgbClr val="FF0066"/>
              </a:gs>
              <a:gs pos="100000">
                <a:srgbClr val="FF9900"/>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32" name="Google Shape;32;p3"/>
          <p:cNvSpPr/>
          <p:nvPr/>
        </p:nvSpPr>
        <p:spPr>
          <a:xfrm flipH="1" rot="-5400000">
            <a:off x="-297252" y="2822773"/>
            <a:ext cx="1518900" cy="9255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33" name="Google Shape;33;p3"/>
          <p:cNvSpPr/>
          <p:nvPr/>
        </p:nvSpPr>
        <p:spPr>
          <a:xfrm rot="5400000">
            <a:off x="-213675" y="2192125"/>
            <a:ext cx="1679400" cy="1251000"/>
          </a:xfrm>
          <a:prstGeom prst="parallelogram">
            <a:avLst>
              <a:gd fmla="val 81897" name="adj"/>
            </a:avLst>
          </a:prstGeom>
          <a:gradFill>
            <a:gsLst>
              <a:gs pos="0">
                <a:srgbClr val="33CCCC"/>
              </a:gs>
              <a:gs pos="100000">
                <a:srgbClr val="66FF33"/>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34" name="Google Shape;34;p3"/>
          <p:cNvSpPr/>
          <p:nvPr/>
        </p:nvSpPr>
        <p:spPr>
          <a:xfrm rot="-5400000">
            <a:off x="-192598" y="1950593"/>
            <a:ext cx="985800" cy="600600"/>
          </a:xfrm>
          <a:prstGeom prst="parallelogram">
            <a:avLst>
              <a:gd fmla="val 81897" name="adj"/>
            </a:avLst>
          </a:prstGeom>
          <a:solidFill>
            <a:srgbClr val="FFFFFF">
              <a:alpha val="14229"/>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35" name="Google Shape;35;p3"/>
          <p:cNvSpPr/>
          <p:nvPr/>
        </p:nvSpPr>
        <p:spPr>
          <a:xfrm flipH="1" rot="5400000">
            <a:off x="7217675" y="1270025"/>
            <a:ext cx="2394600" cy="1458900"/>
          </a:xfrm>
          <a:prstGeom prst="parallelogram">
            <a:avLst>
              <a:gd fmla="val 81897" name="adj"/>
            </a:avLst>
          </a:prstGeom>
          <a:gradFill>
            <a:gsLst>
              <a:gs pos="0">
                <a:srgbClr val="CC3399"/>
              </a:gs>
              <a:gs pos="100000">
                <a:srgbClr val="6699FF"/>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36" name="Google Shape;36;p3"/>
          <p:cNvSpPr/>
          <p:nvPr/>
        </p:nvSpPr>
        <p:spPr>
          <a:xfrm flipH="1" rot="-5400000">
            <a:off x="7315902" y="2802275"/>
            <a:ext cx="1027800" cy="626100"/>
          </a:xfrm>
          <a:prstGeom prst="parallelogram">
            <a:avLst>
              <a:gd fmla="val 81897" name="adj"/>
            </a:avLst>
          </a:prstGeom>
          <a:solidFill>
            <a:srgbClr val="FFFFFF">
              <a:alpha val="14229"/>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37" name="Google Shape;37;p3"/>
          <p:cNvSpPr/>
          <p:nvPr/>
        </p:nvSpPr>
        <p:spPr>
          <a:xfrm flipH="1" rot="-5400000">
            <a:off x="6337825" y="578875"/>
            <a:ext cx="1520100" cy="9261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pic>
        <p:nvPicPr>
          <p:cNvPr id="38" name="Google Shape;38;p3"/>
          <p:cNvPicPr preferRelativeResize="0"/>
          <p:nvPr/>
        </p:nvPicPr>
        <p:blipFill>
          <a:blip r:embed="rId2">
            <a:alphaModFix/>
          </a:blip>
          <a:stretch>
            <a:fillRect/>
          </a:stretch>
        </p:blipFill>
        <p:spPr>
          <a:xfrm rot="-2326889">
            <a:off x="671611" y="4414799"/>
            <a:ext cx="404896" cy="559947"/>
          </a:xfrm>
          <a:prstGeom prst="rect">
            <a:avLst/>
          </a:prstGeom>
          <a:noFill/>
          <a:ln>
            <a:noFill/>
          </a:ln>
        </p:spPr>
      </p:pic>
      <p:sp>
        <p:nvSpPr>
          <p:cNvPr id="39" name="Google Shape;39;p3"/>
          <p:cNvSpPr txBox="1"/>
          <p:nvPr/>
        </p:nvSpPr>
        <p:spPr>
          <a:xfrm rot="-2255909">
            <a:off x="-167089" y="3590415"/>
            <a:ext cx="1962879" cy="317665"/>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FFFFFF"/>
                </a:solidFill>
                <a:latin typeface="Righteous"/>
                <a:ea typeface="Righteous"/>
                <a:cs typeface="Righteous"/>
                <a:sym typeface="Righteous"/>
              </a:rPr>
              <a:t>Uned: &lt;text&gt;</a:t>
            </a:r>
            <a:endParaRPr>
              <a:solidFill>
                <a:srgbClr val="FFFFFF"/>
              </a:solidFill>
              <a:latin typeface="Righteous"/>
              <a:ea typeface="Righteous"/>
              <a:cs typeface="Righteous"/>
              <a:sym typeface="Righteous"/>
            </a:endParaRPr>
          </a:p>
        </p:txBody>
      </p:sp>
      <p:sp>
        <p:nvSpPr>
          <p:cNvPr id="40" name="Google Shape;40;p3"/>
          <p:cNvSpPr txBox="1"/>
          <p:nvPr/>
        </p:nvSpPr>
        <p:spPr>
          <a:xfrm rot="-2255909">
            <a:off x="-167089" y="3936565"/>
            <a:ext cx="1962879" cy="317665"/>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FFFFFF"/>
                </a:solidFill>
                <a:latin typeface="Righteous"/>
                <a:ea typeface="Righteous"/>
                <a:cs typeface="Righteous"/>
                <a:sym typeface="Righteous"/>
              </a:rPr>
              <a:t>&lt;Enw’r prosiect&gt;</a:t>
            </a:r>
            <a:endParaRPr>
              <a:solidFill>
                <a:srgbClr val="FFFFFF"/>
              </a:solidFill>
              <a:latin typeface="Righteous"/>
              <a:ea typeface="Righteous"/>
              <a:cs typeface="Righteous"/>
              <a:sym typeface="Righteous"/>
            </a:endParaRPr>
          </a:p>
        </p:txBody>
      </p:sp>
      <p:sp>
        <p:nvSpPr>
          <p:cNvPr id="41" name="Google Shape;41;p3"/>
          <p:cNvSpPr txBox="1"/>
          <p:nvPr/>
        </p:nvSpPr>
        <p:spPr>
          <a:xfrm rot="2355301">
            <a:off x="-157720" y="2544720"/>
            <a:ext cx="1547000" cy="476891"/>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1000">
                <a:solidFill>
                  <a:srgbClr val="FFFFFF"/>
                </a:solidFill>
                <a:latin typeface="Righteous"/>
                <a:ea typeface="Righteous"/>
                <a:cs typeface="Righteous"/>
                <a:sym typeface="Righteous"/>
              </a:rPr>
              <a:t>Llyfryn TGCh a Chyfrifiadureg YGG</a:t>
            </a:r>
            <a:endParaRPr sz="1000">
              <a:solidFill>
                <a:srgbClr val="FFFFFF"/>
              </a:solidFill>
              <a:latin typeface="Righteous"/>
              <a:ea typeface="Righteous"/>
              <a:cs typeface="Righteous"/>
              <a:sym typeface="Righteous"/>
            </a:endParaRPr>
          </a:p>
        </p:txBody>
      </p:sp>
      <p:sp>
        <p:nvSpPr>
          <p:cNvPr id="42" name="Google Shape;42;p3"/>
          <p:cNvSpPr/>
          <p:nvPr/>
        </p:nvSpPr>
        <p:spPr>
          <a:xfrm>
            <a:off x="8711200" y="4761925"/>
            <a:ext cx="234300" cy="227100"/>
          </a:xfrm>
          <a:prstGeom prst="ellipse">
            <a:avLst/>
          </a:prstGeom>
          <a:gradFill>
            <a:gsLst>
              <a:gs pos="0">
                <a:srgbClr val="CC3399"/>
              </a:gs>
              <a:gs pos="100000">
                <a:srgbClr val="6699FF"/>
              </a:gs>
            </a:gsLst>
            <a:lin ang="5400700"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 name="Google Shape;43;p3"/>
          <p:cNvSpPr txBox="1"/>
          <p:nvPr>
            <p:ph idx="12" type="sldNum"/>
          </p:nvPr>
        </p:nvSpPr>
        <p:spPr>
          <a:xfrm>
            <a:off x="8421109" y="4678676"/>
            <a:ext cx="548700" cy="393600"/>
          </a:xfrm>
          <a:prstGeom prst="rect">
            <a:avLst/>
          </a:prstGeom>
        </p:spPr>
        <p:txBody>
          <a:bodyPr anchorCtr="0" anchor="t" bIns="91425" lIns="91425" spcFirstLastPara="1" rIns="91425" wrap="square" tIns="91425">
            <a:noAutofit/>
          </a:bodyPr>
          <a:lstStyle>
            <a:lvl1pPr lvl="0" rtl="0">
              <a:buNone/>
              <a:defRPr sz="1300">
                <a:solidFill>
                  <a:srgbClr val="000000"/>
                </a:solidFill>
              </a:defRPr>
            </a:lvl1pPr>
            <a:lvl2pPr lvl="1" rtl="0">
              <a:buNone/>
              <a:defRPr sz="1300">
                <a:solidFill>
                  <a:srgbClr val="000000"/>
                </a:solidFill>
              </a:defRPr>
            </a:lvl2pPr>
            <a:lvl3pPr lvl="2" rtl="0">
              <a:buNone/>
              <a:defRPr sz="1300">
                <a:solidFill>
                  <a:srgbClr val="000000"/>
                </a:solidFill>
              </a:defRPr>
            </a:lvl3pPr>
            <a:lvl4pPr lvl="3" rtl="0">
              <a:buNone/>
              <a:defRPr sz="1300">
                <a:solidFill>
                  <a:srgbClr val="000000"/>
                </a:solidFill>
              </a:defRPr>
            </a:lvl4pPr>
            <a:lvl5pPr lvl="4" rtl="0">
              <a:buNone/>
              <a:defRPr sz="1300">
                <a:solidFill>
                  <a:srgbClr val="000000"/>
                </a:solidFill>
              </a:defRPr>
            </a:lvl5pPr>
            <a:lvl6pPr lvl="5" rtl="0">
              <a:buNone/>
              <a:defRPr sz="1300">
                <a:solidFill>
                  <a:srgbClr val="000000"/>
                </a:solidFill>
              </a:defRPr>
            </a:lvl6pPr>
            <a:lvl7pPr lvl="6" rtl="0">
              <a:buNone/>
              <a:defRPr sz="1300">
                <a:solidFill>
                  <a:srgbClr val="000000"/>
                </a:solidFill>
              </a:defRPr>
            </a:lvl7pPr>
            <a:lvl8pPr lvl="7" rtl="0">
              <a:buNone/>
              <a:defRPr sz="1300">
                <a:solidFill>
                  <a:srgbClr val="000000"/>
                </a:solidFill>
              </a:defRPr>
            </a:lvl8pPr>
            <a:lvl9pPr lvl="8" rtl="0">
              <a:buNone/>
              <a:defRPr sz="1300">
                <a:solidFill>
                  <a:srgbClr val="000000"/>
                </a:solidFill>
              </a:defRPr>
            </a:lvl9pPr>
          </a:lstStyle>
          <a:p>
            <a:pPr indent="0" lvl="0" marL="0" rtl="0" algn="r">
              <a:spcBef>
                <a:spcPts val="0"/>
              </a:spcBef>
              <a:spcAft>
                <a:spcPts val="0"/>
              </a:spcAft>
              <a:buNone/>
            </a:pPr>
            <a:fld id="{00000000-1234-1234-1234-123412341234}" type="slidenum">
              <a:rPr lang="en"/>
              <a:t>‹#›</a:t>
            </a:fld>
            <a:endParaRPr/>
          </a:p>
        </p:txBody>
      </p:sp>
      <p:sp>
        <p:nvSpPr>
          <p:cNvPr id="44" name="Google Shape;44;p3"/>
          <p:cNvSpPr/>
          <p:nvPr/>
        </p:nvSpPr>
        <p:spPr>
          <a:xfrm rot="-5400000">
            <a:off x="-192598" y="192593"/>
            <a:ext cx="985800" cy="600600"/>
          </a:xfrm>
          <a:prstGeom prst="parallelogram">
            <a:avLst>
              <a:gd fmla="val 81897" name="adj"/>
            </a:avLst>
          </a:prstGeom>
          <a:solidFill>
            <a:srgbClr val="FFFFFF">
              <a:alpha val="14229"/>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45" name="Google Shape;45;p3"/>
          <p:cNvSpPr/>
          <p:nvPr/>
        </p:nvSpPr>
        <p:spPr>
          <a:xfrm flipH="1" rot="7736748">
            <a:off x="435033" y="-550759"/>
            <a:ext cx="1999252" cy="1765268"/>
          </a:xfrm>
          <a:prstGeom prst="parallelogram">
            <a:avLst>
              <a:gd fmla="val 81897" name="adj"/>
            </a:avLst>
          </a:prstGeom>
          <a:gradFill>
            <a:gsLst>
              <a:gs pos="0">
                <a:srgbClr val="CC3399"/>
              </a:gs>
              <a:gs pos="100000">
                <a:srgbClr val="6699FF"/>
              </a:gs>
            </a:gsLst>
            <a:lin ang="5400012" scaled="0"/>
          </a:gradFill>
          <a:ln>
            <a:noFill/>
          </a:ln>
          <a:effectLst>
            <a:reflection blurRad="0" dir="5400000" dist="28575" endA="0" fadeDir="5400012" kx="0" rotWithShape="0" algn="bl" stA="25000" stPos="0" sy="-100000" ky="0"/>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udalennau mawr">
  <p:cSld name="TITLE_2_1">
    <p:spTree>
      <p:nvGrpSpPr>
        <p:cNvPr id="46" name="Shape 46"/>
        <p:cNvGrpSpPr/>
        <p:nvPr/>
      </p:nvGrpSpPr>
      <p:grpSpPr>
        <a:xfrm>
          <a:off x="0" y="0"/>
          <a:ext cx="0" cy="0"/>
          <a:chOff x="0" y="0"/>
          <a:chExt cx="0" cy="0"/>
        </a:xfrm>
      </p:grpSpPr>
      <p:sp>
        <p:nvSpPr>
          <p:cNvPr id="47" name="Google Shape;47;p4"/>
          <p:cNvSpPr/>
          <p:nvPr/>
        </p:nvSpPr>
        <p:spPr>
          <a:xfrm flipH="1" rot="-6067579">
            <a:off x="-388228" y="-359141"/>
            <a:ext cx="1156640" cy="827577"/>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48" name="Google Shape;48;p4"/>
          <p:cNvSpPr/>
          <p:nvPr/>
        </p:nvSpPr>
        <p:spPr>
          <a:xfrm rot="-5400000">
            <a:off x="7535325" y="3734225"/>
            <a:ext cx="1713900" cy="1503900"/>
          </a:xfrm>
          <a:prstGeom prst="parallelogram">
            <a:avLst>
              <a:gd fmla="val 81897" name="adj"/>
            </a:avLst>
          </a:prstGeom>
          <a:gradFill>
            <a:gsLst>
              <a:gs pos="0">
                <a:srgbClr val="FF0066"/>
              </a:gs>
              <a:gs pos="100000">
                <a:srgbClr val="FF9900"/>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49" name="Google Shape;49;p4"/>
          <p:cNvSpPr/>
          <p:nvPr/>
        </p:nvSpPr>
        <p:spPr>
          <a:xfrm flipH="1" rot="5400000">
            <a:off x="6817025" y="-257278"/>
            <a:ext cx="2833500" cy="1821300"/>
          </a:xfrm>
          <a:prstGeom prst="parallelogram">
            <a:avLst>
              <a:gd fmla="val 81897" name="adj"/>
            </a:avLst>
          </a:prstGeom>
          <a:gradFill>
            <a:gsLst>
              <a:gs pos="0">
                <a:srgbClr val="33CCCC"/>
              </a:gs>
              <a:gs pos="100000">
                <a:srgbClr val="66FF33"/>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50" name="Google Shape;50;p4"/>
          <p:cNvSpPr/>
          <p:nvPr/>
        </p:nvSpPr>
        <p:spPr>
          <a:xfrm flipH="1" rot="5400000">
            <a:off x="-913251" y="4424400"/>
            <a:ext cx="2611500" cy="785100"/>
          </a:xfrm>
          <a:prstGeom prst="parallelogram">
            <a:avLst>
              <a:gd fmla="val 81897" name="adj"/>
            </a:avLst>
          </a:prstGeom>
          <a:gradFill>
            <a:gsLst>
              <a:gs pos="0">
                <a:srgbClr val="CC3399"/>
              </a:gs>
              <a:gs pos="100000">
                <a:srgbClr val="6699FF"/>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51" name="Google Shape;51;p4"/>
          <p:cNvSpPr/>
          <p:nvPr/>
        </p:nvSpPr>
        <p:spPr>
          <a:xfrm flipH="1" rot="-5400000">
            <a:off x="-376555" y="3534702"/>
            <a:ext cx="1439100" cy="686400"/>
          </a:xfrm>
          <a:prstGeom prst="parallelogram">
            <a:avLst>
              <a:gd fmla="val 81897" name="adj"/>
            </a:avLst>
          </a:prstGeom>
          <a:gradFill>
            <a:gsLst>
              <a:gs pos="0">
                <a:srgbClr val="FF0066"/>
              </a:gs>
              <a:gs pos="100000">
                <a:srgbClr val="FF9900"/>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52" name="Google Shape;52;p4"/>
          <p:cNvSpPr/>
          <p:nvPr/>
        </p:nvSpPr>
        <p:spPr>
          <a:xfrm flipH="1" rot="-5400000">
            <a:off x="-470651" y="2996173"/>
            <a:ext cx="1518900" cy="5787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53" name="Google Shape;53;p4"/>
          <p:cNvSpPr/>
          <p:nvPr/>
        </p:nvSpPr>
        <p:spPr>
          <a:xfrm rot="5400000">
            <a:off x="-447209" y="2457150"/>
            <a:ext cx="1679400" cy="782400"/>
          </a:xfrm>
          <a:prstGeom prst="parallelogram">
            <a:avLst>
              <a:gd fmla="val 81897" name="adj"/>
            </a:avLst>
          </a:prstGeom>
          <a:gradFill>
            <a:gsLst>
              <a:gs pos="0">
                <a:srgbClr val="33CCCC"/>
              </a:gs>
              <a:gs pos="100000">
                <a:srgbClr val="66FF33"/>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54" name="Google Shape;54;p4"/>
          <p:cNvSpPr/>
          <p:nvPr/>
        </p:nvSpPr>
        <p:spPr>
          <a:xfrm rot="-5400000">
            <a:off x="-192598" y="1950593"/>
            <a:ext cx="985800" cy="600600"/>
          </a:xfrm>
          <a:prstGeom prst="parallelogram">
            <a:avLst>
              <a:gd fmla="val 81897" name="adj"/>
            </a:avLst>
          </a:prstGeom>
          <a:solidFill>
            <a:srgbClr val="FFFFFF">
              <a:alpha val="14229"/>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55" name="Google Shape;55;p4"/>
          <p:cNvSpPr/>
          <p:nvPr/>
        </p:nvSpPr>
        <p:spPr>
          <a:xfrm flipH="1" rot="5400000">
            <a:off x="7217675" y="1270025"/>
            <a:ext cx="2394600" cy="1458900"/>
          </a:xfrm>
          <a:prstGeom prst="parallelogram">
            <a:avLst>
              <a:gd fmla="val 81897" name="adj"/>
            </a:avLst>
          </a:prstGeom>
          <a:gradFill>
            <a:gsLst>
              <a:gs pos="0">
                <a:srgbClr val="CC3399"/>
              </a:gs>
              <a:gs pos="100000">
                <a:srgbClr val="6699FF"/>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56" name="Google Shape;56;p4"/>
          <p:cNvSpPr/>
          <p:nvPr/>
        </p:nvSpPr>
        <p:spPr>
          <a:xfrm flipH="1" rot="-5400000">
            <a:off x="7315902" y="2802275"/>
            <a:ext cx="1027800" cy="626100"/>
          </a:xfrm>
          <a:prstGeom prst="parallelogram">
            <a:avLst>
              <a:gd fmla="val 81897" name="adj"/>
            </a:avLst>
          </a:prstGeom>
          <a:solidFill>
            <a:srgbClr val="FFFFFF">
              <a:alpha val="14229"/>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57" name="Google Shape;57;p4"/>
          <p:cNvSpPr/>
          <p:nvPr/>
        </p:nvSpPr>
        <p:spPr>
          <a:xfrm flipH="1" rot="-5400000">
            <a:off x="6337825" y="578875"/>
            <a:ext cx="1520100" cy="9261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pic>
        <p:nvPicPr>
          <p:cNvPr id="58" name="Google Shape;58;p4"/>
          <p:cNvPicPr preferRelativeResize="0"/>
          <p:nvPr/>
        </p:nvPicPr>
        <p:blipFill>
          <a:blip r:embed="rId2">
            <a:alphaModFix/>
          </a:blip>
          <a:stretch>
            <a:fillRect/>
          </a:stretch>
        </p:blipFill>
        <p:spPr>
          <a:xfrm rot="-2326845">
            <a:off x="8292642" y="493398"/>
            <a:ext cx="316395" cy="437555"/>
          </a:xfrm>
          <a:prstGeom prst="rect">
            <a:avLst/>
          </a:prstGeom>
          <a:noFill/>
          <a:ln>
            <a:noFill/>
          </a:ln>
        </p:spPr>
      </p:pic>
      <p:sp>
        <p:nvSpPr>
          <p:cNvPr id="59" name="Google Shape;59;p4"/>
          <p:cNvSpPr txBox="1"/>
          <p:nvPr/>
        </p:nvSpPr>
        <p:spPr>
          <a:xfrm rot="5321821">
            <a:off x="-487946" y="4357796"/>
            <a:ext cx="2269187" cy="389172"/>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rgbClr val="FFFFFF"/>
                </a:solidFill>
                <a:latin typeface="Righteous"/>
                <a:ea typeface="Righteous"/>
                <a:cs typeface="Righteous"/>
                <a:sym typeface="Righteous"/>
              </a:rPr>
              <a:t>Uned: &lt;text&gt;</a:t>
            </a:r>
            <a:endParaRPr sz="1800">
              <a:solidFill>
                <a:srgbClr val="FFFFFF"/>
              </a:solidFill>
              <a:latin typeface="Righteous"/>
              <a:ea typeface="Righteous"/>
              <a:cs typeface="Righteous"/>
              <a:sym typeface="Righteous"/>
            </a:endParaRPr>
          </a:p>
        </p:txBody>
      </p:sp>
      <p:sp>
        <p:nvSpPr>
          <p:cNvPr id="60" name="Google Shape;60;p4"/>
          <p:cNvSpPr txBox="1"/>
          <p:nvPr/>
        </p:nvSpPr>
        <p:spPr>
          <a:xfrm rot="5321821">
            <a:off x="-791583" y="4101814"/>
            <a:ext cx="2269187" cy="389172"/>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rgbClr val="FFFFFF"/>
                </a:solidFill>
                <a:latin typeface="Righteous"/>
                <a:ea typeface="Righteous"/>
                <a:cs typeface="Righteous"/>
                <a:sym typeface="Righteous"/>
              </a:rPr>
              <a:t>&lt;Enw’r prosiect&gt;</a:t>
            </a:r>
            <a:endParaRPr sz="1800">
              <a:solidFill>
                <a:srgbClr val="FFFFFF"/>
              </a:solidFill>
              <a:latin typeface="Righteous"/>
              <a:ea typeface="Righteous"/>
              <a:cs typeface="Righteous"/>
              <a:sym typeface="Righteous"/>
            </a:endParaRPr>
          </a:p>
        </p:txBody>
      </p:sp>
      <p:sp>
        <p:nvSpPr>
          <p:cNvPr id="61" name="Google Shape;61;p4"/>
          <p:cNvSpPr txBox="1"/>
          <p:nvPr/>
        </p:nvSpPr>
        <p:spPr>
          <a:xfrm rot="-2419662">
            <a:off x="7394213" y="183682"/>
            <a:ext cx="1546916" cy="477005"/>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1000">
                <a:solidFill>
                  <a:srgbClr val="FFFFFF"/>
                </a:solidFill>
                <a:latin typeface="Righteous"/>
                <a:ea typeface="Righteous"/>
                <a:cs typeface="Righteous"/>
                <a:sym typeface="Righteous"/>
              </a:rPr>
              <a:t>Llyfryn TGCh a Chyfrifiadureg YGG</a:t>
            </a:r>
            <a:endParaRPr sz="1000">
              <a:solidFill>
                <a:srgbClr val="FFFFFF"/>
              </a:solidFill>
              <a:latin typeface="Righteous"/>
              <a:ea typeface="Righteous"/>
              <a:cs typeface="Righteous"/>
              <a:sym typeface="Righteous"/>
            </a:endParaRPr>
          </a:p>
        </p:txBody>
      </p:sp>
      <p:sp>
        <p:nvSpPr>
          <p:cNvPr id="62" name="Google Shape;62;p4"/>
          <p:cNvSpPr/>
          <p:nvPr/>
        </p:nvSpPr>
        <p:spPr>
          <a:xfrm>
            <a:off x="8711200" y="4761925"/>
            <a:ext cx="234300" cy="227100"/>
          </a:xfrm>
          <a:prstGeom prst="ellipse">
            <a:avLst/>
          </a:prstGeom>
          <a:gradFill>
            <a:gsLst>
              <a:gs pos="0">
                <a:srgbClr val="CC3399"/>
              </a:gs>
              <a:gs pos="100000">
                <a:srgbClr val="6699FF"/>
              </a:gs>
            </a:gsLst>
            <a:lin ang="5400700"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 name="Google Shape;63;p4"/>
          <p:cNvSpPr txBox="1"/>
          <p:nvPr>
            <p:ph idx="12" type="sldNum"/>
          </p:nvPr>
        </p:nvSpPr>
        <p:spPr>
          <a:xfrm>
            <a:off x="8421109" y="4678676"/>
            <a:ext cx="548700" cy="393600"/>
          </a:xfrm>
          <a:prstGeom prst="rect">
            <a:avLst/>
          </a:prstGeom>
        </p:spPr>
        <p:txBody>
          <a:bodyPr anchorCtr="0" anchor="t" bIns="91425" lIns="91425" spcFirstLastPara="1" rIns="91425" wrap="square" tIns="91425">
            <a:noAutofit/>
          </a:bodyPr>
          <a:lstStyle>
            <a:lvl1pPr lvl="0" rtl="0">
              <a:buNone/>
              <a:defRPr sz="1300">
                <a:solidFill>
                  <a:srgbClr val="000000"/>
                </a:solidFill>
              </a:defRPr>
            </a:lvl1pPr>
            <a:lvl2pPr lvl="1" rtl="0">
              <a:buNone/>
              <a:defRPr sz="1300">
                <a:solidFill>
                  <a:srgbClr val="000000"/>
                </a:solidFill>
              </a:defRPr>
            </a:lvl2pPr>
            <a:lvl3pPr lvl="2" rtl="0">
              <a:buNone/>
              <a:defRPr sz="1300">
                <a:solidFill>
                  <a:srgbClr val="000000"/>
                </a:solidFill>
              </a:defRPr>
            </a:lvl3pPr>
            <a:lvl4pPr lvl="3" rtl="0">
              <a:buNone/>
              <a:defRPr sz="1300">
                <a:solidFill>
                  <a:srgbClr val="000000"/>
                </a:solidFill>
              </a:defRPr>
            </a:lvl4pPr>
            <a:lvl5pPr lvl="4" rtl="0">
              <a:buNone/>
              <a:defRPr sz="1300">
                <a:solidFill>
                  <a:srgbClr val="000000"/>
                </a:solidFill>
              </a:defRPr>
            </a:lvl5pPr>
            <a:lvl6pPr lvl="5" rtl="0">
              <a:buNone/>
              <a:defRPr sz="1300">
                <a:solidFill>
                  <a:srgbClr val="000000"/>
                </a:solidFill>
              </a:defRPr>
            </a:lvl6pPr>
            <a:lvl7pPr lvl="6" rtl="0">
              <a:buNone/>
              <a:defRPr sz="1300">
                <a:solidFill>
                  <a:srgbClr val="000000"/>
                </a:solidFill>
              </a:defRPr>
            </a:lvl7pPr>
            <a:lvl8pPr lvl="7" rtl="0">
              <a:buNone/>
              <a:defRPr sz="1300">
                <a:solidFill>
                  <a:srgbClr val="000000"/>
                </a:solidFill>
              </a:defRPr>
            </a:lvl8pPr>
            <a:lvl9pPr lvl="8" rtl="0">
              <a:buNone/>
              <a:defRPr sz="1300">
                <a:solidFill>
                  <a:srgbClr val="000000"/>
                </a:solidFill>
              </a:defRPr>
            </a:lvl9pPr>
          </a:lstStyle>
          <a:p>
            <a:pPr indent="0" lvl="0" marL="0" rtl="0" algn="r">
              <a:spcBef>
                <a:spcPts val="0"/>
              </a:spcBef>
              <a:spcAft>
                <a:spcPts val="0"/>
              </a:spcAft>
              <a:buNone/>
            </a:pPr>
            <a:fld id="{00000000-1234-1234-1234-123412341234}" type="slidenum">
              <a:rPr lang="en"/>
              <a:t>‹#›</a:t>
            </a:fld>
            <a:endParaRPr/>
          </a:p>
        </p:txBody>
      </p:sp>
      <p:sp>
        <p:nvSpPr>
          <p:cNvPr id="64" name="Google Shape;64;p4"/>
          <p:cNvSpPr/>
          <p:nvPr/>
        </p:nvSpPr>
        <p:spPr>
          <a:xfrm flipH="1" rot="7736710">
            <a:off x="485592" y="-614967"/>
            <a:ext cx="1984962" cy="1757585"/>
          </a:xfrm>
          <a:prstGeom prst="parallelogram">
            <a:avLst>
              <a:gd fmla="val 81897" name="adj"/>
            </a:avLst>
          </a:prstGeom>
          <a:gradFill>
            <a:gsLst>
              <a:gs pos="0">
                <a:srgbClr val="CC3399"/>
              </a:gs>
              <a:gs pos="100000">
                <a:srgbClr val="6699FF"/>
              </a:gs>
            </a:gsLst>
            <a:lin ang="5400012" scaled="0"/>
          </a:gradFill>
          <a:ln>
            <a:noFill/>
          </a:ln>
          <a:effectLst>
            <a:reflection blurRad="0" dir="5400000" dist="28575" endA="0" fadeDir="5400012" kx="0" rotWithShape="0" algn="bl" stA="25000" stPos="0" sy="-100000" ky="0"/>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ubtitle">
  <p:cSld name="TITLE_1">
    <p:spTree>
      <p:nvGrpSpPr>
        <p:cNvPr id="65" name="Shape 65"/>
        <p:cNvGrpSpPr/>
        <p:nvPr/>
      </p:nvGrpSpPr>
      <p:grpSpPr>
        <a:xfrm>
          <a:off x="0" y="0"/>
          <a:ext cx="0" cy="0"/>
          <a:chOff x="0" y="0"/>
          <a:chExt cx="0" cy="0"/>
        </a:xfrm>
      </p:grpSpPr>
      <p:sp>
        <p:nvSpPr>
          <p:cNvPr id="66" name="Google Shape;66;p5"/>
          <p:cNvSpPr/>
          <p:nvPr/>
        </p:nvSpPr>
        <p:spPr>
          <a:xfrm flipH="1" rot="5400000">
            <a:off x="6177275" y="-42338"/>
            <a:ext cx="3688200" cy="2246100"/>
          </a:xfrm>
          <a:prstGeom prst="parallelogram">
            <a:avLst>
              <a:gd fmla="val 81897" name="adj"/>
            </a:avLst>
          </a:prstGeom>
          <a:gradFill>
            <a:gsLst>
              <a:gs pos="0">
                <a:srgbClr val="33CCCC"/>
              </a:gs>
              <a:gs pos="100000">
                <a:srgbClr val="66FF33"/>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67" name="Google Shape;67;p5"/>
          <p:cNvSpPr/>
          <p:nvPr/>
        </p:nvSpPr>
        <p:spPr>
          <a:xfrm flipH="1" rot="5400000">
            <a:off x="7217675" y="1270025"/>
            <a:ext cx="2394600" cy="1458900"/>
          </a:xfrm>
          <a:prstGeom prst="parallelogram">
            <a:avLst>
              <a:gd fmla="val 81897" name="adj"/>
            </a:avLst>
          </a:prstGeom>
          <a:gradFill>
            <a:gsLst>
              <a:gs pos="0">
                <a:srgbClr val="CC3399"/>
              </a:gs>
              <a:gs pos="100000">
                <a:srgbClr val="6699FF"/>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68" name="Google Shape;68;p5"/>
          <p:cNvSpPr/>
          <p:nvPr/>
        </p:nvSpPr>
        <p:spPr>
          <a:xfrm rot="-5400000">
            <a:off x="7922499" y="2744289"/>
            <a:ext cx="1518600" cy="925500"/>
          </a:xfrm>
          <a:prstGeom prst="parallelogram">
            <a:avLst>
              <a:gd fmla="val 81897" name="adj"/>
            </a:avLst>
          </a:prstGeom>
          <a:gradFill>
            <a:gsLst>
              <a:gs pos="0">
                <a:srgbClr val="FF0066"/>
              </a:gs>
              <a:gs pos="100000">
                <a:srgbClr val="FF9900"/>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69" name="Google Shape;69;p5"/>
          <p:cNvSpPr/>
          <p:nvPr/>
        </p:nvSpPr>
        <p:spPr>
          <a:xfrm flipH="1" rot="-5400000">
            <a:off x="7315902" y="2802275"/>
            <a:ext cx="1027800" cy="626100"/>
          </a:xfrm>
          <a:prstGeom prst="parallelogram">
            <a:avLst>
              <a:gd fmla="val 81897" name="adj"/>
            </a:avLst>
          </a:prstGeom>
          <a:solidFill>
            <a:srgbClr val="FFFFFF">
              <a:alpha val="14229"/>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70" name="Google Shape;70;p5"/>
          <p:cNvSpPr/>
          <p:nvPr/>
        </p:nvSpPr>
        <p:spPr>
          <a:xfrm flipH="1" rot="-5400000">
            <a:off x="6337825" y="578875"/>
            <a:ext cx="1520100" cy="9261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71" name="Google Shape;71;p5"/>
          <p:cNvSpPr/>
          <p:nvPr/>
        </p:nvSpPr>
        <p:spPr>
          <a:xfrm flipH="1" rot="5400000">
            <a:off x="-677775" y="4189350"/>
            <a:ext cx="2611500" cy="1255200"/>
          </a:xfrm>
          <a:prstGeom prst="parallelogram">
            <a:avLst>
              <a:gd fmla="val 81897" name="adj"/>
            </a:avLst>
          </a:prstGeom>
          <a:gradFill>
            <a:gsLst>
              <a:gs pos="0">
                <a:srgbClr val="CC3399"/>
              </a:gs>
              <a:gs pos="100000">
                <a:srgbClr val="6699FF"/>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72" name="Google Shape;72;p5"/>
          <p:cNvSpPr/>
          <p:nvPr/>
        </p:nvSpPr>
        <p:spPr>
          <a:xfrm flipH="1" rot="-5400000">
            <a:off x="-170849" y="3329202"/>
            <a:ext cx="1439100" cy="1097400"/>
          </a:xfrm>
          <a:prstGeom prst="parallelogram">
            <a:avLst>
              <a:gd fmla="val 81897" name="adj"/>
            </a:avLst>
          </a:prstGeom>
          <a:gradFill>
            <a:gsLst>
              <a:gs pos="0">
                <a:srgbClr val="FF0066"/>
              </a:gs>
              <a:gs pos="100000">
                <a:srgbClr val="FF9900"/>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73" name="Google Shape;73;p5"/>
          <p:cNvSpPr/>
          <p:nvPr/>
        </p:nvSpPr>
        <p:spPr>
          <a:xfrm flipH="1" rot="-5400000">
            <a:off x="-297252" y="2822773"/>
            <a:ext cx="1518900" cy="9255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74" name="Google Shape;74;p5"/>
          <p:cNvSpPr/>
          <p:nvPr/>
        </p:nvSpPr>
        <p:spPr>
          <a:xfrm rot="5400000">
            <a:off x="-253273" y="2357889"/>
            <a:ext cx="1297200" cy="789900"/>
          </a:xfrm>
          <a:prstGeom prst="parallelogram">
            <a:avLst>
              <a:gd fmla="val 81897" name="adj"/>
            </a:avLst>
          </a:prstGeom>
          <a:gradFill>
            <a:gsLst>
              <a:gs pos="0">
                <a:srgbClr val="33CCCC"/>
              </a:gs>
              <a:gs pos="100000">
                <a:srgbClr val="66FF33"/>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75" name="Google Shape;75;p5"/>
          <p:cNvSpPr/>
          <p:nvPr/>
        </p:nvSpPr>
        <p:spPr>
          <a:xfrm rot="-5400000">
            <a:off x="-192598" y="1950593"/>
            <a:ext cx="985800" cy="600600"/>
          </a:xfrm>
          <a:prstGeom prst="parallelogram">
            <a:avLst>
              <a:gd fmla="val 81897" name="adj"/>
            </a:avLst>
          </a:prstGeom>
          <a:solidFill>
            <a:srgbClr val="FFFFFF">
              <a:alpha val="14229"/>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76" name="Google Shape;76;p5"/>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sz="1300"/>
            </a:lvl1pPr>
            <a:lvl2pPr lvl="1">
              <a:buNone/>
              <a:defRPr sz="1300"/>
            </a:lvl2pPr>
            <a:lvl3pPr lvl="2">
              <a:buNone/>
              <a:defRPr sz="1300"/>
            </a:lvl3pPr>
            <a:lvl4pPr lvl="3">
              <a:buNone/>
              <a:defRPr sz="1300"/>
            </a:lvl4pPr>
            <a:lvl5pPr lvl="4">
              <a:buNone/>
              <a:defRPr sz="1300"/>
            </a:lvl5pPr>
            <a:lvl6pPr lvl="5">
              <a:buNone/>
              <a:defRPr sz="1300"/>
            </a:lvl6pPr>
            <a:lvl7pPr lvl="6">
              <a:buNone/>
              <a:defRPr sz="1300"/>
            </a:lvl7pPr>
            <a:lvl8pPr lvl="7">
              <a:buNone/>
              <a:defRPr sz="1300"/>
            </a:lvl8pPr>
            <a:lvl9pPr lvl="8">
              <a:buNone/>
              <a:defRPr sz="1300"/>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Quote">
  <p:cSld name="TITLE_1_1">
    <p:spTree>
      <p:nvGrpSpPr>
        <p:cNvPr id="77" name="Shape 77"/>
        <p:cNvGrpSpPr/>
        <p:nvPr/>
      </p:nvGrpSpPr>
      <p:grpSpPr>
        <a:xfrm>
          <a:off x="0" y="0"/>
          <a:ext cx="0" cy="0"/>
          <a:chOff x="0" y="0"/>
          <a:chExt cx="0" cy="0"/>
        </a:xfrm>
      </p:grpSpPr>
      <p:sp>
        <p:nvSpPr>
          <p:cNvPr id="78" name="Google Shape;78;p6"/>
          <p:cNvSpPr txBox="1"/>
          <p:nvPr>
            <p:ph idx="1" type="body"/>
          </p:nvPr>
        </p:nvSpPr>
        <p:spPr>
          <a:xfrm>
            <a:off x="2225675" y="2161800"/>
            <a:ext cx="4692600" cy="819900"/>
          </a:xfrm>
          <a:prstGeom prst="rect">
            <a:avLst/>
          </a:prstGeom>
        </p:spPr>
        <p:txBody>
          <a:bodyPr anchorCtr="0" anchor="ctr" bIns="91425" lIns="91425" spcFirstLastPara="1" rIns="91425" wrap="square" tIns="91425">
            <a:noAutofit/>
          </a:bodyPr>
          <a:lstStyle>
            <a:lvl1pPr indent="-381000" lvl="0" marL="457200" rtl="0" algn="ctr">
              <a:spcBef>
                <a:spcPts val="600"/>
              </a:spcBef>
              <a:spcAft>
                <a:spcPts val="0"/>
              </a:spcAft>
              <a:buSzPts val="2400"/>
              <a:buChar char="›"/>
              <a:defRPr b="1" i="1"/>
            </a:lvl1pPr>
            <a:lvl2pPr indent="-381000" lvl="1" marL="914400" rtl="0" algn="ctr">
              <a:spcBef>
                <a:spcPts val="0"/>
              </a:spcBef>
              <a:spcAft>
                <a:spcPts val="0"/>
              </a:spcAft>
              <a:buSzPts val="2400"/>
              <a:buChar char="›"/>
              <a:defRPr b="1" i="1"/>
            </a:lvl2pPr>
            <a:lvl3pPr indent="-381000" lvl="2" marL="1371600" rtl="0" algn="ctr">
              <a:spcBef>
                <a:spcPts val="0"/>
              </a:spcBef>
              <a:spcAft>
                <a:spcPts val="0"/>
              </a:spcAft>
              <a:buSzPts val="2400"/>
              <a:buChar char="›"/>
              <a:defRPr b="1" i="1"/>
            </a:lvl3pPr>
            <a:lvl4pPr indent="-381000" lvl="3" marL="1828800" rtl="0" algn="ctr">
              <a:spcBef>
                <a:spcPts val="0"/>
              </a:spcBef>
              <a:spcAft>
                <a:spcPts val="0"/>
              </a:spcAft>
              <a:buSzPts val="2400"/>
              <a:buChar char="›"/>
              <a:defRPr b="1" i="1"/>
            </a:lvl4pPr>
            <a:lvl5pPr indent="-381000" lvl="4" marL="2286000" rtl="0" algn="ctr">
              <a:spcBef>
                <a:spcPts val="0"/>
              </a:spcBef>
              <a:spcAft>
                <a:spcPts val="0"/>
              </a:spcAft>
              <a:buSzPts val="2400"/>
              <a:buChar char="›"/>
              <a:defRPr b="1" i="1"/>
            </a:lvl5pPr>
            <a:lvl6pPr indent="-381000" lvl="5" marL="2743200" rtl="0" algn="ctr">
              <a:spcBef>
                <a:spcPts val="0"/>
              </a:spcBef>
              <a:spcAft>
                <a:spcPts val="0"/>
              </a:spcAft>
              <a:buSzPts val="2400"/>
              <a:buChar char="›"/>
              <a:defRPr b="1" i="1"/>
            </a:lvl6pPr>
            <a:lvl7pPr indent="-381000" lvl="6" marL="3200400" rtl="0" algn="ctr">
              <a:spcBef>
                <a:spcPts val="0"/>
              </a:spcBef>
              <a:spcAft>
                <a:spcPts val="0"/>
              </a:spcAft>
              <a:buSzPts val="2400"/>
              <a:buChar char="›"/>
              <a:defRPr b="1" i="1"/>
            </a:lvl7pPr>
            <a:lvl8pPr indent="-381000" lvl="7" marL="3657600" rtl="0" algn="ctr">
              <a:spcBef>
                <a:spcPts val="0"/>
              </a:spcBef>
              <a:spcAft>
                <a:spcPts val="0"/>
              </a:spcAft>
              <a:buSzPts val="2400"/>
              <a:buChar char="›"/>
              <a:defRPr b="1" i="1"/>
            </a:lvl8pPr>
            <a:lvl9pPr indent="-381000" lvl="8" marL="4114800" algn="ctr">
              <a:spcBef>
                <a:spcPts val="0"/>
              </a:spcBef>
              <a:spcAft>
                <a:spcPts val="0"/>
              </a:spcAft>
              <a:buSzPts val="2400"/>
              <a:buChar char="»"/>
              <a:defRPr b="1" i="1"/>
            </a:lvl9pPr>
          </a:lstStyle>
          <a:p/>
        </p:txBody>
      </p:sp>
      <p:grpSp>
        <p:nvGrpSpPr>
          <p:cNvPr id="79" name="Google Shape;79;p6"/>
          <p:cNvGrpSpPr/>
          <p:nvPr/>
        </p:nvGrpSpPr>
        <p:grpSpPr>
          <a:xfrm>
            <a:off x="7395202" y="-6"/>
            <a:ext cx="1748884" cy="4013021"/>
            <a:chOff x="7395202" y="-6"/>
            <a:chExt cx="1748884" cy="4013021"/>
          </a:xfrm>
        </p:grpSpPr>
        <p:sp>
          <p:nvSpPr>
            <p:cNvPr id="80" name="Google Shape;80;p6"/>
            <p:cNvSpPr/>
            <p:nvPr/>
          </p:nvSpPr>
          <p:spPr>
            <a:xfrm flipH="1" rot="5400000">
              <a:off x="7471942" y="406044"/>
              <a:ext cx="2078100" cy="1266000"/>
            </a:xfrm>
            <a:prstGeom prst="parallelogram">
              <a:avLst>
                <a:gd fmla="val 81897" name="adj"/>
              </a:avLst>
            </a:prstGeom>
            <a:gradFill>
              <a:gsLst>
                <a:gs pos="0">
                  <a:srgbClr val="CC3399"/>
                </a:gs>
                <a:gs pos="100000">
                  <a:srgbClr val="6699FF"/>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81" name="Google Shape;81;p6"/>
            <p:cNvSpPr/>
            <p:nvPr/>
          </p:nvSpPr>
          <p:spPr>
            <a:xfrm flipH="1" rot="5400000">
              <a:off x="7072800" y="1666234"/>
              <a:ext cx="2574300" cy="1568100"/>
            </a:xfrm>
            <a:prstGeom prst="parallelogram">
              <a:avLst>
                <a:gd fmla="val 81897" name="adj"/>
              </a:avLst>
            </a:prstGeom>
            <a:gradFill>
              <a:gsLst>
                <a:gs pos="0">
                  <a:srgbClr val="33CCCC"/>
                </a:gs>
                <a:gs pos="100000">
                  <a:srgbClr val="66FF33"/>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82" name="Google Shape;82;p6"/>
            <p:cNvSpPr/>
            <p:nvPr/>
          </p:nvSpPr>
          <p:spPr>
            <a:xfrm rot="-5400000">
              <a:off x="8020587" y="2718092"/>
              <a:ext cx="1396200" cy="850800"/>
            </a:xfrm>
            <a:prstGeom prst="parallelogram">
              <a:avLst>
                <a:gd fmla="val 81897" name="adj"/>
              </a:avLst>
            </a:prstGeom>
            <a:gradFill>
              <a:gsLst>
                <a:gs pos="0">
                  <a:srgbClr val="FF0066"/>
                </a:gs>
                <a:gs pos="100000">
                  <a:srgbClr val="FF9900"/>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83" name="Google Shape;83;p6"/>
            <p:cNvSpPr/>
            <p:nvPr/>
          </p:nvSpPr>
          <p:spPr>
            <a:xfrm rot="-5400000">
              <a:off x="7178152" y="542730"/>
              <a:ext cx="1110900" cy="676800"/>
            </a:xfrm>
            <a:prstGeom prst="parallelogram">
              <a:avLst>
                <a:gd fmla="val 81897" name="adj"/>
              </a:avLst>
            </a:prstGeom>
            <a:solidFill>
              <a:srgbClr val="FFFFFF">
                <a:alpha val="14229"/>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84" name="Google Shape;84;p6"/>
            <p:cNvSpPr/>
            <p:nvPr/>
          </p:nvSpPr>
          <p:spPr>
            <a:xfrm flipH="1" rot="-5400000">
              <a:off x="8242801" y="3381815"/>
              <a:ext cx="784500" cy="4779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grpSp>
      <p:sp>
        <p:nvSpPr>
          <p:cNvPr id="85" name="Google Shape;85;p6"/>
          <p:cNvSpPr/>
          <p:nvPr/>
        </p:nvSpPr>
        <p:spPr>
          <a:xfrm flipH="1" rot="5400000">
            <a:off x="-479615" y="1845054"/>
            <a:ext cx="2455200" cy="1495800"/>
          </a:xfrm>
          <a:prstGeom prst="parallelogram">
            <a:avLst>
              <a:gd fmla="val 81897" name="adj"/>
            </a:avLst>
          </a:prstGeom>
          <a:gradFill>
            <a:gsLst>
              <a:gs pos="0">
                <a:srgbClr val="CC3399"/>
              </a:gs>
              <a:gs pos="100000">
                <a:srgbClr val="6699FF"/>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86" name="Google Shape;86;p6"/>
          <p:cNvSpPr/>
          <p:nvPr/>
        </p:nvSpPr>
        <p:spPr>
          <a:xfrm rot="5400000">
            <a:off x="-262152" y="1526813"/>
            <a:ext cx="1340700" cy="816300"/>
          </a:xfrm>
          <a:prstGeom prst="parallelogram">
            <a:avLst>
              <a:gd fmla="val 81897" name="adj"/>
            </a:avLst>
          </a:prstGeom>
          <a:gradFill>
            <a:gsLst>
              <a:gs pos="0">
                <a:srgbClr val="33CCCC"/>
              </a:gs>
              <a:gs pos="100000">
                <a:srgbClr val="66FF33"/>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87" name="Google Shape;87;p6"/>
          <p:cNvSpPr/>
          <p:nvPr/>
        </p:nvSpPr>
        <p:spPr>
          <a:xfrm flipH="1" rot="-5400000">
            <a:off x="-358985" y="3663619"/>
            <a:ext cx="1838515" cy="1120555"/>
          </a:xfrm>
          <a:prstGeom prst="parallelogram">
            <a:avLst>
              <a:gd fmla="val 81897" name="adj"/>
            </a:avLst>
          </a:prstGeom>
          <a:gradFill>
            <a:gsLst>
              <a:gs pos="0">
                <a:srgbClr val="FF0066"/>
              </a:gs>
              <a:gs pos="100000">
                <a:srgbClr val="FF9900"/>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88" name="Google Shape;88;p6"/>
          <p:cNvSpPr/>
          <p:nvPr/>
        </p:nvSpPr>
        <p:spPr>
          <a:xfrm rot="-5400000">
            <a:off x="-199052" y="1206482"/>
            <a:ext cx="1018800" cy="620700"/>
          </a:xfrm>
          <a:prstGeom prst="parallelogram">
            <a:avLst>
              <a:gd fmla="val 81897" name="adj"/>
            </a:avLst>
          </a:prstGeom>
          <a:solidFill>
            <a:srgbClr val="FFFFFF">
              <a:alpha val="14229"/>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89" name="Google Shape;89;p6"/>
          <p:cNvSpPr/>
          <p:nvPr/>
        </p:nvSpPr>
        <p:spPr>
          <a:xfrm flipH="1" rot="-5400000">
            <a:off x="472234" y="3024661"/>
            <a:ext cx="1272000" cy="7752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90" name="Google Shape;90;p6"/>
          <p:cNvSpPr txBox="1"/>
          <p:nvPr>
            <p:ph idx="12" type="sldNum"/>
          </p:nvPr>
        </p:nvSpPr>
        <p:spPr>
          <a:xfrm>
            <a:off x="8556775" y="4812625"/>
            <a:ext cx="587100" cy="3309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 1 column" type="tx">
  <p:cSld name="TITLE_AND_BODY">
    <p:spTree>
      <p:nvGrpSpPr>
        <p:cNvPr id="91" name="Shape 91"/>
        <p:cNvGrpSpPr/>
        <p:nvPr/>
      </p:nvGrpSpPr>
      <p:grpSpPr>
        <a:xfrm>
          <a:off x="0" y="0"/>
          <a:ext cx="0" cy="0"/>
          <a:chOff x="0" y="0"/>
          <a:chExt cx="0" cy="0"/>
        </a:xfrm>
      </p:grpSpPr>
      <p:sp>
        <p:nvSpPr>
          <p:cNvPr id="92" name="Google Shape;92;p7"/>
          <p:cNvSpPr txBox="1"/>
          <p:nvPr>
            <p:ph type="title"/>
          </p:nvPr>
        </p:nvSpPr>
        <p:spPr>
          <a:xfrm>
            <a:off x="1067088" y="912850"/>
            <a:ext cx="5972100" cy="636000"/>
          </a:xfrm>
          <a:prstGeom prst="rect">
            <a:avLst/>
          </a:prstGeom>
        </p:spPr>
        <p:txBody>
          <a:bodyPr anchorCtr="0" anchor="b"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93" name="Google Shape;93;p7"/>
          <p:cNvSpPr txBox="1"/>
          <p:nvPr>
            <p:ph idx="1" type="body"/>
          </p:nvPr>
        </p:nvSpPr>
        <p:spPr>
          <a:xfrm>
            <a:off x="1067088" y="1650548"/>
            <a:ext cx="5972100" cy="2764500"/>
          </a:xfrm>
          <a:prstGeom prst="rect">
            <a:avLst/>
          </a:prstGeom>
        </p:spPr>
        <p:txBody>
          <a:bodyPr anchorCtr="0" anchor="t" bIns="91425" lIns="91425" spcFirstLastPara="1" rIns="91425" wrap="square" tIns="91425">
            <a:noAutofit/>
          </a:bodyPr>
          <a:lstStyle>
            <a:lvl1pPr indent="-381000" lvl="0" marL="457200">
              <a:spcBef>
                <a:spcPts val="600"/>
              </a:spcBef>
              <a:spcAft>
                <a:spcPts val="0"/>
              </a:spcAft>
              <a:buSzPts val="2400"/>
              <a:buChar char="›"/>
              <a:defRPr/>
            </a:lvl1pPr>
            <a:lvl2pPr indent="-381000" lvl="1" marL="914400">
              <a:spcBef>
                <a:spcPts val="0"/>
              </a:spcBef>
              <a:spcAft>
                <a:spcPts val="0"/>
              </a:spcAft>
              <a:buSzPts val="2400"/>
              <a:buChar char="›"/>
              <a:defRPr/>
            </a:lvl2pPr>
            <a:lvl3pPr indent="-381000" lvl="2" marL="1371600">
              <a:spcBef>
                <a:spcPts val="0"/>
              </a:spcBef>
              <a:spcAft>
                <a:spcPts val="0"/>
              </a:spcAft>
              <a:buSzPts val="2400"/>
              <a:buChar char="›"/>
              <a:defRPr/>
            </a:lvl3pPr>
            <a:lvl4pPr indent="-381000" lvl="3" marL="1828800">
              <a:spcBef>
                <a:spcPts val="0"/>
              </a:spcBef>
              <a:spcAft>
                <a:spcPts val="0"/>
              </a:spcAft>
              <a:buSzPts val="2400"/>
              <a:buChar char="›"/>
              <a:defRPr/>
            </a:lvl4pPr>
            <a:lvl5pPr indent="-381000" lvl="4" marL="2286000">
              <a:spcBef>
                <a:spcPts val="0"/>
              </a:spcBef>
              <a:spcAft>
                <a:spcPts val="0"/>
              </a:spcAft>
              <a:buSzPts val="2400"/>
              <a:buChar char="›"/>
              <a:defRPr/>
            </a:lvl5pPr>
            <a:lvl6pPr indent="-381000" lvl="5" marL="2743200">
              <a:spcBef>
                <a:spcPts val="0"/>
              </a:spcBef>
              <a:spcAft>
                <a:spcPts val="0"/>
              </a:spcAft>
              <a:buSzPts val="2400"/>
              <a:buChar char="›"/>
              <a:defRPr/>
            </a:lvl6pPr>
            <a:lvl7pPr indent="-381000" lvl="6" marL="3200400">
              <a:spcBef>
                <a:spcPts val="0"/>
              </a:spcBef>
              <a:spcAft>
                <a:spcPts val="0"/>
              </a:spcAft>
              <a:buSzPts val="2400"/>
              <a:buChar char="›"/>
              <a:defRPr/>
            </a:lvl7pPr>
            <a:lvl8pPr indent="-381000" lvl="7" marL="3657600">
              <a:spcBef>
                <a:spcPts val="0"/>
              </a:spcBef>
              <a:spcAft>
                <a:spcPts val="0"/>
              </a:spcAft>
              <a:buSzPts val="2400"/>
              <a:buChar char="›"/>
              <a:defRPr/>
            </a:lvl8pPr>
            <a:lvl9pPr indent="-381000" lvl="8" marL="4114800">
              <a:spcBef>
                <a:spcPts val="0"/>
              </a:spcBef>
              <a:spcAft>
                <a:spcPts val="0"/>
              </a:spcAft>
              <a:buSzPts val="2400"/>
              <a:buChar char="»"/>
              <a:defRPr/>
            </a:lvl9pPr>
          </a:lstStyle>
          <a:p/>
        </p:txBody>
      </p:sp>
      <p:grpSp>
        <p:nvGrpSpPr>
          <p:cNvPr id="94" name="Google Shape;94;p7"/>
          <p:cNvGrpSpPr/>
          <p:nvPr/>
        </p:nvGrpSpPr>
        <p:grpSpPr>
          <a:xfrm>
            <a:off x="7395202" y="-6"/>
            <a:ext cx="1748884" cy="4013021"/>
            <a:chOff x="7395202" y="-6"/>
            <a:chExt cx="1748884" cy="4013021"/>
          </a:xfrm>
        </p:grpSpPr>
        <p:sp>
          <p:nvSpPr>
            <p:cNvPr id="95" name="Google Shape;95;p7"/>
            <p:cNvSpPr/>
            <p:nvPr/>
          </p:nvSpPr>
          <p:spPr>
            <a:xfrm flipH="1" rot="5400000">
              <a:off x="7471942" y="406044"/>
              <a:ext cx="2078100" cy="1266000"/>
            </a:xfrm>
            <a:prstGeom prst="parallelogram">
              <a:avLst>
                <a:gd fmla="val 81897" name="adj"/>
              </a:avLst>
            </a:prstGeom>
            <a:gradFill>
              <a:gsLst>
                <a:gs pos="0">
                  <a:srgbClr val="CC3399"/>
                </a:gs>
                <a:gs pos="100000">
                  <a:srgbClr val="6699FF"/>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96" name="Google Shape;96;p7"/>
            <p:cNvSpPr/>
            <p:nvPr/>
          </p:nvSpPr>
          <p:spPr>
            <a:xfrm flipH="1" rot="5400000">
              <a:off x="7072800" y="1666234"/>
              <a:ext cx="2574300" cy="1568100"/>
            </a:xfrm>
            <a:prstGeom prst="parallelogram">
              <a:avLst>
                <a:gd fmla="val 81897" name="adj"/>
              </a:avLst>
            </a:prstGeom>
            <a:gradFill>
              <a:gsLst>
                <a:gs pos="0">
                  <a:srgbClr val="33CCCC"/>
                </a:gs>
                <a:gs pos="100000">
                  <a:srgbClr val="66FF33"/>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97" name="Google Shape;97;p7"/>
            <p:cNvSpPr/>
            <p:nvPr/>
          </p:nvSpPr>
          <p:spPr>
            <a:xfrm rot="-5400000">
              <a:off x="8020587" y="2718092"/>
              <a:ext cx="1396200" cy="850800"/>
            </a:xfrm>
            <a:prstGeom prst="parallelogram">
              <a:avLst>
                <a:gd fmla="val 81897" name="adj"/>
              </a:avLst>
            </a:prstGeom>
            <a:gradFill>
              <a:gsLst>
                <a:gs pos="0">
                  <a:srgbClr val="FF0066"/>
                </a:gs>
                <a:gs pos="100000">
                  <a:srgbClr val="FF9900"/>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98" name="Google Shape;98;p7"/>
            <p:cNvSpPr/>
            <p:nvPr/>
          </p:nvSpPr>
          <p:spPr>
            <a:xfrm rot="-5400000">
              <a:off x="7178152" y="542730"/>
              <a:ext cx="1110900" cy="676800"/>
            </a:xfrm>
            <a:prstGeom prst="parallelogram">
              <a:avLst>
                <a:gd fmla="val 81897" name="adj"/>
              </a:avLst>
            </a:prstGeom>
            <a:solidFill>
              <a:srgbClr val="FFFFFF">
                <a:alpha val="14229"/>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99" name="Google Shape;99;p7"/>
            <p:cNvSpPr/>
            <p:nvPr/>
          </p:nvSpPr>
          <p:spPr>
            <a:xfrm flipH="1" rot="-5400000">
              <a:off x="8242801" y="3381815"/>
              <a:ext cx="784500" cy="4779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grpSp>
      <p:grpSp>
        <p:nvGrpSpPr>
          <p:cNvPr id="100" name="Google Shape;100;p7"/>
          <p:cNvGrpSpPr/>
          <p:nvPr/>
        </p:nvGrpSpPr>
        <p:grpSpPr>
          <a:xfrm>
            <a:off x="3" y="2738679"/>
            <a:ext cx="722480" cy="2404814"/>
            <a:chOff x="3" y="2750304"/>
            <a:chExt cx="722480" cy="2404814"/>
          </a:xfrm>
        </p:grpSpPr>
        <p:sp>
          <p:nvSpPr>
            <p:cNvPr id="101" name="Google Shape;101;p7"/>
            <p:cNvSpPr/>
            <p:nvPr/>
          </p:nvSpPr>
          <p:spPr>
            <a:xfrm flipH="1" rot="5400000">
              <a:off x="-231667" y="3341328"/>
              <a:ext cx="1185900" cy="722400"/>
            </a:xfrm>
            <a:prstGeom prst="parallelogram">
              <a:avLst>
                <a:gd fmla="val 81897" name="adj"/>
              </a:avLst>
            </a:prstGeom>
            <a:gradFill>
              <a:gsLst>
                <a:gs pos="0">
                  <a:srgbClr val="CC3399"/>
                </a:gs>
                <a:gs pos="100000">
                  <a:srgbClr val="6699FF"/>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02" name="Google Shape;102;p7"/>
            <p:cNvSpPr/>
            <p:nvPr/>
          </p:nvSpPr>
          <p:spPr>
            <a:xfrm rot="5400000">
              <a:off x="-158106" y="3063820"/>
              <a:ext cx="808800" cy="492300"/>
            </a:xfrm>
            <a:prstGeom prst="parallelogram">
              <a:avLst>
                <a:gd fmla="val 81897" name="adj"/>
              </a:avLst>
            </a:prstGeom>
            <a:gradFill>
              <a:gsLst>
                <a:gs pos="0">
                  <a:srgbClr val="33CCCC"/>
                </a:gs>
                <a:gs pos="100000">
                  <a:srgbClr val="66FF33"/>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03" name="Google Shape;103;p7"/>
            <p:cNvSpPr/>
            <p:nvPr/>
          </p:nvSpPr>
          <p:spPr>
            <a:xfrm flipH="1" rot="-5400000">
              <a:off x="-173395" y="4440518"/>
              <a:ext cx="888000" cy="541200"/>
            </a:xfrm>
            <a:prstGeom prst="parallelogram">
              <a:avLst>
                <a:gd fmla="val 81897" name="adj"/>
              </a:avLst>
            </a:prstGeom>
            <a:gradFill>
              <a:gsLst>
                <a:gs pos="0">
                  <a:srgbClr val="FF0066"/>
                </a:gs>
                <a:gs pos="100000">
                  <a:srgbClr val="FF9900"/>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04" name="Google Shape;104;p7"/>
            <p:cNvSpPr/>
            <p:nvPr/>
          </p:nvSpPr>
          <p:spPr>
            <a:xfrm rot="-5400000">
              <a:off x="-120147" y="2870454"/>
              <a:ext cx="614700" cy="374400"/>
            </a:xfrm>
            <a:prstGeom prst="parallelogram">
              <a:avLst>
                <a:gd fmla="val 81897" name="adj"/>
              </a:avLst>
            </a:prstGeom>
            <a:solidFill>
              <a:srgbClr val="FFFFFF">
                <a:alpha val="14229"/>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05" name="Google Shape;105;p7"/>
            <p:cNvSpPr/>
            <p:nvPr/>
          </p:nvSpPr>
          <p:spPr>
            <a:xfrm flipH="1" rot="-5400000">
              <a:off x="228056" y="4058304"/>
              <a:ext cx="614400" cy="3744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grpSp>
      <p:sp>
        <p:nvSpPr>
          <p:cNvPr id="106" name="Google Shape;106;p7"/>
          <p:cNvSpPr txBox="1"/>
          <p:nvPr>
            <p:ph idx="12" type="sldNum"/>
          </p:nvPr>
        </p:nvSpPr>
        <p:spPr>
          <a:xfrm>
            <a:off x="8556775" y="4812625"/>
            <a:ext cx="587100" cy="3309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 2 columns" type="twoColTx">
  <p:cSld name="TITLE_AND_TWO_COLUMNS">
    <p:spTree>
      <p:nvGrpSpPr>
        <p:cNvPr id="107" name="Shape 107"/>
        <p:cNvGrpSpPr/>
        <p:nvPr/>
      </p:nvGrpSpPr>
      <p:grpSpPr>
        <a:xfrm>
          <a:off x="0" y="0"/>
          <a:ext cx="0" cy="0"/>
          <a:chOff x="0" y="0"/>
          <a:chExt cx="0" cy="0"/>
        </a:xfrm>
      </p:grpSpPr>
      <p:sp>
        <p:nvSpPr>
          <p:cNvPr id="108" name="Google Shape;108;p8"/>
          <p:cNvSpPr txBox="1"/>
          <p:nvPr>
            <p:ph type="title"/>
          </p:nvPr>
        </p:nvSpPr>
        <p:spPr>
          <a:xfrm>
            <a:off x="1067088" y="912850"/>
            <a:ext cx="5972100" cy="636000"/>
          </a:xfrm>
          <a:prstGeom prst="rect">
            <a:avLst/>
          </a:prstGeom>
        </p:spPr>
        <p:txBody>
          <a:bodyPr anchorCtr="0" anchor="b"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109" name="Google Shape;109;p8"/>
          <p:cNvSpPr txBox="1"/>
          <p:nvPr>
            <p:ph idx="1" type="body"/>
          </p:nvPr>
        </p:nvSpPr>
        <p:spPr>
          <a:xfrm>
            <a:off x="1067100" y="1706950"/>
            <a:ext cx="2977800" cy="3218700"/>
          </a:xfrm>
          <a:prstGeom prst="rect">
            <a:avLst/>
          </a:prstGeom>
        </p:spPr>
        <p:txBody>
          <a:bodyPr anchorCtr="0" anchor="t" bIns="91425" lIns="91425" spcFirstLastPara="1" rIns="91425" wrap="square" tIns="91425">
            <a:noAutofit/>
          </a:bodyPr>
          <a:lstStyle>
            <a:lvl1pPr indent="-342900" lvl="0" marL="457200">
              <a:spcBef>
                <a:spcPts val="600"/>
              </a:spcBef>
              <a:spcAft>
                <a:spcPts val="0"/>
              </a:spcAft>
              <a:buSzPts val="1800"/>
              <a:buChar char="›"/>
              <a:defRPr sz="1800"/>
            </a:lvl1pPr>
            <a:lvl2pPr indent="-342900" lvl="1" marL="914400">
              <a:spcBef>
                <a:spcPts val="0"/>
              </a:spcBef>
              <a:spcAft>
                <a:spcPts val="0"/>
              </a:spcAft>
              <a:buSzPts val="1800"/>
              <a:buChar char="›"/>
              <a:defRPr sz="1800"/>
            </a:lvl2pPr>
            <a:lvl3pPr indent="-342900" lvl="2" marL="1371600">
              <a:spcBef>
                <a:spcPts val="0"/>
              </a:spcBef>
              <a:spcAft>
                <a:spcPts val="0"/>
              </a:spcAft>
              <a:buSzPts val="1800"/>
              <a:buChar char="›"/>
              <a:defRPr sz="1800"/>
            </a:lvl3pPr>
            <a:lvl4pPr indent="-342900" lvl="3" marL="1828800">
              <a:spcBef>
                <a:spcPts val="0"/>
              </a:spcBef>
              <a:spcAft>
                <a:spcPts val="0"/>
              </a:spcAft>
              <a:buSzPts val="1800"/>
              <a:buChar char="›"/>
              <a:defRPr sz="1800"/>
            </a:lvl4pPr>
            <a:lvl5pPr indent="-342900" lvl="4" marL="2286000">
              <a:spcBef>
                <a:spcPts val="0"/>
              </a:spcBef>
              <a:spcAft>
                <a:spcPts val="0"/>
              </a:spcAft>
              <a:buSzPts val="1800"/>
              <a:buChar char="›"/>
              <a:defRPr sz="1800"/>
            </a:lvl5pPr>
            <a:lvl6pPr indent="-342900" lvl="5" marL="2743200">
              <a:spcBef>
                <a:spcPts val="0"/>
              </a:spcBef>
              <a:spcAft>
                <a:spcPts val="0"/>
              </a:spcAft>
              <a:buSzPts val="1800"/>
              <a:buChar char="›"/>
              <a:defRPr sz="1800"/>
            </a:lvl6pPr>
            <a:lvl7pPr indent="-342900" lvl="6" marL="3200400">
              <a:spcBef>
                <a:spcPts val="0"/>
              </a:spcBef>
              <a:spcAft>
                <a:spcPts val="0"/>
              </a:spcAft>
              <a:buSzPts val="1800"/>
              <a:buChar char="›"/>
              <a:defRPr sz="1800"/>
            </a:lvl7pPr>
            <a:lvl8pPr indent="-342900" lvl="7" marL="3657600">
              <a:spcBef>
                <a:spcPts val="0"/>
              </a:spcBef>
              <a:spcAft>
                <a:spcPts val="0"/>
              </a:spcAft>
              <a:buSzPts val="1800"/>
              <a:buChar char="›"/>
              <a:defRPr sz="1800"/>
            </a:lvl8pPr>
            <a:lvl9pPr indent="-342900" lvl="8" marL="4114800">
              <a:spcBef>
                <a:spcPts val="0"/>
              </a:spcBef>
              <a:spcAft>
                <a:spcPts val="0"/>
              </a:spcAft>
              <a:buSzPts val="1800"/>
              <a:buChar char="»"/>
              <a:defRPr sz="1800"/>
            </a:lvl9pPr>
          </a:lstStyle>
          <a:p/>
        </p:txBody>
      </p:sp>
      <p:sp>
        <p:nvSpPr>
          <p:cNvPr id="110" name="Google Shape;110;p8"/>
          <p:cNvSpPr txBox="1"/>
          <p:nvPr>
            <p:ph idx="2" type="body"/>
          </p:nvPr>
        </p:nvSpPr>
        <p:spPr>
          <a:xfrm>
            <a:off x="4224149" y="1706950"/>
            <a:ext cx="2977800" cy="3218700"/>
          </a:xfrm>
          <a:prstGeom prst="rect">
            <a:avLst/>
          </a:prstGeom>
        </p:spPr>
        <p:txBody>
          <a:bodyPr anchorCtr="0" anchor="t" bIns="91425" lIns="91425" spcFirstLastPara="1" rIns="91425" wrap="square" tIns="91425">
            <a:noAutofit/>
          </a:bodyPr>
          <a:lstStyle>
            <a:lvl1pPr indent="-342900" lvl="0" marL="457200">
              <a:spcBef>
                <a:spcPts val="600"/>
              </a:spcBef>
              <a:spcAft>
                <a:spcPts val="0"/>
              </a:spcAft>
              <a:buSzPts val="1800"/>
              <a:buChar char="›"/>
              <a:defRPr sz="1800"/>
            </a:lvl1pPr>
            <a:lvl2pPr indent="-342900" lvl="1" marL="914400">
              <a:spcBef>
                <a:spcPts val="0"/>
              </a:spcBef>
              <a:spcAft>
                <a:spcPts val="0"/>
              </a:spcAft>
              <a:buSzPts val="1800"/>
              <a:buChar char="›"/>
              <a:defRPr sz="1800"/>
            </a:lvl2pPr>
            <a:lvl3pPr indent="-342900" lvl="2" marL="1371600">
              <a:spcBef>
                <a:spcPts val="0"/>
              </a:spcBef>
              <a:spcAft>
                <a:spcPts val="0"/>
              </a:spcAft>
              <a:buSzPts val="1800"/>
              <a:buChar char="›"/>
              <a:defRPr sz="1800"/>
            </a:lvl3pPr>
            <a:lvl4pPr indent="-342900" lvl="3" marL="1828800">
              <a:spcBef>
                <a:spcPts val="0"/>
              </a:spcBef>
              <a:spcAft>
                <a:spcPts val="0"/>
              </a:spcAft>
              <a:buSzPts val="1800"/>
              <a:buChar char="›"/>
              <a:defRPr sz="1800"/>
            </a:lvl4pPr>
            <a:lvl5pPr indent="-342900" lvl="4" marL="2286000">
              <a:spcBef>
                <a:spcPts val="0"/>
              </a:spcBef>
              <a:spcAft>
                <a:spcPts val="0"/>
              </a:spcAft>
              <a:buSzPts val="1800"/>
              <a:buChar char="›"/>
              <a:defRPr sz="1800"/>
            </a:lvl5pPr>
            <a:lvl6pPr indent="-342900" lvl="5" marL="2743200">
              <a:spcBef>
                <a:spcPts val="0"/>
              </a:spcBef>
              <a:spcAft>
                <a:spcPts val="0"/>
              </a:spcAft>
              <a:buSzPts val="1800"/>
              <a:buChar char="›"/>
              <a:defRPr sz="1800"/>
            </a:lvl6pPr>
            <a:lvl7pPr indent="-342900" lvl="6" marL="3200400">
              <a:spcBef>
                <a:spcPts val="0"/>
              </a:spcBef>
              <a:spcAft>
                <a:spcPts val="0"/>
              </a:spcAft>
              <a:buSzPts val="1800"/>
              <a:buChar char="›"/>
              <a:defRPr sz="1800"/>
            </a:lvl7pPr>
            <a:lvl8pPr indent="-342900" lvl="7" marL="3657600">
              <a:spcBef>
                <a:spcPts val="0"/>
              </a:spcBef>
              <a:spcAft>
                <a:spcPts val="0"/>
              </a:spcAft>
              <a:buSzPts val="1800"/>
              <a:buChar char="›"/>
              <a:defRPr sz="1800"/>
            </a:lvl8pPr>
            <a:lvl9pPr indent="-342900" lvl="8" marL="4114800">
              <a:spcBef>
                <a:spcPts val="0"/>
              </a:spcBef>
              <a:spcAft>
                <a:spcPts val="0"/>
              </a:spcAft>
              <a:buSzPts val="1800"/>
              <a:buChar char="»"/>
              <a:defRPr sz="1800"/>
            </a:lvl9pPr>
          </a:lstStyle>
          <a:p/>
        </p:txBody>
      </p:sp>
      <p:grpSp>
        <p:nvGrpSpPr>
          <p:cNvPr id="111" name="Google Shape;111;p8"/>
          <p:cNvGrpSpPr/>
          <p:nvPr/>
        </p:nvGrpSpPr>
        <p:grpSpPr>
          <a:xfrm>
            <a:off x="7395202" y="-6"/>
            <a:ext cx="1748884" cy="4013021"/>
            <a:chOff x="7395202" y="-6"/>
            <a:chExt cx="1748884" cy="4013021"/>
          </a:xfrm>
        </p:grpSpPr>
        <p:sp>
          <p:nvSpPr>
            <p:cNvPr id="112" name="Google Shape;112;p8"/>
            <p:cNvSpPr/>
            <p:nvPr/>
          </p:nvSpPr>
          <p:spPr>
            <a:xfrm flipH="1" rot="5400000">
              <a:off x="7471942" y="406044"/>
              <a:ext cx="2078100" cy="1266000"/>
            </a:xfrm>
            <a:prstGeom prst="parallelogram">
              <a:avLst>
                <a:gd fmla="val 81897" name="adj"/>
              </a:avLst>
            </a:prstGeom>
            <a:gradFill>
              <a:gsLst>
                <a:gs pos="0">
                  <a:srgbClr val="CC3399"/>
                </a:gs>
                <a:gs pos="100000">
                  <a:srgbClr val="6699FF"/>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13" name="Google Shape;113;p8"/>
            <p:cNvSpPr/>
            <p:nvPr/>
          </p:nvSpPr>
          <p:spPr>
            <a:xfrm flipH="1" rot="5400000">
              <a:off x="7072800" y="1666234"/>
              <a:ext cx="2574300" cy="1568100"/>
            </a:xfrm>
            <a:prstGeom prst="parallelogram">
              <a:avLst>
                <a:gd fmla="val 81897" name="adj"/>
              </a:avLst>
            </a:prstGeom>
            <a:gradFill>
              <a:gsLst>
                <a:gs pos="0">
                  <a:srgbClr val="33CCCC"/>
                </a:gs>
                <a:gs pos="100000">
                  <a:srgbClr val="66FF33"/>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14" name="Google Shape;114;p8"/>
            <p:cNvSpPr/>
            <p:nvPr/>
          </p:nvSpPr>
          <p:spPr>
            <a:xfrm rot="-5400000">
              <a:off x="8020587" y="2718092"/>
              <a:ext cx="1396200" cy="850800"/>
            </a:xfrm>
            <a:prstGeom prst="parallelogram">
              <a:avLst>
                <a:gd fmla="val 81897" name="adj"/>
              </a:avLst>
            </a:prstGeom>
            <a:gradFill>
              <a:gsLst>
                <a:gs pos="0">
                  <a:srgbClr val="FF0066"/>
                </a:gs>
                <a:gs pos="100000">
                  <a:srgbClr val="FF9900"/>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15" name="Google Shape;115;p8"/>
            <p:cNvSpPr/>
            <p:nvPr/>
          </p:nvSpPr>
          <p:spPr>
            <a:xfrm rot="-5400000">
              <a:off x="7178152" y="542730"/>
              <a:ext cx="1110900" cy="676800"/>
            </a:xfrm>
            <a:prstGeom prst="parallelogram">
              <a:avLst>
                <a:gd fmla="val 81897" name="adj"/>
              </a:avLst>
            </a:prstGeom>
            <a:solidFill>
              <a:srgbClr val="FFFFFF">
                <a:alpha val="14229"/>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16" name="Google Shape;116;p8"/>
            <p:cNvSpPr/>
            <p:nvPr/>
          </p:nvSpPr>
          <p:spPr>
            <a:xfrm flipH="1" rot="-5400000">
              <a:off x="8242801" y="3381815"/>
              <a:ext cx="784500" cy="4779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grpSp>
      <p:grpSp>
        <p:nvGrpSpPr>
          <p:cNvPr id="117" name="Google Shape;117;p8"/>
          <p:cNvGrpSpPr/>
          <p:nvPr/>
        </p:nvGrpSpPr>
        <p:grpSpPr>
          <a:xfrm>
            <a:off x="3" y="2738679"/>
            <a:ext cx="722480" cy="2404814"/>
            <a:chOff x="3" y="2750304"/>
            <a:chExt cx="722480" cy="2404814"/>
          </a:xfrm>
        </p:grpSpPr>
        <p:sp>
          <p:nvSpPr>
            <p:cNvPr id="118" name="Google Shape;118;p8"/>
            <p:cNvSpPr/>
            <p:nvPr/>
          </p:nvSpPr>
          <p:spPr>
            <a:xfrm flipH="1" rot="5400000">
              <a:off x="-231667" y="3341328"/>
              <a:ext cx="1185900" cy="722400"/>
            </a:xfrm>
            <a:prstGeom prst="parallelogram">
              <a:avLst>
                <a:gd fmla="val 81897" name="adj"/>
              </a:avLst>
            </a:prstGeom>
            <a:gradFill>
              <a:gsLst>
                <a:gs pos="0">
                  <a:srgbClr val="CC3399"/>
                </a:gs>
                <a:gs pos="100000">
                  <a:srgbClr val="6699FF"/>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19" name="Google Shape;119;p8"/>
            <p:cNvSpPr/>
            <p:nvPr/>
          </p:nvSpPr>
          <p:spPr>
            <a:xfrm rot="5400000">
              <a:off x="-158106" y="3063820"/>
              <a:ext cx="808800" cy="492300"/>
            </a:xfrm>
            <a:prstGeom prst="parallelogram">
              <a:avLst>
                <a:gd fmla="val 81897" name="adj"/>
              </a:avLst>
            </a:prstGeom>
            <a:gradFill>
              <a:gsLst>
                <a:gs pos="0">
                  <a:srgbClr val="33CCCC"/>
                </a:gs>
                <a:gs pos="100000">
                  <a:srgbClr val="66FF33"/>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20" name="Google Shape;120;p8"/>
            <p:cNvSpPr/>
            <p:nvPr/>
          </p:nvSpPr>
          <p:spPr>
            <a:xfrm flipH="1" rot="-5400000">
              <a:off x="-173395" y="4440518"/>
              <a:ext cx="888000" cy="541200"/>
            </a:xfrm>
            <a:prstGeom prst="parallelogram">
              <a:avLst>
                <a:gd fmla="val 81897" name="adj"/>
              </a:avLst>
            </a:prstGeom>
            <a:gradFill>
              <a:gsLst>
                <a:gs pos="0">
                  <a:srgbClr val="FF0066"/>
                </a:gs>
                <a:gs pos="100000">
                  <a:srgbClr val="FF9900"/>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21" name="Google Shape;121;p8"/>
            <p:cNvSpPr/>
            <p:nvPr/>
          </p:nvSpPr>
          <p:spPr>
            <a:xfrm rot="-5400000">
              <a:off x="-120147" y="2870454"/>
              <a:ext cx="614700" cy="374400"/>
            </a:xfrm>
            <a:prstGeom prst="parallelogram">
              <a:avLst>
                <a:gd fmla="val 81897" name="adj"/>
              </a:avLst>
            </a:prstGeom>
            <a:solidFill>
              <a:srgbClr val="FFFFFF">
                <a:alpha val="14229"/>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22" name="Google Shape;122;p8"/>
            <p:cNvSpPr/>
            <p:nvPr/>
          </p:nvSpPr>
          <p:spPr>
            <a:xfrm flipH="1" rot="-5400000">
              <a:off x="228056" y="4058304"/>
              <a:ext cx="614400" cy="3744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grpSp>
      <p:sp>
        <p:nvSpPr>
          <p:cNvPr id="123" name="Google Shape;123;p8"/>
          <p:cNvSpPr txBox="1"/>
          <p:nvPr>
            <p:ph idx="12" type="sldNum"/>
          </p:nvPr>
        </p:nvSpPr>
        <p:spPr>
          <a:xfrm>
            <a:off x="8556775" y="4812625"/>
            <a:ext cx="587100" cy="3309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 3 columns">
  <p:cSld name="TITLE_AND_TWO_COLUMNS_1">
    <p:spTree>
      <p:nvGrpSpPr>
        <p:cNvPr id="124" name="Shape 124"/>
        <p:cNvGrpSpPr/>
        <p:nvPr/>
      </p:nvGrpSpPr>
      <p:grpSpPr>
        <a:xfrm>
          <a:off x="0" y="0"/>
          <a:ext cx="0" cy="0"/>
          <a:chOff x="0" y="0"/>
          <a:chExt cx="0" cy="0"/>
        </a:xfrm>
      </p:grpSpPr>
      <p:sp>
        <p:nvSpPr>
          <p:cNvPr id="125" name="Google Shape;125;p9"/>
          <p:cNvSpPr txBox="1"/>
          <p:nvPr>
            <p:ph type="title"/>
          </p:nvPr>
        </p:nvSpPr>
        <p:spPr>
          <a:xfrm>
            <a:off x="1067088" y="912850"/>
            <a:ext cx="5972100" cy="636000"/>
          </a:xfrm>
          <a:prstGeom prst="rect">
            <a:avLst/>
          </a:prstGeom>
        </p:spPr>
        <p:txBody>
          <a:bodyPr anchorCtr="0" anchor="b" bIns="91425" lIns="91425" spcFirstLastPara="1" rIns="91425" wrap="square" tIns="91425">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p:txBody>
      </p:sp>
      <p:sp>
        <p:nvSpPr>
          <p:cNvPr id="126" name="Google Shape;126;p9"/>
          <p:cNvSpPr txBox="1"/>
          <p:nvPr>
            <p:ph idx="1" type="body"/>
          </p:nvPr>
        </p:nvSpPr>
        <p:spPr>
          <a:xfrm>
            <a:off x="1067100" y="1676800"/>
            <a:ext cx="2024100" cy="3249000"/>
          </a:xfrm>
          <a:prstGeom prst="rect">
            <a:avLst/>
          </a:prstGeom>
        </p:spPr>
        <p:txBody>
          <a:bodyPr anchorCtr="0" anchor="t" bIns="91425" lIns="91425" spcFirstLastPara="1" rIns="91425" wrap="square" tIns="91425">
            <a:noAutofit/>
          </a:bodyPr>
          <a:lstStyle>
            <a:lvl1pPr indent="-330200" lvl="0" marL="457200" rtl="0">
              <a:spcBef>
                <a:spcPts val="600"/>
              </a:spcBef>
              <a:spcAft>
                <a:spcPts val="0"/>
              </a:spcAft>
              <a:buSzPts val="1600"/>
              <a:buChar char="›"/>
              <a:defRPr sz="1600"/>
            </a:lvl1pPr>
            <a:lvl2pPr indent="-330200" lvl="1" marL="914400" rtl="0">
              <a:spcBef>
                <a:spcPts val="0"/>
              </a:spcBef>
              <a:spcAft>
                <a:spcPts val="0"/>
              </a:spcAft>
              <a:buSzPts val="1600"/>
              <a:buChar char="›"/>
              <a:defRPr sz="1600"/>
            </a:lvl2pPr>
            <a:lvl3pPr indent="-330200" lvl="2" marL="1371600" rtl="0">
              <a:spcBef>
                <a:spcPts val="0"/>
              </a:spcBef>
              <a:spcAft>
                <a:spcPts val="0"/>
              </a:spcAft>
              <a:buSzPts val="1600"/>
              <a:buChar char="›"/>
              <a:defRPr sz="1600"/>
            </a:lvl3pPr>
            <a:lvl4pPr indent="-330200" lvl="3" marL="1828800" rtl="0">
              <a:spcBef>
                <a:spcPts val="0"/>
              </a:spcBef>
              <a:spcAft>
                <a:spcPts val="0"/>
              </a:spcAft>
              <a:buSzPts val="1600"/>
              <a:buChar char="›"/>
              <a:defRPr sz="1600"/>
            </a:lvl4pPr>
            <a:lvl5pPr indent="-330200" lvl="4" marL="2286000" rtl="0">
              <a:spcBef>
                <a:spcPts val="0"/>
              </a:spcBef>
              <a:spcAft>
                <a:spcPts val="0"/>
              </a:spcAft>
              <a:buSzPts val="1600"/>
              <a:buChar char="›"/>
              <a:defRPr sz="1600"/>
            </a:lvl5pPr>
            <a:lvl6pPr indent="-330200" lvl="5" marL="2743200" rtl="0">
              <a:spcBef>
                <a:spcPts val="0"/>
              </a:spcBef>
              <a:spcAft>
                <a:spcPts val="0"/>
              </a:spcAft>
              <a:buSzPts val="1600"/>
              <a:buChar char="›"/>
              <a:defRPr sz="1600"/>
            </a:lvl6pPr>
            <a:lvl7pPr indent="-330200" lvl="6" marL="3200400" rtl="0">
              <a:spcBef>
                <a:spcPts val="0"/>
              </a:spcBef>
              <a:spcAft>
                <a:spcPts val="0"/>
              </a:spcAft>
              <a:buSzPts val="1600"/>
              <a:buChar char="›"/>
              <a:defRPr sz="1600"/>
            </a:lvl7pPr>
            <a:lvl8pPr indent="-330200" lvl="7" marL="3657600" rtl="0">
              <a:spcBef>
                <a:spcPts val="0"/>
              </a:spcBef>
              <a:spcAft>
                <a:spcPts val="0"/>
              </a:spcAft>
              <a:buSzPts val="1600"/>
              <a:buChar char="›"/>
              <a:defRPr sz="1600"/>
            </a:lvl8pPr>
            <a:lvl9pPr indent="-330200" lvl="8" marL="4114800" rtl="0">
              <a:spcBef>
                <a:spcPts val="0"/>
              </a:spcBef>
              <a:spcAft>
                <a:spcPts val="0"/>
              </a:spcAft>
              <a:buSzPts val="1600"/>
              <a:buChar char="»"/>
              <a:defRPr sz="1600"/>
            </a:lvl9pPr>
          </a:lstStyle>
          <a:p/>
        </p:txBody>
      </p:sp>
      <p:sp>
        <p:nvSpPr>
          <p:cNvPr id="127" name="Google Shape;127;p9"/>
          <p:cNvSpPr txBox="1"/>
          <p:nvPr>
            <p:ph idx="2" type="body"/>
          </p:nvPr>
        </p:nvSpPr>
        <p:spPr>
          <a:xfrm>
            <a:off x="3194801" y="1676800"/>
            <a:ext cx="2024100" cy="3249000"/>
          </a:xfrm>
          <a:prstGeom prst="rect">
            <a:avLst/>
          </a:prstGeom>
        </p:spPr>
        <p:txBody>
          <a:bodyPr anchorCtr="0" anchor="t" bIns="91425" lIns="91425" spcFirstLastPara="1" rIns="91425" wrap="square" tIns="91425">
            <a:noAutofit/>
          </a:bodyPr>
          <a:lstStyle>
            <a:lvl1pPr indent="-330200" lvl="0" marL="457200" rtl="0">
              <a:spcBef>
                <a:spcPts val="600"/>
              </a:spcBef>
              <a:spcAft>
                <a:spcPts val="0"/>
              </a:spcAft>
              <a:buSzPts val="1600"/>
              <a:buChar char="›"/>
              <a:defRPr sz="1600"/>
            </a:lvl1pPr>
            <a:lvl2pPr indent="-330200" lvl="1" marL="914400" rtl="0">
              <a:spcBef>
                <a:spcPts val="0"/>
              </a:spcBef>
              <a:spcAft>
                <a:spcPts val="0"/>
              </a:spcAft>
              <a:buSzPts val="1600"/>
              <a:buChar char="›"/>
              <a:defRPr sz="1600"/>
            </a:lvl2pPr>
            <a:lvl3pPr indent="-330200" lvl="2" marL="1371600" rtl="0">
              <a:spcBef>
                <a:spcPts val="0"/>
              </a:spcBef>
              <a:spcAft>
                <a:spcPts val="0"/>
              </a:spcAft>
              <a:buSzPts val="1600"/>
              <a:buChar char="›"/>
              <a:defRPr sz="1600"/>
            </a:lvl3pPr>
            <a:lvl4pPr indent="-330200" lvl="3" marL="1828800" rtl="0">
              <a:spcBef>
                <a:spcPts val="0"/>
              </a:spcBef>
              <a:spcAft>
                <a:spcPts val="0"/>
              </a:spcAft>
              <a:buSzPts val="1600"/>
              <a:buChar char="›"/>
              <a:defRPr sz="1600"/>
            </a:lvl4pPr>
            <a:lvl5pPr indent="-330200" lvl="4" marL="2286000" rtl="0">
              <a:spcBef>
                <a:spcPts val="0"/>
              </a:spcBef>
              <a:spcAft>
                <a:spcPts val="0"/>
              </a:spcAft>
              <a:buSzPts val="1600"/>
              <a:buChar char="›"/>
              <a:defRPr sz="1600"/>
            </a:lvl5pPr>
            <a:lvl6pPr indent="-330200" lvl="5" marL="2743200" rtl="0">
              <a:spcBef>
                <a:spcPts val="0"/>
              </a:spcBef>
              <a:spcAft>
                <a:spcPts val="0"/>
              </a:spcAft>
              <a:buSzPts val="1600"/>
              <a:buChar char="›"/>
              <a:defRPr sz="1600"/>
            </a:lvl6pPr>
            <a:lvl7pPr indent="-330200" lvl="6" marL="3200400" rtl="0">
              <a:spcBef>
                <a:spcPts val="0"/>
              </a:spcBef>
              <a:spcAft>
                <a:spcPts val="0"/>
              </a:spcAft>
              <a:buSzPts val="1600"/>
              <a:buChar char="›"/>
              <a:defRPr sz="1600"/>
            </a:lvl7pPr>
            <a:lvl8pPr indent="-330200" lvl="7" marL="3657600" rtl="0">
              <a:spcBef>
                <a:spcPts val="0"/>
              </a:spcBef>
              <a:spcAft>
                <a:spcPts val="0"/>
              </a:spcAft>
              <a:buSzPts val="1600"/>
              <a:buChar char="›"/>
              <a:defRPr sz="1600"/>
            </a:lvl8pPr>
            <a:lvl9pPr indent="-330200" lvl="8" marL="4114800" rtl="0">
              <a:spcBef>
                <a:spcPts val="0"/>
              </a:spcBef>
              <a:spcAft>
                <a:spcPts val="0"/>
              </a:spcAft>
              <a:buSzPts val="1600"/>
              <a:buChar char="»"/>
              <a:defRPr sz="1600"/>
            </a:lvl9pPr>
          </a:lstStyle>
          <a:p/>
        </p:txBody>
      </p:sp>
      <p:sp>
        <p:nvSpPr>
          <p:cNvPr id="128" name="Google Shape;128;p9"/>
          <p:cNvSpPr txBox="1"/>
          <p:nvPr>
            <p:ph idx="3" type="body"/>
          </p:nvPr>
        </p:nvSpPr>
        <p:spPr>
          <a:xfrm>
            <a:off x="5322501" y="1676800"/>
            <a:ext cx="2024100" cy="3249000"/>
          </a:xfrm>
          <a:prstGeom prst="rect">
            <a:avLst/>
          </a:prstGeom>
        </p:spPr>
        <p:txBody>
          <a:bodyPr anchorCtr="0" anchor="t" bIns="91425" lIns="91425" spcFirstLastPara="1" rIns="91425" wrap="square" tIns="91425">
            <a:noAutofit/>
          </a:bodyPr>
          <a:lstStyle>
            <a:lvl1pPr indent="-330200" lvl="0" marL="457200" rtl="0">
              <a:spcBef>
                <a:spcPts val="600"/>
              </a:spcBef>
              <a:spcAft>
                <a:spcPts val="0"/>
              </a:spcAft>
              <a:buSzPts val="1600"/>
              <a:buChar char="›"/>
              <a:defRPr sz="1600"/>
            </a:lvl1pPr>
            <a:lvl2pPr indent="-330200" lvl="1" marL="914400" rtl="0">
              <a:spcBef>
                <a:spcPts val="0"/>
              </a:spcBef>
              <a:spcAft>
                <a:spcPts val="0"/>
              </a:spcAft>
              <a:buSzPts val="1600"/>
              <a:buChar char="›"/>
              <a:defRPr sz="1600"/>
            </a:lvl2pPr>
            <a:lvl3pPr indent="-330200" lvl="2" marL="1371600" rtl="0">
              <a:spcBef>
                <a:spcPts val="0"/>
              </a:spcBef>
              <a:spcAft>
                <a:spcPts val="0"/>
              </a:spcAft>
              <a:buSzPts val="1600"/>
              <a:buChar char="›"/>
              <a:defRPr sz="1600"/>
            </a:lvl3pPr>
            <a:lvl4pPr indent="-330200" lvl="3" marL="1828800" rtl="0">
              <a:spcBef>
                <a:spcPts val="0"/>
              </a:spcBef>
              <a:spcAft>
                <a:spcPts val="0"/>
              </a:spcAft>
              <a:buSzPts val="1600"/>
              <a:buChar char="›"/>
              <a:defRPr sz="1600"/>
            </a:lvl4pPr>
            <a:lvl5pPr indent="-330200" lvl="4" marL="2286000" rtl="0">
              <a:spcBef>
                <a:spcPts val="0"/>
              </a:spcBef>
              <a:spcAft>
                <a:spcPts val="0"/>
              </a:spcAft>
              <a:buSzPts val="1600"/>
              <a:buChar char="›"/>
              <a:defRPr sz="1600"/>
            </a:lvl5pPr>
            <a:lvl6pPr indent="-330200" lvl="5" marL="2743200" rtl="0">
              <a:spcBef>
                <a:spcPts val="0"/>
              </a:spcBef>
              <a:spcAft>
                <a:spcPts val="0"/>
              </a:spcAft>
              <a:buSzPts val="1600"/>
              <a:buChar char="›"/>
              <a:defRPr sz="1600"/>
            </a:lvl6pPr>
            <a:lvl7pPr indent="-330200" lvl="6" marL="3200400" rtl="0">
              <a:spcBef>
                <a:spcPts val="0"/>
              </a:spcBef>
              <a:spcAft>
                <a:spcPts val="0"/>
              </a:spcAft>
              <a:buSzPts val="1600"/>
              <a:buChar char="›"/>
              <a:defRPr sz="1600"/>
            </a:lvl7pPr>
            <a:lvl8pPr indent="-330200" lvl="7" marL="3657600" rtl="0">
              <a:spcBef>
                <a:spcPts val="0"/>
              </a:spcBef>
              <a:spcAft>
                <a:spcPts val="0"/>
              </a:spcAft>
              <a:buSzPts val="1600"/>
              <a:buChar char="›"/>
              <a:defRPr sz="1600"/>
            </a:lvl8pPr>
            <a:lvl9pPr indent="-330200" lvl="8" marL="4114800" rtl="0">
              <a:spcBef>
                <a:spcPts val="0"/>
              </a:spcBef>
              <a:spcAft>
                <a:spcPts val="0"/>
              </a:spcAft>
              <a:buSzPts val="1600"/>
              <a:buChar char="»"/>
              <a:defRPr sz="1600"/>
            </a:lvl9pPr>
          </a:lstStyle>
          <a:p/>
        </p:txBody>
      </p:sp>
      <p:grpSp>
        <p:nvGrpSpPr>
          <p:cNvPr id="129" name="Google Shape;129;p9"/>
          <p:cNvGrpSpPr/>
          <p:nvPr/>
        </p:nvGrpSpPr>
        <p:grpSpPr>
          <a:xfrm>
            <a:off x="7395202" y="-6"/>
            <a:ext cx="1748884" cy="4013021"/>
            <a:chOff x="7395202" y="-6"/>
            <a:chExt cx="1748884" cy="4013021"/>
          </a:xfrm>
        </p:grpSpPr>
        <p:sp>
          <p:nvSpPr>
            <p:cNvPr id="130" name="Google Shape;130;p9"/>
            <p:cNvSpPr/>
            <p:nvPr/>
          </p:nvSpPr>
          <p:spPr>
            <a:xfrm flipH="1" rot="5400000">
              <a:off x="7471942" y="406044"/>
              <a:ext cx="2078100" cy="1266000"/>
            </a:xfrm>
            <a:prstGeom prst="parallelogram">
              <a:avLst>
                <a:gd fmla="val 81897" name="adj"/>
              </a:avLst>
            </a:prstGeom>
            <a:gradFill>
              <a:gsLst>
                <a:gs pos="0">
                  <a:srgbClr val="CC3399"/>
                </a:gs>
                <a:gs pos="100000">
                  <a:srgbClr val="6699FF"/>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31" name="Google Shape;131;p9"/>
            <p:cNvSpPr/>
            <p:nvPr/>
          </p:nvSpPr>
          <p:spPr>
            <a:xfrm flipH="1" rot="5400000">
              <a:off x="7072800" y="1666234"/>
              <a:ext cx="2574300" cy="1568100"/>
            </a:xfrm>
            <a:prstGeom prst="parallelogram">
              <a:avLst>
                <a:gd fmla="val 81897" name="adj"/>
              </a:avLst>
            </a:prstGeom>
            <a:gradFill>
              <a:gsLst>
                <a:gs pos="0">
                  <a:srgbClr val="33CCCC"/>
                </a:gs>
                <a:gs pos="100000">
                  <a:srgbClr val="66FF33"/>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32" name="Google Shape;132;p9"/>
            <p:cNvSpPr/>
            <p:nvPr/>
          </p:nvSpPr>
          <p:spPr>
            <a:xfrm rot="-5400000">
              <a:off x="8020587" y="2718092"/>
              <a:ext cx="1396200" cy="850800"/>
            </a:xfrm>
            <a:prstGeom prst="parallelogram">
              <a:avLst>
                <a:gd fmla="val 81897" name="adj"/>
              </a:avLst>
            </a:prstGeom>
            <a:gradFill>
              <a:gsLst>
                <a:gs pos="0">
                  <a:srgbClr val="FF0066"/>
                </a:gs>
                <a:gs pos="100000">
                  <a:srgbClr val="FF9900"/>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33" name="Google Shape;133;p9"/>
            <p:cNvSpPr/>
            <p:nvPr/>
          </p:nvSpPr>
          <p:spPr>
            <a:xfrm rot="-5400000">
              <a:off x="7178152" y="542730"/>
              <a:ext cx="1110900" cy="676800"/>
            </a:xfrm>
            <a:prstGeom prst="parallelogram">
              <a:avLst>
                <a:gd fmla="val 81897" name="adj"/>
              </a:avLst>
            </a:prstGeom>
            <a:solidFill>
              <a:srgbClr val="FFFFFF">
                <a:alpha val="14229"/>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34" name="Google Shape;134;p9"/>
            <p:cNvSpPr/>
            <p:nvPr/>
          </p:nvSpPr>
          <p:spPr>
            <a:xfrm flipH="1" rot="-5400000">
              <a:off x="8242801" y="3381815"/>
              <a:ext cx="784500" cy="4779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grpSp>
      <p:grpSp>
        <p:nvGrpSpPr>
          <p:cNvPr id="135" name="Google Shape;135;p9"/>
          <p:cNvGrpSpPr/>
          <p:nvPr/>
        </p:nvGrpSpPr>
        <p:grpSpPr>
          <a:xfrm>
            <a:off x="3" y="2738679"/>
            <a:ext cx="722480" cy="2404814"/>
            <a:chOff x="3" y="2750304"/>
            <a:chExt cx="722480" cy="2404814"/>
          </a:xfrm>
        </p:grpSpPr>
        <p:sp>
          <p:nvSpPr>
            <p:cNvPr id="136" name="Google Shape;136;p9"/>
            <p:cNvSpPr/>
            <p:nvPr/>
          </p:nvSpPr>
          <p:spPr>
            <a:xfrm flipH="1" rot="5400000">
              <a:off x="-231667" y="3341328"/>
              <a:ext cx="1185900" cy="722400"/>
            </a:xfrm>
            <a:prstGeom prst="parallelogram">
              <a:avLst>
                <a:gd fmla="val 81897" name="adj"/>
              </a:avLst>
            </a:prstGeom>
            <a:gradFill>
              <a:gsLst>
                <a:gs pos="0">
                  <a:srgbClr val="CC3399"/>
                </a:gs>
                <a:gs pos="100000">
                  <a:srgbClr val="6699FF"/>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37" name="Google Shape;137;p9"/>
            <p:cNvSpPr/>
            <p:nvPr/>
          </p:nvSpPr>
          <p:spPr>
            <a:xfrm rot="5400000">
              <a:off x="-158106" y="3063820"/>
              <a:ext cx="808800" cy="492300"/>
            </a:xfrm>
            <a:prstGeom prst="parallelogram">
              <a:avLst>
                <a:gd fmla="val 81897" name="adj"/>
              </a:avLst>
            </a:prstGeom>
            <a:gradFill>
              <a:gsLst>
                <a:gs pos="0">
                  <a:srgbClr val="33CCCC"/>
                </a:gs>
                <a:gs pos="100000">
                  <a:srgbClr val="66FF33"/>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38" name="Google Shape;138;p9"/>
            <p:cNvSpPr/>
            <p:nvPr/>
          </p:nvSpPr>
          <p:spPr>
            <a:xfrm flipH="1" rot="-5400000">
              <a:off x="-173395" y="4440518"/>
              <a:ext cx="888000" cy="541200"/>
            </a:xfrm>
            <a:prstGeom prst="parallelogram">
              <a:avLst>
                <a:gd fmla="val 81897" name="adj"/>
              </a:avLst>
            </a:prstGeom>
            <a:gradFill>
              <a:gsLst>
                <a:gs pos="0">
                  <a:srgbClr val="FF0066"/>
                </a:gs>
                <a:gs pos="100000">
                  <a:srgbClr val="FF9900"/>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39" name="Google Shape;139;p9"/>
            <p:cNvSpPr/>
            <p:nvPr/>
          </p:nvSpPr>
          <p:spPr>
            <a:xfrm rot="-5400000">
              <a:off x="-120147" y="2870454"/>
              <a:ext cx="614700" cy="374400"/>
            </a:xfrm>
            <a:prstGeom prst="parallelogram">
              <a:avLst>
                <a:gd fmla="val 81897" name="adj"/>
              </a:avLst>
            </a:prstGeom>
            <a:solidFill>
              <a:srgbClr val="FFFFFF">
                <a:alpha val="14229"/>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40" name="Google Shape;140;p9"/>
            <p:cNvSpPr/>
            <p:nvPr/>
          </p:nvSpPr>
          <p:spPr>
            <a:xfrm flipH="1" rot="-5400000">
              <a:off x="228056" y="4058304"/>
              <a:ext cx="614400" cy="3744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grpSp>
      <p:sp>
        <p:nvSpPr>
          <p:cNvPr id="141" name="Google Shape;141;p9"/>
          <p:cNvSpPr txBox="1"/>
          <p:nvPr>
            <p:ph idx="12" type="sldNum"/>
          </p:nvPr>
        </p:nvSpPr>
        <p:spPr>
          <a:xfrm>
            <a:off x="8556775" y="4812625"/>
            <a:ext cx="587100" cy="3309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142" name="Shape 142"/>
        <p:cNvGrpSpPr/>
        <p:nvPr/>
      </p:nvGrpSpPr>
      <p:grpSpPr>
        <a:xfrm>
          <a:off x="0" y="0"/>
          <a:ext cx="0" cy="0"/>
          <a:chOff x="0" y="0"/>
          <a:chExt cx="0" cy="0"/>
        </a:xfrm>
      </p:grpSpPr>
      <p:sp>
        <p:nvSpPr>
          <p:cNvPr id="143" name="Google Shape;143;p10"/>
          <p:cNvSpPr txBox="1"/>
          <p:nvPr>
            <p:ph type="title"/>
          </p:nvPr>
        </p:nvSpPr>
        <p:spPr>
          <a:xfrm>
            <a:off x="1067088" y="912850"/>
            <a:ext cx="5972100" cy="636000"/>
          </a:xfrm>
          <a:prstGeom prst="rect">
            <a:avLst/>
          </a:prstGeom>
        </p:spPr>
        <p:txBody>
          <a:bodyPr anchorCtr="0" anchor="b"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grpSp>
        <p:nvGrpSpPr>
          <p:cNvPr id="144" name="Google Shape;144;p10"/>
          <p:cNvGrpSpPr/>
          <p:nvPr/>
        </p:nvGrpSpPr>
        <p:grpSpPr>
          <a:xfrm>
            <a:off x="7395202" y="-6"/>
            <a:ext cx="1748884" cy="4013021"/>
            <a:chOff x="7395202" y="-6"/>
            <a:chExt cx="1748884" cy="4013021"/>
          </a:xfrm>
        </p:grpSpPr>
        <p:sp>
          <p:nvSpPr>
            <p:cNvPr id="145" name="Google Shape;145;p10"/>
            <p:cNvSpPr/>
            <p:nvPr/>
          </p:nvSpPr>
          <p:spPr>
            <a:xfrm flipH="1" rot="5400000">
              <a:off x="7471942" y="406044"/>
              <a:ext cx="2078100" cy="1266000"/>
            </a:xfrm>
            <a:prstGeom prst="parallelogram">
              <a:avLst>
                <a:gd fmla="val 81897" name="adj"/>
              </a:avLst>
            </a:prstGeom>
            <a:gradFill>
              <a:gsLst>
                <a:gs pos="0">
                  <a:srgbClr val="CC3399"/>
                </a:gs>
                <a:gs pos="100000">
                  <a:srgbClr val="6699FF"/>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46" name="Google Shape;146;p10"/>
            <p:cNvSpPr/>
            <p:nvPr/>
          </p:nvSpPr>
          <p:spPr>
            <a:xfrm flipH="1" rot="5400000">
              <a:off x="7072800" y="1666234"/>
              <a:ext cx="2574300" cy="1568100"/>
            </a:xfrm>
            <a:prstGeom prst="parallelogram">
              <a:avLst>
                <a:gd fmla="val 81897" name="adj"/>
              </a:avLst>
            </a:prstGeom>
            <a:gradFill>
              <a:gsLst>
                <a:gs pos="0">
                  <a:srgbClr val="33CCCC"/>
                </a:gs>
                <a:gs pos="100000">
                  <a:srgbClr val="66FF33"/>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47" name="Google Shape;147;p10"/>
            <p:cNvSpPr/>
            <p:nvPr/>
          </p:nvSpPr>
          <p:spPr>
            <a:xfrm rot="-5400000">
              <a:off x="8020587" y="2718092"/>
              <a:ext cx="1396200" cy="850800"/>
            </a:xfrm>
            <a:prstGeom prst="parallelogram">
              <a:avLst>
                <a:gd fmla="val 81897" name="adj"/>
              </a:avLst>
            </a:prstGeom>
            <a:gradFill>
              <a:gsLst>
                <a:gs pos="0">
                  <a:srgbClr val="FF0066"/>
                </a:gs>
                <a:gs pos="100000">
                  <a:srgbClr val="FF9900"/>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48" name="Google Shape;148;p10"/>
            <p:cNvSpPr/>
            <p:nvPr/>
          </p:nvSpPr>
          <p:spPr>
            <a:xfrm rot="-5400000">
              <a:off x="7178152" y="542730"/>
              <a:ext cx="1110900" cy="676800"/>
            </a:xfrm>
            <a:prstGeom prst="parallelogram">
              <a:avLst>
                <a:gd fmla="val 81897" name="adj"/>
              </a:avLst>
            </a:prstGeom>
            <a:solidFill>
              <a:srgbClr val="FFFFFF">
                <a:alpha val="14229"/>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49" name="Google Shape;149;p10"/>
            <p:cNvSpPr/>
            <p:nvPr/>
          </p:nvSpPr>
          <p:spPr>
            <a:xfrm flipH="1" rot="-5400000">
              <a:off x="8242801" y="3381815"/>
              <a:ext cx="784500" cy="4779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grpSp>
      <p:grpSp>
        <p:nvGrpSpPr>
          <p:cNvPr id="150" name="Google Shape;150;p10"/>
          <p:cNvGrpSpPr/>
          <p:nvPr/>
        </p:nvGrpSpPr>
        <p:grpSpPr>
          <a:xfrm>
            <a:off x="3" y="2738679"/>
            <a:ext cx="722480" cy="2404814"/>
            <a:chOff x="3" y="2750304"/>
            <a:chExt cx="722480" cy="2404814"/>
          </a:xfrm>
        </p:grpSpPr>
        <p:sp>
          <p:nvSpPr>
            <p:cNvPr id="151" name="Google Shape;151;p10"/>
            <p:cNvSpPr/>
            <p:nvPr/>
          </p:nvSpPr>
          <p:spPr>
            <a:xfrm flipH="1" rot="5400000">
              <a:off x="-231667" y="3341328"/>
              <a:ext cx="1185900" cy="722400"/>
            </a:xfrm>
            <a:prstGeom prst="parallelogram">
              <a:avLst>
                <a:gd fmla="val 81897" name="adj"/>
              </a:avLst>
            </a:prstGeom>
            <a:gradFill>
              <a:gsLst>
                <a:gs pos="0">
                  <a:srgbClr val="CC3399"/>
                </a:gs>
                <a:gs pos="100000">
                  <a:srgbClr val="6699FF"/>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52" name="Google Shape;152;p10"/>
            <p:cNvSpPr/>
            <p:nvPr/>
          </p:nvSpPr>
          <p:spPr>
            <a:xfrm rot="5400000">
              <a:off x="-158106" y="3063820"/>
              <a:ext cx="808800" cy="492300"/>
            </a:xfrm>
            <a:prstGeom prst="parallelogram">
              <a:avLst>
                <a:gd fmla="val 81897" name="adj"/>
              </a:avLst>
            </a:prstGeom>
            <a:gradFill>
              <a:gsLst>
                <a:gs pos="0">
                  <a:srgbClr val="33CCCC"/>
                </a:gs>
                <a:gs pos="100000">
                  <a:srgbClr val="66FF33"/>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53" name="Google Shape;153;p10"/>
            <p:cNvSpPr/>
            <p:nvPr/>
          </p:nvSpPr>
          <p:spPr>
            <a:xfrm flipH="1" rot="-5400000">
              <a:off x="-173395" y="4440518"/>
              <a:ext cx="888000" cy="541200"/>
            </a:xfrm>
            <a:prstGeom prst="parallelogram">
              <a:avLst>
                <a:gd fmla="val 81897" name="adj"/>
              </a:avLst>
            </a:prstGeom>
            <a:gradFill>
              <a:gsLst>
                <a:gs pos="0">
                  <a:srgbClr val="FF0066"/>
                </a:gs>
                <a:gs pos="100000">
                  <a:srgbClr val="FF9900"/>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54" name="Google Shape;154;p10"/>
            <p:cNvSpPr/>
            <p:nvPr/>
          </p:nvSpPr>
          <p:spPr>
            <a:xfrm rot="-5400000">
              <a:off x="-120147" y="2870454"/>
              <a:ext cx="614700" cy="374400"/>
            </a:xfrm>
            <a:prstGeom prst="parallelogram">
              <a:avLst>
                <a:gd fmla="val 81897" name="adj"/>
              </a:avLst>
            </a:prstGeom>
            <a:solidFill>
              <a:srgbClr val="FFFFFF">
                <a:alpha val="14229"/>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55" name="Google Shape;155;p10"/>
            <p:cNvSpPr/>
            <p:nvPr/>
          </p:nvSpPr>
          <p:spPr>
            <a:xfrm flipH="1" rot="-5400000">
              <a:off x="228056" y="4058304"/>
              <a:ext cx="614400" cy="3744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grpSp>
      <p:sp>
        <p:nvSpPr>
          <p:cNvPr id="156" name="Google Shape;156;p10"/>
          <p:cNvSpPr txBox="1"/>
          <p:nvPr>
            <p:ph idx="12" type="sldNum"/>
          </p:nvPr>
        </p:nvSpPr>
        <p:spPr>
          <a:xfrm>
            <a:off x="8556775" y="4812625"/>
            <a:ext cx="587100" cy="3309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157" name="Shape 157"/>
        <p:cNvGrpSpPr/>
        <p:nvPr/>
      </p:nvGrpSpPr>
      <p:grpSpPr>
        <a:xfrm>
          <a:off x="0" y="0"/>
          <a:ext cx="0" cy="0"/>
          <a:chOff x="0" y="0"/>
          <a:chExt cx="0" cy="0"/>
        </a:xfrm>
      </p:grpSpPr>
      <p:sp>
        <p:nvSpPr>
          <p:cNvPr id="158" name="Google Shape;158;p11"/>
          <p:cNvSpPr txBox="1"/>
          <p:nvPr>
            <p:ph idx="1" type="body"/>
          </p:nvPr>
        </p:nvSpPr>
        <p:spPr>
          <a:xfrm>
            <a:off x="1236500" y="4406300"/>
            <a:ext cx="6671100" cy="519600"/>
          </a:xfrm>
          <a:prstGeom prst="rect">
            <a:avLst/>
          </a:prstGeom>
        </p:spPr>
        <p:txBody>
          <a:bodyPr anchorCtr="0" anchor="t" bIns="91425" lIns="91425" spcFirstLastPara="1" rIns="91425" wrap="square" tIns="91425">
            <a:noAutofit/>
          </a:bodyPr>
          <a:lstStyle>
            <a:lvl1pPr indent="-228600" lvl="0" marL="457200">
              <a:spcBef>
                <a:spcPts val="360"/>
              </a:spcBef>
              <a:spcAft>
                <a:spcPts val="0"/>
              </a:spcAft>
              <a:buSzPts val="1800"/>
              <a:buNone/>
              <a:defRPr b="1" sz="1800"/>
            </a:lvl1pPr>
          </a:lstStyle>
          <a:p/>
        </p:txBody>
      </p:sp>
      <p:grpSp>
        <p:nvGrpSpPr>
          <p:cNvPr id="159" name="Google Shape;159;p11"/>
          <p:cNvGrpSpPr/>
          <p:nvPr/>
        </p:nvGrpSpPr>
        <p:grpSpPr>
          <a:xfrm>
            <a:off x="7395202" y="-6"/>
            <a:ext cx="1748884" cy="4013021"/>
            <a:chOff x="7395202" y="-6"/>
            <a:chExt cx="1748884" cy="4013021"/>
          </a:xfrm>
        </p:grpSpPr>
        <p:sp>
          <p:nvSpPr>
            <p:cNvPr id="160" name="Google Shape;160;p11"/>
            <p:cNvSpPr/>
            <p:nvPr/>
          </p:nvSpPr>
          <p:spPr>
            <a:xfrm flipH="1" rot="5400000">
              <a:off x="7471942" y="406044"/>
              <a:ext cx="2078100" cy="1266000"/>
            </a:xfrm>
            <a:prstGeom prst="parallelogram">
              <a:avLst>
                <a:gd fmla="val 81897" name="adj"/>
              </a:avLst>
            </a:prstGeom>
            <a:gradFill>
              <a:gsLst>
                <a:gs pos="0">
                  <a:srgbClr val="CC3399"/>
                </a:gs>
                <a:gs pos="100000">
                  <a:srgbClr val="6699FF"/>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61" name="Google Shape;161;p11"/>
            <p:cNvSpPr/>
            <p:nvPr/>
          </p:nvSpPr>
          <p:spPr>
            <a:xfrm flipH="1" rot="5400000">
              <a:off x="7072800" y="1666234"/>
              <a:ext cx="2574300" cy="1568100"/>
            </a:xfrm>
            <a:prstGeom prst="parallelogram">
              <a:avLst>
                <a:gd fmla="val 81897" name="adj"/>
              </a:avLst>
            </a:prstGeom>
            <a:gradFill>
              <a:gsLst>
                <a:gs pos="0">
                  <a:srgbClr val="33CCCC"/>
                </a:gs>
                <a:gs pos="100000">
                  <a:srgbClr val="66FF33"/>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62" name="Google Shape;162;p11"/>
            <p:cNvSpPr/>
            <p:nvPr/>
          </p:nvSpPr>
          <p:spPr>
            <a:xfrm rot="-5400000">
              <a:off x="8020587" y="2718092"/>
              <a:ext cx="1396200" cy="850800"/>
            </a:xfrm>
            <a:prstGeom prst="parallelogram">
              <a:avLst>
                <a:gd fmla="val 81897" name="adj"/>
              </a:avLst>
            </a:prstGeom>
            <a:gradFill>
              <a:gsLst>
                <a:gs pos="0">
                  <a:srgbClr val="FF0066"/>
                </a:gs>
                <a:gs pos="100000">
                  <a:srgbClr val="FF9900"/>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63" name="Google Shape;163;p11"/>
            <p:cNvSpPr/>
            <p:nvPr/>
          </p:nvSpPr>
          <p:spPr>
            <a:xfrm rot="-5400000">
              <a:off x="7178152" y="542730"/>
              <a:ext cx="1110900" cy="676800"/>
            </a:xfrm>
            <a:prstGeom prst="parallelogram">
              <a:avLst>
                <a:gd fmla="val 81897" name="adj"/>
              </a:avLst>
            </a:prstGeom>
            <a:solidFill>
              <a:srgbClr val="FFFFFF">
                <a:alpha val="14229"/>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64" name="Google Shape;164;p11"/>
            <p:cNvSpPr/>
            <p:nvPr/>
          </p:nvSpPr>
          <p:spPr>
            <a:xfrm flipH="1" rot="-5400000">
              <a:off x="8242801" y="3381815"/>
              <a:ext cx="784500" cy="4779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grpSp>
      <p:grpSp>
        <p:nvGrpSpPr>
          <p:cNvPr id="165" name="Google Shape;165;p11"/>
          <p:cNvGrpSpPr/>
          <p:nvPr/>
        </p:nvGrpSpPr>
        <p:grpSpPr>
          <a:xfrm>
            <a:off x="3" y="2738679"/>
            <a:ext cx="722480" cy="2404814"/>
            <a:chOff x="3" y="2750304"/>
            <a:chExt cx="722480" cy="2404814"/>
          </a:xfrm>
        </p:grpSpPr>
        <p:sp>
          <p:nvSpPr>
            <p:cNvPr id="166" name="Google Shape;166;p11"/>
            <p:cNvSpPr/>
            <p:nvPr/>
          </p:nvSpPr>
          <p:spPr>
            <a:xfrm flipH="1" rot="5400000">
              <a:off x="-231667" y="3341328"/>
              <a:ext cx="1185900" cy="722400"/>
            </a:xfrm>
            <a:prstGeom prst="parallelogram">
              <a:avLst>
                <a:gd fmla="val 81897" name="adj"/>
              </a:avLst>
            </a:prstGeom>
            <a:gradFill>
              <a:gsLst>
                <a:gs pos="0">
                  <a:srgbClr val="CC3399"/>
                </a:gs>
                <a:gs pos="100000">
                  <a:srgbClr val="6699FF"/>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67" name="Google Shape;167;p11"/>
            <p:cNvSpPr/>
            <p:nvPr/>
          </p:nvSpPr>
          <p:spPr>
            <a:xfrm rot="5400000">
              <a:off x="-158106" y="3063820"/>
              <a:ext cx="808800" cy="492300"/>
            </a:xfrm>
            <a:prstGeom prst="parallelogram">
              <a:avLst>
                <a:gd fmla="val 81897" name="adj"/>
              </a:avLst>
            </a:prstGeom>
            <a:gradFill>
              <a:gsLst>
                <a:gs pos="0">
                  <a:srgbClr val="33CCCC"/>
                </a:gs>
                <a:gs pos="100000">
                  <a:srgbClr val="66FF33"/>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68" name="Google Shape;168;p11"/>
            <p:cNvSpPr/>
            <p:nvPr/>
          </p:nvSpPr>
          <p:spPr>
            <a:xfrm flipH="1" rot="-5400000">
              <a:off x="-173395" y="4440518"/>
              <a:ext cx="888000" cy="541200"/>
            </a:xfrm>
            <a:prstGeom prst="parallelogram">
              <a:avLst>
                <a:gd fmla="val 81897" name="adj"/>
              </a:avLst>
            </a:prstGeom>
            <a:gradFill>
              <a:gsLst>
                <a:gs pos="0">
                  <a:srgbClr val="FF0066"/>
                </a:gs>
                <a:gs pos="100000">
                  <a:srgbClr val="FF9900"/>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69" name="Google Shape;169;p11"/>
            <p:cNvSpPr/>
            <p:nvPr/>
          </p:nvSpPr>
          <p:spPr>
            <a:xfrm rot="-5400000">
              <a:off x="-120147" y="2870454"/>
              <a:ext cx="614700" cy="374400"/>
            </a:xfrm>
            <a:prstGeom prst="parallelogram">
              <a:avLst>
                <a:gd fmla="val 81897" name="adj"/>
              </a:avLst>
            </a:prstGeom>
            <a:solidFill>
              <a:srgbClr val="FFFFFF">
                <a:alpha val="14229"/>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70" name="Google Shape;170;p11"/>
            <p:cNvSpPr/>
            <p:nvPr/>
          </p:nvSpPr>
          <p:spPr>
            <a:xfrm flipH="1" rot="-5400000">
              <a:off x="228056" y="4058304"/>
              <a:ext cx="614400" cy="3744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grpSp>
      <p:sp>
        <p:nvSpPr>
          <p:cNvPr id="171" name="Google Shape;171;p11"/>
          <p:cNvSpPr txBox="1"/>
          <p:nvPr>
            <p:ph idx="12" type="sldNum"/>
          </p:nvPr>
        </p:nvSpPr>
        <p:spPr>
          <a:xfrm>
            <a:off x="8556775" y="4812625"/>
            <a:ext cx="587100" cy="3309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small" type="blank">
  <p:cSld name="BLANK">
    <p:spTree>
      <p:nvGrpSpPr>
        <p:cNvPr id="172" name="Shape 172"/>
        <p:cNvGrpSpPr/>
        <p:nvPr/>
      </p:nvGrpSpPr>
      <p:grpSpPr>
        <a:xfrm>
          <a:off x="0" y="0"/>
          <a:ext cx="0" cy="0"/>
          <a:chOff x="0" y="0"/>
          <a:chExt cx="0" cy="0"/>
        </a:xfrm>
      </p:grpSpPr>
      <p:grpSp>
        <p:nvGrpSpPr>
          <p:cNvPr id="173" name="Google Shape;173;p12"/>
          <p:cNvGrpSpPr/>
          <p:nvPr/>
        </p:nvGrpSpPr>
        <p:grpSpPr>
          <a:xfrm>
            <a:off x="7934863" y="4"/>
            <a:ext cx="1209179" cy="2774603"/>
            <a:chOff x="7395202" y="-6"/>
            <a:chExt cx="1748884" cy="4013021"/>
          </a:xfrm>
        </p:grpSpPr>
        <p:sp>
          <p:nvSpPr>
            <p:cNvPr id="174" name="Google Shape;174;p12"/>
            <p:cNvSpPr/>
            <p:nvPr/>
          </p:nvSpPr>
          <p:spPr>
            <a:xfrm flipH="1" rot="5400000">
              <a:off x="7471942" y="406044"/>
              <a:ext cx="2078100" cy="1266000"/>
            </a:xfrm>
            <a:prstGeom prst="parallelogram">
              <a:avLst>
                <a:gd fmla="val 81897" name="adj"/>
              </a:avLst>
            </a:prstGeom>
            <a:gradFill>
              <a:gsLst>
                <a:gs pos="0">
                  <a:srgbClr val="CC3399"/>
                </a:gs>
                <a:gs pos="100000">
                  <a:srgbClr val="6699FF"/>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75" name="Google Shape;175;p12"/>
            <p:cNvSpPr/>
            <p:nvPr/>
          </p:nvSpPr>
          <p:spPr>
            <a:xfrm flipH="1" rot="5400000">
              <a:off x="7072800" y="1666234"/>
              <a:ext cx="2574300" cy="1568100"/>
            </a:xfrm>
            <a:prstGeom prst="parallelogram">
              <a:avLst>
                <a:gd fmla="val 81897" name="adj"/>
              </a:avLst>
            </a:prstGeom>
            <a:gradFill>
              <a:gsLst>
                <a:gs pos="0">
                  <a:srgbClr val="33CCCC"/>
                </a:gs>
                <a:gs pos="100000">
                  <a:srgbClr val="66FF33"/>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76" name="Google Shape;176;p12"/>
            <p:cNvSpPr/>
            <p:nvPr/>
          </p:nvSpPr>
          <p:spPr>
            <a:xfrm rot="-5400000">
              <a:off x="8020587" y="2718092"/>
              <a:ext cx="1396200" cy="850800"/>
            </a:xfrm>
            <a:prstGeom prst="parallelogram">
              <a:avLst>
                <a:gd fmla="val 81897" name="adj"/>
              </a:avLst>
            </a:prstGeom>
            <a:gradFill>
              <a:gsLst>
                <a:gs pos="0">
                  <a:srgbClr val="FF0066"/>
                </a:gs>
                <a:gs pos="100000">
                  <a:srgbClr val="FF9900"/>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77" name="Google Shape;177;p12"/>
            <p:cNvSpPr/>
            <p:nvPr/>
          </p:nvSpPr>
          <p:spPr>
            <a:xfrm rot="-5400000">
              <a:off x="7178152" y="542730"/>
              <a:ext cx="1110900" cy="676800"/>
            </a:xfrm>
            <a:prstGeom prst="parallelogram">
              <a:avLst>
                <a:gd fmla="val 81897" name="adj"/>
              </a:avLst>
            </a:prstGeom>
            <a:solidFill>
              <a:srgbClr val="FFFFFF">
                <a:alpha val="14229"/>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78" name="Google Shape;178;p12"/>
            <p:cNvSpPr/>
            <p:nvPr/>
          </p:nvSpPr>
          <p:spPr>
            <a:xfrm flipH="1" rot="-5400000">
              <a:off x="8242801" y="3381815"/>
              <a:ext cx="784500" cy="4779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grpSp>
      <p:grpSp>
        <p:nvGrpSpPr>
          <p:cNvPr id="179" name="Google Shape;179;p12"/>
          <p:cNvGrpSpPr/>
          <p:nvPr/>
        </p:nvGrpSpPr>
        <p:grpSpPr>
          <a:xfrm>
            <a:off x="-1" y="2232486"/>
            <a:ext cx="874634" cy="2911268"/>
            <a:chOff x="3" y="2750304"/>
            <a:chExt cx="722480" cy="2404814"/>
          </a:xfrm>
        </p:grpSpPr>
        <p:sp>
          <p:nvSpPr>
            <p:cNvPr id="180" name="Google Shape;180;p12"/>
            <p:cNvSpPr/>
            <p:nvPr/>
          </p:nvSpPr>
          <p:spPr>
            <a:xfrm flipH="1" rot="5400000">
              <a:off x="-231667" y="3341328"/>
              <a:ext cx="1185900" cy="722400"/>
            </a:xfrm>
            <a:prstGeom prst="parallelogram">
              <a:avLst>
                <a:gd fmla="val 81897" name="adj"/>
              </a:avLst>
            </a:prstGeom>
            <a:gradFill>
              <a:gsLst>
                <a:gs pos="0">
                  <a:srgbClr val="CC3399"/>
                </a:gs>
                <a:gs pos="100000">
                  <a:srgbClr val="6699FF"/>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81" name="Google Shape;181;p12"/>
            <p:cNvSpPr/>
            <p:nvPr/>
          </p:nvSpPr>
          <p:spPr>
            <a:xfrm rot="5400000">
              <a:off x="-158106" y="3063820"/>
              <a:ext cx="808800" cy="492300"/>
            </a:xfrm>
            <a:prstGeom prst="parallelogram">
              <a:avLst>
                <a:gd fmla="val 81897" name="adj"/>
              </a:avLst>
            </a:prstGeom>
            <a:gradFill>
              <a:gsLst>
                <a:gs pos="0">
                  <a:srgbClr val="33CCCC"/>
                </a:gs>
                <a:gs pos="100000">
                  <a:srgbClr val="66FF33"/>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82" name="Google Shape;182;p12"/>
            <p:cNvSpPr/>
            <p:nvPr/>
          </p:nvSpPr>
          <p:spPr>
            <a:xfrm flipH="1" rot="-5400000">
              <a:off x="-173395" y="4440518"/>
              <a:ext cx="888000" cy="541200"/>
            </a:xfrm>
            <a:prstGeom prst="parallelogram">
              <a:avLst>
                <a:gd fmla="val 81897" name="adj"/>
              </a:avLst>
            </a:prstGeom>
            <a:gradFill>
              <a:gsLst>
                <a:gs pos="0">
                  <a:srgbClr val="FF0066"/>
                </a:gs>
                <a:gs pos="100000">
                  <a:srgbClr val="FF9900"/>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83" name="Google Shape;183;p12"/>
            <p:cNvSpPr/>
            <p:nvPr/>
          </p:nvSpPr>
          <p:spPr>
            <a:xfrm rot="-5400000">
              <a:off x="-120147" y="2870454"/>
              <a:ext cx="614700" cy="374400"/>
            </a:xfrm>
            <a:prstGeom prst="parallelogram">
              <a:avLst>
                <a:gd fmla="val 81897" name="adj"/>
              </a:avLst>
            </a:prstGeom>
            <a:solidFill>
              <a:srgbClr val="FFFFFF">
                <a:alpha val="14229"/>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84" name="Google Shape;184;p12"/>
            <p:cNvSpPr/>
            <p:nvPr/>
          </p:nvSpPr>
          <p:spPr>
            <a:xfrm flipH="1" rot="-5400000">
              <a:off x="228056" y="4058304"/>
              <a:ext cx="614400" cy="3744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grpSp>
      <p:sp>
        <p:nvSpPr>
          <p:cNvPr id="185" name="Google Shape;185;p12"/>
          <p:cNvSpPr txBox="1"/>
          <p:nvPr>
            <p:ph idx="12" type="sldNum"/>
          </p:nvPr>
        </p:nvSpPr>
        <p:spPr>
          <a:xfrm>
            <a:off x="8556775" y="4812625"/>
            <a:ext cx="587100" cy="3309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green gradient">
  <p:cSld name="BLANK_2">
    <p:bg>
      <p:bgPr>
        <a:gradFill>
          <a:gsLst>
            <a:gs pos="0">
              <a:srgbClr val="33CCCC"/>
            </a:gs>
            <a:gs pos="100000">
              <a:srgbClr val="66FF33"/>
            </a:gs>
          </a:gsLst>
          <a:lin ang="5400700" scaled="0"/>
        </a:gradFill>
      </p:bgPr>
    </p:bg>
    <p:spTree>
      <p:nvGrpSpPr>
        <p:cNvPr id="186" name="Shape 186"/>
        <p:cNvGrpSpPr/>
        <p:nvPr/>
      </p:nvGrpSpPr>
      <p:grpSpPr>
        <a:xfrm>
          <a:off x="0" y="0"/>
          <a:ext cx="0" cy="0"/>
          <a:chOff x="0" y="0"/>
          <a:chExt cx="0" cy="0"/>
        </a:xfrm>
      </p:grpSpPr>
      <p:sp>
        <p:nvSpPr>
          <p:cNvPr id="187" name="Google Shape;187;p13"/>
          <p:cNvSpPr/>
          <p:nvPr/>
        </p:nvSpPr>
        <p:spPr>
          <a:xfrm flipH="1" rot="5400000">
            <a:off x="7987921" y="280747"/>
            <a:ext cx="1436798" cy="875312"/>
          </a:xfrm>
          <a:prstGeom prst="parallelogram">
            <a:avLst>
              <a:gd fmla="val 81897" name="adj"/>
            </a:avLst>
          </a:prstGeom>
          <a:solidFill>
            <a:srgbClr val="FFFFFF">
              <a:alpha val="4885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88" name="Google Shape;188;p13"/>
          <p:cNvSpPr/>
          <p:nvPr/>
        </p:nvSpPr>
        <p:spPr>
          <a:xfrm flipH="1" rot="5400000">
            <a:off x="7711954" y="1152043"/>
            <a:ext cx="1779871" cy="1084184"/>
          </a:xfrm>
          <a:prstGeom prst="parallelogram">
            <a:avLst>
              <a:gd fmla="val 81897" name="adj"/>
            </a:avLst>
          </a:prstGeom>
          <a:solidFill>
            <a:srgbClr val="FFFFFF">
              <a:alpha val="4885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89" name="Google Shape;189;p13"/>
          <p:cNvSpPr/>
          <p:nvPr/>
        </p:nvSpPr>
        <p:spPr>
          <a:xfrm rot="-5400000">
            <a:off x="8367254" y="1879297"/>
            <a:ext cx="965333" cy="588243"/>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90" name="Google Shape;190;p13"/>
          <p:cNvSpPr/>
          <p:nvPr/>
        </p:nvSpPr>
        <p:spPr>
          <a:xfrm rot="-5400000">
            <a:off x="7784794" y="375252"/>
            <a:ext cx="768076" cy="46794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91" name="Google Shape;191;p13"/>
          <p:cNvSpPr/>
          <p:nvPr/>
        </p:nvSpPr>
        <p:spPr>
          <a:xfrm flipH="1" rot="-5400000">
            <a:off x="8520892" y="2338195"/>
            <a:ext cx="542403" cy="330420"/>
          </a:xfrm>
          <a:prstGeom prst="parallelogram">
            <a:avLst>
              <a:gd fmla="val 81897" name="adj"/>
            </a:avLst>
          </a:prstGeom>
          <a:solidFill>
            <a:srgbClr val="FFFFFF">
              <a:alpha val="4885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92" name="Google Shape;192;p13"/>
          <p:cNvSpPr/>
          <p:nvPr/>
        </p:nvSpPr>
        <p:spPr>
          <a:xfrm flipH="1" rot="5400000">
            <a:off x="-280461" y="2947980"/>
            <a:ext cx="1435651" cy="874537"/>
          </a:xfrm>
          <a:prstGeom prst="parallelogram">
            <a:avLst>
              <a:gd fmla="val 81897" name="adj"/>
            </a:avLst>
          </a:prstGeom>
          <a:solidFill>
            <a:srgbClr val="FFFFFF">
              <a:alpha val="4885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93" name="Google Shape;193;p13"/>
          <p:cNvSpPr/>
          <p:nvPr/>
        </p:nvSpPr>
        <p:spPr>
          <a:xfrm rot="5400000">
            <a:off x="-191408" y="2612028"/>
            <a:ext cx="979133" cy="595978"/>
          </a:xfrm>
          <a:prstGeom prst="parallelogram">
            <a:avLst>
              <a:gd fmla="val 81897" name="adj"/>
            </a:avLst>
          </a:prstGeom>
          <a:solidFill>
            <a:srgbClr val="FFFFFF">
              <a:alpha val="4885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94" name="Google Shape;194;p13"/>
          <p:cNvSpPr/>
          <p:nvPr/>
        </p:nvSpPr>
        <p:spPr>
          <a:xfrm flipH="1" rot="-5400000">
            <a:off x="-209916" y="4278659"/>
            <a:ext cx="1075013" cy="655177"/>
          </a:xfrm>
          <a:prstGeom prst="parallelogram">
            <a:avLst>
              <a:gd fmla="val 81897" name="adj"/>
            </a:avLst>
          </a:prstGeom>
          <a:solidFill>
            <a:srgbClr val="FFFFFF">
              <a:alpha val="4885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95" name="Google Shape;195;p13"/>
          <p:cNvSpPr/>
          <p:nvPr/>
        </p:nvSpPr>
        <p:spPr>
          <a:xfrm rot="-5400000">
            <a:off x="-145454" y="2377940"/>
            <a:ext cx="744156" cy="453249"/>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96" name="Google Shape;196;p13"/>
          <p:cNvSpPr/>
          <p:nvPr/>
        </p:nvSpPr>
        <p:spPr>
          <a:xfrm flipH="1" rot="-5400000">
            <a:off x="276080" y="3815951"/>
            <a:ext cx="743793" cy="453249"/>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197" name="Google Shape;197;p13"/>
          <p:cNvSpPr txBox="1"/>
          <p:nvPr>
            <p:ph idx="12" type="sldNum"/>
          </p:nvPr>
        </p:nvSpPr>
        <p:spPr>
          <a:xfrm>
            <a:off x="8556775" y="4812625"/>
            <a:ext cx="587100" cy="3309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purple gradient">
  <p:cSld name="BLANK_2_1">
    <p:bg>
      <p:bgPr>
        <a:gradFill>
          <a:gsLst>
            <a:gs pos="0">
              <a:srgbClr val="CC3399"/>
            </a:gs>
            <a:gs pos="100000">
              <a:srgbClr val="6699FF"/>
            </a:gs>
          </a:gsLst>
          <a:lin ang="5400700" scaled="0"/>
        </a:gradFill>
      </p:bgPr>
    </p:bg>
    <p:spTree>
      <p:nvGrpSpPr>
        <p:cNvPr id="198" name="Shape 198"/>
        <p:cNvGrpSpPr/>
        <p:nvPr/>
      </p:nvGrpSpPr>
      <p:grpSpPr>
        <a:xfrm>
          <a:off x="0" y="0"/>
          <a:ext cx="0" cy="0"/>
          <a:chOff x="0" y="0"/>
          <a:chExt cx="0" cy="0"/>
        </a:xfrm>
      </p:grpSpPr>
      <p:sp>
        <p:nvSpPr>
          <p:cNvPr id="199" name="Google Shape;199;p14"/>
          <p:cNvSpPr/>
          <p:nvPr/>
        </p:nvSpPr>
        <p:spPr>
          <a:xfrm flipH="1" rot="5400000">
            <a:off x="7987926" y="280753"/>
            <a:ext cx="1436700" cy="875400"/>
          </a:xfrm>
          <a:prstGeom prst="parallelogram">
            <a:avLst>
              <a:gd fmla="val 81897" name="adj"/>
            </a:avLst>
          </a:prstGeom>
          <a:solidFill>
            <a:srgbClr val="FFFFFF">
              <a:alpha val="4885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00" name="Google Shape;200;p14"/>
          <p:cNvSpPr/>
          <p:nvPr/>
        </p:nvSpPr>
        <p:spPr>
          <a:xfrm flipH="1" rot="5400000">
            <a:off x="7711932" y="1152020"/>
            <a:ext cx="1779900" cy="1084200"/>
          </a:xfrm>
          <a:prstGeom prst="parallelogram">
            <a:avLst>
              <a:gd fmla="val 81897" name="adj"/>
            </a:avLst>
          </a:prstGeom>
          <a:solidFill>
            <a:srgbClr val="FFFFFF">
              <a:alpha val="4885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01" name="Google Shape;201;p14"/>
          <p:cNvSpPr/>
          <p:nvPr/>
        </p:nvSpPr>
        <p:spPr>
          <a:xfrm rot="-5400000">
            <a:off x="8367248" y="1879235"/>
            <a:ext cx="965400" cy="5883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02" name="Google Shape;202;p14"/>
          <p:cNvSpPr/>
          <p:nvPr/>
        </p:nvSpPr>
        <p:spPr>
          <a:xfrm rot="-5400000">
            <a:off x="7784863" y="375260"/>
            <a:ext cx="768000" cy="4680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03" name="Google Shape;203;p14"/>
          <p:cNvSpPr/>
          <p:nvPr/>
        </p:nvSpPr>
        <p:spPr>
          <a:xfrm flipH="1" rot="-5400000">
            <a:off x="8520834" y="2338254"/>
            <a:ext cx="542400" cy="330300"/>
          </a:xfrm>
          <a:prstGeom prst="parallelogram">
            <a:avLst>
              <a:gd fmla="val 81897" name="adj"/>
            </a:avLst>
          </a:prstGeom>
          <a:solidFill>
            <a:srgbClr val="FFFFFF">
              <a:alpha val="4885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04" name="Google Shape;204;p14"/>
          <p:cNvSpPr/>
          <p:nvPr/>
        </p:nvSpPr>
        <p:spPr>
          <a:xfrm flipH="1" rot="5400000">
            <a:off x="-280517" y="2947924"/>
            <a:ext cx="1435800" cy="874500"/>
          </a:xfrm>
          <a:prstGeom prst="parallelogram">
            <a:avLst>
              <a:gd fmla="val 81897" name="adj"/>
            </a:avLst>
          </a:prstGeom>
          <a:solidFill>
            <a:srgbClr val="FFFFFF">
              <a:alpha val="4885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05" name="Google Shape;205;p14"/>
          <p:cNvSpPr/>
          <p:nvPr/>
        </p:nvSpPr>
        <p:spPr>
          <a:xfrm rot="5400000">
            <a:off x="-191502" y="2612001"/>
            <a:ext cx="979200" cy="596100"/>
          </a:xfrm>
          <a:prstGeom prst="parallelogram">
            <a:avLst>
              <a:gd fmla="val 81897" name="adj"/>
            </a:avLst>
          </a:prstGeom>
          <a:solidFill>
            <a:srgbClr val="FFFFFF">
              <a:alpha val="4885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06" name="Google Shape;206;p14"/>
          <p:cNvSpPr/>
          <p:nvPr/>
        </p:nvSpPr>
        <p:spPr>
          <a:xfrm flipH="1" rot="-5400000">
            <a:off x="-209848" y="4278591"/>
            <a:ext cx="1074900" cy="655200"/>
          </a:xfrm>
          <a:prstGeom prst="parallelogram">
            <a:avLst>
              <a:gd fmla="val 81897" name="adj"/>
            </a:avLst>
          </a:prstGeom>
          <a:solidFill>
            <a:srgbClr val="FFFFFF">
              <a:alpha val="4885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07" name="Google Shape;207;p14"/>
          <p:cNvSpPr/>
          <p:nvPr/>
        </p:nvSpPr>
        <p:spPr>
          <a:xfrm rot="-5400000">
            <a:off x="-145501" y="2377842"/>
            <a:ext cx="744300" cy="4533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08" name="Google Shape;208;p14"/>
          <p:cNvSpPr/>
          <p:nvPr/>
        </p:nvSpPr>
        <p:spPr>
          <a:xfrm flipH="1" rot="-5400000">
            <a:off x="276152" y="3815879"/>
            <a:ext cx="743700" cy="4533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09" name="Google Shape;209;p14"/>
          <p:cNvSpPr txBox="1"/>
          <p:nvPr>
            <p:ph idx="12" type="sldNum"/>
          </p:nvPr>
        </p:nvSpPr>
        <p:spPr>
          <a:xfrm>
            <a:off x="8556775" y="4812625"/>
            <a:ext cx="587100" cy="3309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orange gradient">
  <p:cSld name="BLANK_2_1_1">
    <p:bg>
      <p:bgPr>
        <a:gradFill>
          <a:gsLst>
            <a:gs pos="0">
              <a:srgbClr val="FF0066"/>
            </a:gs>
            <a:gs pos="100000">
              <a:srgbClr val="FF9900"/>
            </a:gs>
          </a:gsLst>
          <a:lin ang="5400700" scaled="0"/>
        </a:gradFill>
      </p:bgPr>
    </p:bg>
    <p:spTree>
      <p:nvGrpSpPr>
        <p:cNvPr id="210" name="Shape 210"/>
        <p:cNvGrpSpPr/>
        <p:nvPr/>
      </p:nvGrpSpPr>
      <p:grpSpPr>
        <a:xfrm>
          <a:off x="0" y="0"/>
          <a:ext cx="0" cy="0"/>
          <a:chOff x="0" y="0"/>
          <a:chExt cx="0" cy="0"/>
        </a:xfrm>
      </p:grpSpPr>
      <p:sp>
        <p:nvSpPr>
          <p:cNvPr id="211" name="Google Shape;211;p15"/>
          <p:cNvSpPr/>
          <p:nvPr/>
        </p:nvSpPr>
        <p:spPr>
          <a:xfrm flipH="1" rot="5400000">
            <a:off x="7987926" y="280753"/>
            <a:ext cx="1436700" cy="875400"/>
          </a:xfrm>
          <a:prstGeom prst="parallelogram">
            <a:avLst>
              <a:gd fmla="val 81897" name="adj"/>
            </a:avLst>
          </a:prstGeom>
          <a:solidFill>
            <a:srgbClr val="FFFFFF">
              <a:alpha val="4885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12" name="Google Shape;212;p15"/>
          <p:cNvSpPr/>
          <p:nvPr/>
        </p:nvSpPr>
        <p:spPr>
          <a:xfrm flipH="1" rot="5400000">
            <a:off x="7711932" y="1152020"/>
            <a:ext cx="1779900" cy="1084200"/>
          </a:xfrm>
          <a:prstGeom prst="parallelogram">
            <a:avLst>
              <a:gd fmla="val 81897" name="adj"/>
            </a:avLst>
          </a:prstGeom>
          <a:solidFill>
            <a:srgbClr val="FFFFFF">
              <a:alpha val="4885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13" name="Google Shape;213;p15"/>
          <p:cNvSpPr/>
          <p:nvPr/>
        </p:nvSpPr>
        <p:spPr>
          <a:xfrm rot="-5400000">
            <a:off x="8367248" y="1879235"/>
            <a:ext cx="965400" cy="5883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14" name="Google Shape;214;p15"/>
          <p:cNvSpPr/>
          <p:nvPr/>
        </p:nvSpPr>
        <p:spPr>
          <a:xfrm rot="-5400000">
            <a:off x="7784863" y="375260"/>
            <a:ext cx="768000" cy="4680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15" name="Google Shape;215;p15"/>
          <p:cNvSpPr/>
          <p:nvPr/>
        </p:nvSpPr>
        <p:spPr>
          <a:xfrm flipH="1" rot="-5400000">
            <a:off x="8520834" y="2338254"/>
            <a:ext cx="542400" cy="330300"/>
          </a:xfrm>
          <a:prstGeom prst="parallelogram">
            <a:avLst>
              <a:gd fmla="val 81897" name="adj"/>
            </a:avLst>
          </a:prstGeom>
          <a:solidFill>
            <a:srgbClr val="FFFFFF">
              <a:alpha val="4885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16" name="Google Shape;216;p15"/>
          <p:cNvSpPr/>
          <p:nvPr/>
        </p:nvSpPr>
        <p:spPr>
          <a:xfrm flipH="1" rot="5400000">
            <a:off x="-280517" y="2947924"/>
            <a:ext cx="1435800" cy="874500"/>
          </a:xfrm>
          <a:prstGeom prst="parallelogram">
            <a:avLst>
              <a:gd fmla="val 81897" name="adj"/>
            </a:avLst>
          </a:prstGeom>
          <a:solidFill>
            <a:srgbClr val="FFFFFF">
              <a:alpha val="4885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17" name="Google Shape;217;p15"/>
          <p:cNvSpPr/>
          <p:nvPr/>
        </p:nvSpPr>
        <p:spPr>
          <a:xfrm rot="5400000">
            <a:off x="-191502" y="2612001"/>
            <a:ext cx="979200" cy="596100"/>
          </a:xfrm>
          <a:prstGeom prst="parallelogram">
            <a:avLst>
              <a:gd fmla="val 81897" name="adj"/>
            </a:avLst>
          </a:prstGeom>
          <a:solidFill>
            <a:srgbClr val="FFFFFF">
              <a:alpha val="4885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18" name="Google Shape;218;p15"/>
          <p:cNvSpPr/>
          <p:nvPr/>
        </p:nvSpPr>
        <p:spPr>
          <a:xfrm flipH="1" rot="-5400000">
            <a:off x="-209848" y="4278591"/>
            <a:ext cx="1074900" cy="655200"/>
          </a:xfrm>
          <a:prstGeom prst="parallelogram">
            <a:avLst>
              <a:gd fmla="val 81897" name="adj"/>
            </a:avLst>
          </a:prstGeom>
          <a:solidFill>
            <a:srgbClr val="FFFFFF">
              <a:alpha val="4885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19" name="Google Shape;219;p15"/>
          <p:cNvSpPr/>
          <p:nvPr/>
        </p:nvSpPr>
        <p:spPr>
          <a:xfrm rot="-5400000">
            <a:off x="-145501" y="2377842"/>
            <a:ext cx="744300" cy="4533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20" name="Google Shape;220;p15"/>
          <p:cNvSpPr/>
          <p:nvPr/>
        </p:nvSpPr>
        <p:spPr>
          <a:xfrm flipH="1" rot="-5400000">
            <a:off x="276152" y="3815879"/>
            <a:ext cx="743700" cy="4533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21" name="Google Shape;221;p15"/>
          <p:cNvSpPr txBox="1"/>
          <p:nvPr>
            <p:ph idx="12" type="sldNum"/>
          </p:nvPr>
        </p:nvSpPr>
        <p:spPr>
          <a:xfrm>
            <a:off x="8556775" y="4812625"/>
            <a:ext cx="587100" cy="3309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big">
  <p:cSld name="BLANK_1">
    <p:spTree>
      <p:nvGrpSpPr>
        <p:cNvPr id="222" name="Shape 222"/>
        <p:cNvGrpSpPr/>
        <p:nvPr/>
      </p:nvGrpSpPr>
      <p:grpSpPr>
        <a:xfrm>
          <a:off x="0" y="0"/>
          <a:ext cx="0" cy="0"/>
          <a:chOff x="0" y="0"/>
          <a:chExt cx="0" cy="0"/>
        </a:xfrm>
      </p:grpSpPr>
      <p:grpSp>
        <p:nvGrpSpPr>
          <p:cNvPr id="223" name="Google Shape;223;p16"/>
          <p:cNvGrpSpPr/>
          <p:nvPr/>
        </p:nvGrpSpPr>
        <p:grpSpPr>
          <a:xfrm>
            <a:off x="7395202" y="-6"/>
            <a:ext cx="1748884" cy="4013021"/>
            <a:chOff x="7395202" y="-6"/>
            <a:chExt cx="1748884" cy="4013021"/>
          </a:xfrm>
        </p:grpSpPr>
        <p:sp>
          <p:nvSpPr>
            <p:cNvPr id="224" name="Google Shape;224;p16"/>
            <p:cNvSpPr/>
            <p:nvPr/>
          </p:nvSpPr>
          <p:spPr>
            <a:xfrm flipH="1" rot="5400000">
              <a:off x="7471942" y="406044"/>
              <a:ext cx="2078100" cy="1266000"/>
            </a:xfrm>
            <a:prstGeom prst="parallelogram">
              <a:avLst>
                <a:gd fmla="val 81897" name="adj"/>
              </a:avLst>
            </a:prstGeom>
            <a:gradFill>
              <a:gsLst>
                <a:gs pos="0">
                  <a:srgbClr val="CC3399"/>
                </a:gs>
                <a:gs pos="100000">
                  <a:srgbClr val="6699FF"/>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25" name="Google Shape;225;p16"/>
            <p:cNvSpPr/>
            <p:nvPr/>
          </p:nvSpPr>
          <p:spPr>
            <a:xfrm flipH="1" rot="5400000">
              <a:off x="7072800" y="1666234"/>
              <a:ext cx="2574300" cy="1568100"/>
            </a:xfrm>
            <a:prstGeom prst="parallelogram">
              <a:avLst>
                <a:gd fmla="val 81897" name="adj"/>
              </a:avLst>
            </a:prstGeom>
            <a:gradFill>
              <a:gsLst>
                <a:gs pos="0">
                  <a:srgbClr val="33CCCC"/>
                </a:gs>
                <a:gs pos="100000">
                  <a:srgbClr val="66FF33"/>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26" name="Google Shape;226;p16"/>
            <p:cNvSpPr/>
            <p:nvPr/>
          </p:nvSpPr>
          <p:spPr>
            <a:xfrm rot="-5400000">
              <a:off x="8020587" y="2718092"/>
              <a:ext cx="1396200" cy="850800"/>
            </a:xfrm>
            <a:prstGeom prst="parallelogram">
              <a:avLst>
                <a:gd fmla="val 81897" name="adj"/>
              </a:avLst>
            </a:prstGeom>
            <a:gradFill>
              <a:gsLst>
                <a:gs pos="0">
                  <a:srgbClr val="FF0066"/>
                </a:gs>
                <a:gs pos="100000">
                  <a:srgbClr val="FF9900"/>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27" name="Google Shape;227;p16"/>
            <p:cNvSpPr/>
            <p:nvPr/>
          </p:nvSpPr>
          <p:spPr>
            <a:xfrm rot="-5400000">
              <a:off x="7178152" y="542730"/>
              <a:ext cx="1110900" cy="676800"/>
            </a:xfrm>
            <a:prstGeom prst="parallelogram">
              <a:avLst>
                <a:gd fmla="val 81897" name="adj"/>
              </a:avLst>
            </a:prstGeom>
            <a:solidFill>
              <a:srgbClr val="FFFFFF">
                <a:alpha val="14229"/>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28" name="Google Shape;228;p16"/>
            <p:cNvSpPr/>
            <p:nvPr/>
          </p:nvSpPr>
          <p:spPr>
            <a:xfrm flipH="1" rot="-5400000">
              <a:off x="8242801" y="3381815"/>
              <a:ext cx="784500" cy="4779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grpSp>
      <p:sp>
        <p:nvSpPr>
          <p:cNvPr id="229" name="Google Shape;229;p16"/>
          <p:cNvSpPr/>
          <p:nvPr/>
        </p:nvSpPr>
        <p:spPr>
          <a:xfrm flipH="1" rot="5400000">
            <a:off x="-479615" y="1845054"/>
            <a:ext cx="2455200" cy="1495800"/>
          </a:xfrm>
          <a:prstGeom prst="parallelogram">
            <a:avLst>
              <a:gd fmla="val 81897" name="adj"/>
            </a:avLst>
          </a:prstGeom>
          <a:gradFill>
            <a:gsLst>
              <a:gs pos="0">
                <a:srgbClr val="CC3399"/>
              </a:gs>
              <a:gs pos="100000">
                <a:srgbClr val="6699FF"/>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30" name="Google Shape;230;p16"/>
          <p:cNvSpPr/>
          <p:nvPr/>
        </p:nvSpPr>
        <p:spPr>
          <a:xfrm rot="5400000">
            <a:off x="-262152" y="1526813"/>
            <a:ext cx="1340700" cy="816300"/>
          </a:xfrm>
          <a:prstGeom prst="parallelogram">
            <a:avLst>
              <a:gd fmla="val 81897" name="adj"/>
            </a:avLst>
          </a:prstGeom>
          <a:gradFill>
            <a:gsLst>
              <a:gs pos="0">
                <a:srgbClr val="33CCCC"/>
              </a:gs>
              <a:gs pos="100000">
                <a:srgbClr val="66FF33"/>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31" name="Google Shape;231;p16"/>
          <p:cNvSpPr/>
          <p:nvPr/>
        </p:nvSpPr>
        <p:spPr>
          <a:xfrm flipH="1" rot="-5400000">
            <a:off x="-358955" y="3663589"/>
            <a:ext cx="1838400" cy="1120500"/>
          </a:xfrm>
          <a:prstGeom prst="parallelogram">
            <a:avLst>
              <a:gd fmla="val 81897" name="adj"/>
            </a:avLst>
          </a:prstGeom>
          <a:gradFill>
            <a:gsLst>
              <a:gs pos="0">
                <a:srgbClr val="FF0066"/>
              </a:gs>
              <a:gs pos="100000">
                <a:srgbClr val="FF9900"/>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32" name="Google Shape;232;p16"/>
          <p:cNvSpPr/>
          <p:nvPr/>
        </p:nvSpPr>
        <p:spPr>
          <a:xfrm rot="-5400000">
            <a:off x="-199052" y="1206482"/>
            <a:ext cx="1018800" cy="620700"/>
          </a:xfrm>
          <a:prstGeom prst="parallelogram">
            <a:avLst>
              <a:gd fmla="val 81897" name="adj"/>
            </a:avLst>
          </a:prstGeom>
          <a:solidFill>
            <a:srgbClr val="FFFFFF">
              <a:alpha val="14229"/>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33" name="Google Shape;233;p16"/>
          <p:cNvSpPr/>
          <p:nvPr/>
        </p:nvSpPr>
        <p:spPr>
          <a:xfrm flipH="1" rot="-5400000">
            <a:off x="472234" y="3024661"/>
            <a:ext cx="1272000" cy="775200"/>
          </a:xfrm>
          <a:prstGeom prst="parallelogram">
            <a:avLst>
              <a:gd fmla="val 81897" name="adj"/>
            </a:avLst>
          </a:prstGeom>
          <a:solidFill>
            <a:srgbClr val="0066FF">
              <a:alpha val="2269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34" name="Google Shape;234;p16"/>
          <p:cNvSpPr txBox="1"/>
          <p:nvPr>
            <p:ph idx="12" type="sldNum"/>
          </p:nvPr>
        </p:nvSpPr>
        <p:spPr>
          <a:xfrm>
            <a:off x="8556775" y="4812625"/>
            <a:ext cx="587100" cy="3309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6" Type="http://schemas.openxmlformats.org/officeDocument/2006/relationships/theme" Target="../theme/theme1.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imple-light">
    <p:bg>
      <p:bgPr>
        <a:solidFill>
          <a:srgbClr val="041F30"/>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1067088" y="912850"/>
            <a:ext cx="5972100" cy="636000"/>
          </a:xfrm>
          <a:prstGeom prst="rect">
            <a:avLst/>
          </a:prstGeom>
          <a:noFill/>
          <a:ln>
            <a:noFill/>
          </a:ln>
        </p:spPr>
        <p:txBody>
          <a:bodyPr anchorCtr="0" anchor="b" bIns="91425" lIns="91425" spcFirstLastPara="1" rIns="91425" wrap="square" tIns="91425">
            <a:noAutofit/>
          </a:bodyPr>
          <a:lstStyle>
            <a:lvl1pPr lvl="0">
              <a:spcBef>
                <a:spcPts val="0"/>
              </a:spcBef>
              <a:spcAft>
                <a:spcPts val="0"/>
              </a:spcAft>
              <a:buClr>
                <a:srgbClr val="FFFFFF"/>
              </a:buClr>
              <a:buSzPts val="3000"/>
              <a:buFont typeface="Hind"/>
              <a:buNone/>
              <a:defRPr b="1" sz="3000">
                <a:solidFill>
                  <a:srgbClr val="FFFFFF"/>
                </a:solidFill>
                <a:latin typeface="Hind"/>
                <a:ea typeface="Hind"/>
                <a:cs typeface="Hind"/>
                <a:sym typeface="Hind"/>
              </a:defRPr>
            </a:lvl1pPr>
            <a:lvl2pPr lvl="1">
              <a:spcBef>
                <a:spcPts val="0"/>
              </a:spcBef>
              <a:spcAft>
                <a:spcPts val="0"/>
              </a:spcAft>
              <a:buClr>
                <a:srgbClr val="FFFFFF"/>
              </a:buClr>
              <a:buSzPts val="3000"/>
              <a:buFont typeface="Hind"/>
              <a:buNone/>
              <a:defRPr b="1" sz="3000">
                <a:solidFill>
                  <a:srgbClr val="FFFFFF"/>
                </a:solidFill>
                <a:latin typeface="Hind"/>
                <a:ea typeface="Hind"/>
                <a:cs typeface="Hind"/>
                <a:sym typeface="Hind"/>
              </a:defRPr>
            </a:lvl2pPr>
            <a:lvl3pPr lvl="2">
              <a:spcBef>
                <a:spcPts val="0"/>
              </a:spcBef>
              <a:spcAft>
                <a:spcPts val="0"/>
              </a:spcAft>
              <a:buClr>
                <a:srgbClr val="FFFFFF"/>
              </a:buClr>
              <a:buSzPts val="3000"/>
              <a:buFont typeface="Hind"/>
              <a:buNone/>
              <a:defRPr b="1" sz="3000">
                <a:solidFill>
                  <a:srgbClr val="FFFFFF"/>
                </a:solidFill>
                <a:latin typeface="Hind"/>
                <a:ea typeface="Hind"/>
                <a:cs typeface="Hind"/>
                <a:sym typeface="Hind"/>
              </a:defRPr>
            </a:lvl3pPr>
            <a:lvl4pPr lvl="3">
              <a:spcBef>
                <a:spcPts val="0"/>
              </a:spcBef>
              <a:spcAft>
                <a:spcPts val="0"/>
              </a:spcAft>
              <a:buClr>
                <a:srgbClr val="FFFFFF"/>
              </a:buClr>
              <a:buSzPts val="3000"/>
              <a:buFont typeface="Hind"/>
              <a:buNone/>
              <a:defRPr b="1" sz="3000">
                <a:solidFill>
                  <a:srgbClr val="FFFFFF"/>
                </a:solidFill>
                <a:latin typeface="Hind"/>
                <a:ea typeface="Hind"/>
                <a:cs typeface="Hind"/>
                <a:sym typeface="Hind"/>
              </a:defRPr>
            </a:lvl4pPr>
            <a:lvl5pPr lvl="4">
              <a:spcBef>
                <a:spcPts val="0"/>
              </a:spcBef>
              <a:spcAft>
                <a:spcPts val="0"/>
              </a:spcAft>
              <a:buClr>
                <a:srgbClr val="FFFFFF"/>
              </a:buClr>
              <a:buSzPts val="3000"/>
              <a:buFont typeface="Hind"/>
              <a:buNone/>
              <a:defRPr b="1" sz="3000">
                <a:solidFill>
                  <a:srgbClr val="FFFFFF"/>
                </a:solidFill>
                <a:latin typeface="Hind"/>
                <a:ea typeface="Hind"/>
                <a:cs typeface="Hind"/>
                <a:sym typeface="Hind"/>
              </a:defRPr>
            </a:lvl5pPr>
            <a:lvl6pPr lvl="5">
              <a:spcBef>
                <a:spcPts val="0"/>
              </a:spcBef>
              <a:spcAft>
                <a:spcPts val="0"/>
              </a:spcAft>
              <a:buClr>
                <a:srgbClr val="FFFFFF"/>
              </a:buClr>
              <a:buSzPts val="3000"/>
              <a:buFont typeface="Hind"/>
              <a:buNone/>
              <a:defRPr b="1" sz="3000">
                <a:solidFill>
                  <a:srgbClr val="FFFFFF"/>
                </a:solidFill>
                <a:latin typeface="Hind"/>
                <a:ea typeface="Hind"/>
                <a:cs typeface="Hind"/>
                <a:sym typeface="Hind"/>
              </a:defRPr>
            </a:lvl6pPr>
            <a:lvl7pPr lvl="6">
              <a:spcBef>
                <a:spcPts val="0"/>
              </a:spcBef>
              <a:spcAft>
                <a:spcPts val="0"/>
              </a:spcAft>
              <a:buClr>
                <a:srgbClr val="FFFFFF"/>
              </a:buClr>
              <a:buSzPts val="3000"/>
              <a:buFont typeface="Hind"/>
              <a:buNone/>
              <a:defRPr b="1" sz="3000">
                <a:solidFill>
                  <a:srgbClr val="FFFFFF"/>
                </a:solidFill>
                <a:latin typeface="Hind"/>
                <a:ea typeface="Hind"/>
                <a:cs typeface="Hind"/>
                <a:sym typeface="Hind"/>
              </a:defRPr>
            </a:lvl7pPr>
            <a:lvl8pPr lvl="7">
              <a:spcBef>
                <a:spcPts val="0"/>
              </a:spcBef>
              <a:spcAft>
                <a:spcPts val="0"/>
              </a:spcAft>
              <a:buClr>
                <a:srgbClr val="FFFFFF"/>
              </a:buClr>
              <a:buSzPts val="3000"/>
              <a:buFont typeface="Hind"/>
              <a:buNone/>
              <a:defRPr b="1" sz="3000">
                <a:solidFill>
                  <a:srgbClr val="FFFFFF"/>
                </a:solidFill>
                <a:latin typeface="Hind"/>
                <a:ea typeface="Hind"/>
                <a:cs typeface="Hind"/>
                <a:sym typeface="Hind"/>
              </a:defRPr>
            </a:lvl8pPr>
            <a:lvl9pPr lvl="8">
              <a:spcBef>
                <a:spcPts val="0"/>
              </a:spcBef>
              <a:spcAft>
                <a:spcPts val="0"/>
              </a:spcAft>
              <a:buClr>
                <a:srgbClr val="FFFFFF"/>
              </a:buClr>
              <a:buSzPts val="3000"/>
              <a:buFont typeface="Hind"/>
              <a:buNone/>
              <a:defRPr b="1" sz="3000">
                <a:solidFill>
                  <a:srgbClr val="FFFFFF"/>
                </a:solidFill>
                <a:latin typeface="Hind"/>
                <a:ea typeface="Hind"/>
                <a:cs typeface="Hind"/>
                <a:sym typeface="Hind"/>
              </a:defRPr>
            </a:lvl9pPr>
          </a:lstStyle>
          <a:p/>
        </p:txBody>
      </p:sp>
      <p:sp>
        <p:nvSpPr>
          <p:cNvPr id="7" name="Google Shape;7;p1"/>
          <p:cNvSpPr txBox="1"/>
          <p:nvPr>
            <p:ph idx="1" type="body"/>
          </p:nvPr>
        </p:nvSpPr>
        <p:spPr>
          <a:xfrm>
            <a:off x="1067088" y="1650548"/>
            <a:ext cx="5972100" cy="2764500"/>
          </a:xfrm>
          <a:prstGeom prst="rect">
            <a:avLst/>
          </a:prstGeom>
          <a:noFill/>
          <a:ln>
            <a:noFill/>
          </a:ln>
        </p:spPr>
        <p:txBody>
          <a:bodyPr anchorCtr="0" anchor="t" bIns="91425" lIns="91425" spcFirstLastPara="1" rIns="91425" wrap="square" tIns="91425">
            <a:noAutofit/>
          </a:bodyPr>
          <a:lstStyle>
            <a:lvl1pPr indent="-381000" lvl="0" marL="457200">
              <a:spcBef>
                <a:spcPts val="600"/>
              </a:spcBef>
              <a:spcAft>
                <a:spcPts val="0"/>
              </a:spcAft>
              <a:buClr>
                <a:srgbClr val="1C4587"/>
              </a:buClr>
              <a:buSzPts val="2400"/>
              <a:buFont typeface="Hind"/>
              <a:buChar char="›"/>
              <a:defRPr sz="2400">
                <a:solidFill>
                  <a:srgbClr val="FFFFFF"/>
                </a:solidFill>
                <a:latin typeface="Hind"/>
                <a:ea typeface="Hind"/>
                <a:cs typeface="Hind"/>
                <a:sym typeface="Hind"/>
              </a:defRPr>
            </a:lvl1pPr>
            <a:lvl2pPr indent="-381000" lvl="1" marL="914400">
              <a:spcBef>
                <a:spcPts val="0"/>
              </a:spcBef>
              <a:spcAft>
                <a:spcPts val="0"/>
              </a:spcAft>
              <a:buClr>
                <a:srgbClr val="1C4587"/>
              </a:buClr>
              <a:buSzPts val="2400"/>
              <a:buFont typeface="Hind"/>
              <a:buChar char="›"/>
              <a:defRPr sz="2400">
                <a:solidFill>
                  <a:srgbClr val="FFFFFF"/>
                </a:solidFill>
                <a:latin typeface="Hind"/>
                <a:ea typeface="Hind"/>
                <a:cs typeface="Hind"/>
                <a:sym typeface="Hind"/>
              </a:defRPr>
            </a:lvl2pPr>
            <a:lvl3pPr indent="-381000" lvl="2" marL="1371600">
              <a:spcBef>
                <a:spcPts val="0"/>
              </a:spcBef>
              <a:spcAft>
                <a:spcPts val="0"/>
              </a:spcAft>
              <a:buClr>
                <a:srgbClr val="1C4587"/>
              </a:buClr>
              <a:buSzPts val="2400"/>
              <a:buFont typeface="Hind"/>
              <a:buChar char="›"/>
              <a:defRPr sz="2400">
                <a:solidFill>
                  <a:srgbClr val="FFFFFF"/>
                </a:solidFill>
                <a:latin typeface="Hind"/>
                <a:ea typeface="Hind"/>
                <a:cs typeface="Hind"/>
                <a:sym typeface="Hind"/>
              </a:defRPr>
            </a:lvl3pPr>
            <a:lvl4pPr indent="-381000" lvl="3" marL="1828800">
              <a:spcBef>
                <a:spcPts val="0"/>
              </a:spcBef>
              <a:spcAft>
                <a:spcPts val="0"/>
              </a:spcAft>
              <a:buClr>
                <a:srgbClr val="1C4587"/>
              </a:buClr>
              <a:buSzPts val="2400"/>
              <a:buFont typeface="Hind"/>
              <a:buChar char="›"/>
              <a:defRPr sz="2400">
                <a:solidFill>
                  <a:srgbClr val="FFFFFF"/>
                </a:solidFill>
                <a:latin typeface="Hind"/>
                <a:ea typeface="Hind"/>
                <a:cs typeface="Hind"/>
                <a:sym typeface="Hind"/>
              </a:defRPr>
            </a:lvl4pPr>
            <a:lvl5pPr indent="-381000" lvl="4" marL="2286000">
              <a:spcBef>
                <a:spcPts val="0"/>
              </a:spcBef>
              <a:spcAft>
                <a:spcPts val="0"/>
              </a:spcAft>
              <a:buClr>
                <a:srgbClr val="1C4587"/>
              </a:buClr>
              <a:buSzPts val="2400"/>
              <a:buFont typeface="Hind"/>
              <a:buChar char="›"/>
              <a:defRPr sz="2400">
                <a:solidFill>
                  <a:srgbClr val="FFFFFF"/>
                </a:solidFill>
                <a:latin typeface="Hind"/>
                <a:ea typeface="Hind"/>
                <a:cs typeface="Hind"/>
                <a:sym typeface="Hind"/>
              </a:defRPr>
            </a:lvl5pPr>
            <a:lvl6pPr indent="-381000" lvl="5" marL="2743200">
              <a:spcBef>
                <a:spcPts val="0"/>
              </a:spcBef>
              <a:spcAft>
                <a:spcPts val="0"/>
              </a:spcAft>
              <a:buClr>
                <a:srgbClr val="1C4587"/>
              </a:buClr>
              <a:buSzPts val="2400"/>
              <a:buFont typeface="Hind"/>
              <a:buChar char="›"/>
              <a:defRPr sz="2400">
                <a:solidFill>
                  <a:srgbClr val="FFFFFF"/>
                </a:solidFill>
                <a:latin typeface="Hind"/>
                <a:ea typeface="Hind"/>
                <a:cs typeface="Hind"/>
                <a:sym typeface="Hind"/>
              </a:defRPr>
            </a:lvl6pPr>
            <a:lvl7pPr indent="-381000" lvl="6" marL="3200400">
              <a:spcBef>
                <a:spcPts val="0"/>
              </a:spcBef>
              <a:spcAft>
                <a:spcPts val="0"/>
              </a:spcAft>
              <a:buClr>
                <a:srgbClr val="1C4587"/>
              </a:buClr>
              <a:buSzPts val="2400"/>
              <a:buFont typeface="Hind"/>
              <a:buChar char="›"/>
              <a:defRPr sz="2400">
                <a:solidFill>
                  <a:srgbClr val="FFFFFF"/>
                </a:solidFill>
                <a:latin typeface="Hind"/>
                <a:ea typeface="Hind"/>
                <a:cs typeface="Hind"/>
                <a:sym typeface="Hind"/>
              </a:defRPr>
            </a:lvl7pPr>
            <a:lvl8pPr indent="-381000" lvl="7" marL="3657600">
              <a:spcBef>
                <a:spcPts val="0"/>
              </a:spcBef>
              <a:spcAft>
                <a:spcPts val="0"/>
              </a:spcAft>
              <a:buClr>
                <a:srgbClr val="1C4587"/>
              </a:buClr>
              <a:buSzPts val="2400"/>
              <a:buFont typeface="Hind"/>
              <a:buChar char="›"/>
              <a:defRPr sz="2400">
                <a:solidFill>
                  <a:srgbClr val="FFFFFF"/>
                </a:solidFill>
                <a:latin typeface="Hind"/>
                <a:ea typeface="Hind"/>
                <a:cs typeface="Hind"/>
                <a:sym typeface="Hind"/>
              </a:defRPr>
            </a:lvl8pPr>
            <a:lvl9pPr indent="-381000" lvl="8" marL="4114800">
              <a:spcBef>
                <a:spcPts val="0"/>
              </a:spcBef>
              <a:spcAft>
                <a:spcPts val="0"/>
              </a:spcAft>
              <a:buClr>
                <a:srgbClr val="1C4587"/>
              </a:buClr>
              <a:buSzPts val="2400"/>
              <a:buFont typeface="Hind"/>
              <a:buChar char="»"/>
              <a:defRPr sz="2400">
                <a:solidFill>
                  <a:srgbClr val="FFFFFF"/>
                </a:solidFill>
                <a:latin typeface="Hind"/>
                <a:ea typeface="Hind"/>
                <a:cs typeface="Hind"/>
                <a:sym typeface="Hind"/>
              </a:defRPr>
            </a:lvl9pPr>
          </a:lstStyle>
          <a:p/>
        </p:txBody>
      </p:sp>
      <p:sp>
        <p:nvSpPr>
          <p:cNvPr id="8" name="Google Shape;8;p1"/>
          <p:cNvSpPr txBox="1"/>
          <p:nvPr>
            <p:ph idx="12" type="sldNum"/>
          </p:nvPr>
        </p:nvSpPr>
        <p:spPr>
          <a:xfrm>
            <a:off x="8556775" y="4812625"/>
            <a:ext cx="587100" cy="330900"/>
          </a:xfrm>
          <a:prstGeom prst="rect">
            <a:avLst/>
          </a:prstGeom>
          <a:noFill/>
          <a:ln>
            <a:noFill/>
          </a:ln>
        </p:spPr>
        <p:txBody>
          <a:bodyPr anchorCtr="0" anchor="t" bIns="91425" lIns="91425" spcFirstLastPara="1" rIns="91425" wrap="square" tIns="91425">
            <a:noAutofit/>
          </a:bodyPr>
          <a:lstStyle>
            <a:lvl1pPr lvl="0" algn="r">
              <a:buNone/>
              <a:defRPr sz="1100">
                <a:solidFill>
                  <a:srgbClr val="FFFFFF"/>
                </a:solidFill>
                <a:latin typeface="Hind"/>
                <a:ea typeface="Hind"/>
                <a:cs typeface="Hind"/>
                <a:sym typeface="Hind"/>
              </a:defRPr>
            </a:lvl1pPr>
            <a:lvl2pPr lvl="1" algn="r">
              <a:buNone/>
              <a:defRPr sz="1100">
                <a:solidFill>
                  <a:srgbClr val="FFFFFF"/>
                </a:solidFill>
                <a:latin typeface="Hind"/>
                <a:ea typeface="Hind"/>
                <a:cs typeface="Hind"/>
                <a:sym typeface="Hind"/>
              </a:defRPr>
            </a:lvl2pPr>
            <a:lvl3pPr lvl="2" algn="r">
              <a:buNone/>
              <a:defRPr sz="1100">
                <a:solidFill>
                  <a:srgbClr val="FFFFFF"/>
                </a:solidFill>
                <a:latin typeface="Hind"/>
                <a:ea typeface="Hind"/>
                <a:cs typeface="Hind"/>
                <a:sym typeface="Hind"/>
              </a:defRPr>
            </a:lvl3pPr>
            <a:lvl4pPr lvl="3" algn="r">
              <a:buNone/>
              <a:defRPr sz="1100">
                <a:solidFill>
                  <a:srgbClr val="FFFFFF"/>
                </a:solidFill>
                <a:latin typeface="Hind"/>
                <a:ea typeface="Hind"/>
                <a:cs typeface="Hind"/>
                <a:sym typeface="Hind"/>
              </a:defRPr>
            </a:lvl4pPr>
            <a:lvl5pPr lvl="4" algn="r">
              <a:buNone/>
              <a:defRPr sz="1100">
                <a:solidFill>
                  <a:srgbClr val="FFFFFF"/>
                </a:solidFill>
                <a:latin typeface="Hind"/>
                <a:ea typeface="Hind"/>
                <a:cs typeface="Hind"/>
                <a:sym typeface="Hind"/>
              </a:defRPr>
            </a:lvl5pPr>
            <a:lvl6pPr lvl="5" algn="r">
              <a:buNone/>
              <a:defRPr sz="1100">
                <a:solidFill>
                  <a:srgbClr val="FFFFFF"/>
                </a:solidFill>
                <a:latin typeface="Hind"/>
                <a:ea typeface="Hind"/>
                <a:cs typeface="Hind"/>
                <a:sym typeface="Hind"/>
              </a:defRPr>
            </a:lvl6pPr>
            <a:lvl7pPr lvl="6" algn="r">
              <a:buNone/>
              <a:defRPr sz="1100">
                <a:solidFill>
                  <a:srgbClr val="FFFFFF"/>
                </a:solidFill>
                <a:latin typeface="Hind"/>
                <a:ea typeface="Hind"/>
                <a:cs typeface="Hind"/>
                <a:sym typeface="Hind"/>
              </a:defRPr>
            </a:lvl7pPr>
            <a:lvl8pPr lvl="7" algn="r">
              <a:buNone/>
              <a:defRPr sz="1100">
                <a:solidFill>
                  <a:srgbClr val="FFFFFF"/>
                </a:solidFill>
                <a:latin typeface="Hind"/>
                <a:ea typeface="Hind"/>
                <a:cs typeface="Hind"/>
                <a:sym typeface="Hind"/>
              </a:defRPr>
            </a:lvl8pPr>
            <a:lvl9pPr lvl="8" algn="r">
              <a:buNone/>
              <a:defRPr sz="1100">
                <a:solidFill>
                  <a:srgbClr val="FFFFFF"/>
                </a:solidFill>
                <a:latin typeface="Hind"/>
                <a:ea typeface="Hind"/>
                <a:cs typeface="Hind"/>
                <a:sym typeface="Hind"/>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Lst>
  <p:transition>
    <p:fade thruBlk="1"/>
  </p:transition>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0.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hyperlink" Target="http://www.youtube.com/watch?v=HRmfXA4EUBs" TargetMode="External"/><Relationship Id="rId4" Type="http://schemas.openxmlformats.org/officeDocument/2006/relationships/image" Target="../media/image1.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6.xml"/><Relationship Id="rId3" Type="http://schemas.openxmlformats.org/officeDocument/2006/relationships/image" Target="../media/image3.png"/><Relationship Id="rId4" Type="http://schemas.openxmlformats.org/officeDocument/2006/relationships/hyperlink" Target="http://www.youtube.com/watch?v=LpuPe81bc2w" TargetMode="External"/><Relationship Id="rId5" Type="http://schemas.openxmlformats.org/officeDocument/2006/relationships/image" Target="../media/image7.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hyperlink" Target="http://drive.google.com/file/d/1_k5gQi6iQEN-mfSK7gFJuDOEeT0kmEqO/view" TargetMode="External"/><Relationship Id="rId4" Type="http://schemas.openxmlformats.org/officeDocument/2006/relationships/image" Target="../media/image6.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hyperlink" Target="http://drive.google.com/file/d/1Iee8RH_Aq6gRpjMVyxHhH86y5Yb_NcO_/view" TargetMode="External"/><Relationship Id="rId4" Type="http://schemas.openxmlformats.org/officeDocument/2006/relationships/image" Target="../media/image4.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2.xml"/><Relationship Id="rId3" Type="http://schemas.openxmlformats.org/officeDocument/2006/relationships/image" Target="../media/image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hyperlink" Target="http://www.youtube.com/watch?v=ypqYoFbPfTk" TargetMode="External"/><Relationship Id="rId4" Type="http://schemas.openxmlformats.org/officeDocument/2006/relationships/image" Target="../media/image5.jpg"/><Relationship Id="rId5" Type="http://schemas.openxmlformats.org/officeDocument/2006/relationships/hyperlink" Target="http://www.youtube.com/watch?v=Pr-j2fmcpxc" TargetMode="External"/><Relationship Id="rId6" Type="http://schemas.openxmlformats.org/officeDocument/2006/relationships/image" Target="../media/image9.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5.xml"/><Relationship Id="rId3" Type="http://schemas.openxmlformats.org/officeDocument/2006/relationships/image" Target="../media/image3.png"/><Relationship Id="rId4" Type="http://schemas.openxmlformats.org/officeDocument/2006/relationships/hyperlink" Target="http://www.youtube.com/watch?v=5aJKKgSEUnY" TargetMode="External"/><Relationship Id="rId5" Type="http://schemas.openxmlformats.org/officeDocument/2006/relationships/image" Target="../media/image8.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38" name="Shape 238"/>
        <p:cNvGrpSpPr/>
        <p:nvPr/>
      </p:nvGrpSpPr>
      <p:grpSpPr>
        <a:xfrm>
          <a:off x="0" y="0"/>
          <a:ext cx="0" cy="0"/>
          <a:chOff x="0" y="0"/>
          <a:chExt cx="0" cy="0"/>
        </a:xfrm>
      </p:grpSpPr>
      <p:sp>
        <p:nvSpPr>
          <p:cNvPr id="239" name="Google Shape;239;p17"/>
          <p:cNvSpPr txBox="1"/>
          <p:nvPr>
            <p:ph type="ctrTitle"/>
          </p:nvPr>
        </p:nvSpPr>
        <p:spPr>
          <a:xfrm>
            <a:off x="1632450" y="779175"/>
            <a:ext cx="5146800" cy="11598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
              <a:t>Llyfryn Deuaidd</a:t>
            </a:r>
            <a:endParaRPr sz="3600"/>
          </a:p>
        </p:txBody>
      </p:sp>
      <p:pic>
        <p:nvPicPr>
          <p:cNvPr id="240" name="Google Shape;240;p17"/>
          <p:cNvPicPr preferRelativeResize="0"/>
          <p:nvPr/>
        </p:nvPicPr>
        <p:blipFill>
          <a:blip r:embed="rId3">
            <a:alphaModFix/>
          </a:blip>
          <a:stretch>
            <a:fillRect/>
          </a:stretch>
        </p:blipFill>
        <p:spPr>
          <a:xfrm rot="-2326889">
            <a:off x="671611" y="4414799"/>
            <a:ext cx="404896" cy="559947"/>
          </a:xfrm>
          <a:prstGeom prst="rect">
            <a:avLst/>
          </a:prstGeom>
          <a:noFill/>
          <a:ln>
            <a:noFill/>
          </a:ln>
        </p:spPr>
      </p:pic>
      <p:sp>
        <p:nvSpPr>
          <p:cNvPr id="241" name="Google Shape;241;p17"/>
          <p:cNvSpPr txBox="1"/>
          <p:nvPr>
            <p:ph idx="12" type="sldNum"/>
          </p:nvPr>
        </p:nvSpPr>
        <p:spPr>
          <a:xfrm>
            <a:off x="8401634" y="4690026"/>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242" name="Google Shape;242;p17"/>
          <p:cNvSpPr txBox="1"/>
          <p:nvPr/>
        </p:nvSpPr>
        <p:spPr>
          <a:xfrm>
            <a:off x="1632450" y="2718150"/>
            <a:ext cx="5415600" cy="2234100"/>
          </a:xfrm>
          <a:prstGeom prst="rect">
            <a:avLst/>
          </a:prstGeom>
          <a:solidFill>
            <a:srgbClr val="FFFFFF"/>
          </a:solidFill>
          <a:ln cap="flat" cmpd="sng" w="1905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a:latin typeface="Righteous"/>
                <a:ea typeface="Righteous"/>
                <a:cs typeface="Righteous"/>
                <a:sym typeface="Righteous"/>
              </a:rPr>
              <a:t>Yn y llyfryn yma mae yna teitlau perthnasol i’r fideos sydd ar y wefan adrannol. Fe fydd gofyn i chi dilyn y fideos er mwyn deall y iaith gyfrifiadurol o Deuaidd. </a:t>
            </a:r>
            <a:endParaRPr sz="1800">
              <a:solidFill>
                <a:srgbClr val="4A86E8"/>
              </a:solidFill>
              <a:latin typeface="Righteous"/>
              <a:ea typeface="Righteous"/>
              <a:cs typeface="Righteous"/>
              <a:sym typeface="Righteous"/>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46" name="Shape 246"/>
        <p:cNvGrpSpPr/>
        <p:nvPr/>
      </p:nvGrpSpPr>
      <p:grpSpPr>
        <a:xfrm>
          <a:off x="0" y="0"/>
          <a:ext cx="0" cy="0"/>
          <a:chOff x="0" y="0"/>
          <a:chExt cx="0" cy="0"/>
        </a:xfrm>
      </p:grpSpPr>
      <p:sp>
        <p:nvSpPr>
          <p:cNvPr id="247" name="Google Shape;247;p18"/>
          <p:cNvSpPr txBox="1"/>
          <p:nvPr>
            <p:ph type="ctrTitle"/>
          </p:nvPr>
        </p:nvSpPr>
        <p:spPr>
          <a:xfrm>
            <a:off x="2328150" y="1991825"/>
            <a:ext cx="4487700" cy="11598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248" name="Google Shape;248;p18"/>
          <p:cNvSpPr txBox="1"/>
          <p:nvPr>
            <p:ph idx="12" type="sldNum"/>
          </p:nvPr>
        </p:nvSpPr>
        <p:spPr>
          <a:xfrm>
            <a:off x="8421109" y="4678676"/>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249" name="Google Shape;249;p18"/>
          <p:cNvSpPr txBox="1"/>
          <p:nvPr/>
        </p:nvSpPr>
        <p:spPr>
          <a:xfrm>
            <a:off x="8556775" y="4812625"/>
            <a:ext cx="587100" cy="3309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sz="1100">
                <a:solidFill>
                  <a:srgbClr val="FFFFFF"/>
                </a:solidFill>
                <a:latin typeface="Hind"/>
                <a:ea typeface="Hind"/>
                <a:cs typeface="Hind"/>
                <a:sym typeface="Hind"/>
              </a:rPr>
              <a:t>‹#›</a:t>
            </a:fld>
            <a:endParaRPr sz="1100">
              <a:solidFill>
                <a:srgbClr val="FFFFFF"/>
              </a:solidFill>
              <a:latin typeface="Hind"/>
              <a:ea typeface="Hind"/>
              <a:cs typeface="Hind"/>
              <a:sym typeface="Hind"/>
            </a:endParaRPr>
          </a:p>
        </p:txBody>
      </p:sp>
      <p:sp>
        <p:nvSpPr>
          <p:cNvPr id="250" name="Google Shape;250;p18"/>
          <p:cNvSpPr txBox="1"/>
          <p:nvPr/>
        </p:nvSpPr>
        <p:spPr>
          <a:xfrm>
            <a:off x="8421109" y="4678676"/>
            <a:ext cx="548700" cy="3936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sz="1300">
                <a:latin typeface="Hind"/>
                <a:ea typeface="Hind"/>
                <a:cs typeface="Hind"/>
                <a:sym typeface="Hind"/>
              </a:rPr>
              <a:t>‹#›</a:t>
            </a:fld>
            <a:endParaRPr sz="1300">
              <a:latin typeface="Hind"/>
              <a:ea typeface="Hind"/>
              <a:cs typeface="Hind"/>
              <a:sym typeface="Hind"/>
            </a:endParaRPr>
          </a:p>
        </p:txBody>
      </p:sp>
      <p:sp>
        <p:nvSpPr>
          <p:cNvPr id="251" name="Google Shape;251;p18"/>
          <p:cNvSpPr txBox="1"/>
          <p:nvPr/>
        </p:nvSpPr>
        <p:spPr>
          <a:xfrm>
            <a:off x="40950" y="614150"/>
            <a:ext cx="3039900" cy="705900"/>
          </a:xfrm>
          <a:prstGeom prst="rect">
            <a:avLst/>
          </a:prstGeom>
          <a:solidFill>
            <a:srgbClr val="FFCC00"/>
          </a:solidFill>
          <a:ln cap="flat" cmpd="sng" w="1905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Clr>
                <a:srgbClr val="000000"/>
              </a:buClr>
              <a:buFont typeface="Arial"/>
              <a:buNone/>
            </a:pPr>
            <a:r>
              <a:rPr lang="en" sz="1100">
                <a:latin typeface="Righteous"/>
                <a:ea typeface="Righteous"/>
                <a:cs typeface="Righteous"/>
                <a:sym typeface="Righteous"/>
              </a:rPr>
              <a:t>Wyt ti wedi clywed y gair o’r blaen?</a:t>
            </a:r>
            <a:endParaRPr sz="1100">
              <a:latin typeface="Righteous"/>
              <a:ea typeface="Righteous"/>
              <a:cs typeface="Righteous"/>
              <a:sym typeface="Righteous"/>
            </a:endParaRPr>
          </a:p>
          <a:p>
            <a:pPr indent="0" lvl="0" marL="0" rtl="0" algn="l">
              <a:spcBef>
                <a:spcPts val="0"/>
              </a:spcBef>
              <a:spcAft>
                <a:spcPts val="0"/>
              </a:spcAft>
              <a:buClr>
                <a:srgbClr val="000000"/>
              </a:buClr>
              <a:buFont typeface="Arial"/>
              <a:buNone/>
            </a:pPr>
            <a:r>
              <a:rPr lang="en" sz="1100">
                <a:latin typeface="Righteous"/>
                <a:ea typeface="Righteous"/>
                <a:cs typeface="Righteous"/>
                <a:sym typeface="Righteous"/>
              </a:rPr>
              <a:t>Ble ddarllenaist / glywaist ti’r gair?</a:t>
            </a:r>
            <a:endParaRPr sz="1100">
              <a:latin typeface="Righteous"/>
              <a:ea typeface="Righteous"/>
              <a:cs typeface="Righteous"/>
              <a:sym typeface="Righteous"/>
            </a:endParaRPr>
          </a:p>
          <a:p>
            <a:pPr indent="0" lvl="0" marL="0" rtl="0" algn="l">
              <a:spcBef>
                <a:spcPts val="0"/>
              </a:spcBef>
              <a:spcAft>
                <a:spcPts val="0"/>
              </a:spcAft>
              <a:buNone/>
            </a:pPr>
            <a:r>
              <a:rPr lang="en" sz="1100">
                <a:latin typeface="Righteous"/>
                <a:ea typeface="Righteous"/>
                <a:cs typeface="Righteous"/>
                <a:sym typeface="Righteous"/>
              </a:rPr>
              <a:t>Sut ddefnyddiodd y gair? </a:t>
            </a:r>
            <a:endParaRPr sz="1200">
              <a:highlight>
                <a:srgbClr val="FFFFFF"/>
              </a:highlight>
              <a:latin typeface="Righteous"/>
              <a:ea typeface="Righteous"/>
              <a:cs typeface="Righteous"/>
              <a:sym typeface="Righteous"/>
            </a:endParaRPr>
          </a:p>
        </p:txBody>
      </p:sp>
      <p:graphicFrame>
        <p:nvGraphicFramePr>
          <p:cNvPr id="252" name="Google Shape;252;p18"/>
          <p:cNvGraphicFramePr/>
          <p:nvPr/>
        </p:nvGraphicFramePr>
        <p:xfrm>
          <a:off x="6459175" y="121300"/>
          <a:ext cx="3000000" cy="3000000"/>
        </p:xfrm>
        <a:graphic>
          <a:graphicData uri="http://schemas.openxmlformats.org/drawingml/2006/table">
            <a:tbl>
              <a:tblPr>
                <a:noFill/>
                <a:tableStyleId>{414F5BA8-9608-4989-A515-73F18F01A6B1}</a:tableStyleId>
              </a:tblPr>
              <a:tblGrid>
                <a:gridCol w="2582125"/>
              </a:tblGrid>
              <a:tr h="381000">
                <a:tc>
                  <a:txBody>
                    <a:bodyPr/>
                    <a:lstStyle/>
                    <a:p>
                      <a:pPr indent="0" lvl="0" marL="0" rtl="0" algn="ctr">
                        <a:spcBef>
                          <a:spcPts val="0"/>
                        </a:spcBef>
                        <a:spcAft>
                          <a:spcPts val="0"/>
                        </a:spcAft>
                        <a:buNone/>
                      </a:pPr>
                      <a:r>
                        <a:rPr lang="en">
                          <a:solidFill>
                            <a:srgbClr val="000000"/>
                          </a:solidFill>
                          <a:latin typeface="Righteous"/>
                          <a:ea typeface="Righteous"/>
                          <a:cs typeface="Righteous"/>
                          <a:sym typeface="Righteous"/>
                        </a:rPr>
                        <a:t>Darganfyddwch lun sy’n dangos ystyr y gair:</a:t>
                      </a:r>
                      <a:endParaRPr>
                        <a:solidFill>
                          <a:srgbClr val="000000"/>
                        </a:solidFill>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4A86E8"/>
                    </a:solidFill>
                  </a:tcPr>
                </a:tc>
              </a:tr>
              <a:tr h="1488850">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r>
            </a:tbl>
          </a:graphicData>
        </a:graphic>
      </p:graphicFrame>
      <p:graphicFrame>
        <p:nvGraphicFramePr>
          <p:cNvPr id="253" name="Google Shape;253;p18"/>
          <p:cNvGraphicFramePr/>
          <p:nvPr/>
        </p:nvGraphicFramePr>
        <p:xfrm>
          <a:off x="6459163" y="2290600"/>
          <a:ext cx="3000000" cy="3000000"/>
        </p:xfrm>
        <a:graphic>
          <a:graphicData uri="http://schemas.openxmlformats.org/drawingml/2006/table">
            <a:tbl>
              <a:tblPr>
                <a:noFill/>
                <a:tableStyleId>{414F5BA8-9608-4989-A515-73F18F01A6B1}</a:tableStyleId>
              </a:tblPr>
              <a:tblGrid>
                <a:gridCol w="2582125"/>
              </a:tblGrid>
              <a:tr h="537500">
                <a:tc>
                  <a:txBody>
                    <a:bodyPr/>
                    <a:lstStyle/>
                    <a:p>
                      <a:pPr indent="0" lvl="0" marL="0" rtl="0" algn="ctr">
                        <a:lnSpc>
                          <a:spcPct val="150000"/>
                        </a:lnSpc>
                        <a:spcBef>
                          <a:spcPts val="0"/>
                        </a:spcBef>
                        <a:spcAft>
                          <a:spcPts val="0"/>
                        </a:spcAft>
                        <a:buClr>
                          <a:srgbClr val="000000"/>
                        </a:buClr>
                        <a:buFont typeface="Arial"/>
                        <a:buNone/>
                      </a:pPr>
                      <a:r>
                        <a:rPr b="1" lang="en" sz="1200">
                          <a:latin typeface="Righteous"/>
                          <a:ea typeface="Righteous"/>
                          <a:cs typeface="Righteous"/>
                          <a:sym typeface="Righteous"/>
                        </a:rPr>
                        <a:t>Rhowch y gair mewn i frawddeg?</a:t>
                      </a:r>
                      <a:endParaRPr sz="1000">
                        <a:highlight>
                          <a:srgbClr val="4A86E8"/>
                        </a:highlight>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4A86E8"/>
                    </a:solidFill>
                  </a:tcPr>
                </a:tc>
              </a:tr>
              <a:tr h="868250">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r>
            </a:tbl>
          </a:graphicData>
        </a:graphic>
      </p:graphicFrame>
      <p:graphicFrame>
        <p:nvGraphicFramePr>
          <p:cNvPr id="254" name="Google Shape;254;p18"/>
          <p:cNvGraphicFramePr/>
          <p:nvPr/>
        </p:nvGraphicFramePr>
        <p:xfrm>
          <a:off x="99663" y="1837450"/>
          <a:ext cx="3000000" cy="3000000"/>
        </p:xfrm>
        <a:graphic>
          <a:graphicData uri="http://schemas.openxmlformats.org/drawingml/2006/table">
            <a:tbl>
              <a:tblPr>
                <a:noFill/>
                <a:tableStyleId>{414F5BA8-9608-4989-A515-73F18F01A6B1}</a:tableStyleId>
              </a:tblPr>
              <a:tblGrid>
                <a:gridCol w="2349375"/>
              </a:tblGrid>
              <a:tr h="609700">
                <a:tc>
                  <a:txBody>
                    <a:bodyPr/>
                    <a:lstStyle/>
                    <a:p>
                      <a:pPr indent="0" lvl="0" marL="0" rtl="0" algn="l">
                        <a:spcBef>
                          <a:spcPts val="0"/>
                        </a:spcBef>
                        <a:spcAft>
                          <a:spcPts val="0"/>
                        </a:spcAft>
                        <a:buNone/>
                      </a:pPr>
                      <a:r>
                        <a:rPr lang="en" sz="1800">
                          <a:solidFill>
                            <a:srgbClr val="000000"/>
                          </a:solidFill>
                          <a:latin typeface="Righteous"/>
                          <a:ea typeface="Righteous"/>
                          <a:cs typeface="Righteous"/>
                          <a:sym typeface="Righteous"/>
                        </a:rPr>
                        <a:t>Geiriau tebyg:</a:t>
                      </a:r>
                      <a:endParaRPr b="1" sz="1200">
                        <a:solidFill>
                          <a:srgbClr val="000000"/>
                        </a:solidFill>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4A86E8"/>
                    </a:solidFill>
                  </a:tcPr>
                </a:tc>
              </a:tr>
              <a:tr h="893700">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r>
            </a:tbl>
          </a:graphicData>
        </a:graphic>
      </p:graphicFrame>
      <p:graphicFrame>
        <p:nvGraphicFramePr>
          <p:cNvPr id="255" name="Google Shape;255;p18"/>
          <p:cNvGraphicFramePr/>
          <p:nvPr/>
        </p:nvGraphicFramePr>
        <p:xfrm>
          <a:off x="115406" y="1393330"/>
          <a:ext cx="3000000" cy="3000000"/>
        </p:xfrm>
        <a:graphic>
          <a:graphicData uri="http://schemas.openxmlformats.org/drawingml/2006/table">
            <a:tbl>
              <a:tblPr bandRow="1" firstRow="1">
                <a:noFill/>
                <a:tableStyleId>{FE334985-9515-4C5E-B94E-4D8C323276D5}</a:tableStyleId>
              </a:tblPr>
              <a:tblGrid>
                <a:gridCol w="1461225"/>
                <a:gridCol w="1461225"/>
              </a:tblGrid>
              <a:tr h="370850">
                <a:tc>
                  <a:txBody>
                    <a:bodyPr/>
                    <a:lstStyle/>
                    <a:p>
                      <a:pPr indent="0" lvl="0" marL="0" marR="0" rtl="0" algn="ctr">
                        <a:spcBef>
                          <a:spcPts val="0"/>
                        </a:spcBef>
                        <a:spcAft>
                          <a:spcPts val="0"/>
                        </a:spcAft>
                        <a:buNone/>
                      </a:pPr>
                      <a:r>
                        <a:rPr lang="en" sz="1800">
                          <a:solidFill>
                            <a:srgbClr val="000000"/>
                          </a:solidFill>
                        </a:rPr>
                        <a:t>Deu</a:t>
                      </a:r>
                      <a:endParaRPr sz="1800" u="none" cap="none" strike="noStrike">
                        <a:solidFill>
                          <a:srgbClr val="000000"/>
                        </a:solidFill>
                      </a:endParaRPr>
                    </a:p>
                  </a:txBody>
                  <a:tcPr marT="45725" marB="45725" marR="91450" marL="91450">
                    <a:lnL cap="flat" cmpd="sng" w="28575">
                      <a:solidFill>
                        <a:srgbClr val="000000"/>
                      </a:solidFill>
                      <a:prstDash val="solid"/>
                      <a:round/>
                      <a:headEnd len="sm" w="sm" type="none"/>
                      <a:tailEnd len="sm" w="sm" type="none"/>
                    </a:lnL>
                    <a:lnR cap="flat" cmpd="sng" w="28575">
                      <a:solidFill>
                        <a:srgbClr val="000000"/>
                      </a:solidFill>
                      <a:prstDash val="solid"/>
                      <a:round/>
                      <a:headEnd len="sm" w="sm" type="none"/>
                      <a:tailEnd len="sm" w="sm" type="none"/>
                    </a:lnR>
                    <a:lnT cap="flat" cmpd="sng" w="28575">
                      <a:solidFill>
                        <a:srgbClr val="000000"/>
                      </a:solidFill>
                      <a:prstDash val="solid"/>
                      <a:round/>
                      <a:headEnd len="sm" w="sm" type="none"/>
                      <a:tailEnd len="sm" w="sm" type="none"/>
                    </a:lnT>
                    <a:lnB cap="flat" cmpd="sng" w="28575">
                      <a:solidFill>
                        <a:srgbClr val="000000"/>
                      </a:solidFill>
                      <a:prstDash val="solid"/>
                      <a:round/>
                      <a:headEnd len="sm" w="sm" type="none"/>
                      <a:tailEnd len="sm" w="sm" type="none"/>
                    </a:lnB>
                    <a:solidFill>
                      <a:srgbClr val="A4C2F4"/>
                    </a:solidFill>
                  </a:tcPr>
                </a:tc>
                <a:tc>
                  <a:txBody>
                    <a:bodyPr/>
                    <a:lstStyle/>
                    <a:p>
                      <a:pPr indent="0" lvl="0" marL="0" marR="0" rtl="0" algn="ctr">
                        <a:spcBef>
                          <a:spcPts val="0"/>
                        </a:spcBef>
                        <a:spcAft>
                          <a:spcPts val="0"/>
                        </a:spcAft>
                        <a:buNone/>
                      </a:pPr>
                      <a:r>
                        <a:rPr lang="en" sz="1800">
                          <a:solidFill>
                            <a:srgbClr val="000000"/>
                          </a:solidFill>
                        </a:rPr>
                        <a:t>aidd</a:t>
                      </a:r>
                      <a:endParaRPr sz="1800" u="none" cap="none" strike="noStrike">
                        <a:solidFill>
                          <a:srgbClr val="000000"/>
                        </a:solidFill>
                      </a:endParaRPr>
                    </a:p>
                  </a:txBody>
                  <a:tcPr marT="45725" marB="45725" marR="91450" marL="91450">
                    <a:lnL cap="flat" cmpd="sng" w="28575">
                      <a:solidFill>
                        <a:srgbClr val="000000"/>
                      </a:solidFill>
                      <a:prstDash val="solid"/>
                      <a:round/>
                      <a:headEnd len="sm" w="sm" type="none"/>
                      <a:tailEnd len="sm" w="sm" type="none"/>
                    </a:lnL>
                    <a:lnR cap="flat" cmpd="sng" w="28575">
                      <a:solidFill>
                        <a:srgbClr val="000000"/>
                      </a:solidFill>
                      <a:prstDash val="solid"/>
                      <a:round/>
                      <a:headEnd len="sm" w="sm" type="none"/>
                      <a:tailEnd len="sm" w="sm" type="none"/>
                    </a:lnR>
                    <a:lnT cap="flat" cmpd="sng" w="28575">
                      <a:solidFill>
                        <a:srgbClr val="000000"/>
                      </a:solidFill>
                      <a:prstDash val="solid"/>
                      <a:round/>
                      <a:headEnd len="sm" w="sm" type="none"/>
                      <a:tailEnd len="sm" w="sm" type="none"/>
                    </a:lnT>
                    <a:lnB cap="flat" cmpd="sng" w="28575">
                      <a:solidFill>
                        <a:srgbClr val="000000"/>
                      </a:solidFill>
                      <a:prstDash val="solid"/>
                      <a:round/>
                      <a:headEnd len="sm" w="sm" type="none"/>
                      <a:tailEnd len="sm" w="sm" type="none"/>
                    </a:lnB>
                    <a:solidFill>
                      <a:srgbClr val="A4C2F4"/>
                    </a:solidFill>
                  </a:tcPr>
                </a:tc>
              </a:tr>
            </a:tbl>
          </a:graphicData>
        </a:graphic>
      </p:graphicFrame>
      <p:sp>
        <p:nvSpPr>
          <p:cNvPr id="256" name="Google Shape;256;p18"/>
          <p:cNvSpPr/>
          <p:nvPr/>
        </p:nvSpPr>
        <p:spPr>
          <a:xfrm flipH="1" rot="7310209">
            <a:off x="630573" y="-887180"/>
            <a:ext cx="1880752" cy="2386976"/>
          </a:xfrm>
          <a:prstGeom prst="parallelogram">
            <a:avLst>
              <a:gd fmla="val 81897" name="adj"/>
            </a:avLst>
          </a:prstGeom>
          <a:gradFill>
            <a:gsLst>
              <a:gs pos="0">
                <a:srgbClr val="CC3399"/>
              </a:gs>
              <a:gs pos="100000">
                <a:srgbClr val="6699FF"/>
              </a:gs>
            </a:gsLst>
            <a:lin ang="5400012"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FFFFFF"/>
              </a:solidFill>
              <a:latin typeface="Calibri"/>
              <a:ea typeface="Calibri"/>
              <a:cs typeface="Calibri"/>
              <a:sym typeface="Calibri"/>
            </a:endParaRPr>
          </a:p>
        </p:txBody>
      </p:sp>
      <p:sp>
        <p:nvSpPr>
          <p:cNvPr id="257" name="Google Shape;257;p18"/>
          <p:cNvSpPr txBox="1"/>
          <p:nvPr/>
        </p:nvSpPr>
        <p:spPr>
          <a:xfrm>
            <a:off x="115400" y="49988"/>
            <a:ext cx="3000000" cy="614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3000">
                <a:solidFill>
                  <a:srgbClr val="FFFFFF"/>
                </a:solidFill>
                <a:latin typeface="Righteous"/>
                <a:ea typeface="Righteous"/>
                <a:cs typeface="Righteous"/>
                <a:sym typeface="Righteous"/>
              </a:rPr>
              <a:t>Gair yr Uned</a:t>
            </a:r>
            <a:endParaRPr b="1" sz="3000">
              <a:solidFill>
                <a:srgbClr val="FFFFFF"/>
              </a:solidFill>
              <a:latin typeface="Righteous"/>
              <a:ea typeface="Righteous"/>
              <a:cs typeface="Righteous"/>
              <a:sym typeface="Righteous"/>
            </a:endParaRPr>
          </a:p>
        </p:txBody>
      </p:sp>
      <p:graphicFrame>
        <p:nvGraphicFramePr>
          <p:cNvPr id="258" name="Google Shape;258;p18"/>
          <p:cNvGraphicFramePr/>
          <p:nvPr/>
        </p:nvGraphicFramePr>
        <p:xfrm>
          <a:off x="99663" y="3414125"/>
          <a:ext cx="3000000" cy="3000000"/>
        </p:xfrm>
        <a:graphic>
          <a:graphicData uri="http://schemas.openxmlformats.org/drawingml/2006/table">
            <a:tbl>
              <a:tblPr>
                <a:noFill/>
                <a:tableStyleId>{414F5BA8-9608-4989-A515-73F18F01A6B1}</a:tableStyleId>
              </a:tblPr>
              <a:tblGrid>
                <a:gridCol w="2349375"/>
              </a:tblGrid>
              <a:tr h="453150">
                <a:tc>
                  <a:txBody>
                    <a:bodyPr/>
                    <a:lstStyle/>
                    <a:p>
                      <a:pPr indent="0" lvl="0" marL="0" rtl="0" algn="l">
                        <a:spcBef>
                          <a:spcPts val="0"/>
                        </a:spcBef>
                        <a:spcAft>
                          <a:spcPts val="0"/>
                        </a:spcAft>
                        <a:buNone/>
                      </a:pPr>
                      <a:r>
                        <a:rPr lang="en" sz="1800">
                          <a:solidFill>
                            <a:srgbClr val="000000"/>
                          </a:solidFill>
                          <a:latin typeface="Righteous"/>
                          <a:ea typeface="Righteous"/>
                          <a:cs typeface="Righteous"/>
                          <a:sym typeface="Righteous"/>
                        </a:rPr>
                        <a:t>Geiriau Croes:</a:t>
                      </a:r>
                      <a:endParaRPr b="1" sz="1200">
                        <a:solidFill>
                          <a:srgbClr val="000000"/>
                        </a:solidFill>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4A86E8"/>
                    </a:solidFill>
                  </a:tcPr>
                </a:tc>
              </a:tr>
              <a:tr h="1111550">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r>
            </a:tbl>
          </a:graphicData>
        </a:graphic>
      </p:graphicFrame>
      <p:sp>
        <p:nvSpPr>
          <p:cNvPr id="259" name="Google Shape;259;p18"/>
          <p:cNvSpPr/>
          <p:nvPr/>
        </p:nvSpPr>
        <p:spPr>
          <a:xfrm>
            <a:off x="3187775" y="121300"/>
            <a:ext cx="3116400" cy="690300"/>
          </a:xfrm>
          <a:prstGeom prst="roundRect">
            <a:avLst>
              <a:gd fmla="val 16667" name="adj"/>
            </a:avLst>
          </a:prstGeom>
          <a:solidFill>
            <a:srgbClr val="FFFFFF"/>
          </a:solidFill>
          <a:ln cap="flat" cmpd="sng" w="38100">
            <a:solidFill>
              <a:srgbClr val="00000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lang="en" sz="1200">
                <a:solidFill>
                  <a:srgbClr val="000000"/>
                </a:solidFill>
                <a:latin typeface="Righteous"/>
                <a:ea typeface="Righteous"/>
                <a:cs typeface="Righteous"/>
                <a:sym typeface="Righteous"/>
              </a:rPr>
              <a:t>Gair: </a:t>
            </a:r>
            <a:endParaRPr sz="1200">
              <a:solidFill>
                <a:srgbClr val="000000"/>
              </a:solidFill>
              <a:latin typeface="Righteous"/>
              <a:ea typeface="Righteous"/>
              <a:cs typeface="Righteous"/>
              <a:sym typeface="Righteous"/>
            </a:endParaRPr>
          </a:p>
          <a:p>
            <a:pPr indent="0" lvl="0" marL="0" marR="0" rtl="0" algn="ctr">
              <a:spcBef>
                <a:spcPts val="0"/>
              </a:spcBef>
              <a:spcAft>
                <a:spcPts val="0"/>
              </a:spcAft>
              <a:buNone/>
            </a:pPr>
            <a:r>
              <a:rPr lang="en" sz="1200">
                <a:latin typeface="Righteous"/>
                <a:ea typeface="Righteous"/>
                <a:cs typeface="Righteous"/>
                <a:sym typeface="Righteous"/>
              </a:rPr>
              <a:t>Deuaidd</a:t>
            </a:r>
            <a:endParaRPr sz="1200">
              <a:latin typeface="Righteous"/>
              <a:ea typeface="Righteous"/>
              <a:cs typeface="Righteous"/>
              <a:sym typeface="Righteous"/>
            </a:endParaRPr>
          </a:p>
          <a:p>
            <a:pPr indent="0" lvl="0" marL="0" marR="0" rtl="0" algn="ctr">
              <a:spcBef>
                <a:spcPts val="0"/>
              </a:spcBef>
              <a:spcAft>
                <a:spcPts val="0"/>
              </a:spcAft>
              <a:buNone/>
            </a:pPr>
            <a:r>
              <a:t/>
            </a:r>
            <a:endParaRPr sz="1200">
              <a:solidFill>
                <a:srgbClr val="000000"/>
              </a:solidFill>
              <a:latin typeface="Righteous"/>
              <a:ea typeface="Righteous"/>
              <a:cs typeface="Righteous"/>
              <a:sym typeface="Righteous"/>
            </a:endParaRPr>
          </a:p>
        </p:txBody>
      </p:sp>
      <p:graphicFrame>
        <p:nvGraphicFramePr>
          <p:cNvPr id="260" name="Google Shape;260;p18"/>
          <p:cNvGraphicFramePr/>
          <p:nvPr/>
        </p:nvGraphicFramePr>
        <p:xfrm>
          <a:off x="3628313" y="2150300"/>
          <a:ext cx="3000000" cy="3000000"/>
        </p:xfrm>
        <a:graphic>
          <a:graphicData uri="http://schemas.openxmlformats.org/drawingml/2006/table">
            <a:tbl>
              <a:tblPr>
                <a:noFill/>
                <a:tableStyleId>{414F5BA8-9608-4989-A515-73F18F01A6B1}</a:tableStyleId>
              </a:tblPr>
              <a:tblGrid>
                <a:gridCol w="2675775"/>
              </a:tblGrid>
              <a:tr h="875600">
                <a:tc>
                  <a:txBody>
                    <a:bodyPr/>
                    <a:lstStyle/>
                    <a:p>
                      <a:pPr indent="0" lvl="0" marL="0" rtl="0" algn="ctr">
                        <a:spcBef>
                          <a:spcPts val="0"/>
                        </a:spcBef>
                        <a:spcAft>
                          <a:spcPts val="0"/>
                        </a:spcAft>
                        <a:buNone/>
                      </a:pPr>
                      <a:r>
                        <a:rPr lang="en">
                          <a:solidFill>
                            <a:srgbClr val="000000"/>
                          </a:solidFill>
                          <a:latin typeface="Righteous"/>
                          <a:ea typeface="Righteous"/>
                          <a:cs typeface="Righteous"/>
                          <a:sym typeface="Righteous"/>
                        </a:rPr>
                        <a:t>Fel Gwaith Cartref recordiwch eich hun yn esbonio’r gair a mewnblannwch i’r bocs isod:</a:t>
                      </a:r>
                      <a:endParaRPr>
                        <a:solidFill>
                          <a:srgbClr val="000000"/>
                        </a:solidFill>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4A86E8"/>
                    </a:solidFill>
                  </a:tcPr>
                </a:tc>
              </a:tr>
              <a:tr h="1869200">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r>
            </a:tbl>
          </a:graphicData>
        </a:graphic>
      </p:graphicFrame>
      <p:pic>
        <p:nvPicPr>
          <p:cNvPr id="261" name="Google Shape;261;p18"/>
          <p:cNvPicPr preferRelativeResize="0"/>
          <p:nvPr/>
        </p:nvPicPr>
        <p:blipFill rotWithShape="1">
          <a:blip r:embed="rId3">
            <a:alphaModFix/>
          </a:blip>
          <a:srcRect b="29175" l="9354" r="78807" t="6984"/>
          <a:stretch/>
        </p:blipFill>
        <p:spPr>
          <a:xfrm>
            <a:off x="2497450" y="1837438"/>
            <a:ext cx="1082477" cy="3283724"/>
          </a:xfrm>
          <a:prstGeom prst="rect">
            <a:avLst/>
          </a:prstGeom>
          <a:noFill/>
          <a:ln cap="flat" cmpd="sng" w="19050">
            <a:solidFill>
              <a:srgbClr val="000000"/>
            </a:solidFill>
            <a:prstDash val="solid"/>
            <a:round/>
            <a:headEnd len="sm" w="sm" type="none"/>
            <a:tailEnd len="sm" w="sm" type="none"/>
          </a:ln>
        </p:spPr>
      </p:pic>
      <p:sp>
        <p:nvSpPr>
          <p:cNvPr id="262" name="Google Shape;262;p18"/>
          <p:cNvSpPr/>
          <p:nvPr/>
        </p:nvSpPr>
        <p:spPr>
          <a:xfrm>
            <a:off x="3187776" y="889975"/>
            <a:ext cx="3116400" cy="1131900"/>
          </a:xfrm>
          <a:prstGeom prst="roundRect">
            <a:avLst>
              <a:gd fmla="val 16667" name="adj"/>
            </a:avLst>
          </a:prstGeom>
          <a:solidFill>
            <a:srgbClr val="FFCC00"/>
          </a:solidFill>
          <a:ln cap="flat" cmpd="sng" w="38100">
            <a:solidFill>
              <a:srgbClr val="00000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ctr">
              <a:spcBef>
                <a:spcPts val="0"/>
              </a:spcBef>
              <a:spcAft>
                <a:spcPts val="0"/>
              </a:spcAft>
              <a:buNone/>
            </a:pPr>
            <a:r>
              <a:rPr lang="en" sz="1200">
                <a:latin typeface="Righteous"/>
                <a:ea typeface="Righteous"/>
                <a:cs typeface="Righteous"/>
                <a:sym typeface="Righteous"/>
              </a:rPr>
              <a:t>Ystyr</a:t>
            </a:r>
            <a:r>
              <a:rPr lang="en" sz="1200">
                <a:solidFill>
                  <a:srgbClr val="000000"/>
                </a:solidFill>
                <a:latin typeface="Righteous"/>
                <a:ea typeface="Righteous"/>
                <a:cs typeface="Righteous"/>
                <a:sym typeface="Righteous"/>
              </a:rPr>
              <a:t>:</a:t>
            </a:r>
            <a:endParaRPr sz="1200">
              <a:latin typeface="Righteous"/>
              <a:ea typeface="Righteous"/>
              <a:cs typeface="Righteous"/>
              <a:sym typeface="Righteous"/>
            </a:endParaRPr>
          </a:p>
          <a:p>
            <a:pPr indent="0" lvl="0" marL="0" marR="0" rtl="0" algn="ctr">
              <a:spcBef>
                <a:spcPts val="0"/>
              </a:spcBef>
              <a:spcAft>
                <a:spcPts val="0"/>
              </a:spcAft>
              <a:buNone/>
            </a:pPr>
            <a:r>
              <a:t/>
            </a:r>
            <a:endParaRPr sz="1200">
              <a:solidFill>
                <a:srgbClr val="000000"/>
              </a:solidFill>
              <a:latin typeface="Righteous"/>
              <a:ea typeface="Righteous"/>
              <a:cs typeface="Righteous"/>
              <a:sym typeface="Righteous"/>
            </a:endParaRPr>
          </a:p>
        </p:txBody>
      </p:sp>
      <p:graphicFrame>
        <p:nvGraphicFramePr>
          <p:cNvPr id="263" name="Google Shape;263;p18"/>
          <p:cNvGraphicFramePr/>
          <p:nvPr/>
        </p:nvGraphicFramePr>
        <p:xfrm>
          <a:off x="6459163" y="3737750"/>
          <a:ext cx="3000000" cy="3000000"/>
        </p:xfrm>
        <a:graphic>
          <a:graphicData uri="http://schemas.openxmlformats.org/drawingml/2006/table">
            <a:tbl>
              <a:tblPr>
                <a:noFill/>
                <a:tableStyleId>{414F5BA8-9608-4989-A515-73F18F01A6B1}</a:tableStyleId>
              </a:tblPr>
              <a:tblGrid>
                <a:gridCol w="2582125"/>
              </a:tblGrid>
              <a:tr h="442525">
                <a:tc>
                  <a:txBody>
                    <a:bodyPr/>
                    <a:lstStyle/>
                    <a:p>
                      <a:pPr indent="0" lvl="0" marL="0" rtl="0" algn="ctr">
                        <a:lnSpc>
                          <a:spcPct val="150000"/>
                        </a:lnSpc>
                        <a:spcBef>
                          <a:spcPts val="0"/>
                        </a:spcBef>
                        <a:spcAft>
                          <a:spcPts val="0"/>
                        </a:spcAft>
                        <a:buNone/>
                      </a:pPr>
                      <a:r>
                        <a:rPr b="1" lang="en" sz="1200">
                          <a:latin typeface="Righteous"/>
                          <a:ea typeface="Righteous"/>
                          <a:cs typeface="Righteous"/>
                          <a:sym typeface="Righteous"/>
                        </a:rPr>
                        <a:t>Ydy’r gair yn benywaidd neu gwrwaidd?</a:t>
                      </a:r>
                      <a:endParaRPr sz="1200">
                        <a:highlight>
                          <a:srgbClr val="4A86E8"/>
                        </a:highlight>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4A86E8"/>
                    </a:solidFill>
                  </a:tcPr>
                </a:tc>
              </a:tr>
              <a:tr h="559175">
                <a:tc>
                  <a:txBody>
                    <a:bodyPr/>
                    <a:lstStyle/>
                    <a:p>
                      <a:pPr indent="0" lvl="0" marL="0" rtl="0" algn="l">
                        <a:spcBef>
                          <a:spcPts val="0"/>
                        </a:spcBef>
                        <a:spcAft>
                          <a:spcPts val="0"/>
                        </a:spcAft>
                        <a:buNone/>
                      </a:pPr>
                      <a:r>
                        <a:t/>
                      </a:r>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r>
            </a:tbl>
          </a:graphicData>
        </a:graphic>
      </p:graphicFrame>
      <p:cxnSp>
        <p:nvCxnSpPr>
          <p:cNvPr id="264" name="Google Shape;264;p18"/>
          <p:cNvCxnSpPr/>
          <p:nvPr/>
        </p:nvCxnSpPr>
        <p:spPr>
          <a:xfrm rot="10800000">
            <a:off x="2837100" y="2671150"/>
            <a:ext cx="1457400" cy="226500"/>
          </a:xfrm>
          <a:prstGeom prst="straightConnector1">
            <a:avLst/>
          </a:prstGeom>
          <a:noFill/>
          <a:ln cap="flat" cmpd="sng" w="19050">
            <a:solidFill>
              <a:srgbClr val="FF0000"/>
            </a:solidFill>
            <a:prstDash val="solid"/>
            <a:round/>
            <a:headEnd len="med" w="med" type="none"/>
            <a:tailEnd len="med" w="med" type="triangle"/>
          </a:ln>
        </p:spPr>
      </p:cxn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68" name="Shape 268"/>
        <p:cNvGrpSpPr/>
        <p:nvPr/>
      </p:nvGrpSpPr>
      <p:grpSpPr>
        <a:xfrm>
          <a:off x="0" y="0"/>
          <a:ext cx="0" cy="0"/>
          <a:chOff x="0" y="0"/>
          <a:chExt cx="0" cy="0"/>
        </a:xfrm>
      </p:grpSpPr>
      <p:sp>
        <p:nvSpPr>
          <p:cNvPr id="269" name="Google Shape;269;p19"/>
          <p:cNvSpPr txBox="1"/>
          <p:nvPr>
            <p:ph type="ctrTitle"/>
          </p:nvPr>
        </p:nvSpPr>
        <p:spPr>
          <a:xfrm>
            <a:off x="2328150" y="1991825"/>
            <a:ext cx="4487700" cy="11598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270" name="Google Shape;270;p19"/>
          <p:cNvSpPr txBox="1"/>
          <p:nvPr>
            <p:ph idx="12" type="sldNum"/>
          </p:nvPr>
        </p:nvSpPr>
        <p:spPr>
          <a:xfrm>
            <a:off x="8421109" y="4678676"/>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271" name="Google Shape;271;p19"/>
          <p:cNvSpPr txBox="1"/>
          <p:nvPr/>
        </p:nvSpPr>
        <p:spPr>
          <a:xfrm>
            <a:off x="469268" y="69675"/>
            <a:ext cx="2704200" cy="521100"/>
          </a:xfrm>
          <a:prstGeom prst="rect">
            <a:avLst/>
          </a:prstGeom>
          <a:noFill/>
          <a:ln>
            <a:noFill/>
          </a:ln>
        </p:spPr>
        <p:txBody>
          <a:bodyPr anchorCtr="0" anchor="b" bIns="91425" lIns="91425" spcFirstLastPara="1" rIns="91425" wrap="square" tIns="91425">
            <a:noAutofit/>
          </a:bodyPr>
          <a:lstStyle/>
          <a:p>
            <a:pPr indent="0" lvl="0" marL="0" rtl="0" algn="l">
              <a:spcBef>
                <a:spcPts val="0"/>
              </a:spcBef>
              <a:spcAft>
                <a:spcPts val="0"/>
              </a:spcAft>
              <a:buNone/>
            </a:pPr>
            <a:r>
              <a:rPr b="1" lang="en" sz="1600">
                <a:solidFill>
                  <a:srgbClr val="FFFFFF"/>
                </a:solidFill>
                <a:latin typeface="Righteous"/>
                <a:ea typeface="Righteous"/>
                <a:cs typeface="Righteous"/>
                <a:sym typeface="Righteous"/>
              </a:rPr>
              <a:t>Fideos 1- 5</a:t>
            </a:r>
            <a:endParaRPr b="1" sz="1600">
              <a:solidFill>
                <a:srgbClr val="FFFFFF"/>
              </a:solidFill>
              <a:latin typeface="Righteous"/>
              <a:ea typeface="Righteous"/>
              <a:cs typeface="Righteous"/>
              <a:sym typeface="Righteous"/>
            </a:endParaRPr>
          </a:p>
        </p:txBody>
      </p:sp>
      <p:sp>
        <p:nvSpPr>
          <p:cNvPr id="272" name="Google Shape;272;p19"/>
          <p:cNvSpPr txBox="1"/>
          <p:nvPr/>
        </p:nvSpPr>
        <p:spPr>
          <a:xfrm>
            <a:off x="8421109" y="4678676"/>
            <a:ext cx="548700" cy="3936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sz="1300">
                <a:latin typeface="Hind"/>
                <a:ea typeface="Hind"/>
                <a:cs typeface="Hind"/>
                <a:sym typeface="Hind"/>
              </a:rPr>
              <a:t>‹#›</a:t>
            </a:fld>
            <a:endParaRPr sz="1300">
              <a:latin typeface="Hind"/>
              <a:ea typeface="Hind"/>
              <a:cs typeface="Hind"/>
              <a:sym typeface="Hind"/>
            </a:endParaRPr>
          </a:p>
        </p:txBody>
      </p:sp>
      <p:sp>
        <p:nvSpPr>
          <p:cNvPr id="273" name="Google Shape;273;p19"/>
          <p:cNvSpPr txBox="1"/>
          <p:nvPr/>
        </p:nvSpPr>
        <p:spPr>
          <a:xfrm>
            <a:off x="8556775" y="4812625"/>
            <a:ext cx="587100" cy="3309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sz="1100">
                <a:solidFill>
                  <a:srgbClr val="FFFFFF"/>
                </a:solidFill>
                <a:latin typeface="Hind"/>
                <a:ea typeface="Hind"/>
                <a:cs typeface="Hind"/>
                <a:sym typeface="Hind"/>
              </a:rPr>
              <a:t>‹#›</a:t>
            </a:fld>
            <a:endParaRPr sz="1100">
              <a:solidFill>
                <a:srgbClr val="FFFFFF"/>
              </a:solidFill>
              <a:latin typeface="Hind"/>
              <a:ea typeface="Hind"/>
              <a:cs typeface="Hind"/>
              <a:sym typeface="Hind"/>
            </a:endParaRPr>
          </a:p>
        </p:txBody>
      </p:sp>
      <p:graphicFrame>
        <p:nvGraphicFramePr>
          <p:cNvPr id="274" name="Google Shape;274;p19"/>
          <p:cNvGraphicFramePr/>
          <p:nvPr/>
        </p:nvGraphicFramePr>
        <p:xfrm>
          <a:off x="157100" y="495875"/>
          <a:ext cx="3000000" cy="3000000"/>
        </p:xfrm>
        <a:graphic>
          <a:graphicData uri="http://schemas.openxmlformats.org/drawingml/2006/table">
            <a:tbl>
              <a:tblPr>
                <a:noFill/>
                <a:tableStyleId>{414F5BA8-9608-4989-A515-73F18F01A6B1}</a:tableStyleId>
              </a:tblPr>
              <a:tblGrid>
                <a:gridCol w="955775"/>
                <a:gridCol w="1490500"/>
                <a:gridCol w="1490500"/>
                <a:gridCol w="1325650"/>
                <a:gridCol w="1455000"/>
                <a:gridCol w="2182075"/>
              </a:tblGrid>
              <a:tr h="462100">
                <a:tc>
                  <a:txBody>
                    <a:bodyPr/>
                    <a:lstStyle/>
                    <a:p>
                      <a:pPr indent="0" lvl="0" marL="0" rtl="0" algn="ctr">
                        <a:spcBef>
                          <a:spcPts val="0"/>
                        </a:spcBef>
                        <a:spcAft>
                          <a:spcPts val="0"/>
                        </a:spcAft>
                        <a:buNone/>
                      </a:pPr>
                      <a:r>
                        <a:rPr b="1" lang="en" sz="1000">
                          <a:solidFill>
                            <a:srgbClr val="FFFF00"/>
                          </a:solidFill>
                          <a:latin typeface="Righteous"/>
                          <a:ea typeface="Righteous"/>
                          <a:cs typeface="Righteous"/>
                          <a:sym typeface="Righteous"/>
                        </a:rPr>
                        <a:t>Geirfa Pwysig</a:t>
                      </a:r>
                      <a:endParaRPr b="1" sz="1000">
                        <a:solidFill>
                          <a:srgbClr val="FFFF00"/>
                        </a:solidFill>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1C4587"/>
                    </a:solidFill>
                  </a:tcPr>
                </a:tc>
                <a:tc>
                  <a:txBody>
                    <a:bodyPr/>
                    <a:lstStyle/>
                    <a:p>
                      <a:pPr indent="0" lvl="0" marL="0" rtl="0" algn="ctr">
                        <a:spcBef>
                          <a:spcPts val="0"/>
                        </a:spcBef>
                        <a:spcAft>
                          <a:spcPts val="0"/>
                        </a:spcAft>
                        <a:buNone/>
                      </a:pPr>
                      <a:r>
                        <a:rPr b="1" lang="en" sz="1200">
                          <a:solidFill>
                            <a:srgbClr val="FFFF00"/>
                          </a:solidFill>
                          <a:latin typeface="Righteous"/>
                          <a:ea typeface="Righteous"/>
                          <a:cs typeface="Righteous"/>
                          <a:sym typeface="Righteous"/>
                        </a:rPr>
                        <a:t>Esboniad</a:t>
                      </a:r>
                      <a:endParaRPr sz="1200">
                        <a:solidFill>
                          <a:srgbClr val="FFFFFF"/>
                        </a:solidFill>
                        <a:latin typeface="Hind"/>
                        <a:ea typeface="Hind"/>
                        <a:cs typeface="Hind"/>
                        <a:sym typeface="Hind"/>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1C4587"/>
                    </a:solidFill>
                  </a:tcPr>
                </a:tc>
                <a:tc>
                  <a:txBody>
                    <a:bodyPr/>
                    <a:lstStyle/>
                    <a:p>
                      <a:pPr indent="0" lvl="0" marL="0" rtl="0" algn="ctr">
                        <a:lnSpc>
                          <a:spcPct val="115000"/>
                        </a:lnSpc>
                        <a:spcBef>
                          <a:spcPts val="0"/>
                        </a:spcBef>
                        <a:spcAft>
                          <a:spcPts val="0"/>
                        </a:spcAft>
                        <a:buClr>
                          <a:srgbClr val="000000"/>
                        </a:buClr>
                        <a:buSzPts val="1100"/>
                        <a:buFont typeface="Arial"/>
                        <a:buNone/>
                      </a:pPr>
                      <a:r>
                        <a:rPr lang="en" sz="1200">
                          <a:solidFill>
                            <a:srgbClr val="FFFFFF"/>
                          </a:solidFill>
                          <a:latin typeface="Hind"/>
                          <a:ea typeface="Hind"/>
                          <a:cs typeface="Hind"/>
                          <a:sym typeface="Hind"/>
                        </a:rPr>
                        <a:t>😭Dim Clem</a:t>
                      </a:r>
                      <a:endParaRPr sz="1200"/>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1C4587"/>
                    </a:solidFill>
                  </a:tcPr>
                </a:tc>
                <a:tc>
                  <a:txBody>
                    <a:bodyPr/>
                    <a:lstStyle/>
                    <a:p>
                      <a:pPr indent="0" lvl="0" marL="0" rtl="0" algn="ctr">
                        <a:lnSpc>
                          <a:spcPct val="115000"/>
                        </a:lnSpc>
                        <a:spcBef>
                          <a:spcPts val="0"/>
                        </a:spcBef>
                        <a:spcAft>
                          <a:spcPts val="0"/>
                        </a:spcAft>
                        <a:buClr>
                          <a:srgbClr val="000000"/>
                        </a:buClr>
                        <a:buSzPts val="1100"/>
                        <a:buFont typeface="Arial"/>
                        <a:buNone/>
                      </a:pPr>
                      <a:r>
                        <a:rPr lang="en" sz="1200">
                          <a:solidFill>
                            <a:srgbClr val="FFFFFF"/>
                          </a:solidFill>
                          <a:latin typeface="Hind"/>
                          <a:ea typeface="Hind"/>
                          <a:cs typeface="Hind"/>
                          <a:sym typeface="Hind"/>
                        </a:rPr>
                        <a:t>😒Hmm ok!</a:t>
                      </a:r>
                      <a:endParaRPr sz="1200"/>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1C4587"/>
                    </a:solidFill>
                  </a:tcPr>
                </a:tc>
                <a:tc>
                  <a:txBody>
                    <a:bodyPr/>
                    <a:lstStyle/>
                    <a:p>
                      <a:pPr indent="0" lvl="0" marL="0" rtl="0" algn="ctr">
                        <a:lnSpc>
                          <a:spcPct val="115000"/>
                        </a:lnSpc>
                        <a:spcBef>
                          <a:spcPts val="0"/>
                        </a:spcBef>
                        <a:spcAft>
                          <a:spcPts val="0"/>
                        </a:spcAft>
                        <a:buClr>
                          <a:srgbClr val="000000"/>
                        </a:buClr>
                        <a:buSzPts val="1100"/>
                        <a:buFont typeface="Arial"/>
                        <a:buNone/>
                      </a:pPr>
                      <a:r>
                        <a:rPr lang="en" sz="1200">
                          <a:solidFill>
                            <a:srgbClr val="FFFFFF"/>
                          </a:solidFill>
                          <a:latin typeface="Hind"/>
                          <a:ea typeface="Hind"/>
                          <a:cs typeface="Hind"/>
                          <a:sym typeface="Hind"/>
                        </a:rPr>
                        <a:t>😉Dwi’n deall</a:t>
                      </a:r>
                      <a:endParaRPr sz="1200"/>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1C4587"/>
                    </a:solidFill>
                  </a:tcPr>
                </a:tc>
                <a:tc>
                  <a:txBody>
                    <a:bodyPr/>
                    <a:lstStyle/>
                    <a:p>
                      <a:pPr indent="0" lvl="0" marL="0" rtl="0" algn="ctr">
                        <a:lnSpc>
                          <a:spcPct val="115000"/>
                        </a:lnSpc>
                        <a:spcBef>
                          <a:spcPts val="0"/>
                        </a:spcBef>
                        <a:spcAft>
                          <a:spcPts val="0"/>
                        </a:spcAft>
                        <a:buClr>
                          <a:srgbClr val="000000"/>
                        </a:buClr>
                        <a:buSzPts val="1100"/>
                        <a:buFont typeface="Arial"/>
                        <a:buNone/>
                      </a:pPr>
                      <a:r>
                        <a:rPr lang="en" sz="1200">
                          <a:solidFill>
                            <a:srgbClr val="FFFFFF"/>
                          </a:solidFill>
                          <a:latin typeface="Hind"/>
                          <a:ea typeface="Hind"/>
                          <a:cs typeface="Hind"/>
                          <a:sym typeface="Hind"/>
                        </a:rPr>
                        <a:t>😂Smashed it!</a:t>
                      </a:r>
                      <a:endParaRPr sz="1200"/>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1C4587"/>
                    </a:solidFill>
                  </a:tcPr>
                </a:tc>
              </a:tr>
              <a:tr h="530650">
                <a:tc>
                  <a:txBody>
                    <a:bodyPr/>
                    <a:lstStyle/>
                    <a:p>
                      <a:pPr indent="0" lvl="0" marL="0" rtl="0" algn="ctr">
                        <a:spcBef>
                          <a:spcPts val="0"/>
                        </a:spcBef>
                        <a:spcAft>
                          <a:spcPts val="0"/>
                        </a:spcAft>
                        <a:buNone/>
                      </a:pPr>
                      <a:r>
                        <a:rPr lang="en" sz="800">
                          <a:latin typeface="Righteous"/>
                          <a:ea typeface="Righteous"/>
                          <a:cs typeface="Righteous"/>
                          <a:sym typeface="Righteous"/>
                        </a:rPr>
                        <a:t>Bit</a:t>
                      </a:r>
                      <a:endParaRPr sz="8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6D9EEB"/>
                    </a:solidFill>
                  </a:tcPr>
                </a:tc>
                <a:tc>
                  <a:txBody>
                    <a:bodyPr/>
                    <a:lstStyle/>
                    <a:p>
                      <a:pPr indent="0" lvl="0" marL="0" rtl="0" algn="l">
                        <a:spcBef>
                          <a:spcPts val="0"/>
                        </a:spcBef>
                        <a:spcAft>
                          <a:spcPts val="0"/>
                        </a:spcAft>
                        <a:buNone/>
                      </a:pPr>
                      <a:r>
                        <a:t/>
                      </a:r>
                      <a:endParaRPr sz="8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latin typeface="Righteous"/>
                          <a:ea typeface="Righteous"/>
                          <a:cs typeface="Righteous"/>
                          <a:sym typeface="Righteous"/>
                        </a:rPr>
                        <a:t>Dydw i ddim yn deall.</a:t>
                      </a:r>
                      <a:endParaRPr sz="8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Righteous"/>
                          <a:ea typeface="Righteous"/>
                          <a:cs typeface="Righteous"/>
                          <a:sym typeface="Righteous"/>
                        </a:rPr>
                        <a:t>Dwi’n deall rhai agweddau gydag enghreifftiau.</a:t>
                      </a:r>
                      <a:endParaRPr sz="8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solidFill>
                            <a:srgbClr val="000000"/>
                          </a:solidFill>
                          <a:latin typeface="Righteous"/>
                          <a:ea typeface="Righteous"/>
                          <a:cs typeface="Righteous"/>
                          <a:sym typeface="Righteous"/>
                        </a:rPr>
                        <a:t>Rydw i’n gallu esbonio yn glir.</a:t>
                      </a:r>
                      <a:endParaRPr sz="8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Righteous"/>
                          <a:ea typeface="Righteous"/>
                          <a:cs typeface="Righteous"/>
                          <a:sym typeface="Righteous"/>
                        </a:rPr>
                        <a:t>Rydw i’n gallu esbonio yn glir gydag enghreifftiau.</a:t>
                      </a:r>
                      <a:endParaRPr sz="8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r>
              <a:tr h="530650">
                <a:tc>
                  <a:txBody>
                    <a:bodyPr/>
                    <a:lstStyle/>
                    <a:p>
                      <a:pPr indent="0" lvl="0" marL="0" rtl="0" algn="ctr">
                        <a:spcBef>
                          <a:spcPts val="0"/>
                        </a:spcBef>
                        <a:spcAft>
                          <a:spcPts val="0"/>
                        </a:spcAft>
                        <a:buNone/>
                      </a:pPr>
                      <a:r>
                        <a:rPr lang="en" sz="800">
                          <a:latin typeface="Righteous"/>
                          <a:ea typeface="Righteous"/>
                          <a:cs typeface="Righteous"/>
                          <a:sym typeface="Righteous"/>
                        </a:rPr>
                        <a:t>Byte</a:t>
                      </a:r>
                      <a:endParaRPr sz="8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6D9EEB"/>
                    </a:solidFill>
                  </a:tcPr>
                </a:tc>
                <a:tc>
                  <a:txBody>
                    <a:bodyPr/>
                    <a:lstStyle/>
                    <a:p>
                      <a:pPr indent="0" lvl="0" marL="0" rtl="0" algn="l">
                        <a:spcBef>
                          <a:spcPts val="0"/>
                        </a:spcBef>
                        <a:spcAft>
                          <a:spcPts val="0"/>
                        </a:spcAft>
                        <a:buNone/>
                      </a:pPr>
                      <a:r>
                        <a:t/>
                      </a:r>
                      <a:endParaRPr sz="8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latin typeface="Righteous"/>
                          <a:ea typeface="Righteous"/>
                          <a:cs typeface="Righteous"/>
                          <a:sym typeface="Righteous"/>
                        </a:rPr>
                        <a:t>Dydw i ddim yn deall.</a:t>
                      </a:r>
                      <a:endParaRPr sz="8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Righteous"/>
                          <a:ea typeface="Righteous"/>
                          <a:cs typeface="Righteous"/>
                          <a:sym typeface="Righteous"/>
                        </a:rPr>
                        <a:t>Dwi’n deall rhai agweddau gydag enghreifftiau.</a:t>
                      </a:r>
                      <a:endParaRPr sz="800">
                        <a:solidFill>
                          <a:srgbClr val="000000"/>
                        </a:solidFill>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sz="800">
                          <a:solidFill>
                            <a:srgbClr val="000000"/>
                          </a:solidFill>
                          <a:latin typeface="Righteous"/>
                          <a:ea typeface="Righteous"/>
                          <a:cs typeface="Righteous"/>
                          <a:sym typeface="Righteous"/>
                        </a:rPr>
                        <a:t>Rydw i’n gallu esbonio yn glir.</a:t>
                      </a:r>
                      <a:endParaRPr sz="800">
                        <a:solidFill>
                          <a:srgbClr val="000000"/>
                        </a:solidFill>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Righteous"/>
                          <a:ea typeface="Righteous"/>
                          <a:cs typeface="Righteous"/>
                          <a:sym typeface="Righteous"/>
                        </a:rPr>
                        <a:t>Rydw i’n gallu esbonio yn glir gydag enghreifftiau.</a:t>
                      </a:r>
                      <a:endParaRPr sz="800">
                        <a:solidFill>
                          <a:srgbClr val="000000"/>
                        </a:solidFill>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r>
              <a:tr h="530650">
                <a:tc>
                  <a:txBody>
                    <a:bodyPr/>
                    <a:lstStyle/>
                    <a:p>
                      <a:pPr indent="0" lvl="0" marL="0" rtl="0" algn="ctr">
                        <a:spcBef>
                          <a:spcPts val="0"/>
                        </a:spcBef>
                        <a:spcAft>
                          <a:spcPts val="0"/>
                        </a:spcAft>
                        <a:buClr>
                          <a:srgbClr val="000000"/>
                        </a:buClr>
                        <a:buSzPts val="1100"/>
                        <a:buFont typeface="Arial"/>
                        <a:buNone/>
                      </a:pPr>
                      <a:r>
                        <a:rPr lang="en" sz="800">
                          <a:latin typeface="Righteous"/>
                          <a:ea typeface="Righteous"/>
                          <a:cs typeface="Righteous"/>
                          <a:sym typeface="Righteous"/>
                        </a:rPr>
                        <a:t>Dueaidd</a:t>
                      </a:r>
                      <a:endParaRPr sz="8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6D9EEB"/>
                    </a:solidFill>
                  </a:tcPr>
                </a:tc>
                <a:tc>
                  <a:txBody>
                    <a:bodyPr/>
                    <a:lstStyle/>
                    <a:p>
                      <a:pPr indent="0" lvl="0" marL="0" rtl="0" algn="l">
                        <a:spcBef>
                          <a:spcPts val="0"/>
                        </a:spcBef>
                        <a:spcAft>
                          <a:spcPts val="0"/>
                        </a:spcAft>
                        <a:buNone/>
                      </a:pPr>
                      <a:r>
                        <a:t/>
                      </a:r>
                      <a:endParaRPr sz="800">
                        <a:solidFill>
                          <a:srgbClr val="000000"/>
                        </a:solidFill>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Righteous"/>
                          <a:ea typeface="Righteous"/>
                          <a:cs typeface="Righteous"/>
                          <a:sym typeface="Righteous"/>
                        </a:rPr>
                        <a:t>Dydw i ddim yn deall.</a:t>
                      </a:r>
                      <a:endParaRPr sz="8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Righteous"/>
                          <a:ea typeface="Righteous"/>
                          <a:cs typeface="Righteous"/>
                          <a:sym typeface="Righteous"/>
                        </a:rPr>
                        <a:t>Dwi’n deall rhai agweddau gydag enghreifftiau.</a:t>
                      </a:r>
                      <a:endParaRPr sz="8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Righteous"/>
                          <a:ea typeface="Righteous"/>
                          <a:cs typeface="Righteous"/>
                          <a:sym typeface="Righteous"/>
                        </a:rPr>
                        <a:t>Rydw i’n gallu esbonio yn glir.</a:t>
                      </a:r>
                      <a:endParaRPr sz="8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Righteous"/>
                          <a:ea typeface="Righteous"/>
                          <a:cs typeface="Righteous"/>
                          <a:sym typeface="Righteous"/>
                        </a:rPr>
                        <a:t>Rydw i’n gallu esbonio yn glir gydag enghreifftiau.</a:t>
                      </a:r>
                      <a:endParaRPr sz="800">
                        <a:solidFill>
                          <a:srgbClr val="000000"/>
                        </a:solidFill>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r>
              <a:tr h="530650">
                <a:tc>
                  <a:txBody>
                    <a:bodyPr/>
                    <a:lstStyle/>
                    <a:p>
                      <a:pPr indent="0" lvl="0" marL="0" rtl="0" algn="ctr">
                        <a:spcBef>
                          <a:spcPts val="0"/>
                        </a:spcBef>
                        <a:spcAft>
                          <a:spcPts val="0"/>
                        </a:spcAft>
                        <a:buClr>
                          <a:srgbClr val="000000"/>
                        </a:buClr>
                        <a:buSzPts val="1100"/>
                        <a:buFont typeface="Arial"/>
                        <a:buNone/>
                      </a:pPr>
                      <a:r>
                        <a:rPr lang="en" sz="800">
                          <a:latin typeface="Righteous"/>
                          <a:ea typeface="Righteous"/>
                          <a:cs typeface="Righteous"/>
                          <a:sym typeface="Righteous"/>
                        </a:rPr>
                        <a:t>Denari</a:t>
                      </a:r>
                      <a:endParaRPr sz="8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6D9EEB"/>
                    </a:solidFill>
                  </a:tcPr>
                </a:tc>
                <a:tc>
                  <a:txBody>
                    <a:bodyPr/>
                    <a:lstStyle/>
                    <a:p>
                      <a:pPr indent="0" lvl="0" marL="0" rtl="0" algn="l">
                        <a:spcBef>
                          <a:spcPts val="0"/>
                        </a:spcBef>
                        <a:spcAft>
                          <a:spcPts val="0"/>
                        </a:spcAft>
                        <a:buNone/>
                      </a:pPr>
                      <a:r>
                        <a:t/>
                      </a:r>
                      <a:endParaRPr sz="800">
                        <a:solidFill>
                          <a:srgbClr val="000000"/>
                        </a:solidFill>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Righteous"/>
                          <a:ea typeface="Righteous"/>
                          <a:cs typeface="Righteous"/>
                          <a:sym typeface="Righteous"/>
                        </a:rPr>
                        <a:t>Dydw i ddim yn deall.</a:t>
                      </a:r>
                      <a:endParaRPr sz="8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Righteous"/>
                          <a:ea typeface="Righteous"/>
                          <a:cs typeface="Righteous"/>
                          <a:sym typeface="Righteous"/>
                        </a:rPr>
                        <a:t>Dwi’n deall rhai agweddau gydag enghreifftiau.</a:t>
                      </a:r>
                      <a:endParaRPr sz="8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Righteous"/>
                          <a:ea typeface="Righteous"/>
                          <a:cs typeface="Righteous"/>
                          <a:sym typeface="Righteous"/>
                        </a:rPr>
                        <a:t>Rydw i’n gallu esbonio yn glir.</a:t>
                      </a:r>
                      <a:endParaRPr sz="8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Righteous"/>
                          <a:ea typeface="Righteous"/>
                          <a:cs typeface="Righteous"/>
                          <a:sym typeface="Righteous"/>
                        </a:rPr>
                        <a:t>Rydw i’n gallu esbonio yn glir gydag enghreifftiau.</a:t>
                      </a:r>
                      <a:endParaRPr sz="800">
                        <a:solidFill>
                          <a:srgbClr val="000000"/>
                        </a:solidFill>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r>
              <a:tr h="513475">
                <a:tc>
                  <a:txBody>
                    <a:bodyPr/>
                    <a:lstStyle/>
                    <a:p>
                      <a:pPr indent="0" lvl="0" marL="0" rtl="0" algn="ctr">
                        <a:spcBef>
                          <a:spcPts val="0"/>
                        </a:spcBef>
                        <a:spcAft>
                          <a:spcPts val="0"/>
                        </a:spcAft>
                        <a:buClr>
                          <a:srgbClr val="000000"/>
                        </a:buClr>
                        <a:buSzPts val="1100"/>
                        <a:buFont typeface="Arial"/>
                        <a:buNone/>
                      </a:pPr>
                      <a:r>
                        <a:rPr lang="en" sz="800">
                          <a:latin typeface="Righteous"/>
                          <a:ea typeface="Righteous"/>
                          <a:cs typeface="Righteous"/>
                          <a:sym typeface="Righteous"/>
                        </a:rPr>
                        <a:t>Hecsadegol</a:t>
                      </a:r>
                      <a:endParaRPr sz="8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6D9EEB"/>
                    </a:solidFill>
                  </a:tcPr>
                </a:tc>
                <a:tc>
                  <a:txBody>
                    <a:bodyPr/>
                    <a:lstStyle/>
                    <a:p>
                      <a:pPr indent="0" lvl="0" marL="0" rtl="0" algn="l">
                        <a:spcBef>
                          <a:spcPts val="0"/>
                        </a:spcBef>
                        <a:spcAft>
                          <a:spcPts val="0"/>
                        </a:spcAft>
                        <a:buNone/>
                      </a:pPr>
                      <a:r>
                        <a:t/>
                      </a:r>
                      <a:endParaRPr sz="800">
                        <a:solidFill>
                          <a:srgbClr val="000000"/>
                        </a:solidFill>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Righteous"/>
                          <a:ea typeface="Righteous"/>
                          <a:cs typeface="Righteous"/>
                          <a:sym typeface="Righteous"/>
                        </a:rPr>
                        <a:t>Dydw i ddim yn deall.</a:t>
                      </a:r>
                      <a:endParaRPr sz="8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Righteous"/>
                          <a:ea typeface="Righteous"/>
                          <a:cs typeface="Righteous"/>
                          <a:sym typeface="Righteous"/>
                        </a:rPr>
                        <a:t>Dwi’n deall rhai agweddau gydag enghreifftiau.</a:t>
                      </a:r>
                      <a:endParaRPr sz="8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Righteous"/>
                          <a:ea typeface="Righteous"/>
                          <a:cs typeface="Righteous"/>
                          <a:sym typeface="Righteous"/>
                        </a:rPr>
                        <a:t>Rydw i’n gallu esbonio yn glir.</a:t>
                      </a:r>
                      <a:endParaRPr sz="8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Righteous"/>
                          <a:ea typeface="Righteous"/>
                          <a:cs typeface="Righteous"/>
                          <a:sym typeface="Righteous"/>
                        </a:rPr>
                        <a:t>Rydw i’n gallu esbonio yn glir gydag enghreifftiau.</a:t>
                      </a:r>
                      <a:endParaRPr sz="800">
                        <a:solidFill>
                          <a:srgbClr val="000000"/>
                        </a:solidFill>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r>
              <a:tr h="493025">
                <a:tc>
                  <a:txBody>
                    <a:bodyPr/>
                    <a:lstStyle/>
                    <a:p>
                      <a:pPr indent="0" lvl="0" marL="0" rtl="0" algn="ctr">
                        <a:spcBef>
                          <a:spcPts val="0"/>
                        </a:spcBef>
                        <a:spcAft>
                          <a:spcPts val="0"/>
                        </a:spcAft>
                        <a:buNone/>
                      </a:pPr>
                      <a:r>
                        <a:rPr lang="en" sz="800">
                          <a:latin typeface="Righteous"/>
                          <a:ea typeface="Righteous"/>
                          <a:cs typeface="Righteous"/>
                          <a:sym typeface="Righteous"/>
                        </a:rPr>
                        <a:t>ASCII</a:t>
                      </a:r>
                      <a:endParaRPr sz="8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6D9EEB"/>
                    </a:solidFill>
                  </a:tcPr>
                </a:tc>
                <a:tc>
                  <a:txBody>
                    <a:bodyPr/>
                    <a:lstStyle/>
                    <a:p>
                      <a:pPr indent="0" lvl="0" marL="0" rtl="0" algn="l">
                        <a:spcBef>
                          <a:spcPts val="0"/>
                        </a:spcBef>
                        <a:spcAft>
                          <a:spcPts val="0"/>
                        </a:spcAft>
                        <a:buNone/>
                      </a:pPr>
                      <a:r>
                        <a:t/>
                      </a:r>
                      <a:endParaRPr sz="800">
                        <a:solidFill>
                          <a:srgbClr val="000000"/>
                        </a:solidFill>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Righteous"/>
                          <a:ea typeface="Righteous"/>
                          <a:cs typeface="Righteous"/>
                          <a:sym typeface="Righteous"/>
                        </a:rPr>
                        <a:t>Dydw i ddim yn deall.</a:t>
                      </a:r>
                      <a:endParaRPr sz="800">
                        <a:solidFill>
                          <a:srgbClr val="000000"/>
                        </a:solidFill>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Righteous"/>
                          <a:ea typeface="Righteous"/>
                          <a:cs typeface="Righteous"/>
                          <a:sym typeface="Righteous"/>
                        </a:rPr>
                        <a:t>Dwi’n deall rhai agweddau gydag enghreifftiau.</a:t>
                      </a:r>
                      <a:endParaRPr sz="800">
                        <a:solidFill>
                          <a:srgbClr val="000000"/>
                        </a:solidFill>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Righteous"/>
                          <a:ea typeface="Righteous"/>
                          <a:cs typeface="Righteous"/>
                          <a:sym typeface="Righteous"/>
                        </a:rPr>
                        <a:t>Rydw i’n gallu esbonio yn glir.</a:t>
                      </a:r>
                      <a:endParaRPr sz="800">
                        <a:solidFill>
                          <a:srgbClr val="000000"/>
                        </a:solidFill>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rgbClr val="000000"/>
                        </a:buClr>
                        <a:buSzPts val="1100"/>
                        <a:buFont typeface="Arial"/>
                        <a:buNone/>
                      </a:pPr>
                      <a:r>
                        <a:rPr lang="en" sz="800">
                          <a:solidFill>
                            <a:srgbClr val="000000"/>
                          </a:solidFill>
                          <a:latin typeface="Righteous"/>
                          <a:ea typeface="Righteous"/>
                          <a:cs typeface="Righteous"/>
                          <a:sym typeface="Righteous"/>
                        </a:rPr>
                        <a:t>Rydw i’n gallu esbonio yn glir gydag enghreifftiau.</a:t>
                      </a:r>
                      <a:endParaRPr sz="800">
                        <a:solidFill>
                          <a:srgbClr val="000000"/>
                        </a:solidFill>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r>
              <a:tr h="403900">
                <a:tc gridSpan="3">
                  <a:txBody>
                    <a:bodyPr/>
                    <a:lstStyle/>
                    <a:p>
                      <a:pPr indent="0" lvl="0" marL="0" rtl="0" algn="l">
                        <a:spcBef>
                          <a:spcPts val="0"/>
                        </a:spcBef>
                        <a:spcAft>
                          <a:spcPts val="0"/>
                        </a:spcAft>
                        <a:buNone/>
                      </a:pPr>
                      <a:r>
                        <a:rPr lang="en" sz="800">
                          <a:latin typeface="Righteous"/>
                          <a:ea typeface="Righteous"/>
                          <a:cs typeface="Righteous"/>
                          <a:sym typeface="Righteous"/>
                        </a:rPr>
                        <a:t>Ar ôl gorffen yr uned ysgrifennwch yn y bocs unrhyw rhwystrau rydych wedi wynebu. (Cofiwch ysgrifennu yn brawddegau llawn)</a:t>
                      </a:r>
                      <a:endParaRPr sz="8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CC00"/>
                    </a:solidFill>
                  </a:tcPr>
                </a:tc>
                <a:tc hMerge="1"/>
                <a:tc hMerge="1"/>
                <a:tc gridSpan="3">
                  <a:txBody>
                    <a:bodyPr/>
                    <a:lstStyle/>
                    <a:p>
                      <a:pPr indent="0" lvl="0" marL="0" rtl="0" algn="l">
                        <a:spcBef>
                          <a:spcPts val="0"/>
                        </a:spcBef>
                        <a:spcAft>
                          <a:spcPts val="0"/>
                        </a:spcAft>
                        <a:buClr>
                          <a:srgbClr val="000000"/>
                        </a:buClr>
                        <a:buSzPts val="1100"/>
                        <a:buFont typeface="Arial"/>
                        <a:buNone/>
                      </a:pPr>
                      <a:r>
                        <a:t/>
                      </a:r>
                      <a:endParaRPr sz="8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2CC"/>
                    </a:solidFill>
                  </a:tcPr>
                </a:tc>
                <a:tc hMerge="1"/>
                <a:tc hMerge="1"/>
              </a:tr>
              <a:tr h="305200">
                <a:tc gridSpan="3">
                  <a:txBody>
                    <a:bodyPr/>
                    <a:lstStyle/>
                    <a:p>
                      <a:pPr indent="0" lvl="0" marL="0" rtl="0" algn="l">
                        <a:spcBef>
                          <a:spcPts val="0"/>
                        </a:spcBef>
                        <a:spcAft>
                          <a:spcPts val="0"/>
                        </a:spcAft>
                        <a:buNone/>
                      </a:pPr>
                      <a:r>
                        <a:rPr lang="en" sz="800">
                          <a:latin typeface="Righteous"/>
                          <a:ea typeface="Righteous"/>
                          <a:cs typeface="Righteous"/>
                          <a:sym typeface="Righteous"/>
                        </a:rPr>
                        <a:t>Sut allech chi wella tro nesaf?</a:t>
                      </a:r>
                      <a:endParaRPr sz="8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CC00"/>
                    </a:solidFill>
                  </a:tcPr>
                </a:tc>
                <a:tc hMerge="1"/>
                <a:tc hMerge="1"/>
                <a:tc gridSpan="3">
                  <a:txBody>
                    <a:bodyPr/>
                    <a:lstStyle/>
                    <a:p>
                      <a:pPr indent="0" lvl="0" marL="0" rtl="0" algn="l">
                        <a:spcBef>
                          <a:spcPts val="0"/>
                        </a:spcBef>
                        <a:spcAft>
                          <a:spcPts val="0"/>
                        </a:spcAft>
                        <a:buNone/>
                      </a:pPr>
                      <a:r>
                        <a:t/>
                      </a:r>
                      <a:endParaRPr sz="8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2CC"/>
                    </a:solidFill>
                  </a:tcPr>
                </a:tc>
                <a:tc hMerge="1"/>
                <a:tc hMerge="1"/>
              </a:tr>
              <a:tr h="396550">
                <a:tc gridSpan="4">
                  <a:txBody>
                    <a:bodyPr/>
                    <a:lstStyle/>
                    <a:p>
                      <a:pPr indent="0" lvl="0" marL="0" rtl="0" algn="l">
                        <a:spcBef>
                          <a:spcPts val="0"/>
                        </a:spcBef>
                        <a:spcAft>
                          <a:spcPts val="0"/>
                        </a:spcAft>
                        <a:buNone/>
                      </a:pPr>
                      <a:r>
                        <a:rPr lang="en" sz="800">
                          <a:latin typeface="Righteous"/>
                          <a:ea typeface="Righteous"/>
                          <a:cs typeface="Righteous"/>
                          <a:sym typeface="Righteous"/>
                        </a:rPr>
                        <a:t>Defnyddiwch yr emoji’s uchod i ddisgrifio eich dealltwriaeth o’r prosiect cyfan.</a:t>
                      </a:r>
                      <a:endParaRPr sz="8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CC00"/>
                    </a:solidFill>
                  </a:tcPr>
                </a:tc>
                <a:tc hMerge="1"/>
                <a:tc hMerge="1"/>
                <a:tc hMerge="1"/>
                <a:tc gridSpan="2">
                  <a:txBody>
                    <a:bodyPr/>
                    <a:lstStyle/>
                    <a:p>
                      <a:pPr indent="0" lvl="0" marL="0" rtl="0" algn="l">
                        <a:spcBef>
                          <a:spcPts val="0"/>
                        </a:spcBef>
                        <a:spcAft>
                          <a:spcPts val="0"/>
                        </a:spcAft>
                        <a:buNone/>
                      </a:pPr>
                      <a:r>
                        <a:t/>
                      </a:r>
                      <a:endParaRPr sz="800"/>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2CC"/>
                    </a:solidFill>
                  </a:tcPr>
                </a:tc>
                <a:tc hMerge="1"/>
              </a:tr>
            </a:tbl>
          </a:graphicData>
        </a:graphic>
      </p:graphicFrame>
      <p:sp>
        <p:nvSpPr>
          <p:cNvPr id="275" name="Google Shape;275;p19"/>
          <p:cNvSpPr txBox="1"/>
          <p:nvPr/>
        </p:nvSpPr>
        <p:spPr>
          <a:xfrm>
            <a:off x="123500" y="69675"/>
            <a:ext cx="8966700" cy="393600"/>
          </a:xfrm>
          <a:prstGeom prst="rect">
            <a:avLst/>
          </a:prstGeom>
          <a:solidFill>
            <a:srgbClr val="CCCCCC"/>
          </a:solidFill>
          <a:ln cap="flat" cmpd="sng" w="28575">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b="1" lang="en" sz="900" u="sng">
                <a:latin typeface="Righteous"/>
                <a:ea typeface="Righteous"/>
                <a:cs typeface="Righteous"/>
                <a:sym typeface="Righteous"/>
              </a:rPr>
              <a:t>Awdit Gwybod - </a:t>
            </a:r>
            <a:r>
              <a:rPr lang="en" sz="900">
                <a:latin typeface="Righteous"/>
                <a:ea typeface="Righteous"/>
                <a:cs typeface="Righteous"/>
                <a:sym typeface="Righteous"/>
              </a:rPr>
              <a:t>Fyddech yn diweddaru’r tabl yma wrth fynd trwy’r waith. Uwcholeuwch eich man cychwyn yn </a:t>
            </a:r>
            <a:r>
              <a:rPr lang="en" sz="900">
                <a:highlight>
                  <a:srgbClr val="00FF00"/>
                </a:highlight>
                <a:latin typeface="Righteous"/>
                <a:ea typeface="Righteous"/>
                <a:cs typeface="Righteous"/>
                <a:sym typeface="Righteous"/>
              </a:rPr>
              <a:t>wyrdd </a:t>
            </a:r>
            <a:r>
              <a:rPr lang="en" sz="900">
                <a:latin typeface="Righteous"/>
                <a:ea typeface="Righteous"/>
                <a:cs typeface="Righteous"/>
                <a:sym typeface="Righteous"/>
              </a:rPr>
              <a:t>. Os ydych wedi gwella rhowch eich dealltwriaeth yn </a:t>
            </a:r>
            <a:r>
              <a:rPr lang="en" sz="900">
                <a:highlight>
                  <a:srgbClr val="FFFF00"/>
                </a:highlight>
                <a:latin typeface="Righteous"/>
                <a:ea typeface="Righteous"/>
                <a:cs typeface="Righteous"/>
                <a:sym typeface="Righteous"/>
              </a:rPr>
              <a:t>melyn.</a:t>
            </a:r>
            <a:endParaRPr sz="900">
              <a:highlight>
                <a:srgbClr val="FFFF00"/>
              </a:highlight>
              <a:latin typeface="Righteous"/>
              <a:ea typeface="Righteous"/>
              <a:cs typeface="Righteous"/>
              <a:sym typeface="Righteous"/>
            </a:endParaRPr>
          </a:p>
          <a:p>
            <a:pPr indent="0" lvl="0" marL="0" rtl="0" algn="ctr">
              <a:spcBef>
                <a:spcPts val="0"/>
              </a:spcBef>
              <a:spcAft>
                <a:spcPts val="0"/>
              </a:spcAft>
              <a:buNone/>
            </a:pPr>
            <a:r>
              <a:t/>
            </a:r>
            <a:endParaRPr>
              <a:latin typeface="Hind"/>
              <a:ea typeface="Hind"/>
              <a:cs typeface="Hind"/>
              <a:sym typeface="Hind"/>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79" name="Shape 279"/>
        <p:cNvGrpSpPr/>
        <p:nvPr/>
      </p:nvGrpSpPr>
      <p:grpSpPr>
        <a:xfrm>
          <a:off x="0" y="0"/>
          <a:ext cx="0" cy="0"/>
          <a:chOff x="0" y="0"/>
          <a:chExt cx="0" cy="0"/>
        </a:xfrm>
      </p:grpSpPr>
      <p:sp>
        <p:nvSpPr>
          <p:cNvPr id="280" name="Google Shape;280;p20"/>
          <p:cNvSpPr txBox="1"/>
          <p:nvPr>
            <p:ph idx="12" type="sldNum"/>
          </p:nvPr>
        </p:nvSpPr>
        <p:spPr>
          <a:xfrm>
            <a:off x="8421109" y="4678676"/>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graphicFrame>
        <p:nvGraphicFramePr>
          <p:cNvPr id="281" name="Google Shape;281;p20"/>
          <p:cNvGraphicFramePr/>
          <p:nvPr/>
        </p:nvGraphicFramePr>
        <p:xfrm>
          <a:off x="1384775" y="2843625"/>
          <a:ext cx="3000000" cy="3000000"/>
        </p:xfrm>
        <a:graphic>
          <a:graphicData uri="http://schemas.openxmlformats.org/drawingml/2006/table">
            <a:tbl>
              <a:tblPr bandRow="1">
                <a:noFill/>
                <a:tableStyleId>{71BE9822-DCF0-4513-97AB-710641033115}</a:tableStyleId>
              </a:tblPr>
              <a:tblGrid>
                <a:gridCol w="1216425"/>
                <a:gridCol w="476625"/>
                <a:gridCol w="380400"/>
                <a:gridCol w="350800"/>
                <a:gridCol w="350800"/>
                <a:gridCol w="350800"/>
                <a:gridCol w="350800"/>
                <a:gridCol w="350800"/>
                <a:gridCol w="350800"/>
                <a:gridCol w="1439825"/>
              </a:tblGrid>
              <a:tr h="322125">
                <a:tc>
                  <a:txBody>
                    <a:bodyPr/>
                    <a:lstStyle/>
                    <a:p>
                      <a:pPr indent="0" lvl="0" marL="0" rtl="0" algn="ctr">
                        <a:spcBef>
                          <a:spcPts val="600"/>
                        </a:spcBef>
                        <a:spcAft>
                          <a:spcPts val="600"/>
                        </a:spcAft>
                        <a:buNone/>
                      </a:pPr>
                      <a:r>
                        <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9525">
                      <a:solidFill>
                        <a:srgbClr val="666666"/>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128</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64</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32</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16</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8</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4</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2</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Bits n Bytes</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r>
              <a:tr h="320975">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1</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Bit</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1</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1</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Krumb</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1</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1</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1</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Trit (ddim angen achos mae’n bas 3)</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1</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1</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1</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1</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Nibble</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1</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1</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1</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1</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1</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1</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1</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1</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Byte</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bl>
          </a:graphicData>
        </a:graphic>
      </p:graphicFrame>
      <p:sp>
        <p:nvSpPr>
          <p:cNvPr id="282" name="Google Shape;282;p20"/>
          <p:cNvSpPr txBox="1"/>
          <p:nvPr/>
        </p:nvSpPr>
        <p:spPr>
          <a:xfrm>
            <a:off x="149300" y="155200"/>
            <a:ext cx="2038500" cy="541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FFFFFF"/>
                </a:solidFill>
                <a:latin typeface="Righteous"/>
                <a:ea typeface="Righteous"/>
                <a:cs typeface="Righteous"/>
                <a:sym typeface="Righteous"/>
              </a:rPr>
              <a:t>Gwybodaeth Pwysig</a:t>
            </a:r>
            <a:endParaRPr>
              <a:solidFill>
                <a:srgbClr val="FFFFFF"/>
              </a:solidFill>
              <a:latin typeface="Righteous"/>
              <a:ea typeface="Righteous"/>
              <a:cs typeface="Righteous"/>
              <a:sym typeface="Righteous"/>
            </a:endParaRPr>
          </a:p>
        </p:txBody>
      </p:sp>
      <p:sp>
        <p:nvSpPr>
          <p:cNvPr id="283" name="Google Shape;283;p20"/>
          <p:cNvSpPr txBox="1"/>
          <p:nvPr/>
        </p:nvSpPr>
        <p:spPr>
          <a:xfrm>
            <a:off x="309500" y="564050"/>
            <a:ext cx="2291700" cy="1022100"/>
          </a:xfrm>
          <a:prstGeom prst="rect">
            <a:avLst/>
          </a:prstGeom>
          <a:solidFill>
            <a:srgbClr val="FFFFFF"/>
          </a:solidFill>
          <a:ln cap="flat" cmpd="sng" w="28575">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a:latin typeface="Righteous"/>
                <a:ea typeface="Righteous"/>
                <a:cs typeface="Righteous"/>
                <a:sym typeface="Righteous"/>
              </a:rPr>
              <a:t>Kilo = 1000</a:t>
            </a:r>
            <a:endParaRPr>
              <a:latin typeface="Righteous"/>
              <a:ea typeface="Righteous"/>
              <a:cs typeface="Righteous"/>
              <a:sym typeface="Righteous"/>
            </a:endParaRPr>
          </a:p>
          <a:p>
            <a:pPr indent="0" lvl="0" marL="0" rtl="0" algn="l">
              <a:spcBef>
                <a:spcPts val="0"/>
              </a:spcBef>
              <a:spcAft>
                <a:spcPts val="0"/>
              </a:spcAft>
              <a:buNone/>
            </a:pPr>
            <a:r>
              <a:rPr lang="en">
                <a:latin typeface="Righteous"/>
                <a:ea typeface="Righteous"/>
                <a:cs typeface="Righteous"/>
                <a:sym typeface="Righteous"/>
              </a:rPr>
              <a:t>Mega = 100 000</a:t>
            </a:r>
            <a:endParaRPr>
              <a:latin typeface="Righteous"/>
              <a:ea typeface="Righteous"/>
              <a:cs typeface="Righteous"/>
              <a:sym typeface="Righteous"/>
            </a:endParaRPr>
          </a:p>
          <a:p>
            <a:pPr indent="0" lvl="0" marL="0" rtl="0" algn="l">
              <a:spcBef>
                <a:spcPts val="0"/>
              </a:spcBef>
              <a:spcAft>
                <a:spcPts val="0"/>
              </a:spcAft>
              <a:buNone/>
            </a:pPr>
            <a:r>
              <a:rPr lang="en">
                <a:latin typeface="Righteous"/>
                <a:ea typeface="Righteous"/>
                <a:cs typeface="Righteous"/>
                <a:sym typeface="Righteous"/>
              </a:rPr>
              <a:t>Giga = 1000 000 000</a:t>
            </a:r>
            <a:endParaRPr>
              <a:latin typeface="Righteous"/>
              <a:ea typeface="Righteous"/>
              <a:cs typeface="Righteous"/>
              <a:sym typeface="Righteous"/>
            </a:endParaRPr>
          </a:p>
          <a:p>
            <a:pPr indent="0" lvl="0" marL="0" rtl="0" algn="l">
              <a:spcBef>
                <a:spcPts val="0"/>
              </a:spcBef>
              <a:spcAft>
                <a:spcPts val="0"/>
              </a:spcAft>
              <a:buNone/>
            </a:pPr>
            <a:r>
              <a:rPr lang="en">
                <a:latin typeface="Righteous"/>
                <a:ea typeface="Righteous"/>
                <a:cs typeface="Righteous"/>
                <a:sym typeface="Righteous"/>
              </a:rPr>
              <a:t>Tera 1000 000 000 000</a:t>
            </a:r>
            <a:endParaRPr>
              <a:latin typeface="Righteous"/>
              <a:ea typeface="Righteous"/>
              <a:cs typeface="Righteous"/>
              <a:sym typeface="Righteous"/>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87" name="Shape 287"/>
        <p:cNvGrpSpPr/>
        <p:nvPr/>
      </p:nvGrpSpPr>
      <p:grpSpPr>
        <a:xfrm>
          <a:off x="0" y="0"/>
          <a:ext cx="0" cy="0"/>
          <a:chOff x="0" y="0"/>
          <a:chExt cx="0" cy="0"/>
        </a:xfrm>
      </p:grpSpPr>
      <p:sp>
        <p:nvSpPr>
          <p:cNvPr id="288" name="Google Shape;288;p21"/>
          <p:cNvSpPr txBox="1"/>
          <p:nvPr>
            <p:ph idx="12" type="sldNum"/>
          </p:nvPr>
        </p:nvSpPr>
        <p:spPr>
          <a:xfrm>
            <a:off x="8421109" y="4678676"/>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289" name="Google Shape;289;p21"/>
          <p:cNvSpPr txBox="1"/>
          <p:nvPr/>
        </p:nvSpPr>
        <p:spPr>
          <a:xfrm>
            <a:off x="539000" y="95850"/>
            <a:ext cx="2506800" cy="457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FFFFFF"/>
                </a:solidFill>
                <a:latin typeface="Righteous"/>
                <a:ea typeface="Righteous"/>
                <a:cs typeface="Righteous"/>
                <a:sym typeface="Righteous"/>
              </a:rPr>
              <a:t>Ymarfer Cyfenwid</a:t>
            </a:r>
            <a:endParaRPr>
              <a:solidFill>
                <a:srgbClr val="FFFFFF"/>
              </a:solidFill>
              <a:latin typeface="Righteous"/>
              <a:ea typeface="Righteous"/>
              <a:cs typeface="Righteous"/>
              <a:sym typeface="Righteous"/>
            </a:endParaRPr>
          </a:p>
        </p:txBody>
      </p:sp>
      <p:sp>
        <p:nvSpPr>
          <p:cNvPr id="290" name="Google Shape;290;p21"/>
          <p:cNvSpPr txBox="1"/>
          <p:nvPr/>
        </p:nvSpPr>
        <p:spPr>
          <a:xfrm>
            <a:off x="59225" y="747475"/>
            <a:ext cx="8880900" cy="846600"/>
          </a:xfrm>
          <a:prstGeom prst="rect">
            <a:avLst/>
          </a:prstGeom>
          <a:solidFill>
            <a:srgbClr val="FFFFFF"/>
          </a:solid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i="1" lang="en">
                <a:solidFill>
                  <a:schemeClr val="dk1"/>
                </a:solidFill>
                <a:latin typeface="Trebuchet MS"/>
                <a:ea typeface="Trebuchet MS"/>
                <a:cs typeface="Trebuchet MS"/>
                <a:sym typeface="Trebuchet MS"/>
              </a:rPr>
              <a:t>Mae’r canlynol yn whanol meintiau o storio ar gyfrifiadur, rhowch nhw mewn trefn, lleiaf i’r fwyaf</a:t>
            </a:r>
            <a:endParaRPr i="1">
              <a:solidFill>
                <a:schemeClr val="dk1"/>
              </a:solidFill>
              <a:latin typeface="Trebuchet MS"/>
              <a:ea typeface="Trebuchet MS"/>
              <a:cs typeface="Trebuchet MS"/>
              <a:sym typeface="Trebuchet MS"/>
            </a:endParaRPr>
          </a:p>
          <a:p>
            <a:pPr indent="0" lvl="0" marL="0" rtl="0" algn="l">
              <a:lnSpc>
                <a:spcPct val="115000"/>
              </a:lnSpc>
              <a:spcBef>
                <a:spcPts val="1000"/>
              </a:spcBef>
              <a:spcAft>
                <a:spcPts val="1000"/>
              </a:spcAft>
              <a:buNone/>
            </a:pPr>
            <a:r>
              <a:rPr b="1" i="1" lang="en">
                <a:solidFill>
                  <a:schemeClr val="dk1"/>
                </a:solidFill>
                <a:latin typeface="Trebuchet MS"/>
                <a:ea typeface="Trebuchet MS"/>
                <a:cs typeface="Trebuchet MS"/>
                <a:sym typeface="Trebuchet MS"/>
              </a:rPr>
              <a:t>Bit, TerraByte, Krumb, Byte, GiggaByte, KiloByte, MegaByte, Nibble, ExaByte</a:t>
            </a:r>
            <a:endParaRPr b="1" i="1">
              <a:solidFill>
                <a:schemeClr val="dk1"/>
              </a:solidFill>
              <a:latin typeface="Trebuchet MS"/>
              <a:ea typeface="Trebuchet MS"/>
              <a:cs typeface="Trebuchet MS"/>
              <a:sym typeface="Trebuchet MS"/>
            </a:endParaRPr>
          </a:p>
        </p:txBody>
      </p:sp>
      <p:graphicFrame>
        <p:nvGraphicFramePr>
          <p:cNvPr id="291" name="Google Shape;291;p21"/>
          <p:cNvGraphicFramePr/>
          <p:nvPr/>
        </p:nvGraphicFramePr>
        <p:xfrm>
          <a:off x="114350" y="1672475"/>
          <a:ext cx="3000000" cy="3000000"/>
        </p:xfrm>
        <a:graphic>
          <a:graphicData uri="http://schemas.openxmlformats.org/drawingml/2006/table">
            <a:tbl>
              <a:tblPr>
                <a:noFill/>
                <a:tableStyleId>{E2489472-63AD-4AD8-A512-0992372A52E0}</a:tableStyleId>
              </a:tblPr>
              <a:tblGrid>
                <a:gridCol w="760075"/>
                <a:gridCol w="1973850"/>
                <a:gridCol w="3209675"/>
              </a:tblGrid>
              <a:tr h="333375">
                <a:tc>
                  <a:txBody>
                    <a:bodyPr/>
                    <a:lstStyle/>
                    <a:p>
                      <a:pPr indent="0" lvl="0" marL="0" rtl="0" algn="l">
                        <a:spcBef>
                          <a:spcPts val="0"/>
                        </a:spcBef>
                        <a:spcAft>
                          <a:spcPts val="0"/>
                        </a:spcAft>
                        <a:buNone/>
                      </a:pPr>
                      <a:r>
                        <a:rPr b="1" lang="en">
                          <a:latin typeface="Trebuchet MS"/>
                          <a:ea typeface="Trebuchet MS"/>
                          <a:cs typeface="Trebuchet MS"/>
                          <a:sym typeface="Trebuchet MS"/>
                        </a:rPr>
                        <a:t>Trefn</a:t>
                      </a:r>
                      <a:endParaRPr b="1">
                        <a:latin typeface="Trebuchet MS"/>
                        <a:ea typeface="Trebuchet MS"/>
                        <a:cs typeface="Trebuchet MS"/>
                        <a:sym typeface="Trebuchet MS"/>
                      </a:endParaRPr>
                    </a:p>
                  </a:txBody>
                  <a:tcPr marT="63500" marB="63500" marR="63500" marL="63500">
                    <a:solidFill>
                      <a:srgbClr val="FFFFFF"/>
                    </a:solidFill>
                  </a:tcPr>
                </a:tc>
                <a:tc>
                  <a:txBody>
                    <a:bodyPr/>
                    <a:lstStyle/>
                    <a:p>
                      <a:pPr indent="0" lvl="0" marL="0" rtl="0" algn="l">
                        <a:spcBef>
                          <a:spcPts val="0"/>
                        </a:spcBef>
                        <a:spcAft>
                          <a:spcPts val="0"/>
                        </a:spcAft>
                        <a:buNone/>
                      </a:pPr>
                      <a:r>
                        <a:rPr b="1" lang="en">
                          <a:latin typeface="Trebuchet MS"/>
                          <a:ea typeface="Trebuchet MS"/>
                          <a:cs typeface="Trebuchet MS"/>
                          <a:sym typeface="Trebuchet MS"/>
                        </a:rPr>
                        <a:t>Enw MB</a:t>
                      </a:r>
                      <a:endParaRPr b="1">
                        <a:latin typeface="Trebuchet MS"/>
                        <a:ea typeface="Trebuchet MS"/>
                        <a:cs typeface="Trebuchet MS"/>
                        <a:sym typeface="Trebuchet MS"/>
                      </a:endParaRPr>
                    </a:p>
                  </a:txBody>
                  <a:tcPr marT="63500" marB="63500" marR="63500" marL="63500">
                    <a:solidFill>
                      <a:srgbClr val="FFFFFF"/>
                    </a:solidFill>
                  </a:tcPr>
                </a:tc>
                <a:tc>
                  <a:txBody>
                    <a:bodyPr/>
                    <a:lstStyle/>
                    <a:p>
                      <a:pPr indent="0" lvl="0" marL="0" rtl="0" algn="l">
                        <a:spcBef>
                          <a:spcPts val="0"/>
                        </a:spcBef>
                        <a:spcAft>
                          <a:spcPts val="0"/>
                        </a:spcAft>
                        <a:buNone/>
                      </a:pPr>
                      <a:r>
                        <a:rPr b="1" lang="en">
                          <a:latin typeface="Trebuchet MS"/>
                          <a:ea typeface="Trebuchet MS"/>
                          <a:cs typeface="Trebuchet MS"/>
                          <a:sym typeface="Trebuchet MS"/>
                        </a:rPr>
                        <a:t>Disgrifiad (maint e.e.983 bit)</a:t>
                      </a:r>
                      <a:endParaRPr b="1">
                        <a:latin typeface="Trebuchet MS"/>
                        <a:ea typeface="Trebuchet MS"/>
                        <a:cs typeface="Trebuchet MS"/>
                        <a:sym typeface="Trebuchet MS"/>
                      </a:endParaRPr>
                    </a:p>
                  </a:txBody>
                  <a:tcPr marT="63500" marB="63500" marR="63500" marL="63500">
                    <a:solidFill>
                      <a:srgbClr val="FFFFFF"/>
                    </a:solidFill>
                  </a:tcPr>
                </a:tc>
              </a:tr>
              <a:tr h="12700">
                <a:tc>
                  <a:txBody>
                    <a:bodyPr/>
                    <a:lstStyle/>
                    <a:p>
                      <a:pPr indent="0" lvl="0" marL="0" rtl="0" algn="ctr">
                        <a:spcBef>
                          <a:spcPts val="0"/>
                        </a:spcBef>
                        <a:spcAft>
                          <a:spcPts val="0"/>
                        </a:spcAft>
                        <a:buNone/>
                      </a:pPr>
                      <a:r>
                        <a:rPr b="1" lang="en">
                          <a:latin typeface="Trebuchet MS"/>
                          <a:ea typeface="Trebuchet MS"/>
                          <a:cs typeface="Trebuchet MS"/>
                          <a:sym typeface="Trebuchet MS"/>
                        </a:rPr>
                        <a:t>1</a:t>
                      </a:r>
                      <a:endParaRPr b="1">
                        <a:latin typeface="Trebuchet MS"/>
                        <a:ea typeface="Trebuchet MS"/>
                        <a:cs typeface="Trebuchet MS"/>
                        <a:sym typeface="Trebuchet MS"/>
                      </a:endParaRPr>
                    </a:p>
                  </a:txBody>
                  <a:tcPr marT="63500" marB="63500" marR="63500" marL="63500">
                    <a:solidFill>
                      <a:srgbClr val="FFFFFF"/>
                    </a:solidFill>
                  </a:tcPr>
                </a:tc>
                <a:tc>
                  <a:txBody>
                    <a:bodyPr/>
                    <a:lstStyle/>
                    <a:p>
                      <a:pPr indent="0" lvl="0" marL="0" rtl="0" algn="l">
                        <a:spcBef>
                          <a:spcPts val="0"/>
                        </a:spcBef>
                        <a:spcAft>
                          <a:spcPts val="0"/>
                        </a:spcAft>
                        <a:buNone/>
                      </a:pPr>
                      <a:r>
                        <a:rPr lang="en"/>
                        <a:t>Bit</a:t>
                      </a:r>
                      <a:endParaRPr/>
                    </a:p>
                  </a:txBody>
                  <a:tcPr marT="63500" marB="63500" marR="63500" marL="63500">
                    <a:solidFill>
                      <a:srgbClr val="FFFFFF"/>
                    </a:solidFill>
                  </a:tcPr>
                </a:tc>
                <a:tc>
                  <a:txBody>
                    <a:bodyPr/>
                    <a:lstStyle/>
                    <a:p>
                      <a:pPr indent="0" lvl="0" marL="0" rtl="0" algn="l">
                        <a:spcBef>
                          <a:spcPts val="0"/>
                        </a:spcBef>
                        <a:spcAft>
                          <a:spcPts val="0"/>
                        </a:spcAft>
                        <a:buNone/>
                      </a:pPr>
                      <a:r>
                        <a:t/>
                      </a:r>
                      <a:endParaRPr/>
                    </a:p>
                  </a:txBody>
                  <a:tcPr marT="63500" marB="63500" marR="63500" marL="63500">
                    <a:solidFill>
                      <a:srgbClr val="FFFFFF"/>
                    </a:solidFill>
                  </a:tcPr>
                </a:tc>
              </a:tr>
              <a:tr h="12700">
                <a:tc>
                  <a:txBody>
                    <a:bodyPr/>
                    <a:lstStyle/>
                    <a:p>
                      <a:pPr indent="0" lvl="0" marL="0" rtl="0" algn="ctr">
                        <a:spcBef>
                          <a:spcPts val="0"/>
                        </a:spcBef>
                        <a:spcAft>
                          <a:spcPts val="0"/>
                        </a:spcAft>
                        <a:buNone/>
                      </a:pPr>
                      <a:r>
                        <a:rPr b="1" lang="en">
                          <a:latin typeface="Trebuchet MS"/>
                          <a:ea typeface="Trebuchet MS"/>
                          <a:cs typeface="Trebuchet MS"/>
                          <a:sym typeface="Trebuchet MS"/>
                        </a:rPr>
                        <a:t>2</a:t>
                      </a:r>
                      <a:endParaRPr b="1">
                        <a:latin typeface="Trebuchet MS"/>
                        <a:ea typeface="Trebuchet MS"/>
                        <a:cs typeface="Trebuchet MS"/>
                        <a:sym typeface="Trebuchet MS"/>
                      </a:endParaRPr>
                    </a:p>
                  </a:txBody>
                  <a:tcPr marT="63500" marB="63500" marR="63500" marL="63500">
                    <a:solidFill>
                      <a:srgbClr val="FFFFFF"/>
                    </a:solidFill>
                  </a:tcPr>
                </a:tc>
                <a:tc>
                  <a:txBody>
                    <a:bodyPr/>
                    <a:lstStyle/>
                    <a:p>
                      <a:pPr indent="0" lvl="0" marL="0" rtl="0" algn="l">
                        <a:spcBef>
                          <a:spcPts val="0"/>
                        </a:spcBef>
                        <a:spcAft>
                          <a:spcPts val="0"/>
                        </a:spcAft>
                        <a:buNone/>
                      </a:pPr>
                      <a:r>
                        <a:rPr lang="en"/>
                        <a:t>Byte</a:t>
                      </a:r>
                      <a:endParaRPr/>
                    </a:p>
                  </a:txBody>
                  <a:tcPr marT="63500" marB="63500" marR="63500" marL="63500">
                    <a:solidFill>
                      <a:srgbClr val="FFFFFF"/>
                    </a:solidFill>
                  </a:tcPr>
                </a:tc>
                <a:tc>
                  <a:txBody>
                    <a:bodyPr/>
                    <a:lstStyle/>
                    <a:p>
                      <a:pPr indent="0" lvl="0" marL="0" rtl="0" algn="l">
                        <a:spcBef>
                          <a:spcPts val="0"/>
                        </a:spcBef>
                        <a:spcAft>
                          <a:spcPts val="0"/>
                        </a:spcAft>
                        <a:buNone/>
                      </a:pPr>
                      <a:r>
                        <a:t/>
                      </a:r>
                      <a:endParaRPr/>
                    </a:p>
                  </a:txBody>
                  <a:tcPr marT="63500" marB="63500" marR="63500" marL="63500">
                    <a:solidFill>
                      <a:srgbClr val="FFFFFF"/>
                    </a:solidFill>
                  </a:tcPr>
                </a:tc>
              </a:tr>
              <a:tr h="12700">
                <a:tc>
                  <a:txBody>
                    <a:bodyPr/>
                    <a:lstStyle/>
                    <a:p>
                      <a:pPr indent="0" lvl="0" marL="0" rtl="0" algn="ctr">
                        <a:spcBef>
                          <a:spcPts val="0"/>
                        </a:spcBef>
                        <a:spcAft>
                          <a:spcPts val="0"/>
                        </a:spcAft>
                        <a:buNone/>
                      </a:pPr>
                      <a:r>
                        <a:rPr b="1" lang="en">
                          <a:latin typeface="Trebuchet MS"/>
                          <a:ea typeface="Trebuchet MS"/>
                          <a:cs typeface="Trebuchet MS"/>
                          <a:sym typeface="Trebuchet MS"/>
                        </a:rPr>
                        <a:t>3</a:t>
                      </a:r>
                      <a:endParaRPr b="1">
                        <a:latin typeface="Trebuchet MS"/>
                        <a:ea typeface="Trebuchet MS"/>
                        <a:cs typeface="Trebuchet MS"/>
                        <a:sym typeface="Trebuchet MS"/>
                      </a:endParaRPr>
                    </a:p>
                  </a:txBody>
                  <a:tcPr marT="63500" marB="63500" marR="63500" marL="63500">
                    <a:solidFill>
                      <a:srgbClr val="FFFFFF"/>
                    </a:solidFill>
                  </a:tcPr>
                </a:tc>
                <a:tc>
                  <a:txBody>
                    <a:bodyPr/>
                    <a:lstStyle/>
                    <a:p>
                      <a:pPr indent="0" lvl="0" marL="0" rtl="0" algn="l">
                        <a:spcBef>
                          <a:spcPts val="0"/>
                        </a:spcBef>
                        <a:spcAft>
                          <a:spcPts val="0"/>
                        </a:spcAft>
                        <a:buNone/>
                      </a:pPr>
                      <a:r>
                        <a:rPr lang="en"/>
                        <a:t>Nibble</a:t>
                      </a:r>
                      <a:endParaRPr/>
                    </a:p>
                  </a:txBody>
                  <a:tcPr marT="63500" marB="63500" marR="63500" marL="63500">
                    <a:solidFill>
                      <a:srgbClr val="FFFFFF"/>
                    </a:solidFill>
                  </a:tcPr>
                </a:tc>
                <a:tc>
                  <a:txBody>
                    <a:bodyPr/>
                    <a:lstStyle/>
                    <a:p>
                      <a:pPr indent="0" lvl="0" marL="0" rtl="0" algn="l">
                        <a:spcBef>
                          <a:spcPts val="0"/>
                        </a:spcBef>
                        <a:spcAft>
                          <a:spcPts val="0"/>
                        </a:spcAft>
                        <a:buNone/>
                      </a:pPr>
                      <a:r>
                        <a:t/>
                      </a:r>
                      <a:endParaRPr/>
                    </a:p>
                  </a:txBody>
                  <a:tcPr marT="63500" marB="63500" marR="63500" marL="63500">
                    <a:solidFill>
                      <a:srgbClr val="FFFFFF"/>
                    </a:solidFill>
                  </a:tcPr>
                </a:tc>
              </a:tr>
              <a:tr h="12700">
                <a:tc>
                  <a:txBody>
                    <a:bodyPr/>
                    <a:lstStyle/>
                    <a:p>
                      <a:pPr indent="0" lvl="0" marL="0" rtl="0" algn="ctr">
                        <a:spcBef>
                          <a:spcPts val="0"/>
                        </a:spcBef>
                        <a:spcAft>
                          <a:spcPts val="0"/>
                        </a:spcAft>
                        <a:buNone/>
                      </a:pPr>
                      <a:r>
                        <a:rPr b="1" lang="en">
                          <a:latin typeface="Trebuchet MS"/>
                          <a:ea typeface="Trebuchet MS"/>
                          <a:cs typeface="Trebuchet MS"/>
                          <a:sym typeface="Trebuchet MS"/>
                        </a:rPr>
                        <a:t>4</a:t>
                      </a:r>
                      <a:endParaRPr b="1">
                        <a:latin typeface="Trebuchet MS"/>
                        <a:ea typeface="Trebuchet MS"/>
                        <a:cs typeface="Trebuchet MS"/>
                        <a:sym typeface="Trebuchet MS"/>
                      </a:endParaRPr>
                    </a:p>
                  </a:txBody>
                  <a:tcPr marT="63500" marB="63500" marR="63500" marL="63500">
                    <a:solidFill>
                      <a:srgbClr val="FFFFFF"/>
                    </a:solidFill>
                  </a:tcPr>
                </a:tc>
                <a:tc>
                  <a:txBody>
                    <a:bodyPr/>
                    <a:lstStyle/>
                    <a:p>
                      <a:pPr indent="0" lvl="0" marL="0" rtl="0" algn="l">
                        <a:spcBef>
                          <a:spcPts val="0"/>
                        </a:spcBef>
                        <a:spcAft>
                          <a:spcPts val="0"/>
                        </a:spcAft>
                        <a:buNone/>
                      </a:pPr>
                      <a:r>
                        <a:rPr lang="en"/>
                        <a:t>Crumb</a:t>
                      </a:r>
                      <a:endParaRPr/>
                    </a:p>
                  </a:txBody>
                  <a:tcPr marT="63500" marB="63500" marR="63500" marL="63500">
                    <a:solidFill>
                      <a:srgbClr val="FFFFFF"/>
                    </a:solidFill>
                  </a:tcPr>
                </a:tc>
                <a:tc>
                  <a:txBody>
                    <a:bodyPr/>
                    <a:lstStyle/>
                    <a:p>
                      <a:pPr indent="0" lvl="0" marL="0" rtl="0" algn="l">
                        <a:spcBef>
                          <a:spcPts val="0"/>
                        </a:spcBef>
                        <a:spcAft>
                          <a:spcPts val="0"/>
                        </a:spcAft>
                        <a:buNone/>
                      </a:pPr>
                      <a:r>
                        <a:t/>
                      </a:r>
                      <a:endParaRPr/>
                    </a:p>
                  </a:txBody>
                  <a:tcPr marT="63500" marB="63500" marR="63500" marL="63500">
                    <a:solidFill>
                      <a:srgbClr val="FFFFFF"/>
                    </a:solidFill>
                  </a:tcPr>
                </a:tc>
              </a:tr>
              <a:tr h="12700">
                <a:tc>
                  <a:txBody>
                    <a:bodyPr/>
                    <a:lstStyle/>
                    <a:p>
                      <a:pPr indent="0" lvl="0" marL="0" rtl="0" algn="ctr">
                        <a:spcBef>
                          <a:spcPts val="0"/>
                        </a:spcBef>
                        <a:spcAft>
                          <a:spcPts val="0"/>
                        </a:spcAft>
                        <a:buNone/>
                      </a:pPr>
                      <a:r>
                        <a:rPr b="1" lang="en">
                          <a:latin typeface="Trebuchet MS"/>
                          <a:ea typeface="Trebuchet MS"/>
                          <a:cs typeface="Trebuchet MS"/>
                          <a:sym typeface="Trebuchet MS"/>
                        </a:rPr>
                        <a:t>5</a:t>
                      </a:r>
                      <a:endParaRPr b="1">
                        <a:latin typeface="Trebuchet MS"/>
                        <a:ea typeface="Trebuchet MS"/>
                        <a:cs typeface="Trebuchet MS"/>
                        <a:sym typeface="Trebuchet MS"/>
                      </a:endParaRPr>
                    </a:p>
                  </a:txBody>
                  <a:tcPr marT="63500" marB="63500" marR="63500" marL="63500">
                    <a:solidFill>
                      <a:srgbClr val="FFFFFF"/>
                    </a:solidFill>
                  </a:tcPr>
                </a:tc>
                <a:tc>
                  <a:txBody>
                    <a:bodyPr/>
                    <a:lstStyle/>
                    <a:p>
                      <a:pPr indent="0" lvl="0" marL="0" rtl="0" algn="l">
                        <a:spcBef>
                          <a:spcPts val="0"/>
                        </a:spcBef>
                        <a:spcAft>
                          <a:spcPts val="0"/>
                        </a:spcAft>
                        <a:buNone/>
                      </a:pPr>
                      <a:r>
                        <a:rPr lang="en"/>
                        <a:t>KiloByte</a:t>
                      </a:r>
                      <a:endParaRPr/>
                    </a:p>
                  </a:txBody>
                  <a:tcPr marT="63500" marB="63500" marR="63500" marL="63500">
                    <a:solidFill>
                      <a:srgbClr val="FFFFFF"/>
                    </a:solidFill>
                  </a:tcPr>
                </a:tc>
                <a:tc>
                  <a:txBody>
                    <a:bodyPr/>
                    <a:lstStyle/>
                    <a:p>
                      <a:pPr indent="0" lvl="0" marL="0" rtl="0" algn="l">
                        <a:spcBef>
                          <a:spcPts val="0"/>
                        </a:spcBef>
                        <a:spcAft>
                          <a:spcPts val="0"/>
                        </a:spcAft>
                        <a:buNone/>
                      </a:pPr>
                      <a:r>
                        <a:t/>
                      </a:r>
                      <a:endParaRPr/>
                    </a:p>
                  </a:txBody>
                  <a:tcPr marT="63500" marB="63500" marR="63500" marL="63500">
                    <a:solidFill>
                      <a:srgbClr val="FFFFFF"/>
                    </a:solidFill>
                  </a:tcPr>
                </a:tc>
              </a:tr>
              <a:tr h="12700">
                <a:tc>
                  <a:txBody>
                    <a:bodyPr/>
                    <a:lstStyle/>
                    <a:p>
                      <a:pPr indent="0" lvl="0" marL="0" rtl="0" algn="ctr">
                        <a:spcBef>
                          <a:spcPts val="0"/>
                        </a:spcBef>
                        <a:spcAft>
                          <a:spcPts val="0"/>
                        </a:spcAft>
                        <a:buNone/>
                      </a:pPr>
                      <a:r>
                        <a:rPr b="1" lang="en">
                          <a:latin typeface="Trebuchet MS"/>
                          <a:ea typeface="Trebuchet MS"/>
                          <a:cs typeface="Trebuchet MS"/>
                          <a:sym typeface="Trebuchet MS"/>
                        </a:rPr>
                        <a:t>6</a:t>
                      </a:r>
                      <a:endParaRPr b="1">
                        <a:latin typeface="Trebuchet MS"/>
                        <a:ea typeface="Trebuchet MS"/>
                        <a:cs typeface="Trebuchet MS"/>
                        <a:sym typeface="Trebuchet MS"/>
                      </a:endParaRPr>
                    </a:p>
                  </a:txBody>
                  <a:tcPr marT="63500" marB="63500" marR="63500" marL="63500">
                    <a:solidFill>
                      <a:srgbClr val="FFFFFF"/>
                    </a:solidFill>
                  </a:tcPr>
                </a:tc>
                <a:tc>
                  <a:txBody>
                    <a:bodyPr/>
                    <a:lstStyle/>
                    <a:p>
                      <a:pPr indent="0" lvl="0" marL="0" rtl="0" algn="l">
                        <a:spcBef>
                          <a:spcPts val="0"/>
                        </a:spcBef>
                        <a:spcAft>
                          <a:spcPts val="0"/>
                        </a:spcAft>
                        <a:buNone/>
                      </a:pPr>
                      <a:r>
                        <a:rPr lang="en"/>
                        <a:t>Megabyte</a:t>
                      </a:r>
                      <a:endParaRPr/>
                    </a:p>
                  </a:txBody>
                  <a:tcPr marT="63500" marB="63500" marR="63500" marL="63500">
                    <a:solidFill>
                      <a:srgbClr val="FFFFFF"/>
                    </a:solidFill>
                  </a:tcPr>
                </a:tc>
                <a:tc>
                  <a:txBody>
                    <a:bodyPr/>
                    <a:lstStyle/>
                    <a:p>
                      <a:pPr indent="0" lvl="0" marL="0" rtl="0" algn="l">
                        <a:spcBef>
                          <a:spcPts val="0"/>
                        </a:spcBef>
                        <a:spcAft>
                          <a:spcPts val="0"/>
                        </a:spcAft>
                        <a:buNone/>
                      </a:pPr>
                      <a:r>
                        <a:t/>
                      </a:r>
                      <a:endParaRPr/>
                    </a:p>
                  </a:txBody>
                  <a:tcPr marT="63500" marB="63500" marR="63500" marL="63500">
                    <a:solidFill>
                      <a:srgbClr val="FFFFFF"/>
                    </a:solidFill>
                  </a:tcPr>
                </a:tc>
              </a:tr>
              <a:tr h="12700">
                <a:tc>
                  <a:txBody>
                    <a:bodyPr/>
                    <a:lstStyle/>
                    <a:p>
                      <a:pPr indent="0" lvl="0" marL="0" rtl="0" algn="ctr">
                        <a:spcBef>
                          <a:spcPts val="0"/>
                        </a:spcBef>
                        <a:spcAft>
                          <a:spcPts val="0"/>
                        </a:spcAft>
                        <a:buNone/>
                      </a:pPr>
                      <a:r>
                        <a:rPr b="1" lang="en">
                          <a:latin typeface="Trebuchet MS"/>
                          <a:ea typeface="Trebuchet MS"/>
                          <a:cs typeface="Trebuchet MS"/>
                          <a:sym typeface="Trebuchet MS"/>
                        </a:rPr>
                        <a:t>7</a:t>
                      </a:r>
                      <a:endParaRPr b="1">
                        <a:latin typeface="Trebuchet MS"/>
                        <a:ea typeface="Trebuchet MS"/>
                        <a:cs typeface="Trebuchet MS"/>
                        <a:sym typeface="Trebuchet MS"/>
                      </a:endParaRPr>
                    </a:p>
                  </a:txBody>
                  <a:tcPr marT="63500" marB="63500" marR="63500" marL="63500">
                    <a:solidFill>
                      <a:srgbClr val="FFFFFF"/>
                    </a:solidFill>
                  </a:tcPr>
                </a:tc>
                <a:tc>
                  <a:txBody>
                    <a:bodyPr/>
                    <a:lstStyle/>
                    <a:p>
                      <a:pPr indent="0" lvl="0" marL="0" rtl="0" algn="l">
                        <a:spcBef>
                          <a:spcPts val="0"/>
                        </a:spcBef>
                        <a:spcAft>
                          <a:spcPts val="0"/>
                        </a:spcAft>
                        <a:buNone/>
                      </a:pPr>
                      <a:r>
                        <a:rPr lang="en"/>
                        <a:t>GiggaByte</a:t>
                      </a:r>
                      <a:endParaRPr/>
                    </a:p>
                  </a:txBody>
                  <a:tcPr marT="63500" marB="63500" marR="63500" marL="63500">
                    <a:solidFill>
                      <a:srgbClr val="FFFFFF"/>
                    </a:solidFill>
                  </a:tcPr>
                </a:tc>
                <a:tc>
                  <a:txBody>
                    <a:bodyPr/>
                    <a:lstStyle/>
                    <a:p>
                      <a:pPr indent="0" lvl="0" marL="0" rtl="0" algn="l">
                        <a:spcBef>
                          <a:spcPts val="0"/>
                        </a:spcBef>
                        <a:spcAft>
                          <a:spcPts val="0"/>
                        </a:spcAft>
                        <a:buNone/>
                      </a:pPr>
                      <a:r>
                        <a:t/>
                      </a:r>
                      <a:endParaRPr/>
                    </a:p>
                  </a:txBody>
                  <a:tcPr marT="63500" marB="63500" marR="63500" marL="63500">
                    <a:solidFill>
                      <a:srgbClr val="FFFFFF"/>
                    </a:solidFill>
                  </a:tcPr>
                </a:tc>
              </a:tr>
              <a:tr h="12700">
                <a:tc>
                  <a:txBody>
                    <a:bodyPr/>
                    <a:lstStyle/>
                    <a:p>
                      <a:pPr indent="0" lvl="0" marL="0" rtl="0" algn="ctr">
                        <a:spcBef>
                          <a:spcPts val="0"/>
                        </a:spcBef>
                        <a:spcAft>
                          <a:spcPts val="0"/>
                        </a:spcAft>
                        <a:buNone/>
                      </a:pPr>
                      <a:r>
                        <a:rPr b="1" lang="en">
                          <a:latin typeface="Trebuchet MS"/>
                          <a:ea typeface="Trebuchet MS"/>
                          <a:cs typeface="Trebuchet MS"/>
                          <a:sym typeface="Trebuchet MS"/>
                        </a:rPr>
                        <a:t>8</a:t>
                      </a:r>
                      <a:endParaRPr b="1">
                        <a:latin typeface="Trebuchet MS"/>
                        <a:ea typeface="Trebuchet MS"/>
                        <a:cs typeface="Trebuchet MS"/>
                        <a:sym typeface="Trebuchet MS"/>
                      </a:endParaRPr>
                    </a:p>
                  </a:txBody>
                  <a:tcPr marT="63500" marB="63500" marR="63500" marL="63500">
                    <a:solidFill>
                      <a:srgbClr val="FFFFFF"/>
                    </a:solidFill>
                  </a:tcPr>
                </a:tc>
                <a:tc>
                  <a:txBody>
                    <a:bodyPr/>
                    <a:lstStyle/>
                    <a:p>
                      <a:pPr indent="0" lvl="0" marL="0" rtl="0" algn="l">
                        <a:spcBef>
                          <a:spcPts val="0"/>
                        </a:spcBef>
                        <a:spcAft>
                          <a:spcPts val="0"/>
                        </a:spcAft>
                        <a:buNone/>
                      </a:pPr>
                      <a:r>
                        <a:rPr lang="en"/>
                        <a:t>Terrabyte</a:t>
                      </a:r>
                      <a:endParaRPr/>
                    </a:p>
                  </a:txBody>
                  <a:tcPr marT="63500" marB="63500" marR="63500" marL="63500">
                    <a:solidFill>
                      <a:srgbClr val="FFFFFF"/>
                    </a:solidFill>
                  </a:tcPr>
                </a:tc>
                <a:tc>
                  <a:txBody>
                    <a:bodyPr/>
                    <a:lstStyle/>
                    <a:p>
                      <a:pPr indent="0" lvl="0" marL="0" rtl="0" algn="l">
                        <a:spcBef>
                          <a:spcPts val="0"/>
                        </a:spcBef>
                        <a:spcAft>
                          <a:spcPts val="0"/>
                        </a:spcAft>
                        <a:buNone/>
                      </a:pPr>
                      <a:r>
                        <a:t/>
                      </a:r>
                      <a:endParaRPr/>
                    </a:p>
                  </a:txBody>
                  <a:tcPr marT="63500" marB="63500" marR="63500" marL="63500">
                    <a:solidFill>
                      <a:srgbClr val="FFFFFF"/>
                    </a:solidFill>
                  </a:tcPr>
                </a:tc>
              </a:tr>
              <a:tr h="12700">
                <a:tc>
                  <a:txBody>
                    <a:bodyPr/>
                    <a:lstStyle/>
                    <a:p>
                      <a:pPr indent="0" lvl="0" marL="0" rtl="0" algn="ctr">
                        <a:spcBef>
                          <a:spcPts val="0"/>
                        </a:spcBef>
                        <a:spcAft>
                          <a:spcPts val="0"/>
                        </a:spcAft>
                        <a:buNone/>
                      </a:pPr>
                      <a:r>
                        <a:rPr b="1" lang="en">
                          <a:latin typeface="Trebuchet MS"/>
                          <a:ea typeface="Trebuchet MS"/>
                          <a:cs typeface="Trebuchet MS"/>
                          <a:sym typeface="Trebuchet MS"/>
                        </a:rPr>
                        <a:t>9</a:t>
                      </a:r>
                      <a:endParaRPr b="1">
                        <a:latin typeface="Trebuchet MS"/>
                        <a:ea typeface="Trebuchet MS"/>
                        <a:cs typeface="Trebuchet MS"/>
                        <a:sym typeface="Trebuchet MS"/>
                      </a:endParaRPr>
                    </a:p>
                  </a:txBody>
                  <a:tcPr marT="63500" marB="63500" marR="63500" marL="63500">
                    <a:solidFill>
                      <a:srgbClr val="FFFFFF"/>
                    </a:solidFill>
                  </a:tcPr>
                </a:tc>
                <a:tc>
                  <a:txBody>
                    <a:bodyPr/>
                    <a:lstStyle/>
                    <a:p>
                      <a:pPr indent="0" lvl="0" marL="0" rtl="0" algn="l">
                        <a:spcBef>
                          <a:spcPts val="0"/>
                        </a:spcBef>
                        <a:spcAft>
                          <a:spcPts val="0"/>
                        </a:spcAft>
                        <a:buNone/>
                      </a:pPr>
                      <a:r>
                        <a:rPr lang="en"/>
                        <a:t>Exabyte</a:t>
                      </a:r>
                      <a:endParaRPr/>
                    </a:p>
                  </a:txBody>
                  <a:tcPr marT="63500" marB="63500" marR="63500" marL="63500">
                    <a:solidFill>
                      <a:srgbClr val="FFFFFF"/>
                    </a:solidFill>
                  </a:tcPr>
                </a:tc>
                <a:tc>
                  <a:txBody>
                    <a:bodyPr/>
                    <a:lstStyle/>
                    <a:p>
                      <a:pPr indent="0" lvl="0" marL="0" rtl="0" algn="l">
                        <a:spcBef>
                          <a:spcPts val="0"/>
                        </a:spcBef>
                        <a:spcAft>
                          <a:spcPts val="0"/>
                        </a:spcAft>
                        <a:buNone/>
                      </a:pPr>
                      <a:r>
                        <a:t/>
                      </a:r>
                      <a:endParaRPr/>
                    </a:p>
                  </a:txBody>
                  <a:tcPr marT="63500" marB="63500" marR="63500" marL="63500">
                    <a:solidFill>
                      <a:srgbClr val="FFFFFF"/>
                    </a:solidFill>
                  </a:tcPr>
                </a:tc>
              </a:tr>
            </a:tbl>
          </a:graphicData>
        </a:graphic>
      </p:graphicFrame>
      <p:pic>
        <p:nvPicPr>
          <p:cNvPr descr="Free Computer Skills Course: Digital Storage Terminology.&#10;&#10;Learn about Bits, Bytes, Kilobytes (KB), Megabytes (MB), Gigabytes (GB), Terabytes (TB).&#10;&#10;Transcript:&#10;&#10;Let’s continue learning about how computers store data. As we learned earlier, computers use the Binary number system, which has only two numbers, one and zero. &#10;&#10;The word that’s used to describe these binary digits, which can be either one or zero, is Bit – B-I-T = It’s short for ‘binary digit’ and it is the smallest unit of data in a computer.&#10;&#10;Now, these Bits – these ones and zeroes – are used to store all kinds of information, from the text that appears on your screen, to the colors of an image, to the sounds that come out of your speakers. To store information like this, we use a bunch of bits together. The number of bits we have determines how much information we can store. &#10;&#10;Now for our next term: It turns out, if you take 8 of these bits – 8 of these ones and zeroes - and put them together, that’s called a Byte. Sounds like a mouthful of food, but it’s spelled with a ‘y’ and it refers to 8 bits put together. In everyday terms, you can think of one byte as the amount of space it takes to store one single letter or symbol in a text document. If you wrote a short story with 1000 words, this would take up 1000 bytes of storage space.&#10;&#10;That brings us to our next term. If you take 1000 bytes and put them together, that’s called a Kilobyte, often abbreviated as “kb”. Now, I will mention just once, that technically there are 1024 bytes in a kilobyte, and that’s because computers use binary and everything comes in powers of two. That said, it doesn’t really matter, it’s ok to think of a kilobyte simply as 1000 bytes, similar to how a kilometer is 1000 meters. One Kilobyte is enough space to hold about two pages of text. Back in the late 1970s and early 1980s, the 5.25” floppy disk was a popular storage option, and it could hold 360kb of information.&#10;&#10;So now, what’s it called if you have 1000 kilobytes? It’s called a Megabyte, often abbreviated as capital “MB”. One megabyte is enough space to hold about 5 books, or one photo, or one minute of music. Back in the 1980s, we had these things called floppy disks. This was a 3.5” floppy disk that held 1.44MB of data, which was pretty good at the time, because most files were pretty small.&#10;&#10;Alright, now you’re probably wondering, what’s it called if you have 1000 megabytes? 1000 megabytes is called a Gigabyte, and it’s enough space to hold about 400 books, or a thousand pictures, or 16 hours of music. By the mid 1990s, you could buy a 1GB hard drive for a couple hundred bucks. Today, you can buy 1 GB flash drive for about $5.&#10;&#10;Ok, so what’s it called when you have 1000 gigabytes? 1000 gigabytes is called a Terabyte, and is often abbreviated as “TB”, and it’s enough space to hold about 400,000 large books (that’s about 30 school libraries), a million pictures, or two years of continuous music.  Today, you can buy a 1TB hard drive for under $50. Yes, it’s pretty amazing.&#10;&#10;So, to recap, we talked about Bits, how there are 8 bits in 1 byte, how there are 1000 bytes in 1 kilobyte, and 1000 kilobytes in 1 megabyte, and 1000 megabytes in 1 gigabyte, and 1000 gigabytes in 1 terabyte.  I hope you’ve enjoyed this video and that you have a better understanding of digital storage terminology." id="292" name="Google Shape;292;p21" title="Computer Skills Course: Bits, Bytes, Kilobytes, Megabytes, Gigabytes, Terabytes">
            <a:hlinkClick r:id="rId3"/>
          </p:cNvPr>
          <p:cNvPicPr preferRelativeResize="0"/>
          <p:nvPr/>
        </p:nvPicPr>
        <p:blipFill>
          <a:blip r:embed="rId4">
            <a:alphaModFix/>
          </a:blip>
          <a:stretch>
            <a:fillRect/>
          </a:stretch>
        </p:blipFill>
        <p:spPr>
          <a:xfrm>
            <a:off x="6210350" y="1746475"/>
            <a:ext cx="2781250" cy="2085937"/>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33CCCC"/>
        </a:solidFill>
      </p:bgPr>
    </p:bg>
    <p:spTree>
      <p:nvGrpSpPr>
        <p:cNvPr id="296" name="Shape 296"/>
        <p:cNvGrpSpPr/>
        <p:nvPr/>
      </p:nvGrpSpPr>
      <p:grpSpPr>
        <a:xfrm>
          <a:off x="0" y="0"/>
          <a:ext cx="0" cy="0"/>
          <a:chOff x="0" y="0"/>
          <a:chExt cx="0" cy="0"/>
        </a:xfrm>
      </p:grpSpPr>
      <p:sp>
        <p:nvSpPr>
          <p:cNvPr id="297" name="Google Shape;297;p22"/>
          <p:cNvSpPr txBox="1"/>
          <p:nvPr>
            <p:ph idx="4294967295" type="body"/>
          </p:nvPr>
        </p:nvSpPr>
        <p:spPr>
          <a:xfrm>
            <a:off x="184100" y="99425"/>
            <a:ext cx="4608900" cy="819000"/>
          </a:xfrm>
          <a:prstGeom prst="rect">
            <a:avLst/>
          </a:prstGeom>
        </p:spPr>
        <p:txBody>
          <a:bodyPr anchorCtr="0" anchor="b" bIns="91425" lIns="91425" spcFirstLastPara="1" rIns="91425" wrap="square" tIns="91425">
            <a:noAutofit/>
          </a:bodyPr>
          <a:lstStyle/>
          <a:p>
            <a:pPr indent="0" lvl="0" marL="0" rtl="0" algn="l">
              <a:spcBef>
                <a:spcPts val="600"/>
              </a:spcBef>
              <a:spcAft>
                <a:spcPts val="0"/>
              </a:spcAft>
              <a:buNone/>
            </a:pPr>
            <a:r>
              <a:rPr b="1" lang="en" sz="1800">
                <a:solidFill>
                  <a:srgbClr val="000000"/>
                </a:solidFill>
                <a:latin typeface="Righteous"/>
                <a:ea typeface="Righteous"/>
                <a:cs typeface="Righteous"/>
                <a:sym typeface="Righteous"/>
              </a:rPr>
              <a:t>Deuaidd - Gwaith Dosbarth (2 Marc)</a:t>
            </a:r>
            <a:endParaRPr b="1" sz="1800">
              <a:latin typeface="Righteous"/>
              <a:ea typeface="Righteous"/>
              <a:cs typeface="Righteous"/>
              <a:sym typeface="Righteous"/>
            </a:endParaRPr>
          </a:p>
          <a:p>
            <a:pPr indent="0" lvl="0" marL="0" rtl="0" algn="l">
              <a:spcBef>
                <a:spcPts val="600"/>
              </a:spcBef>
              <a:spcAft>
                <a:spcPts val="0"/>
              </a:spcAft>
              <a:buNone/>
            </a:pPr>
            <a:r>
              <a:t/>
            </a:r>
            <a:endParaRPr sz="1800"/>
          </a:p>
        </p:txBody>
      </p:sp>
      <p:sp>
        <p:nvSpPr>
          <p:cNvPr id="298" name="Google Shape;298;p22"/>
          <p:cNvSpPr txBox="1"/>
          <p:nvPr>
            <p:ph idx="12" type="sldNum"/>
          </p:nvPr>
        </p:nvSpPr>
        <p:spPr>
          <a:xfrm>
            <a:off x="8556775" y="4812625"/>
            <a:ext cx="587100" cy="3309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299" name="Google Shape;299;p22"/>
          <p:cNvSpPr txBox="1"/>
          <p:nvPr/>
        </p:nvSpPr>
        <p:spPr>
          <a:xfrm>
            <a:off x="90300" y="528275"/>
            <a:ext cx="5275200" cy="3801300"/>
          </a:xfrm>
          <a:prstGeom prst="rect">
            <a:avLst/>
          </a:prstGeom>
          <a:solidFill>
            <a:srgbClr val="FFFFFF"/>
          </a:solidFill>
          <a:ln cap="flat" cmpd="sng" w="1905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317500" lvl="0" marL="457200" rtl="0" algn="l">
              <a:lnSpc>
                <a:spcPct val="115000"/>
              </a:lnSpc>
              <a:spcBef>
                <a:spcPts val="0"/>
              </a:spcBef>
              <a:spcAft>
                <a:spcPts val="0"/>
              </a:spcAft>
              <a:buClr>
                <a:schemeClr val="dk1"/>
              </a:buClr>
              <a:buSzPts val="1400"/>
              <a:buFont typeface="Trebuchet MS"/>
              <a:buAutoNum type="arabicPeriod"/>
            </a:pPr>
            <a:r>
              <a:rPr b="1" lang="en">
                <a:solidFill>
                  <a:schemeClr val="dk1"/>
                </a:solidFill>
                <a:latin typeface="Trebuchet MS"/>
                <a:ea typeface="Trebuchet MS"/>
                <a:cs typeface="Trebuchet MS"/>
                <a:sym typeface="Trebuchet MS"/>
              </a:rPr>
              <a:t>Esboniwch beth yw Deuaidd?</a:t>
            </a:r>
            <a:endParaRPr b="1">
              <a:solidFill>
                <a:schemeClr val="dk1"/>
              </a:solidFill>
              <a:latin typeface="Trebuchet MS"/>
              <a:ea typeface="Trebuchet MS"/>
              <a:cs typeface="Trebuchet MS"/>
              <a:sym typeface="Trebuchet MS"/>
            </a:endParaRPr>
          </a:p>
          <a:p>
            <a:pPr indent="-317500" lvl="0" marL="457200" rtl="0" algn="l">
              <a:lnSpc>
                <a:spcPct val="115000"/>
              </a:lnSpc>
              <a:spcBef>
                <a:spcPts val="0"/>
              </a:spcBef>
              <a:spcAft>
                <a:spcPts val="0"/>
              </a:spcAft>
              <a:buClr>
                <a:schemeClr val="dk1"/>
              </a:buClr>
              <a:buSzPts val="1400"/>
              <a:buFont typeface="Trebuchet MS"/>
              <a:buAutoNum type="arabicPeriod"/>
            </a:pPr>
            <a:r>
              <a:rPr b="1" lang="en">
                <a:solidFill>
                  <a:schemeClr val="dk1"/>
                </a:solidFill>
                <a:latin typeface="Trebuchet MS"/>
                <a:ea typeface="Trebuchet MS"/>
                <a:cs typeface="Trebuchet MS"/>
                <a:sym typeface="Trebuchet MS"/>
              </a:rPr>
              <a:t>Beth yw’r wahaniaeth rhwng bas 10 a bas 2</a:t>
            </a:r>
            <a:endParaRPr b="1">
              <a:solidFill>
                <a:schemeClr val="dk1"/>
              </a:solidFill>
              <a:latin typeface="Trebuchet MS"/>
              <a:ea typeface="Trebuchet MS"/>
              <a:cs typeface="Trebuchet MS"/>
              <a:sym typeface="Trebuchet MS"/>
            </a:endParaRPr>
          </a:p>
          <a:p>
            <a:pPr indent="0" lvl="0" marL="0" rtl="0" algn="l">
              <a:lnSpc>
                <a:spcPct val="115000"/>
              </a:lnSpc>
              <a:spcBef>
                <a:spcPts val="1000"/>
              </a:spcBef>
              <a:spcAft>
                <a:spcPts val="0"/>
              </a:spcAft>
              <a:buNone/>
            </a:pPr>
            <a:r>
              <a:t/>
            </a:r>
            <a:endParaRPr b="1">
              <a:solidFill>
                <a:schemeClr val="dk1"/>
              </a:solidFill>
              <a:latin typeface="Trebuchet MS"/>
              <a:ea typeface="Trebuchet MS"/>
              <a:cs typeface="Trebuchet MS"/>
              <a:sym typeface="Trebuchet MS"/>
            </a:endParaRPr>
          </a:p>
          <a:p>
            <a:pPr indent="0" lvl="0" marL="457200" rtl="0" algn="l">
              <a:spcBef>
                <a:spcPts val="1000"/>
              </a:spcBef>
              <a:spcAft>
                <a:spcPts val="0"/>
              </a:spcAft>
              <a:buNone/>
            </a:pPr>
            <a:r>
              <a:t/>
            </a:r>
            <a:endParaRPr>
              <a:latin typeface="Righteous"/>
              <a:ea typeface="Righteous"/>
              <a:cs typeface="Righteous"/>
              <a:sym typeface="Righteous"/>
            </a:endParaRPr>
          </a:p>
          <a:p>
            <a:pPr indent="0" lvl="0" marL="0" rtl="0" algn="l">
              <a:spcBef>
                <a:spcPts val="0"/>
              </a:spcBef>
              <a:spcAft>
                <a:spcPts val="0"/>
              </a:spcAft>
              <a:buNone/>
            </a:pPr>
            <a:r>
              <a:t/>
            </a:r>
            <a:endParaRPr>
              <a:latin typeface="Righteous"/>
              <a:ea typeface="Righteous"/>
              <a:cs typeface="Righteous"/>
              <a:sym typeface="Righteous"/>
            </a:endParaRPr>
          </a:p>
          <a:p>
            <a:pPr indent="0" lvl="0" marL="0" rtl="0" algn="l">
              <a:spcBef>
                <a:spcPts val="0"/>
              </a:spcBef>
              <a:spcAft>
                <a:spcPts val="0"/>
              </a:spcAft>
              <a:buNone/>
            </a:pPr>
            <a:r>
              <a:t/>
            </a:r>
            <a:endParaRPr>
              <a:latin typeface="Righteous"/>
              <a:ea typeface="Righteous"/>
              <a:cs typeface="Righteous"/>
              <a:sym typeface="Righteous"/>
            </a:endParaRPr>
          </a:p>
        </p:txBody>
      </p:sp>
      <p:sp>
        <p:nvSpPr>
          <p:cNvPr id="300" name="Google Shape;300;p22"/>
          <p:cNvSpPr txBox="1"/>
          <p:nvPr/>
        </p:nvSpPr>
        <p:spPr>
          <a:xfrm>
            <a:off x="8556775" y="4812625"/>
            <a:ext cx="587100" cy="3309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sz="1100">
                <a:solidFill>
                  <a:srgbClr val="FFFFFF"/>
                </a:solidFill>
                <a:latin typeface="Hind"/>
                <a:ea typeface="Hind"/>
                <a:cs typeface="Hind"/>
                <a:sym typeface="Hind"/>
              </a:rPr>
              <a:t>‹#›</a:t>
            </a:fld>
            <a:endParaRPr sz="1100">
              <a:solidFill>
                <a:srgbClr val="FFFFFF"/>
              </a:solidFill>
              <a:latin typeface="Hind"/>
              <a:ea typeface="Hind"/>
              <a:cs typeface="Hind"/>
              <a:sym typeface="Hind"/>
            </a:endParaRPr>
          </a:p>
        </p:txBody>
      </p:sp>
      <p:graphicFrame>
        <p:nvGraphicFramePr>
          <p:cNvPr id="301" name="Google Shape;301;p22"/>
          <p:cNvGraphicFramePr/>
          <p:nvPr/>
        </p:nvGraphicFramePr>
        <p:xfrm>
          <a:off x="90300" y="4383375"/>
          <a:ext cx="3000000" cy="3000000"/>
        </p:xfrm>
        <a:graphic>
          <a:graphicData uri="http://schemas.openxmlformats.org/drawingml/2006/table">
            <a:tbl>
              <a:tblPr>
                <a:noFill/>
                <a:tableStyleId>{414F5BA8-9608-4989-A515-73F18F01A6B1}</a:tableStyleId>
              </a:tblPr>
              <a:tblGrid>
                <a:gridCol w="384425"/>
                <a:gridCol w="2735225"/>
                <a:gridCol w="3453550"/>
                <a:gridCol w="835900"/>
                <a:gridCol w="1554225"/>
              </a:tblGrid>
              <a:tr h="474625">
                <a:tc gridSpan="3">
                  <a:txBody>
                    <a:bodyPr/>
                    <a:lstStyle/>
                    <a:p>
                      <a:pPr indent="0" lvl="0" marL="0" rtl="0" algn="l">
                        <a:spcBef>
                          <a:spcPts val="0"/>
                        </a:spcBef>
                        <a:spcAft>
                          <a:spcPts val="0"/>
                        </a:spcAft>
                        <a:buNone/>
                      </a:pPr>
                      <a:r>
                        <a:rPr lang="en" sz="1200">
                          <a:latin typeface="Righteous"/>
                          <a:ea typeface="Righteous"/>
                          <a:cs typeface="Righteous"/>
                          <a:sym typeface="Righteous"/>
                        </a:rPr>
                        <a:t>Defnyddiwch un o’r emoji’s isod i ddisgrifio eich dealltwriaeth or sgil.</a:t>
                      </a:r>
                      <a:endParaRPr sz="12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1C232"/>
                    </a:solidFill>
                  </a:tcPr>
                </a:tc>
                <a:tc hMerge="1"/>
                <a:tc hMerge="1"/>
                <a:tc gridSpan="2">
                  <a:txBody>
                    <a:bodyPr/>
                    <a:lstStyle/>
                    <a:p>
                      <a:pPr indent="0" lvl="0" marL="0" rtl="0" algn="l">
                        <a:spcBef>
                          <a:spcPts val="0"/>
                        </a:spcBef>
                        <a:spcAft>
                          <a:spcPts val="0"/>
                        </a:spcAft>
                        <a:buNone/>
                      </a:pPr>
                      <a:r>
                        <a:t/>
                      </a:r>
                      <a:endParaRPr sz="12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hMerge="1"/>
              </a:tr>
            </a:tbl>
          </a:graphicData>
        </a:graphic>
      </p:graphicFrame>
      <p:graphicFrame>
        <p:nvGraphicFramePr>
          <p:cNvPr id="302" name="Google Shape;302;p22"/>
          <p:cNvGraphicFramePr/>
          <p:nvPr/>
        </p:nvGraphicFramePr>
        <p:xfrm>
          <a:off x="90300" y="4714400"/>
          <a:ext cx="3000000" cy="3000000"/>
        </p:xfrm>
        <a:graphic>
          <a:graphicData uri="http://schemas.openxmlformats.org/drawingml/2006/table">
            <a:tbl>
              <a:tblPr>
                <a:noFill/>
                <a:tableStyleId>{414F5BA8-9608-4989-A515-73F18F01A6B1}</a:tableStyleId>
              </a:tblPr>
              <a:tblGrid>
                <a:gridCol w="1643300"/>
                <a:gridCol w="1643300"/>
                <a:gridCol w="1643300"/>
                <a:gridCol w="1643300"/>
              </a:tblGrid>
              <a:tr h="411550">
                <a:tc>
                  <a:txBody>
                    <a:bodyPr/>
                    <a:lstStyle/>
                    <a:p>
                      <a:pPr indent="0" lvl="0" marL="0" rtl="0" algn="ctr">
                        <a:lnSpc>
                          <a:spcPct val="115000"/>
                        </a:lnSpc>
                        <a:spcBef>
                          <a:spcPts val="0"/>
                        </a:spcBef>
                        <a:spcAft>
                          <a:spcPts val="0"/>
                        </a:spcAft>
                        <a:buNone/>
                      </a:pPr>
                      <a:r>
                        <a:rPr lang="en" sz="1100">
                          <a:solidFill>
                            <a:srgbClr val="FFFFFF"/>
                          </a:solidFill>
                          <a:latin typeface="Hind"/>
                          <a:ea typeface="Hind"/>
                          <a:cs typeface="Hind"/>
                          <a:sym typeface="Hind"/>
                        </a:rPr>
                        <a:t>😭Dim Clem</a:t>
                      </a:r>
                      <a:endParaRPr sz="1100"/>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1C4587"/>
                    </a:solidFill>
                  </a:tcPr>
                </a:tc>
                <a:tc>
                  <a:txBody>
                    <a:bodyPr/>
                    <a:lstStyle/>
                    <a:p>
                      <a:pPr indent="0" lvl="0" marL="0" rtl="0" algn="ctr">
                        <a:lnSpc>
                          <a:spcPct val="115000"/>
                        </a:lnSpc>
                        <a:spcBef>
                          <a:spcPts val="0"/>
                        </a:spcBef>
                        <a:spcAft>
                          <a:spcPts val="0"/>
                        </a:spcAft>
                        <a:buNone/>
                      </a:pPr>
                      <a:r>
                        <a:rPr lang="en" sz="1100">
                          <a:solidFill>
                            <a:srgbClr val="FFFFFF"/>
                          </a:solidFill>
                          <a:latin typeface="Hind"/>
                          <a:ea typeface="Hind"/>
                          <a:cs typeface="Hind"/>
                          <a:sym typeface="Hind"/>
                        </a:rPr>
                        <a:t>😒Hmm ok!</a:t>
                      </a:r>
                      <a:endParaRPr sz="1100"/>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1C4587"/>
                    </a:solidFill>
                  </a:tcPr>
                </a:tc>
                <a:tc>
                  <a:txBody>
                    <a:bodyPr/>
                    <a:lstStyle/>
                    <a:p>
                      <a:pPr indent="0" lvl="0" marL="0" rtl="0" algn="ctr">
                        <a:lnSpc>
                          <a:spcPct val="115000"/>
                        </a:lnSpc>
                        <a:spcBef>
                          <a:spcPts val="0"/>
                        </a:spcBef>
                        <a:spcAft>
                          <a:spcPts val="0"/>
                        </a:spcAft>
                        <a:buNone/>
                      </a:pPr>
                      <a:r>
                        <a:rPr lang="en" sz="1100">
                          <a:solidFill>
                            <a:srgbClr val="FFFFFF"/>
                          </a:solidFill>
                          <a:latin typeface="Hind"/>
                          <a:ea typeface="Hind"/>
                          <a:cs typeface="Hind"/>
                          <a:sym typeface="Hind"/>
                        </a:rPr>
                        <a:t>😉Dwi’n deall</a:t>
                      </a:r>
                      <a:endParaRPr sz="1100"/>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1C4587"/>
                    </a:solidFill>
                  </a:tcPr>
                </a:tc>
                <a:tc>
                  <a:txBody>
                    <a:bodyPr/>
                    <a:lstStyle/>
                    <a:p>
                      <a:pPr indent="0" lvl="0" marL="0" rtl="0" algn="ctr">
                        <a:lnSpc>
                          <a:spcPct val="115000"/>
                        </a:lnSpc>
                        <a:spcBef>
                          <a:spcPts val="0"/>
                        </a:spcBef>
                        <a:spcAft>
                          <a:spcPts val="0"/>
                        </a:spcAft>
                        <a:buNone/>
                      </a:pPr>
                      <a:r>
                        <a:rPr lang="en" sz="1100">
                          <a:solidFill>
                            <a:srgbClr val="FFFFFF"/>
                          </a:solidFill>
                          <a:latin typeface="Hind"/>
                          <a:ea typeface="Hind"/>
                          <a:cs typeface="Hind"/>
                          <a:sym typeface="Hind"/>
                        </a:rPr>
                        <a:t>😂Smashed it!</a:t>
                      </a:r>
                      <a:endParaRPr sz="1100"/>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1C4587"/>
                    </a:solidFill>
                  </a:tcPr>
                </a:tc>
              </a:tr>
            </a:tbl>
          </a:graphicData>
        </a:graphic>
      </p:graphicFrame>
      <p:pic>
        <p:nvPicPr>
          <p:cNvPr id="303" name="Google Shape;303;p22"/>
          <p:cNvPicPr preferRelativeResize="0"/>
          <p:nvPr/>
        </p:nvPicPr>
        <p:blipFill>
          <a:blip r:embed="rId3">
            <a:alphaModFix/>
          </a:blip>
          <a:stretch>
            <a:fillRect/>
          </a:stretch>
        </p:blipFill>
        <p:spPr>
          <a:xfrm>
            <a:off x="4488750" y="572125"/>
            <a:ext cx="764400" cy="764400"/>
          </a:xfrm>
          <a:prstGeom prst="rect">
            <a:avLst/>
          </a:prstGeom>
          <a:noFill/>
          <a:ln>
            <a:noFill/>
          </a:ln>
        </p:spPr>
      </p:pic>
      <p:pic>
        <p:nvPicPr>
          <p:cNvPr descr="Binary numbers, man... How do they work?&#10;&#10;Get a FREE 7 day trial for lynda.com here: http://bit.ly/1hvWvb9&#10;&#10;Follow Taran on Twitter @taranvh" id="304" name="Google Shape;304;p22" title="Binary Numbers and Base Systems as Fast as Possible">
            <a:hlinkClick r:id="rId4"/>
          </p:cNvPr>
          <p:cNvPicPr preferRelativeResize="0"/>
          <p:nvPr/>
        </p:nvPicPr>
        <p:blipFill>
          <a:blip r:embed="rId5">
            <a:alphaModFix/>
          </a:blip>
          <a:stretch>
            <a:fillRect/>
          </a:stretch>
        </p:blipFill>
        <p:spPr>
          <a:xfrm>
            <a:off x="5510500" y="528275"/>
            <a:ext cx="3473700" cy="26052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08" name="Shape 308"/>
        <p:cNvGrpSpPr/>
        <p:nvPr/>
      </p:nvGrpSpPr>
      <p:grpSpPr>
        <a:xfrm>
          <a:off x="0" y="0"/>
          <a:ext cx="0" cy="0"/>
          <a:chOff x="0" y="0"/>
          <a:chExt cx="0" cy="0"/>
        </a:xfrm>
      </p:grpSpPr>
      <p:sp>
        <p:nvSpPr>
          <p:cNvPr id="309" name="Google Shape;309;p23"/>
          <p:cNvSpPr txBox="1"/>
          <p:nvPr>
            <p:ph idx="12" type="sldNum"/>
          </p:nvPr>
        </p:nvSpPr>
        <p:spPr>
          <a:xfrm>
            <a:off x="8421109" y="4678676"/>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310" name="Google Shape;310;p23"/>
          <p:cNvSpPr txBox="1"/>
          <p:nvPr/>
        </p:nvSpPr>
        <p:spPr>
          <a:xfrm>
            <a:off x="502225" y="125450"/>
            <a:ext cx="2506800" cy="457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FFFFFF"/>
                </a:solidFill>
                <a:latin typeface="Righteous"/>
                <a:ea typeface="Righteous"/>
                <a:cs typeface="Righteous"/>
                <a:sym typeface="Righteous"/>
              </a:rPr>
              <a:t>Ymarfer Cyfenwid</a:t>
            </a:r>
            <a:endParaRPr>
              <a:solidFill>
                <a:srgbClr val="FFFFFF"/>
              </a:solidFill>
              <a:latin typeface="Righteous"/>
              <a:ea typeface="Righteous"/>
              <a:cs typeface="Righteous"/>
              <a:sym typeface="Righteous"/>
            </a:endParaRPr>
          </a:p>
        </p:txBody>
      </p:sp>
      <p:graphicFrame>
        <p:nvGraphicFramePr>
          <p:cNvPr id="311" name="Google Shape;311;p23"/>
          <p:cNvGraphicFramePr/>
          <p:nvPr/>
        </p:nvGraphicFramePr>
        <p:xfrm>
          <a:off x="3009025" y="125450"/>
          <a:ext cx="3000000" cy="3000000"/>
        </p:xfrm>
        <a:graphic>
          <a:graphicData uri="http://schemas.openxmlformats.org/drawingml/2006/table">
            <a:tbl>
              <a:tblPr bandRow="1">
                <a:noFill/>
                <a:tableStyleId>{71BE9822-DCF0-4513-97AB-710641033115}</a:tableStyleId>
              </a:tblPr>
              <a:tblGrid>
                <a:gridCol w="1216425"/>
                <a:gridCol w="476625"/>
                <a:gridCol w="380400"/>
                <a:gridCol w="350800"/>
                <a:gridCol w="350800"/>
                <a:gridCol w="350800"/>
                <a:gridCol w="350800"/>
                <a:gridCol w="350800"/>
                <a:gridCol w="350800"/>
                <a:gridCol w="1439825"/>
              </a:tblGrid>
              <a:tr h="322125">
                <a:tc>
                  <a:txBody>
                    <a:bodyPr/>
                    <a:lstStyle/>
                    <a:p>
                      <a:pPr indent="0" lvl="0" marL="0" rtl="0" algn="ctr">
                        <a:spcBef>
                          <a:spcPts val="600"/>
                        </a:spcBef>
                        <a:spcAft>
                          <a:spcPts val="600"/>
                        </a:spcAft>
                        <a:buNone/>
                      </a:pPr>
                      <a:r>
                        <a:rPr lang="en">
                          <a:latin typeface="Trebuchet MS"/>
                          <a:ea typeface="Trebuchet MS"/>
                          <a:cs typeface="Trebuchet MS"/>
                          <a:sym typeface="Trebuchet MS"/>
                        </a:rPr>
                        <a:t>Rhif Denari</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9525">
                      <a:solidFill>
                        <a:srgbClr val="666666"/>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128</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64</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32</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16</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8</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4</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2</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Rhif Deuaidd</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r>
              <a:tr h="320975">
                <a:tc>
                  <a:txBody>
                    <a:bodyPr/>
                    <a:lstStyle/>
                    <a:p>
                      <a:pPr indent="0" lvl="0" marL="0" rtl="0" algn="ctr">
                        <a:spcBef>
                          <a:spcPts val="600"/>
                        </a:spcBef>
                        <a:spcAft>
                          <a:spcPts val="600"/>
                        </a:spcAft>
                        <a:buNone/>
                      </a:pPr>
                      <a:r>
                        <a:rPr lang="en" sz="1200">
                          <a:latin typeface="Trebuchet MS"/>
                          <a:ea typeface="Trebuchet MS"/>
                          <a:cs typeface="Trebuchet MS"/>
                          <a:sym typeface="Trebuchet MS"/>
                        </a:rPr>
                        <a:t>5</a:t>
                      </a:r>
                      <a:endParaRPr sz="12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0</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0</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0</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0</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0</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1</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0</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1</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100">
                          <a:latin typeface="Trebuchet MS"/>
                          <a:ea typeface="Trebuchet MS"/>
                          <a:cs typeface="Trebuchet MS"/>
                          <a:sym typeface="Trebuchet MS"/>
                        </a:rPr>
                        <a:t>00000101</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ctr">
                        <a:spcBef>
                          <a:spcPts val="600"/>
                        </a:spcBef>
                        <a:spcAft>
                          <a:spcPts val="600"/>
                        </a:spcAft>
                        <a:buNone/>
                      </a:pPr>
                      <a:r>
                        <a:rPr lang="en" sz="1200">
                          <a:latin typeface="Trebuchet MS"/>
                          <a:ea typeface="Trebuchet MS"/>
                          <a:cs typeface="Trebuchet MS"/>
                          <a:sym typeface="Trebuchet MS"/>
                        </a:rPr>
                        <a:t>3</a:t>
                      </a:r>
                      <a:endParaRPr sz="12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ctr">
                        <a:spcBef>
                          <a:spcPts val="600"/>
                        </a:spcBef>
                        <a:spcAft>
                          <a:spcPts val="600"/>
                        </a:spcAft>
                        <a:buNone/>
                      </a:pPr>
                      <a:r>
                        <a:rPr lang="en" sz="1200">
                          <a:latin typeface="Trebuchet MS"/>
                          <a:ea typeface="Trebuchet MS"/>
                          <a:cs typeface="Trebuchet MS"/>
                          <a:sym typeface="Trebuchet MS"/>
                        </a:rPr>
                        <a:t>2</a:t>
                      </a:r>
                      <a:endParaRPr sz="12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ctr">
                        <a:spcBef>
                          <a:spcPts val="600"/>
                        </a:spcBef>
                        <a:spcAft>
                          <a:spcPts val="600"/>
                        </a:spcAft>
                        <a:buNone/>
                      </a:pPr>
                      <a:r>
                        <a:rPr lang="en" sz="1200">
                          <a:latin typeface="Trebuchet MS"/>
                          <a:ea typeface="Trebuchet MS"/>
                          <a:cs typeface="Trebuchet MS"/>
                          <a:sym typeface="Trebuchet MS"/>
                        </a:rPr>
                        <a:t>0</a:t>
                      </a:r>
                      <a:endParaRPr sz="12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ctr">
                        <a:spcBef>
                          <a:spcPts val="600"/>
                        </a:spcBef>
                        <a:spcAft>
                          <a:spcPts val="600"/>
                        </a:spcAft>
                        <a:buNone/>
                      </a:pPr>
                      <a:r>
                        <a:rPr lang="en" sz="1200">
                          <a:latin typeface="Trebuchet MS"/>
                          <a:ea typeface="Trebuchet MS"/>
                          <a:cs typeface="Trebuchet MS"/>
                          <a:sym typeface="Trebuchet MS"/>
                        </a:rPr>
                        <a:t>6</a:t>
                      </a:r>
                      <a:endParaRPr sz="12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ctr">
                        <a:spcBef>
                          <a:spcPts val="600"/>
                        </a:spcBef>
                        <a:spcAft>
                          <a:spcPts val="600"/>
                        </a:spcAft>
                        <a:buNone/>
                      </a:pPr>
                      <a:r>
                        <a:rPr lang="en" sz="1200">
                          <a:latin typeface="Trebuchet MS"/>
                          <a:ea typeface="Trebuchet MS"/>
                          <a:cs typeface="Trebuchet MS"/>
                          <a:sym typeface="Trebuchet MS"/>
                        </a:rPr>
                        <a:t>10</a:t>
                      </a:r>
                      <a:endParaRPr sz="12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ctr">
                        <a:spcBef>
                          <a:spcPts val="600"/>
                        </a:spcBef>
                        <a:spcAft>
                          <a:spcPts val="600"/>
                        </a:spcAft>
                        <a:buNone/>
                      </a:pPr>
                      <a:r>
                        <a:rPr lang="en" sz="1200">
                          <a:latin typeface="Trebuchet MS"/>
                          <a:ea typeface="Trebuchet MS"/>
                          <a:cs typeface="Trebuchet MS"/>
                          <a:sym typeface="Trebuchet MS"/>
                        </a:rPr>
                        <a:t>17</a:t>
                      </a:r>
                      <a:endParaRPr sz="12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ctr">
                        <a:spcBef>
                          <a:spcPts val="600"/>
                        </a:spcBef>
                        <a:spcAft>
                          <a:spcPts val="600"/>
                        </a:spcAft>
                        <a:buNone/>
                      </a:pPr>
                      <a:r>
                        <a:rPr lang="en" sz="1200">
                          <a:latin typeface="Trebuchet MS"/>
                          <a:ea typeface="Trebuchet MS"/>
                          <a:cs typeface="Trebuchet MS"/>
                          <a:sym typeface="Trebuchet MS"/>
                        </a:rPr>
                        <a:t>20</a:t>
                      </a:r>
                      <a:endParaRPr sz="12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ctr">
                        <a:spcBef>
                          <a:spcPts val="600"/>
                        </a:spcBef>
                        <a:spcAft>
                          <a:spcPts val="600"/>
                        </a:spcAft>
                        <a:buNone/>
                      </a:pPr>
                      <a:r>
                        <a:rPr lang="en" sz="1200">
                          <a:latin typeface="Trebuchet MS"/>
                          <a:ea typeface="Trebuchet MS"/>
                          <a:cs typeface="Trebuchet MS"/>
                          <a:sym typeface="Trebuchet MS"/>
                        </a:rPr>
                        <a:t>42</a:t>
                      </a:r>
                      <a:endParaRPr sz="12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ctr">
                        <a:spcBef>
                          <a:spcPts val="600"/>
                        </a:spcBef>
                        <a:spcAft>
                          <a:spcPts val="600"/>
                        </a:spcAft>
                        <a:buNone/>
                      </a:pPr>
                      <a:r>
                        <a:rPr lang="en" sz="1200">
                          <a:latin typeface="Trebuchet MS"/>
                          <a:ea typeface="Trebuchet MS"/>
                          <a:cs typeface="Trebuchet MS"/>
                          <a:sym typeface="Trebuchet MS"/>
                        </a:rPr>
                        <a:t>47</a:t>
                      </a:r>
                      <a:endParaRPr sz="12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ctr">
                        <a:spcBef>
                          <a:spcPts val="600"/>
                        </a:spcBef>
                        <a:spcAft>
                          <a:spcPts val="600"/>
                        </a:spcAft>
                        <a:buNone/>
                      </a:pPr>
                      <a:r>
                        <a:rPr lang="en" sz="1200">
                          <a:latin typeface="Trebuchet MS"/>
                          <a:ea typeface="Trebuchet MS"/>
                          <a:cs typeface="Trebuchet MS"/>
                          <a:sym typeface="Trebuchet MS"/>
                        </a:rPr>
                        <a:t>71</a:t>
                      </a:r>
                      <a:endParaRPr sz="12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ctr">
                        <a:spcBef>
                          <a:spcPts val="600"/>
                        </a:spcBef>
                        <a:spcAft>
                          <a:spcPts val="600"/>
                        </a:spcAft>
                        <a:buNone/>
                      </a:pPr>
                      <a:r>
                        <a:rPr lang="en" sz="1200">
                          <a:latin typeface="Trebuchet MS"/>
                          <a:ea typeface="Trebuchet MS"/>
                          <a:cs typeface="Trebuchet MS"/>
                          <a:sym typeface="Trebuchet MS"/>
                        </a:rPr>
                        <a:t>146</a:t>
                      </a:r>
                      <a:endParaRPr sz="12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ctr">
                        <a:spcBef>
                          <a:spcPts val="600"/>
                        </a:spcBef>
                        <a:spcAft>
                          <a:spcPts val="600"/>
                        </a:spcAft>
                        <a:buNone/>
                      </a:pPr>
                      <a:r>
                        <a:rPr lang="en" sz="1200">
                          <a:latin typeface="Trebuchet MS"/>
                          <a:ea typeface="Trebuchet MS"/>
                          <a:cs typeface="Trebuchet MS"/>
                          <a:sym typeface="Trebuchet MS"/>
                        </a:rPr>
                        <a:t>255</a:t>
                      </a:r>
                      <a:endParaRPr sz="12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l">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bl>
          </a:graphicData>
        </a:graphic>
      </p:graphicFrame>
      <p:sp>
        <p:nvSpPr>
          <p:cNvPr id="312" name="Google Shape;312;p23"/>
          <p:cNvSpPr txBox="1"/>
          <p:nvPr/>
        </p:nvSpPr>
        <p:spPr>
          <a:xfrm>
            <a:off x="144350" y="820775"/>
            <a:ext cx="2445900" cy="1754700"/>
          </a:xfrm>
          <a:prstGeom prst="rect">
            <a:avLst/>
          </a:prstGeom>
          <a:solidFill>
            <a:srgbClr val="FFFFFF"/>
          </a:solidFill>
          <a:ln cap="flat" cmpd="sng" w="28575">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a:latin typeface="Righteous"/>
                <a:ea typeface="Righteous"/>
                <a:cs typeface="Righteous"/>
                <a:sym typeface="Righteous"/>
              </a:rPr>
              <a:t>Cyfnewidwch y rhifau Denari mewn i Deuaidd gan defnyddio y pennynau i helpu chi</a:t>
            </a:r>
            <a:endParaRPr>
              <a:latin typeface="Righteous"/>
              <a:ea typeface="Righteous"/>
              <a:cs typeface="Righteous"/>
              <a:sym typeface="Righteous"/>
            </a:endParaRPr>
          </a:p>
          <a:p>
            <a:pPr indent="0" lvl="0" marL="0" rtl="0" algn="l">
              <a:spcBef>
                <a:spcPts val="0"/>
              </a:spcBef>
              <a:spcAft>
                <a:spcPts val="0"/>
              </a:spcAft>
              <a:buNone/>
            </a:pPr>
            <a:r>
              <a:t/>
            </a:r>
            <a:endParaRPr>
              <a:latin typeface="Righteous"/>
              <a:ea typeface="Righteous"/>
              <a:cs typeface="Righteous"/>
              <a:sym typeface="Righteous"/>
            </a:endParaRPr>
          </a:p>
          <a:p>
            <a:pPr indent="0" lvl="0" marL="0" rtl="0" algn="l">
              <a:spcBef>
                <a:spcPts val="0"/>
              </a:spcBef>
              <a:spcAft>
                <a:spcPts val="0"/>
              </a:spcAft>
              <a:buNone/>
            </a:pPr>
            <a:r>
              <a:rPr lang="en">
                <a:latin typeface="Righteous"/>
                <a:ea typeface="Righteous"/>
                <a:cs typeface="Righteous"/>
                <a:sym typeface="Righteous"/>
              </a:rPr>
              <a:t>Mae’r un gyntaf wedi wneud i chi yn barod...</a:t>
            </a:r>
            <a:endParaRPr>
              <a:latin typeface="Righteous"/>
              <a:ea typeface="Righteous"/>
              <a:cs typeface="Righteous"/>
              <a:sym typeface="Righteous"/>
            </a:endParaRPr>
          </a:p>
        </p:txBody>
      </p:sp>
      <p:pic>
        <p:nvPicPr>
          <p:cNvPr id="313" name="Google Shape;313;p23" title="Copy of Uned 01 - Topig 04 - Trefn a Strwythur Data - Cynrychioliad Rhifau - 02 - Trawsnewid Rhifau Degaidd i Deuaidd.mp4.mp4">
            <a:hlinkClick r:id="rId3"/>
          </p:cNvPr>
          <p:cNvPicPr preferRelativeResize="0"/>
          <p:nvPr/>
        </p:nvPicPr>
        <p:blipFill>
          <a:blip r:embed="rId4">
            <a:alphaModFix/>
          </a:blip>
          <a:stretch>
            <a:fillRect/>
          </a:stretch>
        </p:blipFill>
        <p:spPr>
          <a:xfrm>
            <a:off x="103625" y="3154406"/>
            <a:ext cx="2732701" cy="1537144"/>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17" name="Shape 317"/>
        <p:cNvGrpSpPr/>
        <p:nvPr/>
      </p:nvGrpSpPr>
      <p:grpSpPr>
        <a:xfrm>
          <a:off x="0" y="0"/>
          <a:ext cx="0" cy="0"/>
          <a:chOff x="0" y="0"/>
          <a:chExt cx="0" cy="0"/>
        </a:xfrm>
      </p:grpSpPr>
      <p:sp>
        <p:nvSpPr>
          <p:cNvPr id="318" name="Google Shape;318;p24"/>
          <p:cNvSpPr txBox="1"/>
          <p:nvPr>
            <p:ph idx="12" type="sldNum"/>
          </p:nvPr>
        </p:nvSpPr>
        <p:spPr>
          <a:xfrm>
            <a:off x="8421109" y="4678676"/>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319" name="Google Shape;319;p24"/>
          <p:cNvSpPr txBox="1"/>
          <p:nvPr/>
        </p:nvSpPr>
        <p:spPr>
          <a:xfrm>
            <a:off x="502225" y="125450"/>
            <a:ext cx="2953800" cy="457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FFFFFF"/>
                </a:solidFill>
                <a:latin typeface="Righteous"/>
                <a:ea typeface="Righteous"/>
                <a:cs typeface="Righteous"/>
                <a:sym typeface="Righteous"/>
              </a:rPr>
              <a:t>Ymarfer Cyfenwid - Gwaith Par</a:t>
            </a:r>
            <a:endParaRPr>
              <a:solidFill>
                <a:srgbClr val="FFFFFF"/>
              </a:solidFill>
              <a:latin typeface="Righteous"/>
              <a:ea typeface="Righteous"/>
              <a:cs typeface="Righteous"/>
              <a:sym typeface="Righteous"/>
            </a:endParaRPr>
          </a:p>
        </p:txBody>
      </p:sp>
      <p:graphicFrame>
        <p:nvGraphicFramePr>
          <p:cNvPr id="320" name="Google Shape;320;p24"/>
          <p:cNvGraphicFramePr/>
          <p:nvPr/>
        </p:nvGraphicFramePr>
        <p:xfrm>
          <a:off x="1762963" y="2124200"/>
          <a:ext cx="3000000" cy="3000000"/>
        </p:xfrm>
        <a:graphic>
          <a:graphicData uri="http://schemas.openxmlformats.org/drawingml/2006/table">
            <a:tbl>
              <a:tblPr bandRow="1">
                <a:noFill/>
                <a:tableStyleId>{71BE9822-DCF0-4513-97AB-710641033115}</a:tableStyleId>
              </a:tblPr>
              <a:tblGrid>
                <a:gridCol w="1216425"/>
                <a:gridCol w="476625"/>
                <a:gridCol w="380400"/>
                <a:gridCol w="350800"/>
                <a:gridCol w="350800"/>
                <a:gridCol w="350800"/>
                <a:gridCol w="350800"/>
                <a:gridCol w="350800"/>
                <a:gridCol w="350800"/>
                <a:gridCol w="1439825"/>
              </a:tblGrid>
              <a:tr h="322125">
                <a:tc>
                  <a:txBody>
                    <a:bodyPr/>
                    <a:lstStyle/>
                    <a:p>
                      <a:pPr indent="0" lvl="0" marL="0" rtl="0" algn="ctr">
                        <a:spcBef>
                          <a:spcPts val="600"/>
                        </a:spcBef>
                        <a:spcAft>
                          <a:spcPts val="600"/>
                        </a:spcAft>
                        <a:buNone/>
                      </a:pPr>
                      <a:r>
                        <a:rPr lang="en">
                          <a:latin typeface="Trebuchet MS"/>
                          <a:ea typeface="Trebuchet MS"/>
                          <a:cs typeface="Trebuchet MS"/>
                          <a:sym typeface="Trebuchet MS"/>
                        </a:rPr>
                        <a:t>Rhif Denari</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9525">
                      <a:solidFill>
                        <a:srgbClr val="666666"/>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128</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64</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32</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16</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8</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4</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2</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Rhif Deuaidd</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r>
              <a:tr h="320975">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bl>
          </a:graphicData>
        </a:graphic>
      </p:graphicFrame>
      <p:sp>
        <p:nvSpPr>
          <p:cNvPr id="321" name="Google Shape;321;p24"/>
          <p:cNvSpPr txBox="1"/>
          <p:nvPr/>
        </p:nvSpPr>
        <p:spPr>
          <a:xfrm>
            <a:off x="144350" y="820775"/>
            <a:ext cx="8396100" cy="1065600"/>
          </a:xfrm>
          <a:prstGeom prst="rect">
            <a:avLst/>
          </a:prstGeom>
          <a:solidFill>
            <a:srgbClr val="FFFFFF"/>
          </a:solidFill>
          <a:ln cap="flat" cmpd="sng" w="28575">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a:latin typeface="Righteous"/>
                <a:ea typeface="Righteous"/>
                <a:cs typeface="Righteous"/>
                <a:sym typeface="Righteous"/>
              </a:rPr>
              <a:t>Dewisiwch rhif o 0 i 255</a:t>
            </a:r>
            <a:endParaRPr>
              <a:latin typeface="Righteous"/>
              <a:ea typeface="Righteous"/>
              <a:cs typeface="Righteous"/>
              <a:sym typeface="Righteous"/>
            </a:endParaRPr>
          </a:p>
          <a:p>
            <a:pPr indent="0" lvl="0" marL="0" rtl="0" algn="l">
              <a:spcBef>
                <a:spcPts val="0"/>
              </a:spcBef>
              <a:spcAft>
                <a:spcPts val="0"/>
              </a:spcAft>
              <a:buNone/>
            </a:pPr>
            <a:r>
              <a:t/>
            </a:r>
            <a:endParaRPr>
              <a:latin typeface="Righteous"/>
              <a:ea typeface="Righteous"/>
              <a:cs typeface="Righteous"/>
              <a:sym typeface="Righteous"/>
            </a:endParaRPr>
          </a:p>
          <a:p>
            <a:pPr indent="0" lvl="0" marL="0" rtl="0" algn="l">
              <a:spcBef>
                <a:spcPts val="0"/>
              </a:spcBef>
              <a:spcAft>
                <a:spcPts val="0"/>
              </a:spcAft>
              <a:buNone/>
            </a:pPr>
            <a:r>
              <a:rPr lang="en">
                <a:latin typeface="Righteous"/>
                <a:ea typeface="Righteous"/>
                <a:cs typeface="Righteous"/>
                <a:sym typeface="Righteous"/>
              </a:rPr>
              <a:t>Gofynnwch i’r person sydd yn eistedd drws nesaf i cyfnewid hi o Denari i Deuaidd</a:t>
            </a:r>
            <a:endParaRPr>
              <a:latin typeface="Righteous"/>
              <a:ea typeface="Righteous"/>
              <a:cs typeface="Righteous"/>
              <a:sym typeface="Righteous"/>
            </a:endParaRPr>
          </a:p>
        </p:txBody>
      </p:sp>
      <p:pic>
        <p:nvPicPr>
          <p:cNvPr id="322" name="Google Shape;322;p24"/>
          <p:cNvPicPr preferRelativeResize="0"/>
          <p:nvPr/>
        </p:nvPicPr>
        <p:blipFill>
          <a:blip r:embed="rId3">
            <a:alphaModFix/>
          </a:blip>
          <a:stretch>
            <a:fillRect/>
          </a:stretch>
        </p:blipFill>
        <p:spPr>
          <a:xfrm>
            <a:off x="7611850" y="971375"/>
            <a:ext cx="764400" cy="7644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26" name="Shape 326"/>
        <p:cNvGrpSpPr/>
        <p:nvPr/>
      </p:nvGrpSpPr>
      <p:grpSpPr>
        <a:xfrm>
          <a:off x="0" y="0"/>
          <a:ext cx="0" cy="0"/>
          <a:chOff x="0" y="0"/>
          <a:chExt cx="0" cy="0"/>
        </a:xfrm>
      </p:grpSpPr>
      <p:sp>
        <p:nvSpPr>
          <p:cNvPr id="327" name="Google Shape;327;p25"/>
          <p:cNvSpPr txBox="1"/>
          <p:nvPr>
            <p:ph idx="12" type="sldNum"/>
          </p:nvPr>
        </p:nvSpPr>
        <p:spPr>
          <a:xfrm>
            <a:off x="8421109" y="4678676"/>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328" name="Google Shape;328;p25"/>
          <p:cNvSpPr txBox="1"/>
          <p:nvPr/>
        </p:nvSpPr>
        <p:spPr>
          <a:xfrm>
            <a:off x="502225" y="125450"/>
            <a:ext cx="2506800" cy="457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FFFFFF"/>
                </a:solidFill>
                <a:latin typeface="Righteous"/>
                <a:ea typeface="Righteous"/>
                <a:cs typeface="Righteous"/>
                <a:sym typeface="Righteous"/>
              </a:rPr>
              <a:t>Ymarfer Cyfenwid</a:t>
            </a:r>
            <a:endParaRPr>
              <a:solidFill>
                <a:srgbClr val="FFFFFF"/>
              </a:solidFill>
              <a:latin typeface="Righteous"/>
              <a:ea typeface="Righteous"/>
              <a:cs typeface="Righteous"/>
              <a:sym typeface="Righteous"/>
            </a:endParaRPr>
          </a:p>
        </p:txBody>
      </p:sp>
      <p:graphicFrame>
        <p:nvGraphicFramePr>
          <p:cNvPr id="329" name="Google Shape;329;p25"/>
          <p:cNvGraphicFramePr/>
          <p:nvPr/>
        </p:nvGraphicFramePr>
        <p:xfrm>
          <a:off x="3009025" y="125450"/>
          <a:ext cx="3000000" cy="3000000"/>
        </p:xfrm>
        <a:graphic>
          <a:graphicData uri="http://schemas.openxmlformats.org/drawingml/2006/table">
            <a:tbl>
              <a:tblPr bandRow="1">
                <a:noFill/>
                <a:tableStyleId>{71BE9822-DCF0-4513-97AB-710641033115}</a:tableStyleId>
              </a:tblPr>
              <a:tblGrid>
                <a:gridCol w="1216425"/>
                <a:gridCol w="476625"/>
                <a:gridCol w="380400"/>
                <a:gridCol w="350800"/>
                <a:gridCol w="350800"/>
                <a:gridCol w="350800"/>
                <a:gridCol w="350800"/>
                <a:gridCol w="350800"/>
                <a:gridCol w="350800"/>
                <a:gridCol w="1439825"/>
              </a:tblGrid>
              <a:tr h="322125">
                <a:tc>
                  <a:txBody>
                    <a:bodyPr/>
                    <a:lstStyle/>
                    <a:p>
                      <a:pPr indent="0" lvl="0" marL="0" rtl="0" algn="ctr">
                        <a:spcBef>
                          <a:spcPts val="600"/>
                        </a:spcBef>
                        <a:spcAft>
                          <a:spcPts val="600"/>
                        </a:spcAft>
                        <a:buNone/>
                      </a:pPr>
                      <a:r>
                        <a:rPr lang="en">
                          <a:latin typeface="Trebuchet MS"/>
                          <a:ea typeface="Trebuchet MS"/>
                          <a:cs typeface="Trebuchet MS"/>
                          <a:sym typeface="Trebuchet MS"/>
                        </a:rPr>
                        <a:t>Rhif Denari</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9525">
                      <a:solidFill>
                        <a:srgbClr val="666666"/>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128</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64</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32</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16</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8</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4</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2</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Rhif Deuaidd</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9525">
                      <a:solidFill>
                        <a:srgbClr val="666666"/>
                      </a:solidFill>
                      <a:prstDash val="solid"/>
                      <a:round/>
                      <a:headEnd len="sm" w="sm" type="none"/>
                      <a:tailEnd len="sm" w="sm" type="none"/>
                    </a:lnB>
                    <a:solidFill>
                      <a:srgbClr val="F4CCCC"/>
                    </a:solidFill>
                  </a:tcPr>
                </a:tc>
              </a:tr>
              <a:tr h="320975">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200">
                          <a:latin typeface="Trebuchet MS"/>
                          <a:ea typeface="Trebuchet MS"/>
                          <a:cs typeface="Trebuchet MS"/>
                          <a:sym typeface="Trebuchet MS"/>
                        </a:rPr>
                        <a:t>0</a:t>
                      </a:r>
                      <a:endParaRPr sz="12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200">
                          <a:latin typeface="Trebuchet MS"/>
                          <a:ea typeface="Trebuchet MS"/>
                          <a:cs typeface="Trebuchet MS"/>
                          <a:sym typeface="Trebuchet MS"/>
                        </a:rPr>
                        <a:t>0</a:t>
                      </a:r>
                      <a:endParaRPr sz="12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200">
                          <a:latin typeface="Trebuchet MS"/>
                          <a:ea typeface="Trebuchet MS"/>
                          <a:cs typeface="Trebuchet MS"/>
                          <a:sym typeface="Trebuchet MS"/>
                        </a:rPr>
                        <a:t>0</a:t>
                      </a:r>
                      <a:endParaRPr sz="12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200">
                          <a:latin typeface="Trebuchet MS"/>
                          <a:ea typeface="Trebuchet MS"/>
                          <a:cs typeface="Trebuchet MS"/>
                          <a:sym typeface="Trebuchet MS"/>
                        </a:rPr>
                        <a:t>1</a:t>
                      </a:r>
                      <a:endParaRPr sz="12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200">
                          <a:latin typeface="Trebuchet MS"/>
                          <a:ea typeface="Trebuchet MS"/>
                          <a:cs typeface="Trebuchet MS"/>
                          <a:sym typeface="Trebuchet MS"/>
                        </a:rPr>
                        <a:t>1</a:t>
                      </a:r>
                      <a:endParaRPr sz="12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200">
                          <a:latin typeface="Trebuchet MS"/>
                          <a:ea typeface="Trebuchet MS"/>
                          <a:cs typeface="Trebuchet MS"/>
                          <a:sym typeface="Trebuchet MS"/>
                        </a:rPr>
                        <a:t>0</a:t>
                      </a:r>
                      <a:endParaRPr sz="12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200">
                          <a:latin typeface="Trebuchet MS"/>
                          <a:ea typeface="Trebuchet MS"/>
                          <a:cs typeface="Trebuchet MS"/>
                          <a:sym typeface="Trebuchet MS"/>
                        </a:rPr>
                        <a:t>0</a:t>
                      </a:r>
                      <a:endParaRPr sz="12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200">
                          <a:latin typeface="Trebuchet MS"/>
                          <a:ea typeface="Trebuchet MS"/>
                          <a:cs typeface="Trebuchet MS"/>
                          <a:sym typeface="Trebuchet MS"/>
                        </a:rPr>
                        <a:t>0</a:t>
                      </a:r>
                      <a:endParaRPr sz="12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200">
                          <a:latin typeface="Trebuchet MS"/>
                          <a:ea typeface="Trebuchet MS"/>
                          <a:cs typeface="Trebuchet MS"/>
                          <a:sym typeface="Trebuchet MS"/>
                        </a:rPr>
                        <a:t>00011000</a:t>
                      </a:r>
                      <a:endParaRPr sz="12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r>
              <a:tr h="320975">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9525">
                      <a:solidFill>
                        <a:srgbClr val="666666"/>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200">
                          <a:latin typeface="Trebuchet MS"/>
                          <a:ea typeface="Trebuchet MS"/>
                          <a:cs typeface="Trebuchet MS"/>
                          <a:sym typeface="Trebuchet MS"/>
                        </a:rPr>
                        <a:t>00000101</a:t>
                      </a:r>
                      <a:endParaRPr sz="12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r>
              <a:tr h="320975">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9525">
                      <a:solidFill>
                        <a:srgbClr val="666666"/>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200">
                          <a:latin typeface="Trebuchet MS"/>
                          <a:ea typeface="Trebuchet MS"/>
                          <a:cs typeface="Trebuchet MS"/>
                          <a:sym typeface="Trebuchet MS"/>
                        </a:rPr>
                        <a:t>00010110</a:t>
                      </a:r>
                      <a:endParaRPr sz="12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r>
              <a:tr h="320975">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9525">
                      <a:solidFill>
                        <a:srgbClr val="666666"/>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200">
                          <a:latin typeface="Trebuchet MS"/>
                          <a:ea typeface="Trebuchet MS"/>
                          <a:cs typeface="Trebuchet MS"/>
                          <a:sym typeface="Trebuchet MS"/>
                        </a:rPr>
                        <a:t>01101011</a:t>
                      </a:r>
                      <a:endParaRPr sz="12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r>
              <a:tr h="320975">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9525">
                      <a:solidFill>
                        <a:srgbClr val="666666"/>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200">
                          <a:latin typeface="Trebuchet MS"/>
                          <a:ea typeface="Trebuchet MS"/>
                          <a:cs typeface="Trebuchet MS"/>
                          <a:sym typeface="Trebuchet MS"/>
                        </a:rPr>
                        <a:t>01111000</a:t>
                      </a:r>
                      <a:endParaRPr sz="12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r>
              <a:tr h="320975">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9525">
                      <a:solidFill>
                        <a:srgbClr val="666666"/>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200">
                          <a:latin typeface="Trebuchet MS"/>
                          <a:ea typeface="Trebuchet MS"/>
                          <a:cs typeface="Trebuchet MS"/>
                          <a:sym typeface="Trebuchet MS"/>
                        </a:rPr>
                        <a:t>10100100</a:t>
                      </a:r>
                      <a:endParaRPr sz="12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r>
              <a:tr h="320975">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9525">
                      <a:solidFill>
                        <a:srgbClr val="666666"/>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200">
                          <a:latin typeface="Trebuchet MS"/>
                          <a:ea typeface="Trebuchet MS"/>
                          <a:cs typeface="Trebuchet MS"/>
                          <a:sym typeface="Trebuchet MS"/>
                        </a:rPr>
                        <a:t>10100101</a:t>
                      </a:r>
                      <a:endParaRPr sz="12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r>
              <a:tr h="320975">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9525">
                      <a:solidFill>
                        <a:srgbClr val="666666"/>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200">
                          <a:latin typeface="Trebuchet MS"/>
                          <a:ea typeface="Trebuchet MS"/>
                          <a:cs typeface="Trebuchet MS"/>
                          <a:sym typeface="Trebuchet MS"/>
                        </a:rPr>
                        <a:t>10111100</a:t>
                      </a:r>
                      <a:endParaRPr sz="12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r>
              <a:tr h="320975">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9525">
                      <a:solidFill>
                        <a:srgbClr val="666666"/>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200">
                          <a:latin typeface="Trebuchet MS"/>
                          <a:ea typeface="Trebuchet MS"/>
                          <a:cs typeface="Trebuchet MS"/>
                          <a:sym typeface="Trebuchet MS"/>
                        </a:rPr>
                        <a:t>11010111</a:t>
                      </a:r>
                      <a:endParaRPr sz="12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r>
              <a:tr h="320975">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9525">
                      <a:solidFill>
                        <a:srgbClr val="666666"/>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200">
                          <a:latin typeface="Trebuchet MS"/>
                          <a:ea typeface="Trebuchet MS"/>
                          <a:cs typeface="Trebuchet MS"/>
                          <a:sym typeface="Trebuchet MS"/>
                        </a:rPr>
                        <a:t>11100110</a:t>
                      </a:r>
                      <a:endParaRPr sz="12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r>
              <a:tr h="320975">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9525">
                      <a:solidFill>
                        <a:srgbClr val="666666"/>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200">
                          <a:latin typeface="Trebuchet MS"/>
                          <a:ea typeface="Trebuchet MS"/>
                          <a:cs typeface="Trebuchet MS"/>
                          <a:sym typeface="Trebuchet MS"/>
                        </a:rPr>
                        <a:t>11111010</a:t>
                      </a:r>
                      <a:endParaRPr sz="12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r>
              <a:tr h="320975">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9525">
                      <a:solidFill>
                        <a:srgbClr val="666666"/>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200">
                          <a:latin typeface="Trebuchet MS"/>
                          <a:ea typeface="Trebuchet MS"/>
                          <a:cs typeface="Trebuchet MS"/>
                          <a:sym typeface="Trebuchet MS"/>
                        </a:rPr>
                        <a:t>00011000</a:t>
                      </a:r>
                      <a:endParaRPr sz="12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r>
              <a:tr h="320975">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l">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9525">
                      <a:solidFill>
                        <a:srgbClr val="666666"/>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rPr lang="en" sz="1200">
                          <a:latin typeface="Trebuchet MS"/>
                          <a:ea typeface="Trebuchet MS"/>
                          <a:cs typeface="Trebuchet MS"/>
                          <a:sym typeface="Trebuchet MS"/>
                        </a:rPr>
                        <a:t>00000101</a:t>
                      </a:r>
                      <a:endParaRPr sz="12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r>
            </a:tbl>
          </a:graphicData>
        </a:graphic>
      </p:graphicFrame>
      <p:sp>
        <p:nvSpPr>
          <p:cNvPr id="330" name="Google Shape;330;p25"/>
          <p:cNvSpPr txBox="1"/>
          <p:nvPr/>
        </p:nvSpPr>
        <p:spPr>
          <a:xfrm>
            <a:off x="144350" y="820775"/>
            <a:ext cx="2445900" cy="1754700"/>
          </a:xfrm>
          <a:prstGeom prst="rect">
            <a:avLst/>
          </a:prstGeom>
          <a:solidFill>
            <a:srgbClr val="FFFFFF"/>
          </a:solidFill>
          <a:ln cap="flat" cmpd="sng" w="28575">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a:latin typeface="Righteous"/>
                <a:ea typeface="Righteous"/>
                <a:cs typeface="Righteous"/>
                <a:sym typeface="Righteous"/>
              </a:rPr>
              <a:t>Cyfnewidwch y rhifau Deuaidd nôl i Denari gan defnyddio y pennynau i helpu chi</a:t>
            </a:r>
            <a:endParaRPr>
              <a:latin typeface="Righteous"/>
              <a:ea typeface="Righteous"/>
              <a:cs typeface="Righteous"/>
              <a:sym typeface="Righteous"/>
            </a:endParaRPr>
          </a:p>
          <a:p>
            <a:pPr indent="0" lvl="0" marL="0" rtl="0" algn="l">
              <a:spcBef>
                <a:spcPts val="0"/>
              </a:spcBef>
              <a:spcAft>
                <a:spcPts val="0"/>
              </a:spcAft>
              <a:buNone/>
            </a:pPr>
            <a:r>
              <a:t/>
            </a:r>
            <a:endParaRPr>
              <a:latin typeface="Righteous"/>
              <a:ea typeface="Righteous"/>
              <a:cs typeface="Righteous"/>
              <a:sym typeface="Righteous"/>
            </a:endParaRPr>
          </a:p>
          <a:p>
            <a:pPr indent="0" lvl="0" marL="0" rtl="0" algn="l">
              <a:spcBef>
                <a:spcPts val="0"/>
              </a:spcBef>
              <a:spcAft>
                <a:spcPts val="0"/>
              </a:spcAft>
              <a:buNone/>
            </a:pPr>
            <a:r>
              <a:rPr lang="en">
                <a:latin typeface="Righteous"/>
                <a:ea typeface="Righteous"/>
                <a:cs typeface="Righteous"/>
                <a:sym typeface="Righteous"/>
              </a:rPr>
              <a:t>Mae’r un gyntaf wedi wneud i chi yn barod...</a:t>
            </a:r>
            <a:endParaRPr>
              <a:latin typeface="Righteous"/>
              <a:ea typeface="Righteous"/>
              <a:cs typeface="Righteous"/>
              <a:sym typeface="Righteous"/>
            </a:endParaRPr>
          </a:p>
        </p:txBody>
      </p:sp>
      <p:pic>
        <p:nvPicPr>
          <p:cNvPr id="331" name="Google Shape;331;p25" title="Copy of Uned 01 - Topig 04 - Trefn a Strwythur Data - Cynrychioliad Rhifau - 01 - Trawsnewid Rhifau Deuaidd i Ddegaidd.mp4">
            <a:hlinkClick r:id="rId3"/>
          </p:cNvPr>
          <p:cNvPicPr preferRelativeResize="0"/>
          <p:nvPr/>
        </p:nvPicPr>
        <p:blipFill>
          <a:blip r:embed="rId4">
            <a:alphaModFix/>
          </a:blip>
          <a:stretch>
            <a:fillRect/>
          </a:stretch>
        </p:blipFill>
        <p:spPr>
          <a:xfrm>
            <a:off x="55525" y="2933450"/>
            <a:ext cx="2763472" cy="1554449"/>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35" name="Shape 335"/>
        <p:cNvGrpSpPr/>
        <p:nvPr/>
      </p:nvGrpSpPr>
      <p:grpSpPr>
        <a:xfrm>
          <a:off x="0" y="0"/>
          <a:ext cx="0" cy="0"/>
          <a:chOff x="0" y="0"/>
          <a:chExt cx="0" cy="0"/>
        </a:xfrm>
      </p:grpSpPr>
      <p:sp>
        <p:nvSpPr>
          <p:cNvPr id="336" name="Google Shape;336;p26"/>
          <p:cNvSpPr txBox="1"/>
          <p:nvPr>
            <p:ph idx="12" type="sldNum"/>
          </p:nvPr>
        </p:nvSpPr>
        <p:spPr>
          <a:xfrm>
            <a:off x="8421109" y="4678676"/>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337" name="Google Shape;337;p26"/>
          <p:cNvSpPr txBox="1"/>
          <p:nvPr/>
        </p:nvSpPr>
        <p:spPr>
          <a:xfrm>
            <a:off x="502225" y="125450"/>
            <a:ext cx="2506800" cy="457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FFFFFF"/>
                </a:solidFill>
                <a:latin typeface="Righteous"/>
                <a:ea typeface="Righteous"/>
                <a:cs typeface="Righteous"/>
                <a:sym typeface="Righteous"/>
              </a:rPr>
              <a:t>Ymarfer Cyfenwid</a:t>
            </a:r>
            <a:endParaRPr>
              <a:solidFill>
                <a:srgbClr val="FFFFFF"/>
              </a:solidFill>
              <a:latin typeface="Righteous"/>
              <a:ea typeface="Righteous"/>
              <a:cs typeface="Righteous"/>
              <a:sym typeface="Righteous"/>
            </a:endParaRPr>
          </a:p>
        </p:txBody>
      </p:sp>
      <p:sp>
        <p:nvSpPr>
          <p:cNvPr id="338" name="Google Shape;338;p26"/>
          <p:cNvSpPr txBox="1"/>
          <p:nvPr/>
        </p:nvSpPr>
        <p:spPr>
          <a:xfrm>
            <a:off x="144350" y="820775"/>
            <a:ext cx="2445900" cy="1754700"/>
          </a:xfrm>
          <a:prstGeom prst="rect">
            <a:avLst/>
          </a:prstGeom>
          <a:solidFill>
            <a:srgbClr val="FFFFFF"/>
          </a:solidFill>
          <a:ln cap="flat" cmpd="sng" w="28575">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a:latin typeface="Righteous"/>
                <a:ea typeface="Righteous"/>
                <a:cs typeface="Righteous"/>
                <a:sym typeface="Righteous"/>
              </a:rPr>
              <a:t>Defnyddiwch y pennynau i ddangos yr atebion i’r cwestiynnau yma mewn Deuaidd</a:t>
            </a:r>
            <a:endParaRPr>
              <a:latin typeface="Righteous"/>
              <a:ea typeface="Righteous"/>
              <a:cs typeface="Righteous"/>
              <a:sym typeface="Righteous"/>
            </a:endParaRPr>
          </a:p>
        </p:txBody>
      </p:sp>
      <p:graphicFrame>
        <p:nvGraphicFramePr>
          <p:cNvPr id="339" name="Google Shape;339;p26"/>
          <p:cNvGraphicFramePr/>
          <p:nvPr/>
        </p:nvGraphicFramePr>
        <p:xfrm>
          <a:off x="2814700" y="374425"/>
          <a:ext cx="3000000" cy="3000000"/>
        </p:xfrm>
        <a:graphic>
          <a:graphicData uri="http://schemas.openxmlformats.org/drawingml/2006/table">
            <a:tbl>
              <a:tblPr bandRow="1" firstCol="1" firstRow="1">
                <a:noFill/>
                <a:tableStyleId>{ACB35B1C-EE8B-4B85-85F6-2E87D7E4FDF6}</a:tableStyleId>
              </a:tblPr>
              <a:tblGrid>
                <a:gridCol w="1562900"/>
                <a:gridCol w="453225"/>
                <a:gridCol w="400125"/>
                <a:gridCol w="406350"/>
                <a:gridCol w="400125"/>
                <a:gridCol w="400125"/>
                <a:gridCol w="400125"/>
                <a:gridCol w="400125"/>
                <a:gridCol w="400125"/>
                <a:gridCol w="1094025"/>
              </a:tblGrid>
              <a:tr h="449150">
                <a:tc>
                  <a:txBody>
                    <a:bodyPr/>
                    <a:lstStyle/>
                    <a:p>
                      <a:pPr indent="0" lvl="0" marL="0" rtl="0" algn="ctr">
                        <a:lnSpc>
                          <a:spcPct val="115000"/>
                        </a:lnSpc>
                        <a:spcBef>
                          <a:spcPts val="0"/>
                        </a:spcBef>
                        <a:spcAft>
                          <a:spcPts val="0"/>
                        </a:spcAft>
                        <a:buNone/>
                      </a:pPr>
                      <a:r>
                        <a:t/>
                      </a:r>
                      <a:endParaRPr b="1" sz="1200">
                        <a:solidFill>
                          <a:srgbClr val="000000"/>
                        </a:solidFill>
                        <a:latin typeface="Calibri"/>
                        <a:ea typeface="Calibri"/>
                        <a:cs typeface="Calibri"/>
                        <a:sym typeface="Calibri"/>
                      </a:endParaRPr>
                    </a:p>
                  </a:txBody>
                  <a:tcPr marT="0" marB="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rPr b="1" lang="en" sz="1200">
                          <a:solidFill>
                            <a:srgbClr val="000000"/>
                          </a:solidFill>
                          <a:latin typeface="Calibri"/>
                          <a:ea typeface="Calibri"/>
                          <a:cs typeface="Calibri"/>
                          <a:sym typeface="Calibri"/>
                        </a:rPr>
                        <a:t>128</a:t>
                      </a:r>
                      <a:endParaRPr b="1" sz="1200">
                        <a:solidFill>
                          <a:srgbClr val="000000"/>
                        </a:solidFill>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rPr b="1" lang="en" sz="1200">
                          <a:solidFill>
                            <a:srgbClr val="000000"/>
                          </a:solidFill>
                          <a:latin typeface="Calibri"/>
                          <a:ea typeface="Calibri"/>
                          <a:cs typeface="Calibri"/>
                          <a:sym typeface="Calibri"/>
                        </a:rPr>
                        <a:t>64</a:t>
                      </a:r>
                      <a:endParaRPr b="1" sz="1200">
                        <a:solidFill>
                          <a:srgbClr val="000000"/>
                        </a:solidFill>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rPr b="1" lang="en" sz="1200">
                          <a:solidFill>
                            <a:srgbClr val="000000"/>
                          </a:solidFill>
                          <a:latin typeface="Calibri"/>
                          <a:ea typeface="Calibri"/>
                          <a:cs typeface="Calibri"/>
                          <a:sym typeface="Calibri"/>
                        </a:rPr>
                        <a:t>32</a:t>
                      </a:r>
                      <a:endParaRPr b="1" sz="1200">
                        <a:solidFill>
                          <a:srgbClr val="000000"/>
                        </a:solidFill>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rPr b="1" lang="en" sz="1200">
                          <a:solidFill>
                            <a:srgbClr val="000000"/>
                          </a:solidFill>
                          <a:latin typeface="Calibri"/>
                          <a:ea typeface="Calibri"/>
                          <a:cs typeface="Calibri"/>
                          <a:sym typeface="Calibri"/>
                        </a:rPr>
                        <a:t>16</a:t>
                      </a:r>
                      <a:endParaRPr b="1" sz="1200">
                        <a:solidFill>
                          <a:srgbClr val="000000"/>
                        </a:solidFill>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rPr b="1" lang="en" sz="1200">
                          <a:solidFill>
                            <a:srgbClr val="000000"/>
                          </a:solidFill>
                          <a:latin typeface="Calibri"/>
                          <a:ea typeface="Calibri"/>
                          <a:cs typeface="Calibri"/>
                          <a:sym typeface="Calibri"/>
                        </a:rPr>
                        <a:t>8</a:t>
                      </a:r>
                      <a:endParaRPr b="1" sz="1200">
                        <a:solidFill>
                          <a:srgbClr val="000000"/>
                        </a:solidFill>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rPr b="1" lang="en" sz="1200">
                          <a:solidFill>
                            <a:srgbClr val="000000"/>
                          </a:solidFill>
                          <a:latin typeface="Calibri"/>
                          <a:ea typeface="Calibri"/>
                          <a:cs typeface="Calibri"/>
                          <a:sym typeface="Calibri"/>
                        </a:rPr>
                        <a:t>4</a:t>
                      </a:r>
                      <a:endParaRPr b="1" sz="1200">
                        <a:solidFill>
                          <a:srgbClr val="000000"/>
                        </a:solidFill>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rPr b="1" lang="en" sz="1200">
                          <a:solidFill>
                            <a:srgbClr val="000000"/>
                          </a:solidFill>
                          <a:latin typeface="Calibri"/>
                          <a:ea typeface="Calibri"/>
                          <a:cs typeface="Calibri"/>
                          <a:sym typeface="Calibri"/>
                        </a:rPr>
                        <a:t>2</a:t>
                      </a:r>
                      <a:endParaRPr b="1" sz="1200">
                        <a:solidFill>
                          <a:srgbClr val="000000"/>
                        </a:solidFill>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rPr b="1" lang="en" sz="1200">
                          <a:solidFill>
                            <a:srgbClr val="000000"/>
                          </a:solidFill>
                          <a:latin typeface="Calibri"/>
                          <a:ea typeface="Calibri"/>
                          <a:cs typeface="Calibri"/>
                          <a:sym typeface="Calibri"/>
                        </a:rPr>
                        <a:t>1</a:t>
                      </a:r>
                      <a:endParaRPr b="1" sz="1200">
                        <a:solidFill>
                          <a:srgbClr val="000000"/>
                        </a:solidFill>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t/>
                      </a:r>
                      <a:endParaRPr b="1" sz="1200">
                        <a:solidFill>
                          <a:srgbClr val="000000"/>
                        </a:solidFill>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r>
              <a:tr h="289450">
                <a:tc gridSpan="10">
                  <a:txBody>
                    <a:bodyPr/>
                    <a:lstStyle/>
                    <a:p>
                      <a:pPr indent="0" lvl="0" marL="0" rtl="0" algn="l">
                        <a:lnSpc>
                          <a:spcPct val="115000"/>
                        </a:lnSpc>
                        <a:spcBef>
                          <a:spcPts val="0"/>
                        </a:spcBef>
                        <a:spcAft>
                          <a:spcPts val="0"/>
                        </a:spcAft>
                        <a:buNone/>
                      </a:pPr>
                      <a:r>
                        <a:rPr lang="en" sz="1200">
                          <a:solidFill>
                            <a:srgbClr val="000000"/>
                          </a:solidFill>
                          <a:latin typeface="Calibri"/>
                          <a:ea typeface="Calibri"/>
                          <a:cs typeface="Calibri"/>
                          <a:sym typeface="Calibri"/>
                        </a:rPr>
                        <a:t>1. Dangos maint eich traed mewn Deuaidd</a:t>
                      </a:r>
                      <a:endParaRPr b="1" sz="1200">
                        <a:solidFill>
                          <a:srgbClr val="000000"/>
                        </a:solidFill>
                        <a:latin typeface="Calibri"/>
                        <a:ea typeface="Calibri"/>
                        <a:cs typeface="Calibri"/>
                        <a:sym typeface="Calibri"/>
                      </a:endParaRPr>
                    </a:p>
                  </a:txBody>
                  <a:tcPr marT="0" marB="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hMerge="1"/>
                <a:tc hMerge="1"/>
                <a:tc hMerge="1"/>
                <a:tc hMerge="1"/>
                <a:tc hMerge="1"/>
                <a:tc hMerge="1"/>
                <a:tc hMerge="1"/>
                <a:tc hMerge="1"/>
                <a:tc hMerge="1"/>
              </a:tr>
              <a:tr h="429150">
                <a:tc>
                  <a:txBody>
                    <a:bodyPr/>
                    <a:lstStyle/>
                    <a:p>
                      <a:pPr indent="0" lvl="0" marL="0" rtl="0" algn="ctr">
                        <a:lnSpc>
                          <a:spcPct val="115000"/>
                        </a:lnSpc>
                        <a:spcBef>
                          <a:spcPts val="0"/>
                        </a:spcBef>
                        <a:spcAft>
                          <a:spcPts val="0"/>
                        </a:spcAft>
                        <a:buNone/>
                      </a:pPr>
                      <a:r>
                        <a:t/>
                      </a:r>
                      <a:endParaRPr b="1" sz="1200">
                        <a:solidFill>
                          <a:srgbClr val="000000"/>
                        </a:solidFill>
                        <a:latin typeface="Calibri"/>
                        <a:ea typeface="Calibri"/>
                        <a:cs typeface="Calibri"/>
                        <a:sym typeface="Calibri"/>
                      </a:endParaRPr>
                    </a:p>
                  </a:txBody>
                  <a:tcPr marT="0" marB="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C5D8F1"/>
                    </a:solidFill>
                  </a:tcPr>
                </a:tc>
                <a:tc>
                  <a:txBody>
                    <a:bodyPr/>
                    <a:lstStyle/>
                    <a:p>
                      <a:pPr indent="0" lvl="0" marL="0" rtl="0" algn="ctr">
                        <a:lnSpc>
                          <a:spcPct val="115000"/>
                        </a:lnSpc>
                        <a:spcBef>
                          <a:spcPts val="0"/>
                        </a:spcBef>
                        <a:spcAft>
                          <a:spcPts val="0"/>
                        </a:spcAft>
                        <a:buNone/>
                      </a:pPr>
                      <a:r>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C5D8F1"/>
                    </a:solidFill>
                  </a:tcPr>
                </a:tc>
                <a:tc>
                  <a:txBody>
                    <a:bodyPr/>
                    <a:lstStyle/>
                    <a:p>
                      <a:pPr indent="0" lvl="0" marL="0" rtl="0" algn="ctr">
                        <a:lnSpc>
                          <a:spcPct val="115000"/>
                        </a:lnSpc>
                        <a:spcBef>
                          <a:spcPts val="0"/>
                        </a:spcBef>
                        <a:spcAft>
                          <a:spcPts val="0"/>
                        </a:spcAft>
                        <a:buNone/>
                      </a:pPr>
                      <a:r>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C5D8F1"/>
                    </a:solidFill>
                  </a:tcPr>
                </a:tc>
                <a:tc>
                  <a:txBody>
                    <a:bodyPr/>
                    <a:lstStyle/>
                    <a:p>
                      <a:pPr indent="0" lvl="0" marL="0" rtl="0" algn="ctr">
                        <a:lnSpc>
                          <a:spcPct val="115000"/>
                        </a:lnSpc>
                        <a:spcBef>
                          <a:spcPts val="0"/>
                        </a:spcBef>
                        <a:spcAft>
                          <a:spcPts val="0"/>
                        </a:spcAft>
                        <a:buNone/>
                      </a:pPr>
                      <a:r>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C5D8F1"/>
                    </a:solidFill>
                  </a:tcPr>
                </a:tc>
                <a:tc>
                  <a:txBody>
                    <a:bodyPr/>
                    <a:lstStyle/>
                    <a:p>
                      <a:pPr indent="0" lvl="0" marL="0" rtl="0" algn="ctr">
                        <a:lnSpc>
                          <a:spcPct val="115000"/>
                        </a:lnSpc>
                        <a:spcBef>
                          <a:spcPts val="0"/>
                        </a:spcBef>
                        <a:spcAft>
                          <a:spcPts val="0"/>
                        </a:spcAft>
                        <a:buNone/>
                      </a:pPr>
                      <a:r>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C5D8F1"/>
                    </a:solidFill>
                  </a:tcPr>
                </a:tc>
                <a:tc>
                  <a:txBody>
                    <a:bodyPr/>
                    <a:lstStyle/>
                    <a:p>
                      <a:pPr indent="0" lvl="0" marL="0" rtl="0" algn="ctr">
                        <a:lnSpc>
                          <a:spcPct val="115000"/>
                        </a:lnSpc>
                        <a:spcBef>
                          <a:spcPts val="0"/>
                        </a:spcBef>
                        <a:spcAft>
                          <a:spcPts val="0"/>
                        </a:spcAft>
                        <a:buNone/>
                      </a:pPr>
                      <a:r>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C5D8F1"/>
                    </a:solidFill>
                  </a:tcPr>
                </a:tc>
                <a:tc>
                  <a:txBody>
                    <a:bodyPr/>
                    <a:lstStyle/>
                    <a:p>
                      <a:pPr indent="0" lvl="0" marL="0" rtl="0" algn="ctr">
                        <a:lnSpc>
                          <a:spcPct val="115000"/>
                        </a:lnSpc>
                        <a:spcBef>
                          <a:spcPts val="0"/>
                        </a:spcBef>
                        <a:spcAft>
                          <a:spcPts val="0"/>
                        </a:spcAft>
                        <a:buNone/>
                      </a:pPr>
                      <a:r>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C5D8F1"/>
                    </a:solidFill>
                  </a:tcPr>
                </a:tc>
                <a:tc>
                  <a:txBody>
                    <a:bodyPr/>
                    <a:lstStyle/>
                    <a:p>
                      <a:pPr indent="0" lvl="0" marL="0" rtl="0" algn="ctr">
                        <a:lnSpc>
                          <a:spcPct val="115000"/>
                        </a:lnSpc>
                        <a:spcBef>
                          <a:spcPts val="0"/>
                        </a:spcBef>
                        <a:spcAft>
                          <a:spcPts val="0"/>
                        </a:spcAft>
                        <a:buNone/>
                      </a:pPr>
                      <a:r>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C5D8F1"/>
                    </a:solidFill>
                  </a:tcPr>
                </a:tc>
                <a:tc>
                  <a:txBody>
                    <a:bodyPr/>
                    <a:lstStyle/>
                    <a:p>
                      <a:pPr indent="0" lvl="0" marL="0" rtl="0" algn="ctr">
                        <a:lnSpc>
                          <a:spcPct val="115000"/>
                        </a:lnSpc>
                        <a:spcBef>
                          <a:spcPts val="0"/>
                        </a:spcBef>
                        <a:spcAft>
                          <a:spcPts val="0"/>
                        </a:spcAft>
                        <a:buNone/>
                      </a:pPr>
                      <a:r>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r>
              <a:tr h="289450">
                <a:tc gridSpan="10">
                  <a:txBody>
                    <a:bodyPr/>
                    <a:lstStyle/>
                    <a:p>
                      <a:pPr indent="0" lvl="0" marL="0" rtl="0" algn="l">
                        <a:lnSpc>
                          <a:spcPct val="115000"/>
                        </a:lnSpc>
                        <a:spcBef>
                          <a:spcPts val="0"/>
                        </a:spcBef>
                        <a:spcAft>
                          <a:spcPts val="0"/>
                        </a:spcAft>
                        <a:buNone/>
                      </a:pPr>
                      <a:r>
                        <a:rPr lang="en" sz="1200">
                          <a:solidFill>
                            <a:srgbClr val="000000"/>
                          </a:solidFill>
                          <a:latin typeface="Calibri"/>
                          <a:ea typeface="Calibri"/>
                          <a:cs typeface="Calibri"/>
                          <a:sym typeface="Calibri"/>
                        </a:rPr>
                        <a:t>2. Dangoswch y mis cafoch chi ei eni yn Deuaidd</a:t>
                      </a:r>
                      <a:endParaRPr b="1" sz="1200">
                        <a:solidFill>
                          <a:srgbClr val="000000"/>
                        </a:solidFill>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hMerge="1"/>
                <a:tc hMerge="1"/>
                <a:tc hMerge="1"/>
                <a:tc hMerge="1"/>
                <a:tc hMerge="1"/>
                <a:tc hMerge="1"/>
                <a:tc hMerge="1"/>
                <a:tc hMerge="1"/>
                <a:tc hMerge="1"/>
              </a:tr>
              <a:tr h="389275">
                <a:tc>
                  <a:txBody>
                    <a:bodyPr/>
                    <a:lstStyle/>
                    <a:p>
                      <a:pPr indent="0" lvl="0" marL="0" rtl="0" algn="ctr">
                        <a:lnSpc>
                          <a:spcPct val="115000"/>
                        </a:lnSpc>
                        <a:spcBef>
                          <a:spcPts val="0"/>
                        </a:spcBef>
                        <a:spcAft>
                          <a:spcPts val="0"/>
                        </a:spcAft>
                        <a:buNone/>
                      </a:pPr>
                      <a:r>
                        <a:t/>
                      </a:r>
                      <a:endParaRPr b="1" sz="1200">
                        <a:solidFill>
                          <a:srgbClr val="000000"/>
                        </a:solidFill>
                        <a:latin typeface="Calibri"/>
                        <a:ea typeface="Calibri"/>
                        <a:cs typeface="Calibri"/>
                        <a:sym typeface="Calibri"/>
                      </a:endParaRPr>
                    </a:p>
                  </a:txBody>
                  <a:tcPr marT="0" marB="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2DADA"/>
                    </a:solidFill>
                  </a:tcPr>
                </a:tc>
                <a:tc>
                  <a:txBody>
                    <a:bodyPr/>
                    <a:lstStyle/>
                    <a:p>
                      <a:pPr indent="0" lvl="0" marL="0" rtl="0" algn="ctr">
                        <a:lnSpc>
                          <a:spcPct val="115000"/>
                        </a:lnSpc>
                        <a:spcBef>
                          <a:spcPts val="0"/>
                        </a:spcBef>
                        <a:spcAft>
                          <a:spcPts val="0"/>
                        </a:spcAft>
                        <a:buNone/>
                      </a:pPr>
                      <a:r>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2DADA"/>
                    </a:solidFill>
                  </a:tcPr>
                </a:tc>
                <a:tc>
                  <a:txBody>
                    <a:bodyPr/>
                    <a:lstStyle/>
                    <a:p>
                      <a:pPr indent="0" lvl="0" marL="0" rtl="0" algn="ctr">
                        <a:lnSpc>
                          <a:spcPct val="115000"/>
                        </a:lnSpc>
                        <a:spcBef>
                          <a:spcPts val="0"/>
                        </a:spcBef>
                        <a:spcAft>
                          <a:spcPts val="0"/>
                        </a:spcAft>
                        <a:buNone/>
                      </a:pPr>
                      <a:r>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2DADA"/>
                    </a:solidFill>
                  </a:tcPr>
                </a:tc>
                <a:tc>
                  <a:txBody>
                    <a:bodyPr/>
                    <a:lstStyle/>
                    <a:p>
                      <a:pPr indent="0" lvl="0" marL="0" rtl="0" algn="ctr">
                        <a:lnSpc>
                          <a:spcPct val="115000"/>
                        </a:lnSpc>
                        <a:spcBef>
                          <a:spcPts val="0"/>
                        </a:spcBef>
                        <a:spcAft>
                          <a:spcPts val="0"/>
                        </a:spcAft>
                        <a:buNone/>
                      </a:pPr>
                      <a:r>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2DADA"/>
                    </a:solidFill>
                  </a:tcPr>
                </a:tc>
                <a:tc>
                  <a:txBody>
                    <a:bodyPr/>
                    <a:lstStyle/>
                    <a:p>
                      <a:pPr indent="0" lvl="0" marL="0" rtl="0" algn="ctr">
                        <a:lnSpc>
                          <a:spcPct val="115000"/>
                        </a:lnSpc>
                        <a:spcBef>
                          <a:spcPts val="0"/>
                        </a:spcBef>
                        <a:spcAft>
                          <a:spcPts val="0"/>
                        </a:spcAft>
                        <a:buNone/>
                      </a:pPr>
                      <a:r>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2DADA"/>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2DADA"/>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2DADA"/>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2DADA"/>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r>
              <a:tr h="269450">
                <a:tc gridSpan="10">
                  <a:txBody>
                    <a:bodyPr/>
                    <a:lstStyle/>
                    <a:p>
                      <a:pPr indent="0" lvl="0" marL="0" rtl="0" algn="l">
                        <a:spcBef>
                          <a:spcPts val="0"/>
                        </a:spcBef>
                        <a:spcAft>
                          <a:spcPts val="0"/>
                        </a:spcAft>
                        <a:buNone/>
                      </a:pPr>
                      <a:r>
                        <a:rPr lang="en" sz="1200">
                          <a:solidFill>
                            <a:srgbClr val="000000"/>
                          </a:solidFill>
                          <a:latin typeface="Calibri"/>
                          <a:ea typeface="Calibri"/>
                          <a:cs typeface="Calibri"/>
                          <a:sym typeface="Calibri"/>
                        </a:rPr>
                        <a:t>3. Dangoswch eich oedran mewn Deuaidd</a:t>
                      </a:r>
                      <a:endParaRPr b="1" sz="1200">
                        <a:solidFill>
                          <a:srgbClr val="000000"/>
                        </a:solidFill>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hMerge="1"/>
                <a:tc hMerge="1"/>
                <a:tc hMerge="1"/>
                <a:tc hMerge="1"/>
                <a:tc hMerge="1"/>
                <a:tc hMerge="1"/>
                <a:tc hMerge="1"/>
                <a:tc hMerge="1"/>
                <a:tc hMerge="1"/>
              </a:tr>
              <a:tr h="379275">
                <a:tc>
                  <a:txBody>
                    <a:bodyPr/>
                    <a:lstStyle/>
                    <a:p>
                      <a:pPr indent="0" lvl="0" marL="0" rtl="0" algn="ctr">
                        <a:lnSpc>
                          <a:spcPct val="115000"/>
                        </a:lnSpc>
                        <a:spcBef>
                          <a:spcPts val="0"/>
                        </a:spcBef>
                        <a:spcAft>
                          <a:spcPts val="0"/>
                        </a:spcAft>
                        <a:buNone/>
                      </a:pPr>
                      <a:r>
                        <a:t/>
                      </a:r>
                      <a:endParaRPr b="1" sz="1200">
                        <a:solidFill>
                          <a:srgbClr val="000000"/>
                        </a:solidFill>
                        <a:latin typeface="Calibri"/>
                        <a:ea typeface="Calibri"/>
                        <a:cs typeface="Calibri"/>
                        <a:sym typeface="Calibri"/>
                      </a:endParaRPr>
                    </a:p>
                  </a:txBody>
                  <a:tcPr marT="0" marB="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AF1DD"/>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AF1DD"/>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AF1DD"/>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AF1DD"/>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AF1DD"/>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AF1DD"/>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AF1DD"/>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AF1DD"/>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r>
              <a:tr h="289450">
                <a:tc gridSpan="10">
                  <a:txBody>
                    <a:bodyPr/>
                    <a:lstStyle/>
                    <a:p>
                      <a:pPr indent="0" lvl="0" marL="0" rtl="0" algn="l">
                        <a:lnSpc>
                          <a:spcPct val="115000"/>
                        </a:lnSpc>
                        <a:spcBef>
                          <a:spcPts val="0"/>
                        </a:spcBef>
                        <a:spcAft>
                          <a:spcPts val="0"/>
                        </a:spcAft>
                        <a:buNone/>
                      </a:pPr>
                      <a:r>
                        <a:rPr lang="en" sz="1200">
                          <a:solidFill>
                            <a:srgbClr val="000000"/>
                          </a:solidFill>
                          <a:latin typeface="Calibri"/>
                          <a:ea typeface="Calibri"/>
                          <a:cs typeface="Calibri"/>
                          <a:sym typeface="Calibri"/>
                        </a:rPr>
                        <a:t>4. Dangoswch eich taldra (mewn cm) mewn Deuaidd</a:t>
                      </a:r>
                      <a:endParaRPr b="1" sz="1200">
                        <a:solidFill>
                          <a:srgbClr val="000000"/>
                        </a:solidFill>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hMerge="1"/>
                <a:tc hMerge="1"/>
                <a:tc hMerge="1"/>
                <a:tc hMerge="1"/>
                <a:tc hMerge="1"/>
                <a:tc hMerge="1"/>
                <a:tc hMerge="1"/>
                <a:tc hMerge="1"/>
                <a:tc hMerge="1"/>
              </a:tr>
              <a:tr h="369275">
                <a:tc>
                  <a:txBody>
                    <a:bodyPr/>
                    <a:lstStyle/>
                    <a:p>
                      <a:pPr indent="0" lvl="0" marL="0" rtl="0" algn="ctr">
                        <a:lnSpc>
                          <a:spcPct val="115000"/>
                        </a:lnSpc>
                        <a:spcBef>
                          <a:spcPts val="0"/>
                        </a:spcBef>
                        <a:spcAft>
                          <a:spcPts val="0"/>
                        </a:spcAft>
                        <a:buNone/>
                      </a:pPr>
                      <a:r>
                        <a:t/>
                      </a:r>
                      <a:endParaRPr b="1" sz="1200">
                        <a:solidFill>
                          <a:srgbClr val="000000"/>
                        </a:solidFill>
                        <a:latin typeface="Calibri"/>
                        <a:ea typeface="Calibri"/>
                        <a:cs typeface="Calibri"/>
                        <a:sym typeface="Calibri"/>
                      </a:endParaRPr>
                    </a:p>
                  </a:txBody>
                  <a:tcPr marT="0" marB="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CC"/>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CC"/>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CC"/>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CC"/>
                    </a:solidFill>
                  </a:tcPr>
                </a:tc>
                <a:tc>
                  <a:txBody>
                    <a:bodyPr/>
                    <a:lstStyle/>
                    <a:p>
                      <a:pPr indent="0" lvl="0" marL="0" rtl="0" algn="ctr">
                        <a:lnSpc>
                          <a:spcPct val="115000"/>
                        </a:lnSpc>
                        <a:spcBef>
                          <a:spcPts val="0"/>
                        </a:spcBef>
                        <a:spcAft>
                          <a:spcPts val="0"/>
                        </a:spcAft>
                        <a:buNone/>
                      </a:pPr>
                      <a:r>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CC"/>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CC"/>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CC"/>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CC"/>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r>
              <a:tr h="289450">
                <a:tc gridSpan="10">
                  <a:txBody>
                    <a:bodyPr/>
                    <a:lstStyle/>
                    <a:p>
                      <a:pPr indent="0" lvl="0" marL="0" rtl="0" algn="l">
                        <a:lnSpc>
                          <a:spcPct val="115000"/>
                        </a:lnSpc>
                        <a:spcBef>
                          <a:spcPts val="0"/>
                        </a:spcBef>
                        <a:spcAft>
                          <a:spcPts val="0"/>
                        </a:spcAft>
                        <a:buNone/>
                      </a:pPr>
                      <a:r>
                        <a:rPr lang="en" sz="1200">
                          <a:solidFill>
                            <a:srgbClr val="000000"/>
                          </a:solidFill>
                          <a:latin typeface="Calibri"/>
                          <a:ea typeface="Calibri"/>
                          <a:cs typeface="Calibri"/>
                          <a:sym typeface="Calibri"/>
                        </a:rPr>
                        <a:t>5. Faint o brodyr a chwiorydd sydd gennych?</a:t>
                      </a:r>
                      <a:endParaRPr b="1" sz="1200">
                        <a:solidFill>
                          <a:srgbClr val="000000"/>
                        </a:solidFill>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hMerge="1"/>
                <a:tc hMerge="1"/>
                <a:tc hMerge="1"/>
                <a:tc hMerge="1"/>
                <a:tc hMerge="1"/>
                <a:tc hMerge="1"/>
                <a:tc hMerge="1"/>
                <a:tc hMerge="1"/>
                <a:tc hMerge="1"/>
              </a:tr>
              <a:tr h="389275">
                <a:tc>
                  <a:txBody>
                    <a:bodyPr/>
                    <a:lstStyle/>
                    <a:p>
                      <a:pPr indent="0" lvl="0" marL="0" rtl="0" algn="ctr">
                        <a:lnSpc>
                          <a:spcPct val="115000"/>
                        </a:lnSpc>
                        <a:spcBef>
                          <a:spcPts val="0"/>
                        </a:spcBef>
                        <a:spcAft>
                          <a:spcPts val="0"/>
                        </a:spcAft>
                        <a:buNone/>
                      </a:pPr>
                      <a:r>
                        <a:t/>
                      </a:r>
                      <a:endParaRPr b="1" sz="1200">
                        <a:solidFill>
                          <a:srgbClr val="000000"/>
                        </a:solidFill>
                        <a:latin typeface="Calibri"/>
                        <a:ea typeface="Calibri"/>
                        <a:cs typeface="Calibri"/>
                        <a:sym typeface="Calibri"/>
                      </a:endParaRPr>
                    </a:p>
                  </a:txBody>
                  <a:tcPr marT="0" marB="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5DFEC"/>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5DFEC"/>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5DFEC"/>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5DFEC"/>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5DFEC"/>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5DFEC"/>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5DFEC"/>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5DFEC"/>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r>
              <a:tr h="289450">
                <a:tc gridSpan="10">
                  <a:txBody>
                    <a:bodyPr/>
                    <a:lstStyle/>
                    <a:p>
                      <a:pPr indent="0" lvl="0" marL="0" rtl="0" algn="l">
                        <a:lnSpc>
                          <a:spcPct val="115000"/>
                        </a:lnSpc>
                        <a:spcBef>
                          <a:spcPts val="0"/>
                        </a:spcBef>
                        <a:spcAft>
                          <a:spcPts val="0"/>
                        </a:spcAft>
                        <a:buNone/>
                      </a:pPr>
                      <a:r>
                        <a:rPr lang="en" sz="1200">
                          <a:solidFill>
                            <a:srgbClr val="000000"/>
                          </a:solidFill>
                        </a:rPr>
                        <a:t>6. Dangoswch eich rhif ty yn Deuaidd</a:t>
                      </a:r>
                      <a:endParaRPr sz="1200">
                        <a:solidFill>
                          <a:srgbClr val="000000"/>
                        </a:solidFill>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hMerge="1"/>
                <a:tc hMerge="1"/>
                <a:tc hMerge="1"/>
                <a:tc hMerge="1"/>
                <a:tc hMerge="1"/>
                <a:tc hMerge="1"/>
                <a:tc hMerge="1"/>
                <a:tc hMerge="1"/>
                <a:tc hMerge="1"/>
              </a:tr>
              <a:tr h="409200">
                <a:tc>
                  <a:txBody>
                    <a:bodyPr/>
                    <a:lstStyle/>
                    <a:p>
                      <a:pPr indent="0" lvl="0" marL="0" rtl="0" algn="ctr">
                        <a:lnSpc>
                          <a:spcPct val="115000"/>
                        </a:lnSpc>
                        <a:spcBef>
                          <a:spcPts val="0"/>
                        </a:spcBef>
                        <a:spcAft>
                          <a:spcPts val="0"/>
                        </a:spcAft>
                        <a:buNone/>
                      </a:pPr>
                      <a:r>
                        <a:t/>
                      </a:r>
                      <a:endParaRPr b="1" sz="1200">
                        <a:solidFill>
                          <a:srgbClr val="000000"/>
                        </a:solidFill>
                        <a:latin typeface="Calibri"/>
                        <a:ea typeface="Calibri"/>
                        <a:cs typeface="Calibri"/>
                        <a:sym typeface="Calibri"/>
                      </a:endParaRPr>
                    </a:p>
                  </a:txBody>
                  <a:tcPr marT="0" marB="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DE9D8"/>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DE9D8"/>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DE9D8"/>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DE9D8"/>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DE9D8"/>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DE9D8"/>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DE9D8"/>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DE9D8"/>
                    </a:solidFill>
                  </a:tcPr>
                </a:tc>
                <a:tc>
                  <a:txBody>
                    <a:bodyPr/>
                    <a:lstStyle/>
                    <a:p>
                      <a:pPr indent="0" lvl="0" marL="0" rtl="0" algn="ctr">
                        <a:lnSpc>
                          <a:spcPct val="115000"/>
                        </a:lnSpc>
                        <a:spcBef>
                          <a:spcPts val="0"/>
                        </a:spcBef>
                        <a:spcAft>
                          <a:spcPts val="0"/>
                        </a:spcAft>
                        <a:buNone/>
                      </a:pPr>
                      <a:r>
                        <a:rPr lang="en" sz="1200">
                          <a:latin typeface="Calibri"/>
                          <a:ea typeface="Calibri"/>
                          <a:cs typeface="Calibri"/>
                          <a:sym typeface="Calibri"/>
                        </a:rPr>
                        <a:t> </a:t>
                      </a:r>
                      <a:endParaRPr sz="1200">
                        <a:latin typeface="Calibri"/>
                        <a:ea typeface="Calibri"/>
                        <a:cs typeface="Calibri"/>
                        <a:sym typeface="Calibri"/>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43" name="Shape 343"/>
        <p:cNvGrpSpPr/>
        <p:nvPr/>
      </p:nvGrpSpPr>
      <p:grpSpPr>
        <a:xfrm>
          <a:off x="0" y="0"/>
          <a:ext cx="0" cy="0"/>
          <a:chOff x="0" y="0"/>
          <a:chExt cx="0" cy="0"/>
        </a:xfrm>
      </p:grpSpPr>
      <p:sp>
        <p:nvSpPr>
          <p:cNvPr id="344" name="Google Shape;344;p27"/>
          <p:cNvSpPr txBox="1"/>
          <p:nvPr>
            <p:ph idx="12" type="sldNum"/>
          </p:nvPr>
        </p:nvSpPr>
        <p:spPr>
          <a:xfrm>
            <a:off x="8421109" y="4678676"/>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345" name="Google Shape;345;p27"/>
          <p:cNvSpPr txBox="1"/>
          <p:nvPr/>
        </p:nvSpPr>
        <p:spPr>
          <a:xfrm>
            <a:off x="502225" y="125450"/>
            <a:ext cx="2506800" cy="457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FFFFFF"/>
                </a:solidFill>
                <a:latin typeface="Righteous"/>
                <a:ea typeface="Righteous"/>
                <a:cs typeface="Righteous"/>
                <a:sym typeface="Righteous"/>
              </a:rPr>
              <a:t>Ymarfer Cyfenwid</a:t>
            </a:r>
            <a:endParaRPr>
              <a:solidFill>
                <a:srgbClr val="FFFFFF"/>
              </a:solidFill>
              <a:latin typeface="Righteous"/>
              <a:ea typeface="Righteous"/>
              <a:cs typeface="Righteous"/>
              <a:sym typeface="Righteous"/>
            </a:endParaRPr>
          </a:p>
        </p:txBody>
      </p:sp>
      <p:sp>
        <p:nvSpPr>
          <p:cNvPr id="346" name="Google Shape;346;p27"/>
          <p:cNvSpPr txBox="1"/>
          <p:nvPr/>
        </p:nvSpPr>
        <p:spPr>
          <a:xfrm>
            <a:off x="144350" y="820775"/>
            <a:ext cx="2024100" cy="1754700"/>
          </a:xfrm>
          <a:prstGeom prst="rect">
            <a:avLst/>
          </a:prstGeom>
          <a:solidFill>
            <a:srgbClr val="FFFFFF"/>
          </a:solidFill>
          <a:ln cap="flat" cmpd="sng" w="28575">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a:latin typeface="Righteous"/>
                <a:ea typeface="Righteous"/>
                <a:cs typeface="Righteous"/>
                <a:sym typeface="Righteous"/>
              </a:rPr>
              <a:t>Defnyddiwch y pennynau i ddangos yr atebion i’r cwestiynnau yma mewn Degaidd</a:t>
            </a:r>
            <a:endParaRPr>
              <a:latin typeface="Righteous"/>
              <a:ea typeface="Righteous"/>
              <a:cs typeface="Righteous"/>
              <a:sym typeface="Righteous"/>
            </a:endParaRPr>
          </a:p>
        </p:txBody>
      </p:sp>
      <p:graphicFrame>
        <p:nvGraphicFramePr>
          <p:cNvPr id="347" name="Google Shape;347;p27"/>
          <p:cNvGraphicFramePr/>
          <p:nvPr/>
        </p:nvGraphicFramePr>
        <p:xfrm>
          <a:off x="2298625" y="345313"/>
          <a:ext cx="3000000" cy="3000000"/>
        </p:xfrm>
        <a:graphic>
          <a:graphicData uri="http://schemas.openxmlformats.org/drawingml/2006/table">
            <a:tbl>
              <a:tblPr bandRow="1" firstCol="1" firstRow="1">
                <a:noFill/>
                <a:tableStyleId>{ACB35B1C-EE8B-4B85-85F6-2E87D7E4FDF6}</a:tableStyleId>
              </a:tblPr>
              <a:tblGrid>
                <a:gridCol w="1848550"/>
                <a:gridCol w="536075"/>
                <a:gridCol w="443650"/>
                <a:gridCol w="480625"/>
                <a:gridCol w="388200"/>
                <a:gridCol w="382850"/>
                <a:gridCol w="443650"/>
                <a:gridCol w="443650"/>
                <a:gridCol w="443650"/>
                <a:gridCol w="1293975"/>
              </a:tblGrid>
              <a:tr h="469150">
                <a:tc>
                  <a:txBody>
                    <a:bodyPr/>
                    <a:lstStyle/>
                    <a:p>
                      <a:pPr indent="0" lvl="0" marL="0" rtl="0" algn="ctr">
                        <a:lnSpc>
                          <a:spcPct val="115000"/>
                        </a:lnSpc>
                        <a:spcBef>
                          <a:spcPts val="0"/>
                        </a:spcBef>
                        <a:spcAft>
                          <a:spcPts val="0"/>
                        </a:spcAft>
                        <a:buNone/>
                      </a:pPr>
                      <a:r>
                        <a:t/>
                      </a:r>
                      <a:endParaRPr b="1" sz="1200">
                        <a:solidFill>
                          <a:srgbClr val="000000"/>
                        </a:solidFill>
                        <a:latin typeface="Trebuchet MS"/>
                        <a:ea typeface="Trebuchet MS"/>
                        <a:cs typeface="Trebuchet MS"/>
                        <a:sym typeface="Trebuchet MS"/>
                      </a:endParaRPr>
                    </a:p>
                  </a:txBody>
                  <a:tcPr marT="0" marB="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rPr b="1" lang="en" sz="1200">
                          <a:solidFill>
                            <a:srgbClr val="000000"/>
                          </a:solidFill>
                          <a:latin typeface="Trebuchet MS"/>
                          <a:ea typeface="Trebuchet MS"/>
                          <a:cs typeface="Trebuchet MS"/>
                          <a:sym typeface="Trebuchet MS"/>
                        </a:rPr>
                        <a:t>128</a:t>
                      </a:r>
                      <a:endParaRPr b="1" sz="1200">
                        <a:solidFill>
                          <a:srgbClr val="000000"/>
                        </a:solidFill>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rPr b="1" lang="en" sz="1200">
                          <a:solidFill>
                            <a:srgbClr val="000000"/>
                          </a:solidFill>
                          <a:latin typeface="Trebuchet MS"/>
                          <a:ea typeface="Trebuchet MS"/>
                          <a:cs typeface="Trebuchet MS"/>
                          <a:sym typeface="Trebuchet MS"/>
                        </a:rPr>
                        <a:t>64</a:t>
                      </a:r>
                      <a:endParaRPr b="1" sz="1200">
                        <a:solidFill>
                          <a:srgbClr val="000000"/>
                        </a:solidFill>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rPr b="1" lang="en" sz="1200">
                          <a:solidFill>
                            <a:srgbClr val="000000"/>
                          </a:solidFill>
                          <a:latin typeface="Trebuchet MS"/>
                          <a:ea typeface="Trebuchet MS"/>
                          <a:cs typeface="Trebuchet MS"/>
                          <a:sym typeface="Trebuchet MS"/>
                        </a:rPr>
                        <a:t>32</a:t>
                      </a:r>
                      <a:endParaRPr b="1" sz="1200">
                        <a:solidFill>
                          <a:srgbClr val="000000"/>
                        </a:solidFill>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rPr b="1" lang="en" sz="1200">
                          <a:solidFill>
                            <a:srgbClr val="000000"/>
                          </a:solidFill>
                          <a:latin typeface="Trebuchet MS"/>
                          <a:ea typeface="Trebuchet MS"/>
                          <a:cs typeface="Trebuchet MS"/>
                          <a:sym typeface="Trebuchet MS"/>
                        </a:rPr>
                        <a:t>16</a:t>
                      </a:r>
                      <a:endParaRPr b="1" sz="1200">
                        <a:solidFill>
                          <a:srgbClr val="000000"/>
                        </a:solidFill>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rPr b="1" lang="en" sz="1200">
                          <a:solidFill>
                            <a:srgbClr val="000000"/>
                          </a:solidFill>
                          <a:latin typeface="Trebuchet MS"/>
                          <a:ea typeface="Trebuchet MS"/>
                          <a:cs typeface="Trebuchet MS"/>
                          <a:sym typeface="Trebuchet MS"/>
                        </a:rPr>
                        <a:t>8</a:t>
                      </a:r>
                      <a:endParaRPr b="1" sz="1200">
                        <a:solidFill>
                          <a:srgbClr val="000000"/>
                        </a:solidFill>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rPr b="1" lang="en" sz="1200">
                          <a:solidFill>
                            <a:srgbClr val="000000"/>
                          </a:solidFill>
                          <a:latin typeface="Trebuchet MS"/>
                          <a:ea typeface="Trebuchet MS"/>
                          <a:cs typeface="Trebuchet MS"/>
                          <a:sym typeface="Trebuchet MS"/>
                        </a:rPr>
                        <a:t>4</a:t>
                      </a:r>
                      <a:endParaRPr b="1" sz="1200">
                        <a:solidFill>
                          <a:srgbClr val="000000"/>
                        </a:solidFill>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rPr b="1" lang="en" sz="1200">
                          <a:solidFill>
                            <a:srgbClr val="000000"/>
                          </a:solidFill>
                          <a:latin typeface="Trebuchet MS"/>
                          <a:ea typeface="Trebuchet MS"/>
                          <a:cs typeface="Trebuchet MS"/>
                          <a:sym typeface="Trebuchet MS"/>
                        </a:rPr>
                        <a:t>2</a:t>
                      </a:r>
                      <a:endParaRPr b="1" sz="1200">
                        <a:solidFill>
                          <a:srgbClr val="000000"/>
                        </a:solidFill>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rPr b="1" lang="en" sz="1200">
                          <a:solidFill>
                            <a:srgbClr val="000000"/>
                          </a:solidFill>
                          <a:latin typeface="Trebuchet MS"/>
                          <a:ea typeface="Trebuchet MS"/>
                          <a:cs typeface="Trebuchet MS"/>
                          <a:sym typeface="Trebuchet MS"/>
                        </a:rPr>
                        <a:t>1</a:t>
                      </a:r>
                      <a:endParaRPr b="1" sz="1200">
                        <a:solidFill>
                          <a:srgbClr val="000000"/>
                        </a:solidFill>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t/>
                      </a:r>
                      <a:endParaRPr b="1" sz="1200">
                        <a:solidFill>
                          <a:srgbClr val="000000"/>
                        </a:solidFill>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r>
              <a:tr h="302325">
                <a:tc gridSpan="10">
                  <a:txBody>
                    <a:bodyPr/>
                    <a:lstStyle/>
                    <a:p>
                      <a:pPr indent="0" lvl="0" marL="0" rtl="0" algn="l">
                        <a:lnSpc>
                          <a:spcPct val="115000"/>
                        </a:lnSpc>
                        <a:spcBef>
                          <a:spcPts val="0"/>
                        </a:spcBef>
                        <a:spcAft>
                          <a:spcPts val="0"/>
                        </a:spcAft>
                        <a:buNone/>
                      </a:pPr>
                      <a:r>
                        <a:rPr b="1" lang="en" sz="1200">
                          <a:solidFill>
                            <a:srgbClr val="000000"/>
                          </a:solidFill>
                          <a:latin typeface="Trebuchet MS"/>
                          <a:ea typeface="Trebuchet MS"/>
                          <a:cs typeface="Trebuchet MS"/>
                          <a:sym typeface="Trebuchet MS"/>
                        </a:rPr>
                        <a:t>1. Dros 110010% or pobl yn y byd byth wedi ffonio rhywun neu wedi cael eu ffonio</a:t>
                      </a:r>
                      <a:endParaRPr b="1" sz="1200">
                        <a:solidFill>
                          <a:srgbClr val="000000"/>
                        </a:solidFill>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hMerge="1"/>
                <a:tc hMerge="1"/>
                <a:tc hMerge="1"/>
                <a:tc hMerge="1"/>
                <a:tc hMerge="1"/>
                <a:tc hMerge="1"/>
                <a:tc hMerge="1"/>
                <a:tc hMerge="1"/>
                <a:tc hMerge="1"/>
              </a:tr>
              <a:tr h="448300">
                <a:tc>
                  <a:txBody>
                    <a:bodyPr/>
                    <a:lstStyle/>
                    <a:p>
                      <a:pPr indent="0" lvl="0" marL="0" rtl="0" algn="ctr">
                        <a:lnSpc>
                          <a:spcPct val="115000"/>
                        </a:lnSpc>
                        <a:spcBef>
                          <a:spcPts val="0"/>
                        </a:spcBef>
                        <a:spcAft>
                          <a:spcPts val="0"/>
                        </a:spcAft>
                        <a:buNone/>
                      </a:pPr>
                      <a:r>
                        <a:t/>
                      </a:r>
                      <a:endParaRPr b="1" sz="1200">
                        <a:solidFill>
                          <a:srgbClr val="000000"/>
                        </a:solidFill>
                        <a:latin typeface="Trebuchet MS"/>
                        <a:ea typeface="Trebuchet MS"/>
                        <a:cs typeface="Trebuchet MS"/>
                        <a:sym typeface="Trebuchet MS"/>
                      </a:endParaRPr>
                    </a:p>
                  </a:txBody>
                  <a:tcPr marT="0" marB="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C5D8F1"/>
                    </a:solidFill>
                  </a:tcPr>
                </a:tc>
                <a:tc>
                  <a:txBody>
                    <a:bodyPr/>
                    <a:lstStyle/>
                    <a:p>
                      <a:pPr indent="0" lvl="0" marL="0" rtl="0" algn="ctr">
                        <a:lnSpc>
                          <a:spcPct val="115000"/>
                        </a:lnSpc>
                        <a:spcBef>
                          <a:spcPts val="0"/>
                        </a:spcBef>
                        <a:spcAft>
                          <a:spcPts val="0"/>
                        </a:spcAft>
                        <a:buNone/>
                      </a:pPr>
                      <a:r>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C5D8F1"/>
                    </a:solidFill>
                  </a:tcPr>
                </a:tc>
                <a:tc>
                  <a:txBody>
                    <a:bodyPr/>
                    <a:lstStyle/>
                    <a:p>
                      <a:pPr indent="0" lvl="0" marL="0" rtl="0" algn="ctr">
                        <a:lnSpc>
                          <a:spcPct val="115000"/>
                        </a:lnSpc>
                        <a:spcBef>
                          <a:spcPts val="0"/>
                        </a:spcBef>
                        <a:spcAft>
                          <a:spcPts val="0"/>
                        </a:spcAft>
                        <a:buNone/>
                      </a:pPr>
                      <a:r>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C5D8F1"/>
                    </a:solidFill>
                  </a:tcPr>
                </a:tc>
                <a:tc>
                  <a:txBody>
                    <a:bodyPr/>
                    <a:lstStyle/>
                    <a:p>
                      <a:pPr indent="0" lvl="0" marL="0" rtl="0" algn="l">
                        <a:spcBef>
                          <a:spcPts val="0"/>
                        </a:spcBef>
                        <a:spcAft>
                          <a:spcPts val="0"/>
                        </a:spcAft>
                        <a:buNone/>
                      </a:pPr>
                      <a:r>
                        <a:t/>
                      </a:r>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C5D8F1"/>
                    </a:solidFill>
                  </a:tcPr>
                </a:tc>
                <a:tc>
                  <a:txBody>
                    <a:bodyPr/>
                    <a:lstStyle/>
                    <a:p>
                      <a:pPr indent="0" lvl="0" marL="0" rtl="0" algn="l">
                        <a:spcBef>
                          <a:spcPts val="0"/>
                        </a:spcBef>
                        <a:spcAft>
                          <a:spcPts val="0"/>
                        </a:spcAft>
                        <a:buNone/>
                      </a:pPr>
                      <a:r>
                        <a:t/>
                      </a:r>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C5D8F1"/>
                    </a:solidFill>
                  </a:tcPr>
                </a:tc>
                <a:tc>
                  <a:txBody>
                    <a:bodyPr/>
                    <a:lstStyle/>
                    <a:p>
                      <a:pPr indent="0" lvl="0" marL="0" rtl="0" algn="l">
                        <a:spcBef>
                          <a:spcPts val="0"/>
                        </a:spcBef>
                        <a:spcAft>
                          <a:spcPts val="0"/>
                        </a:spcAft>
                        <a:buNone/>
                      </a:pPr>
                      <a:r>
                        <a:t/>
                      </a:r>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C5D8F1"/>
                    </a:solidFill>
                  </a:tcPr>
                </a:tc>
                <a:tc>
                  <a:txBody>
                    <a:bodyPr/>
                    <a:lstStyle/>
                    <a:p>
                      <a:pPr indent="0" lvl="0" marL="0" rtl="0" algn="l">
                        <a:spcBef>
                          <a:spcPts val="0"/>
                        </a:spcBef>
                        <a:spcAft>
                          <a:spcPts val="0"/>
                        </a:spcAft>
                        <a:buNone/>
                      </a:pPr>
                      <a:r>
                        <a:t/>
                      </a:r>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C5D8F1"/>
                    </a:solidFill>
                  </a:tcPr>
                </a:tc>
                <a:tc>
                  <a:txBody>
                    <a:bodyPr/>
                    <a:lstStyle/>
                    <a:p>
                      <a:pPr indent="0" lvl="0" marL="0" rtl="0" algn="l">
                        <a:spcBef>
                          <a:spcPts val="0"/>
                        </a:spcBef>
                        <a:spcAft>
                          <a:spcPts val="0"/>
                        </a:spcAft>
                        <a:buNone/>
                      </a:pPr>
                      <a:r>
                        <a:t/>
                      </a:r>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C5D8F1"/>
                    </a:solidFill>
                  </a:tcPr>
                </a:tc>
                <a:tc>
                  <a:txBody>
                    <a:bodyPr/>
                    <a:lstStyle/>
                    <a:p>
                      <a:pPr indent="0" lvl="0" marL="0" rtl="0" algn="ctr">
                        <a:lnSpc>
                          <a:spcPct val="115000"/>
                        </a:lnSpc>
                        <a:spcBef>
                          <a:spcPts val="0"/>
                        </a:spcBef>
                        <a:spcAft>
                          <a:spcPts val="0"/>
                        </a:spcAft>
                        <a:buNone/>
                      </a:pPr>
                      <a:r>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r>
              <a:tr h="302325">
                <a:tc gridSpan="10">
                  <a:txBody>
                    <a:bodyPr/>
                    <a:lstStyle/>
                    <a:p>
                      <a:pPr indent="0" lvl="0" marL="0" rtl="0" algn="l">
                        <a:lnSpc>
                          <a:spcPct val="115000"/>
                        </a:lnSpc>
                        <a:spcBef>
                          <a:spcPts val="0"/>
                        </a:spcBef>
                        <a:spcAft>
                          <a:spcPts val="0"/>
                        </a:spcAft>
                        <a:buNone/>
                      </a:pPr>
                      <a:r>
                        <a:rPr b="1" lang="en" sz="1200">
                          <a:solidFill>
                            <a:srgbClr val="000000"/>
                          </a:solidFill>
                          <a:latin typeface="Trebuchet MS"/>
                          <a:ea typeface="Trebuchet MS"/>
                          <a:cs typeface="Trebuchet MS"/>
                          <a:sym typeface="Trebuchet MS"/>
                        </a:rPr>
                        <a:t>2. Mae gorila yn cysgu mor gymaint a 1110 oriau mewn diwrnod</a:t>
                      </a:r>
                      <a:endParaRPr b="1" sz="1200">
                        <a:solidFill>
                          <a:srgbClr val="000000"/>
                        </a:solidFill>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hMerge="1"/>
                <a:tc hMerge="1"/>
                <a:tc hMerge="1"/>
                <a:tc hMerge="1"/>
                <a:tc hMerge="1"/>
                <a:tc hMerge="1"/>
                <a:tc hMerge="1"/>
                <a:tc hMerge="1"/>
                <a:tc hMerge="1"/>
              </a:tr>
              <a:tr h="406600">
                <a:tc>
                  <a:txBody>
                    <a:bodyPr/>
                    <a:lstStyle/>
                    <a:p>
                      <a:pPr indent="0" lvl="0" marL="0" rtl="0" algn="ctr">
                        <a:lnSpc>
                          <a:spcPct val="115000"/>
                        </a:lnSpc>
                        <a:spcBef>
                          <a:spcPts val="0"/>
                        </a:spcBef>
                        <a:spcAft>
                          <a:spcPts val="0"/>
                        </a:spcAft>
                        <a:buNone/>
                      </a:pPr>
                      <a:r>
                        <a:t/>
                      </a:r>
                      <a:endParaRPr b="1" sz="1200">
                        <a:solidFill>
                          <a:srgbClr val="000000"/>
                        </a:solidFill>
                        <a:latin typeface="Trebuchet MS"/>
                        <a:ea typeface="Trebuchet MS"/>
                        <a:cs typeface="Trebuchet MS"/>
                        <a:sym typeface="Trebuchet MS"/>
                      </a:endParaRPr>
                    </a:p>
                  </a:txBody>
                  <a:tcPr marT="0" marB="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2DADA"/>
                    </a:solidFill>
                  </a:tcPr>
                </a:tc>
                <a:tc>
                  <a:txBody>
                    <a:bodyPr/>
                    <a:lstStyle/>
                    <a:p>
                      <a:pPr indent="0" lvl="0" marL="0" rtl="0" algn="ctr">
                        <a:lnSpc>
                          <a:spcPct val="115000"/>
                        </a:lnSpc>
                        <a:spcBef>
                          <a:spcPts val="0"/>
                        </a:spcBef>
                        <a:spcAft>
                          <a:spcPts val="0"/>
                        </a:spcAft>
                        <a:buNone/>
                      </a:pPr>
                      <a:r>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2DADA"/>
                    </a:solidFill>
                  </a:tcPr>
                </a:tc>
                <a:tc>
                  <a:txBody>
                    <a:bodyPr/>
                    <a:lstStyle/>
                    <a:p>
                      <a:pPr indent="0" lvl="0" marL="0" rtl="0" algn="ctr">
                        <a:lnSpc>
                          <a:spcPct val="115000"/>
                        </a:lnSpc>
                        <a:spcBef>
                          <a:spcPts val="0"/>
                        </a:spcBef>
                        <a:spcAft>
                          <a:spcPts val="0"/>
                        </a:spcAft>
                        <a:buNone/>
                      </a:pPr>
                      <a:r>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2DADA"/>
                    </a:solidFill>
                  </a:tcPr>
                </a:tc>
                <a:tc>
                  <a:txBody>
                    <a:bodyPr/>
                    <a:lstStyle/>
                    <a:p>
                      <a:pPr indent="0" lvl="0" marL="0" rtl="0" algn="ctr">
                        <a:lnSpc>
                          <a:spcPct val="115000"/>
                        </a:lnSpc>
                        <a:spcBef>
                          <a:spcPts val="0"/>
                        </a:spcBef>
                        <a:spcAft>
                          <a:spcPts val="0"/>
                        </a:spcAft>
                        <a:buNone/>
                      </a:pPr>
                      <a:r>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2DADA"/>
                    </a:solidFill>
                  </a:tcPr>
                </a:tc>
                <a:tc>
                  <a:txBody>
                    <a:bodyPr/>
                    <a:lstStyle/>
                    <a:p>
                      <a:pPr indent="0" lvl="0" marL="0" rtl="0" algn="ctr">
                        <a:lnSpc>
                          <a:spcPct val="115000"/>
                        </a:lnSpc>
                        <a:spcBef>
                          <a:spcPts val="0"/>
                        </a:spcBef>
                        <a:spcAft>
                          <a:spcPts val="0"/>
                        </a:spcAft>
                        <a:buNone/>
                      </a:pPr>
                      <a:r>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2DADA"/>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2DADA"/>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2DADA"/>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2DADA"/>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r>
              <a:tr h="297125">
                <a:tc gridSpan="10">
                  <a:txBody>
                    <a:bodyPr/>
                    <a:lstStyle/>
                    <a:p>
                      <a:pPr indent="0" lvl="0" marL="0" rtl="0" algn="l">
                        <a:spcBef>
                          <a:spcPts val="0"/>
                        </a:spcBef>
                        <a:spcAft>
                          <a:spcPts val="0"/>
                        </a:spcAft>
                        <a:buNone/>
                      </a:pPr>
                      <a:r>
                        <a:rPr b="1" lang="en" sz="1200">
                          <a:solidFill>
                            <a:srgbClr val="000000"/>
                          </a:solidFill>
                          <a:latin typeface="Trebuchet MS"/>
                          <a:ea typeface="Trebuchet MS"/>
                          <a:cs typeface="Trebuchet MS"/>
                          <a:sym typeface="Trebuchet MS"/>
                        </a:rPr>
                        <a:t>3. Mae ceffylau benywaidd yn cael (i)100100 o dannedd, mae ceffylau gwrywaidd yn cael (ii)101000</a:t>
                      </a:r>
                      <a:endParaRPr b="1" sz="1200">
                        <a:solidFill>
                          <a:srgbClr val="000000"/>
                        </a:solidFill>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hMerge="1"/>
                <a:tc hMerge="1"/>
                <a:tc hMerge="1"/>
                <a:tc hMerge="1"/>
                <a:tc hMerge="1"/>
                <a:tc hMerge="1"/>
                <a:tc hMerge="1"/>
                <a:tc hMerge="1"/>
                <a:tc hMerge="1"/>
              </a:tr>
              <a:tr h="281475">
                <a:tc>
                  <a:txBody>
                    <a:bodyPr/>
                    <a:lstStyle/>
                    <a:p>
                      <a:pPr indent="0" lvl="0" marL="0" rtl="0" algn="ctr">
                        <a:lnSpc>
                          <a:spcPct val="115000"/>
                        </a:lnSpc>
                        <a:spcBef>
                          <a:spcPts val="0"/>
                        </a:spcBef>
                        <a:spcAft>
                          <a:spcPts val="0"/>
                        </a:spcAft>
                        <a:buNone/>
                      </a:pPr>
                      <a:r>
                        <a:rPr b="1" lang="en" sz="1200">
                          <a:solidFill>
                            <a:srgbClr val="000000"/>
                          </a:solidFill>
                          <a:latin typeface="Trebuchet MS"/>
                          <a:ea typeface="Trebuchet MS"/>
                          <a:cs typeface="Trebuchet MS"/>
                          <a:sym typeface="Trebuchet MS"/>
                        </a:rPr>
                        <a:t>i</a:t>
                      </a:r>
                      <a:endParaRPr b="1" sz="1200">
                        <a:solidFill>
                          <a:srgbClr val="000000"/>
                        </a:solidFill>
                        <a:latin typeface="Trebuchet MS"/>
                        <a:ea typeface="Trebuchet MS"/>
                        <a:cs typeface="Trebuchet MS"/>
                        <a:sym typeface="Trebuchet MS"/>
                      </a:endParaRPr>
                    </a:p>
                  </a:txBody>
                  <a:tcPr marT="0" marB="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AF1DD"/>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AF1DD"/>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AF1DD"/>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AF1DD"/>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AF1DD"/>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AF1DD"/>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AF1DD"/>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AF1DD"/>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r>
              <a:tr h="250200">
                <a:tc>
                  <a:txBody>
                    <a:bodyPr/>
                    <a:lstStyle/>
                    <a:p>
                      <a:pPr indent="0" lvl="0" marL="0" rtl="0" algn="ctr">
                        <a:lnSpc>
                          <a:spcPct val="115000"/>
                        </a:lnSpc>
                        <a:spcBef>
                          <a:spcPts val="0"/>
                        </a:spcBef>
                        <a:spcAft>
                          <a:spcPts val="0"/>
                        </a:spcAft>
                        <a:buNone/>
                      </a:pPr>
                      <a:r>
                        <a:rPr b="1" lang="en" sz="1200">
                          <a:solidFill>
                            <a:srgbClr val="000000"/>
                          </a:solidFill>
                          <a:latin typeface="Trebuchet MS"/>
                          <a:ea typeface="Trebuchet MS"/>
                          <a:cs typeface="Trebuchet MS"/>
                          <a:sym typeface="Trebuchet MS"/>
                        </a:rPr>
                        <a:t>ii</a:t>
                      </a:r>
                      <a:endParaRPr b="1" sz="1200">
                        <a:solidFill>
                          <a:srgbClr val="000000"/>
                        </a:solidFill>
                        <a:latin typeface="Trebuchet MS"/>
                        <a:ea typeface="Trebuchet MS"/>
                        <a:cs typeface="Trebuchet MS"/>
                        <a:sym typeface="Trebuchet MS"/>
                      </a:endParaRPr>
                    </a:p>
                  </a:txBody>
                  <a:tcPr marT="0" marB="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AF1DD"/>
                    </a:solidFill>
                  </a:tcPr>
                </a:tc>
                <a:tc>
                  <a:txBody>
                    <a:bodyPr/>
                    <a:lstStyle/>
                    <a:p>
                      <a:pPr indent="0" lvl="0" marL="0" rtl="0" algn="ctr">
                        <a:lnSpc>
                          <a:spcPct val="115000"/>
                        </a:lnSpc>
                        <a:spcBef>
                          <a:spcPts val="0"/>
                        </a:spcBef>
                        <a:spcAft>
                          <a:spcPts val="0"/>
                        </a:spcAft>
                        <a:buNone/>
                      </a:pPr>
                      <a:r>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AF1DD"/>
                    </a:solidFill>
                  </a:tcPr>
                </a:tc>
                <a:tc>
                  <a:txBody>
                    <a:bodyPr/>
                    <a:lstStyle/>
                    <a:p>
                      <a:pPr indent="0" lvl="0" marL="0" rtl="0" algn="ctr">
                        <a:lnSpc>
                          <a:spcPct val="115000"/>
                        </a:lnSpc>
                        <a:spcBef>
                          <a:spcPts val="0"/>
                        </a:spcBef>
                        <a:spcAft>
                          <a:spcPts val="0"/>
                        </a:spcAft>
                        <a:buNone/>
                      </a:pPr>
                      <a:r>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AF1DD"/>
                    </a:solidFill>
                  </a:tcPr>
                </a:tc>
                <a:tc>
                  <a:txBody>
                    <a:bodyPr/>
                    <a:lstStyle/>
                    <a:p>
                      <a:pPr indent="0" lvl="0" marL="0" rtl="0" algn="ctr">
                        <a:lnSpc>
                          <a:spcPct val="115000"/>
                        </a:lnSpc>
                        <a:spcBef>
                          <a:spcPts val="0"/>
                        </a:spcBef>
                        <a:spcAft>
                          <a:spcPts val="0"/>
                        </a:spcAft>
                        <a:buNone/>
                      </a:pPr>
                      <a:r>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AF1DD"/>
                    </a:solidFill>
                  </a:tcPr>
                </a:tc>
                <a:tc>
                  <a:txBody>
                    <a:bodyPr/>
                    <a:lstStyle/>
                    <a:p>
                      <a:pPr indent="0" lvl="0" marL="0" rtl="0" algn="ctr">
                        <a:lnSpc>
                          <a:spcPct val="115000"/>
                        </a:lnSpc>
                        <a:spcBef>
                          <a:spcPts val="0"/>
                        </a:spcBef>
                        <a:spcAft>
                          <a:spcPts val="0"/>
                        </a:spcAft>
                        <a:buNone/>
                      </a:pPr>
                      <a:r>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AF1DD"/>
                    </a:solidFill>
                  </a:tcPr>
                </a:tc>
                <a:tc>
                  <a:txBody>
                    <a:bodyPr/>
                    <a:lstStyle/>
                    <a:p>
                      <a:pPr indent="0" lvl="0" marL="0" rtl="0" algn="ctr">
                        <a:lnSpc>
                          <a:spcPct val="115000"/>
                        </a:lnSpc>
                        <a:spcBef>
                          <a:spcPts val="0"/>
                        </a:spcBef>
                        <a:spcAft>
                          <a:spcPts val="0"/>
                        </a:spcAft>
                        <a:buNone/>
                      </a:pPr>
                      <a:r>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AF1DD"/>
                    </a:solidFill>
                  </a:tcPr>
                </a:tc>
                <a:tc>
                  <a:txBody>
                    <a:bodyPr/>
                    <a:lstStyle/>
                    <a:p>
                      <a:pPr indent="0" lvl="0" marL="0" rtl="0" algn="ctr">
                        <a:lnSpc>
                          <a:spcPct val="115000"/>
                        </a:lnSpc>
                        <a:spcBef>
                          <a:spcPts val="0"/>
                        </a:spcBef>
                        <a:spcAft>
                          <a:spcPts val="0"/>
                        </a:spcAft>
                        <a:buNone/>
                      </a:pPr>
                      <a:r>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AF1DD"/>
                    </a:solidFill>
                  </a:tcPr>
                </a:tc>
                <a:tc>
                  <a:txBody>
                    <a:bodyPr/>
                    <a:lstStyle/>
                    <a:p>
                      <a:pPr indent="0" lvl="0" marL="0" rtl="0" algn="ctr">
                        <a:lnSpc>
                          <a:spcPct val="115000"/>
                        </a:lnSpc>
                        <a:spcBef>
                          <a:spcPts val="0"/>
                        </a:spcBef>
                        <a:spcAft>
                          <a:spcPts val="0"/>
                        </a:spcAft>
                        <a:buNone/>
                      </a:pPr>
                      <a:r>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AF1DD"/>
                    </a:solidFill>
                  </a:tcPr>
                </a:tc>
                <a:tc>
                  <a:txBody>
                    <a:bodyPr/>
                    <a:lstStyle/>
                    <a:p>
                      <a:pPr indent="0" lvl="0" marL="0" rtl="0" algn="ctr">
                        <a:lnSpc>
                          <a:spcPct val="115000"/>
                        </a:lnSpc>
                        <a:spcBef>
                          <a:spcPts val="0"/>
                        </a:spcBef>
                        <a:spcAft>
                          <a:spcPts val="0"/>
                        </a:spcAft>
                        <a:buNone/>
                      </a:pPr>
                      <a:r>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r>
              <a:tr h="344050">
                <a:tc gridSpan="10">
                  <a:txBody>
                    <a:bodyPr/>
                    <a:lstStyle/>
                    <a:p>
                      <a:pPr indent="0" lvl="0" marL="0" rtl="0" algn="l">
                        <a:lnSpc>
                          <a:spcPct val="115000"/>
                        </a:lnSpc>
                        <a:spcBef>
                          <a:spcPts val="0"/>
                        </a:spcBef>
                        <a:spcAft>
                          <a:spcPts val="0"/>
                        </a:spcAft>
                        <a:buNone/>
                      </a:pPr>
                      <a:r>
                        <a:rPr b="1" lang="en" sz="1200">
                          <a:solidFill>
                            <a:srgbClr val="000000"/>
                          </a:solidFill>
                          <a:latin typeface="Trebuchet MS"/>
                          <a:ea typeface="Trebuchet MS"/>
                          <a:cs typeface="Trebuchet MS"/>
                          <a:sym typeface="Trebuchet MS"/>
                        </a:rPr>
                        <a:t>4. Ar gyfartaledd (On average), mae 1100 o babanod newydd yn cael eu rhoi i rhieni anghywir yn dyddiol</a:t>
                      </a:r>
                      <a:endParaRPr b="1" sz="1200">
                        <a:solidFill>
                          <a:srgbClr val="000000"/>
                        </a:solidFill>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hMerge="1"/>
                <a:tc hMerge="1"/>
                <a:tc hMerge="1"/>
                <a:tc hMerge="1"/>
                <a:tc hMerge="1"/>
                <a:tc hMerge="1"/>
                <a:tc hMerge="1"/>
                <a:tc hMerge="1"/>
                <a:tc hMerge="1"/>
              </a:tr>
              <a:tr h="385750">
                <a:tc>
                  <a:txBody>
                    <a:bodyPr/>
                    <a:lstStyle/>
                    <a:p>
                      <a:pPr indent="0" lvl="0" marL="0" rtl="0" algn="ctr">
                        <a:lnSpc>
                          <a:spcPct val="115000"/>
                        </a:lnSpc>
                        <a:spcBef>
                          <a:spcPts val="0"/>
                        </a:spcBef>
                        <a:spcAft>
                          <a:spcPts val="0"/>
                        </a:spcAft>
                        <a:buNone/>
                      </a:pPr>
                      <a:r>
                        <a:t/>
                      </a:r>
                      <a:endParaRPr b="1" sz="1200">
                        <a:solidFill>
                          <a:srgbClr val="000000"/>
                        </a:solidFill>
                        <a:latin typeface="Trebuchet MS"/>
                        <a:ea typeface="Trebuchet MS"/>
                        <a:cs typeface="Trebuchet MS"/>
                        <a:sym typeface="Trebuchet MS"/>
                      </a:endParaRPr>
                    </a:p>
                  </a:txBody>
                  <a:tcPr marT="0" marB="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CC"/>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CC"/>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CC"/>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CC"/>
                    </a:solidFill>
                  </a:tcPr>
                </a:tc>
                <a:tc>
                  <a:txBody>
                    <a:bodyPr/>
                    <a:lstStyle/>
                    <a:p>
                      <a:pPr indent="0" lvl="0" marL="0" rtl="0" algn="ctr">
                        <a:lnSpc>
                          <a:spcPct val="115000"/>
                        </a:lnSpc>
                        <a:spcBef>
                          <a:spcPts val="0"/>
                        </a:spcBef>
                        <a:spcAft>
                          <a:spcPts val="0"/>
                        </a:spcAft>
                        <a:buNone/>
                      </a:pPr>
                      <a:r>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CC"/>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CC"/>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CC"/>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CC"/>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r>
              <a:tr h="344050">
                <a:tc gridSpan="10">
                  <a:txBody>
                    <a:bodyPr/>
                    <a:lstStyle/>
                    <a:p>
                      <a:pPr indent="0" lvl="0" marL="0" rtl="0" algn="l">
                        <a:lnSpc>
                          <a:spcPct val="115000"/>
                        </a:lnSpc>
                        <a:spcBef>
                          <a:spcPts val="0"/>
                        </a:spcBef>
                        <a:spcAft>
                          <a:spcPts val="0"/>
                        </a:spcAft>
                        <a:buNone/>
                      </a:pPr>
                      <a:r>
                        <a:rPr b="1" lang="en" sz="1200">
                          <a:solidFill>
                            <a:srgbClr val="000000"/>
                          </a:solidFill>
                          <a:latin typeface="Trebuchet MS"/>
                          <a:ea typeface="Trebuchet MS"/>
                          <a:cs typeface="Trebuchet MS"/>
                          <a:sym typeface="Trebuchet MS"/>
                        </a:rPr>
                        <a:t>5. Mae Jiraff yn gallu glanhau clustiau ei hyn gan ddefnyddio tafod mor hir a 10101 mewn modfedd</a:t>
                      </a:r>
                      <a:endParaRPr b="1" sz="1200">
                        <a:solidFill>
                          <a:srgbClr val="000000"/>
                        </a:solidFill>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hMerge="1"/>
                <a:tc hMerge="1"/>
                <a:tc hMerge="1"/>
                <a:tc hMerge="1"/>
                <a:tc hMerge="1"/>
                <a:tc hMerge="1"/>
                <a:tc hMerge="1"/>
                <a:tc hMerge="1"/>
                <a:tc hMerge="1"/>
              </a:tr>
              <a:tr h="406600">
                <a:tc>
                  <a:txBody>
                    <a:bodyPr/>
                    <a:lstStyle/>
                    <a:p>
                      <a:pPr indent="0" lvl="0" marL="0" rtl="0" algn="ctr">
                        <a:lnSpc>
                          <a:spcPct val="115000"/>
                        </a:lnSpc>
                        <a:spcBef>
                          <a:spcPts val="0"/>
                        </a:spcBef>
                        <a:spcAft>
                          <a:spcPts val="0"/>
                        </a:spcAft>
                        <a:buNone/>
                      </a:pPr>
                      <a:r>
                        <a:t/>
                      </a:r>
                      <a:endParaRPr b="1" sz="1200">
                        <a:solidFill>
                          <a:srgbClr val="000000"/>
                        </a:solidFill>
                        <a:latin typeface="Trebuchet MS"/>
                        <a:ea typeface="Trebuchet MS"/>
                        <a:cs typeface="Trebuchet MS"/>
                        <a:sym typeface="Trebuchet MS"/>
                      </a:endParaRPr>
                    </a:p>
                  </a:txBody>
                  <a:tcPr marT="0" marB="0" marR="63500" marL="63500">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5DFEC"/>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5DFEC"/>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5DFEC"/>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5DFEC"/>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5DFEC"/>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5DFEC"/>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5DFEC"/>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E5DFEC"/>
                    </a:solidFill>
                  </a:tcPr>
                </a:tc>
                <a:tc>
                  <a:txBody>
                    <a:bodyPr/>
                    <a:lstStyle/>
                    <a:p>
                      <a:pPr indent="0" lvl="0" marL="0" rtl="0" algn="ctr">
                        <a:lnSpc>
                          <a:spcPct val="115000"/>
                        </a:lnSpc>
                        <a:spcBef>
                          <a:spcPts val="0"/>
                        </a:spcBef>
                        <a:spcAft>
                          <a:spcPts val="0"/>
                        </a:spcAft>
                        <a:buNone/>
                      </a:pPr>
                      <a:r>
                        <a:rPr lang="en" sz="1200">
                          <a:latin typeface="Trebuchet MS"/>
                          <a:ea typeface="Trebuchet MS"/>
                          <a:cs typeface="Trebuchet MS"/>
                          <a:sym typeface="Trebuchet MS"/>
                        </a:rPr>
                        <a:t> </a:t>
                      </a:r>
                      <a:endParaRPr sz="1200">
                        <a:latin typeface="Trebuchet MS"/>
                        <a:ea typeface="Trebuchet MS"/>
                        <a:cs typeface="Trebuchet MS"/>
                        <a:sym typeface="Trebuchet MS"/>
                      </a:endParaRPr>
                    </a:p>
                  </a:txBody>
                  <a:tcPr marT="0" marB="0" marR="63500" marL="63500" anchor="ctr">
                    <a:lnL cap="flat" cmpd="sng" w="12700">
                      <a:solidFill>
                        <a:srgbClr val="000000"/>
                      </a:solidFill>
                      <a:prstDash val="solid"/>
                      <a:round/>
                      <a:headEnd len="sm" w="sm" type="none"/>
                      <a:tailEnd len="sm" w="sm" type="none"/>
                    </a:lnL>
                    <a:lnR cap="flat" cmpd="sng" w="12700">
                      <a:solidFill>
                        <a:srgbClr val="000000"/>
                      </a:solidFill>
                      <a:prstDash val="solid"/>
                      <a:round/>
                      <a:headEnd len="sm" w="sm" type="none"/>
                      <a:tailEnd len="sm" w="sm" type="none"/>
                    </a:lnR>
                    <a:lnT cap="flat" cmpd="sng" w="12700">
                      <a:solidFill>
                        <a:srgbClr val="000000"/>
                      </a:solidFill>
                      <a:prstDash val="solid"/>
                      <a:round/>
                      <a:headEnd len="sm" w="sm" type="none"/>
                      <a:tailEnd len="sm" w="sm" type="none"/>
                    </a:lnT>
                    <a:lnB cap="flat" cmpd="sng" w="12700">
                      <a:solidFill>
                        <a:srgbClr val="000000"/>
                      </a:solidFill>
                      <a:prstDash val="solid"/>
                      <a:round/>
                      <a:headEnd len="sm" w="sm" type="none"/>
                      <a:tailEnd len="sm" w="sm" type="none"/>
                    </a:lnB>
                    <a:solidFill>
                      <a:srgbClr val="FFFFFF"/>
                    </a:solidFill>
                  </a:tcPr>
                </a:tc>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33CCCC"/>
        </a:solidFill>
      </p:bgPr>
    </p:bg>
    <p:spTree>
      <p:nvGrpSpPr>
        <p:cNvPr id="351" name="Shape 351"/>
        <p:cNvGrpSpPr/>
        <p:nvPr/>
      </p:nvGrpSpPr>
      <p:grpSpPr>
        <a:xfrm>
          <a:off x="0" y="0"/>
          <a:ext cx="0" cy="0"/>
          <a:chOff x="0" y="0"/>
          <a:chExt cx="0" cy="0"/>
        </a:xfrm>
      </p:grpSpPr>
      <p:sp>
        <p:nvSpPr>
          <p:cNvPr id="352" name="Google Shape;352;p28"/>
          <p:cNvSpPr txBox="1"/>
          <p:nvPr>
            <p:ph idx="4294967295" type="body"/>
          </p:nvPr>
        </p:nvSpPr>
        <p:spPr>
          <a:xfrm>
            <a:off x="184100" y="99425"/>
            <a:ext cx="4608900" cy="819000"/>
          </a:xfrm>
          <a:prstGeom prst="rect">
            <a:avLst/>
          </a:prstGeom>
        </p:spPr>
        <p:txBody>
          <a:bodyPr anchorCtr="0" anchor="b" bIns="91425" lIns="91425" spcFirstLastPara="1" rIns="91425" wrap="square" tIns="91425">
            <a:noAutofit/>
          </a:bodyPr>
          <a:lstStyle/>
          <a:p>
            <a:pPr indent="0" lvl="0" marL="0" rtl="0" algn="l">
              <a:spcBef>
                <a:spcPts val="600"/>
              </a:spcBef>
              <a:spcAft>
                <a:spcPts val="0"/>
              </a:spcAft>
              <a:buNone/>
            </a:pPr>
            <a:r>
              <a:rPr b="1" lang="en" sz="1800">
                <a:solidFill>
                  <a:srgbClr val="000000"/>
                </a:solidFill>
                <a:latin typeface="Righteous"/>
                <a:ea typeface="Righteous"/>
                <a:cs typeface="Righteous"/>
                <a:sym typeface="Righteous"/>
              </a:rPr>
              <a:t>Deuaidd - Gwaith Dosbarth (2 Marc)</a:t>
            </a:r>
            <a:endParaRPr b="1" sz="1800">
              <a:latin typeface="Righteous"/>
              <a:ea typeface="Righteous"/>
              <a:cs typeface="Righteous"/>
              <a:sym typeface="Righteous"/>
            </a:endParaRPr>
          </a:p>
          <a:p>
            <a:pPr indent="0" lvl="0" marL="0" rtl="0" algn="l">
              <a:spcBef>
                <a:spcPts val="600"/>
              </a:spcBef>
              <a:spcAft>
                <a:spcPts val="0"/>
              </a:spcAft>
              <a:buNone/>
            </a:pPr>
            <a:r>
              <a:t/>
            </a:r>
            <a:endParaRPr sz="1800"/>
          </a:p>
        </p:txBody>
      </p:sp>
      <p:sp>
        <p:nvSpPr>
          <p:cNvPr id="353" name="Google Shape;353;p28"/>
          <p:cNvSpPr txBox="1"/>
          <p:nvPr>
            <p:ph idx="12" type="sldNum"/>
          </p:nvPr>
        </p:nvSpPr>
        <p:spPr>
          <a:xfrm>
            <a:off x="8556775" y="4812625"/>
            <a:ext cx="587100" cy="3309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354" name="Google Shape;354;p28"/>
          <p:cNvSpPr txBox="1"/>
          <p:nvPr/>
        </p:nvSpPr>
        <p:spPr>
          <a:xfrm>
            <a:off x="90300" y="2153600"/>
            <a:ext cx="8753700" cy="1953300"/>
          </a:xfrm>
          <a:prstGeom prst="rect">
            <a:avLst/>
          </a:prstGeom>
          <a:solidFill>
            <a:srgbClr val="FFFFFF"/>
          </a:solidFill>
          <a:ln cap="flat" cmpd="sng" w="1905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317500" lvl="0" marL="457200" rtl="0" algn="l">
              <a:lnSpc>
                <a:spcPct val="115000"/>
              </a:lnSpc>
              <a:spcBef>
                <a:spcPts val="0"/>
              </a:spcBef>
              <a:spcAft>
                <a:spcPts val="0"/>
              </a:spcAft>
              <a:buClr>
                <a:schemeClr val="dk1"/>
              </a:buClr>
              <a:buSzPts val="1400"/>
              <a:buFont typeface="Trebuchet MS"/>
              <a:buAutoNum type="arabicPeriod"/>
            </a:pPr>
            <a:r>
              <a:rPr b="1" lang="en">
                <a:solidFill>
                  <a:schemeClr val="dk1"/>
                </a:solidFill>
                <a:latin typeface="Trebuchet MS"/>
                <a:ea typeface="Trebuchet MS"/>
                <a:cs typeface="Trebuchet MS"/>
                <a:sym typeface="Trebuchet MS"/>
              </a:rPr>
              <a:t>Esboniwch pam mae’r jôc yma yn ddoniol</a:t>
            </a:r>
            <a:endParaRPr b="1">
              <a:solidFill>
                <a:schemeClr val="dk1"/>
              </a:solidFill>
              <a:latin typeface="Trebuchet MS"/>
              <a:ea typeface="Trebuchet MS"/>
              <a:cs typeface="Trebuchet MS"/>
              <a:sym typeface="Trebuchet MS"/>
            </a:endParaRPr>
          </a:p>
          <a:p>
            <a:pPr indent="-317500" lvl="0" marL="457200" rtl="0" algn="l">
              <a:lnSpc>
                <a:spcPct val="115000"/>
              </a:lnSpc>
              <a:spcBef>
                <a:spcPts val="0"/>
              </a:spcBef>
              <a:spcAft>
                <a:spcPts val="0"/>
              </a:spcAft>
              <a:buClr>
                <a:schemeClr val="dk1"/>
              </a:buClr>
              <a:buSzPts val="1400"/>
              <a:buFont typeface="Trebuchet MS"/>
              <a:buAutoNum type="arabicPeriod"/>
            </a:pPr>
            <a:r>
              <a:rPr b="1" lang="en">
                <a:solidFill>
                  <a:schemeClr val="dk1"/>
                </a:solidFill>
                <a:latin typeface="Trebuchet MS"/>
                <a:ea typeface="Trebuchet MS"/>
                <a:cs typeface="Trebuchet MS"/>
                <a:sym typeface="Trebuchet MS"/>
              </a:rPr>
              <a:t>Oes yna unrhyw jôcs arall am y iaith gyfrifiadurol Deuaidd?</a:t>
            </a:r>
            <a:endParaRPr b="1">
              <a:solidFill>
                <a:schemeClr val="dk1"/>
              </a:solidFill>
              <a:latin typeface="Trebuchet MS"/>
              <a:ea typeface="Trebuchet MS"/>
              <a:cs typeface="Trebuchet MS"/>
              <a:sym typeface="Trebuchet MS"/>
            </a:endParaRPr>
          </a:p>
          <a:p>
            <a:pPr indent="0" lvl="0" marL="0" rtl="0" algn="l">
              <a:lnSpc>
                <a:spcPct val="115000"/>
              </a:lnSpc>
              <a:spcBef>
                <a:spcPts val="1000"/>
              </a:spcBef>
              <a:spcAft>
                <a:spcPts val="0"/>
              </a:spcAft>
              <a:buNone/>
            </a:pPr>
            <a:r>
              <a:t/>
            </a:r>
            <a:endParaRPr b="1">
              <a:solidFill>
                <a:schemeClr val="dk1"/>
              </a:solidFill>
              <a:latin typeface="Trebuchet MS"/>
              <a:ea typeface="Trebuchet MS"/>
              <a:cs typeface="Trebuchet MS"/>
              <a:sym typeface="Trebuchet MS"/>
            </a:endParaRPr>
          </a:p>
          <a:p>
            <a:pPr indent="0" lvl="0" marL="457200" rtl="0" algn="l">
              <a:spcBef>
                <a:spcPts val="1000"/>
              </a:spcBef>
              <a:spcAft>
                <a:spcPts val="0"/>
              </a:spcAft>
              <a:buNone/>
            </a:pPr>
            <a:r>
              <a:t/>
            </a:r>
            <a:endParaRPr>
              <a:latin typeface="Righteous"/>
              <a:ea typeface="Righteous"/>
              <a:cs typeface="Righteous"/>
              <a:sym typeface="Righteous"/>
            </a:endParaRPr>
          </a:p>
          <a:p>
            <a:pPr indent="0" lvl="0" marL="0" rtl="0" algn="l">
              <a:spcBef>
                <a:spcPts val="0"/>
              </a:spcBef>
              <a:spcAft>
                <a:spcPts val="0"/>
              </a:spcAft>
              <a:buNone/>
            </a:pPr>
            <a:r>
              <a:t/>
            </a:r>
            <a:endParaRPr>
              <a:latin typeface="Righteous"/>
              <a:ea typeface="Righteous"/>
              <a:cs typeface="Righteous"/>
              <a:sym typeface="Righteous"/>
            </a:endParaRPr>
          </a:p>
          <a:p>
            <a:pPr indent="0" lvl="0" marL="0" rtl="0" algn="l">
              <a:spcBef>
                <a:spcPts val="0"/>
              </a:spcBef>
              <a:spcAft>
                <a:spcPts val="0"/>
              </a:spcAft>
              <a:buNone/>
            </a:pPr>
            <a:r>
              <a:t/>
            </a:r>
            <a:endParaRPr>
              <a:latin typeface="Righteous"/>
              <a:ea typeface="Righteous"/>
              <a:cs typeface="Righteous"/>
              <a:sym typeface="Righteous"/>
            </a:endParaRPr>
          </a:p>
        </p:txBody>
      </p:sp>
      <p:sp>
        <p:nvSpPr>
          <p:cNvPr id="355" name="Google Shape;355;p28"/>
          <p:cNvSpPr txBox="1"/>
          <p:nvPr/>
        </p:nvSpPr>
        <p:spPr>
          <a:xfrm>
            <a:off x="8556775" y="4812625"/>
            <a:ext cx="587100" cy="3309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sz="1100">
                <a:solidFill>
                  <a:srgbClr val="FFFFFF"/>
                </a:solidFill>
                <a:latin typeface="Hind"/>
                <a:ea typeface="Hind"/>
                <a:cs typeface="Hind"/>
                <a:sym typeface="Hind"/>
              </a:rPr>
              <a:t>‹#›</a:t>
            </a:fld>
            <a:endParaRPr sz="1100">
              <a:solidFill>
                <a:srgbClr val="FFFFFF"/>
              </a:solidFill>
              <a:latin typeface="Hind"/>
              <a:ea typeface="Hind"/>
              <a:cs typeface="Hind"/>
              <a:sym typeface="Hind"/>
            </a:endParaRPr>
          </a:p>
        </p:txBody>
      </p:sp>
      <p:graphicFrame>
        <p:nvGraphicFramePr>
          <p:cNvPr id="356" name="Google Shape;356;p28"/>
          <p:cNvGraphicFramePr/>
          <p:nvPr/>
        </p:nvGraphicFramePr>
        <p:xfrm>
          <a:off x="90300" y="4383375"/>
          <a:ext cx="3000000" cy="3000000"/>
        </p:xfrm>
        <a:graphic>
          <a:graphicData uri="http://schemas.openxmlformats.org/drawingml/2006/table">
            <a:tbl>
              <a:tblPr>
                <a:noFill/>
                <a:tableStyleId>{414F5BA8-9608-4989-A515-73F18F01A6B1}</a:tableStyleId>
              </a:tblPr>
              <a:tblGrid>
                <a:gridCol w="384425"/>
                <a:gridCol w="2735225"/>
                <a:gridCol w="3453550"/>
                <a:gridCol w="835900"/>
                <a:gridCol w="1554225"/>
              </a:tblGrid>
              <a:tr h="474625">
                <a:tc gridSpan="3">
                  <a:txBody>
                    <a:bodyPr/>
                    <a:lstStyle/>
                    <a:p>
                      <a:pPr indent="0" lvl="0" marL="0" rtl="0" algn="l">
                        <a:spcBef>
                          <a:spcPts val="0"/>
                        </a:spcBef>
                        <a:spcAft>
                          <a:spcPts val="0"/>
                        </a:spcAft>
                        <a:buNone/>
                      </a:pPr>
                      <a:r>
                        <a:rPr lang="en" sz="1200">
                          <a:latin typeface="Righteous"/>
                          <a:ea typeface="Righteous"/>
                          <a:cs typeface="Righteous"/>
                          <a:sym typeface="Righteous"/>
                        </a:rPr>
                        <a:t>Defnyddiwch un o’r emoji’s isod i ddisgrifio eich dealltwriaeth or sgil.</a:t>
                      </a:r>
                      <a:endParaRPr sz="12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1C232"/>
                    </a:solidFill>
                  </a:tcPr>
                </a:tc>
                <a:tc hMerge="1"/>
                <a:tc hMerge="1"/>
                <a:tc gridSpan="2">
                  <a:txBody>
                    <a:bodyPr/>
                    <a:lstStyle/>
                    <a:p>
                      <a:pPr indent="0" lvl="0" marL="0" rtl="0" algn="l">
                        <a:spcBef>
                          <a:spcPts val="0"/>
                        </a:spcBef>
                        <a:spcAft>
                          <a:spcPts val="0"/>
                        </a:spcAft>
                        <a:buNone/>
                      </a:pPr>
                      <a:r>
                        <a:t/>
                      </a:r>
                      <a:endParaRPr sz="12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hMerge="1"/>
              </a:tr>
            </a:tbl>
          </a:graphicData>
        </a:graphic>
      </p:graphicFrame>
      <p:graphicFrame>
        <p:nvGraphicFramePr>
          <p:cNvPr id="357" name="Google Shape;357;p28"/>
          <p:cNvGraphicFramePr/>
          <p:nvPr/>
        </p:nvGraphicFramePr>
        <p:xfrm>
          <a:off x="90300" y="4714400"/>
          <a:ext cx="3000000" cy="3000000"/>
        </p:xfrm>
        <a:graphic>
          <a:graphicData uri="http://schemas.openxmlformats.org/drawingml/2006/table">
            <a:tbl>
              <a:tblPr>
                <a:noFill/>
                <a:tableStyleId>{414F5BA8-9608-4989-A515-73F18F01A6B1}</a:tableStyleId>
              </a:tblPr>
              <a:tblGrid>
                <a:gridCol w="1643300"/>
                <a:gridCol w="1643300"/>
                <a:gridCol w="1643300"/>
                <a:gridCol w="1643300"/>
              </a:tblGrid>
              <a:tr h="411550">
                <a:tc>
                  <a:txBody>
                    <a:bodyPr/>
                    <a:lstStyle/>
                    <a:p>
                      <a:pPr indent="0" lvl="0" marL="0" rtl="0" algn="ctr">
                        <a:lnSpc>
                          <a:spcPct val="115000"/>
                        </a:lnSpc>
                        <a:spcBef>
                          <a:spcPts val="0"/>
                        </a:spcBef>
                        <a:spcAft>
                          <a:spcPts val="0"/>
                        </a:spcAft>
                        <a:buNone/>
                      </a:pPr>
                      <a:r>
                        <a:rPr lang="en" sz="1100">
                          <a:solidFill>
                            <a:srgbClr val="FFFFFF"/>
                          </a:solidFill>
                          <a:latin typeface="Hind"/>
                          <a:ea typeface="Hind"/>
                          <a:cs typeface="Hind"/>
                          <a:sym typeface="Hind"/>
                        </a:rPr>
                        <a:t>😭Dim Clem</a:t>
                      </a:r>
                      <a:endParaRPr sz="1100"/>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1C4587"/>
                    </a:solidFill>
                  </a:tcPr>
                </a:tc>
                <a:tc>
                  <a:txBody>
                    <a:bodyPr/>
                    <a:lstStyle/>
                    <a:p>
                      <a:pPr indent="0" lvl="0" marL="0" rtl="0" algn="ctr">
                        <a:lnSpc>
                          <a:spcPct val="115000"/>
                        </a:lnSpc>
                        <a:spcBef>
                          <a:spcPts val="0"/>
                        </a:spcBef>
                        <a:spcAft>
                          <a:spcPts val="0"/>
                        </a:spcAft>
                        <a:buNone/>
                      </a:pPr>
                      <a:r>
                        <a:rPr lang="en" sz="1100">
                          <a:solidFill>
                            <a:srgbClr val="FFFFFF"/>
                          </a:solidFill>
                          <a:latin typeface="Hind"/>
                          <a:ea typeface="Hind"/>
                          <a:cs typeface="Hind"/>
                          <a:sym typeface="Hind"/>
                        </a:rPr>
                        <a:t>😒Hmm ok!</a:t>
                      </a:r>
                      <a:endParaRPr sz="1100"/>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1C4587"/>
                    </a:solidFill>
                  </a:tcPr>
                </a:tc>
                <a:tc>
                  <a:txBody>
                    <a:bodyPr/>
                    <a:lstStyle/>
                    <a:p>
                      <a:pPr indent="0" lvl="0" marL="0" rtl="0" algn="ctr">
                        <a:lnSpc>
                          <a:spcPct val="115000"/>
                        </a:lnSpc>
                        <a:spcBef>
                          <a:spcPts val="0"/>
                        </a:spcBef>
                        <a:spcAft>
                          <a:spcPts val="0"/>
                        </a:spcAft>
                        <a:buNone/>
                      </a:pPr>
                      <a:r>
                        <a:rPr lang="en" sz="1100">
                          <a:solidFill>
                            <a:srgbClr val="FFFFFF"/>
                          </a:solidFill>
                          <a:latin typeface="Hind"/>
                          <a:ea typeface="Hind"/>
                          <a:cs typeface="Hind"/>
                          <a:sym typeface="Hind"/>
                        </a:rPr>
                        <a:t>😉Dwi’n deall</a:t>
                      </a:r>
                      <a:endParaRPr sz="1100"/>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1C4587"/>
                    </a:solidFill>
                  </a:tcPr>
                </a:tc>
                <a:tc>
                  <a:txBody>
                    <a:bodyPr/>
                    <a:lstStyle/>
                    <a:p>
                      <a:pPr indent="0" lvl="0" marL="0" rtl="0" algn="ctr">
                        <a:lnSpc>
                          <a:spcPct val="115000"/>
                        </a:lnSpc>
                        <a:spcBef>
                          <a:spcPts val="0"/>
                        </a:spcBef>
                        <a:spcAft>
                          <a:spcPts val="0"/>
                        </a:spcAft>
                        <a:buNone/>
                      </a:pPr>
                      <a:r>
                        <a:rPr lang="en" sz="1100">
                          <a:solidFill>
                            <a:srgbClr val="FFFFFF"/>
                          </a:solidFill>
                          <a:latin typeface="Hind"/>
                          <a:ea typeface="Hind"/>
                          <a:cs typeface="Hind"/>
                          <a:sym typeface="Hind"/>
                        </a:rPr>
                        <a:t>😂Smashed it!</a:t>
                      </a:r>
                      <a:endParaRPr sz="1100"/>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1C4587"/>
                    </a:solidFill>
                  </a:tcPr>
                </a:tc>
              </a:tr>
            </a:tbl>
          </a:graphicData>
        </a:graphic>
      </p:graphicFrame>
      <p:pic>
        <p:nvPicPr>
          <p:cNvPr id="358" name="Google Shape;358;p28"/>
          <p:cNvPicPr preferRelativeResize="0"/>
          <p:nvPr/>
        </p:nvPicPr>
        <p:blipFill>
          <a:blip r:embed="rId3">
            <a:alphaModFix/>
          </a:blip>
          <a:stretch>
            <a:fillRect/>
          </a:stretch>
        </p:blipFill>
        <p:spPr>
          <a:xfrm>
            <a:off x="4488750" y="572125"/>
            <a:ext cx="764400" cy="764400"/>
          </a:xfrm>
          <a:prstGeom prst="rect">
            <a:avLst/>
          </a:prstGeom>
          <a:noFill/>
          <a:ln>
            <a:noFill/>
          </a:ln>
        </p:spPr>
      </p:pic>
      <p:sp>
        <p:nvSpPr>
          <p:cNvPr id="359" name="Google Shape;359;p28"/>
          <p:cNvSpPr txBox="1"/>
          <p:nvPr/>
        </p:nvSpPr>
        <p:spPr>
          <a:xfrm>
            <a:off x="90200" y="572125"/>
            <a:ext cx="8753700" cy="1500000"/>
          </a:xfrm>
          <a:prstGeom prst="rect">
            <a:avLst/>
          </a:prstGeom>
          <a:solidFill>
            <a:srgbClr val="FFFFFF"/>
          </a:soli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sz="3000">
                <a:solidFill>
                  <a:schemeClr val="dk1"/>
                </a:solidFill>
                <a:latin typeface="Trebuchet MS"/>
                <a:ea typeface="Trebuchet MS"/>
                <a:cs typeface="Trebuchet MS"/>
                <a:sym typeface="Trebuchet MS"/>
              </a:rPr>
              <a:t>“</a:t>
            </a:r>
            <a:r>
              <a:rPr b="1" lang="en" sz="3000">
                <a:solidFill>
                  <a:schemeClr val="dk1"/>
                </a:solidFill>
                <a:latin typeface="Trebuchet MS"/>
                <a:ea typeface="Trebuchet MS"/>
                <a:cs typeface="Trebuchet MS"/>
                <a:sym typeface="Trebuchet MS"/>
              </a:rPr>
              <a:t>There are 10 kinds of people in the world, those who understand binary and those who don’t</a:t>
            </a:r>
            <a:r>
              <a:rPr lang="en" sz="3000">
                <a:solidFill>
                  <a:schemeClr val="dk1"/>
                </a:solidFill>
                <a:latin typeface="Trebuchet MS"/>
                <a:ea typeface="Trebuchet MS"/>
                <a:cs typeface="Trebuchet MS"/>
                <a:sym typeface="Trebuchet MS"/>
              </a:rPr>
              <a:t>”</a:t>
            </a:r>
            <a:endParaRPr sz="3000">
              <a:latin typeface="Righteous"/>
              <a:ea typeface="Righteous"/>
              <a:cs typeface="Righteous"/>
              <a:sym typeface="Righteous"/>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63" name="Shape 363"/>
        <p:cNvGrpSpPr/>
        <p:nvPr/>
      </p:nvGrpSpPr>
      <p:grpSpPr>
        <a:xfrm>
          <a:off x="0" y="0"/>
          <a:ext cx="0" cy="0"/>
          <a:chOff x="0" y="0"/>
          <a:chExt cx="0" cy="0"/>
        </a:xfrm>
      </p:grpSpPr>
      <p:sp>
        <p:nvSpPr>
          <p:cNvPr id="364" name="Google Shape;364;p29"/>
          <p:cNvSpPr txBox="1"/>
          <p:nvPr>
            <p:ph idx="12" type="sldNum"/>
          </p:nvPr>
        </p:nvSpPr>
        <p:spPr>
          <a:xfrm>
            <a:off x="8421109" y="4678676"/>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365" name="Google Shape;365;p29"/>
          <p:cNvSpPr txBox="1"/>
          <p:nvPr/>
        </p:nvSpPr>
        <p:spPr>
          <a:xfrm>
            <a:off x="502225" y="125450"/>
            <a:ext cx="2953800" cy="457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FFFFFF"/>
                </a:solidFill>
                <a:latin typeface="Righteous"/>
                <a:ea typeface="Righteous"/>
                <a:cs typeface="Righteous"/>
                <a:sym typeface="Righteous"/>
              </a:rPr>
              <a:t>Adio a thynnu</a:t>
            </a:r>
            <a:r>
              <a:rPr lang="en">
                <a:solidFill>
                  <a:srgbClr val="FFFFFF"/>
                </a:solidFill>
                <a:latin typeface="Righteous"/>
                <a:ea typeface="Righteous"/>
                <a:cs typeface="Righteous"/>
                <a:sym typeface="Righteous"/>
              </a:rPr>
              <a:t> </a:t>
            </a:r>
            <a:endParaRPr>
              <a:solidFill>
                <a:srgbClr val="FFFFFF"/>
              </a:solidFill>
              <a:latin typeface="Righteous"/>
              <a:ea typeface="Righteous"/>
              <a:cs typeface="Righteous"/>
              <a:sym typeface="Righteous"/>
            </a:endParaRPr>
          </a:p>
        </p:txBody>
      </p:sp>
      <p:graphicFrame>
        <p:nvGraphicFramePr>
          <p:cNvPr id="366" name="Google Shape;366;p29"/>
          <p:cNvGraphicFramePr/>
          <p:nvPr/>
        </p:nvGraphicFramePr>
        <p:xfrm>
          <a:off x="2495638" y="2124200"/>
          <a:ext cx="3000000" cy="3000000"/>
        </p:xfrm>
        <a:graphic>
          <a:graphicData uri="http://schemas.openxmlformats.org/drawingml/2006/table">
            <a:tbl>
              <a:tblPr bandRow="1">
                <a:noFill/>
                <a:tableStyleId>{71BE9822-DCF0-4513-97AB-710641033115}</a:tableStyleId>
              </a:tblPr>
              <a:tblGrid>
                <a:gridCol w="1330425"/>
                <a:gridCol w="788175"/>
                <a:gridCol w="1231975"/>
                <a:gridCol w="1599875"/>
                <a:gridCol w="1226175"/>
              </a:tblGrid>
              <a:tr h="322125">
                <a:tc>
                  <a:txBody>
                    <a:bodyPr/>
                    <a:lstStyle/>
                    <a:p>
                      <a:pPr indent="0" lvl="0" marL="0" rtl="0" algn="l">
                        <a:spcBef>
                          <a:spcPts val="0"/>
                        </a:spcBef>
                        <a:spcAft>
                          <a:spcPts val="0"/>
                        </a:spcAft>
                        <a:buNone/>
                      </a:pPr>
                      <a:r>
                        <a:rPr lang="en">
                          <a:latin typeface="Righteous"/>
                          <a:ea typeface="Righteous"/>
                          <a:cs typeface="Righteous"/>
                          <a:sym typeface="Righteous"/>
                        </a:rPr>
                        <a:t>Rhif 1</a:t>
                      </a:r>
                      <a:endParaRPr>
                        <a:latin typeface="Righteous"/>
                        <a:ea typeface="Righteous"/>
                        <a:cs typeface="Righteous"/>
                        <a:sym typeface="Righteous"/>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9525">
                      <a:solidFill>
                        <a:srgbClr val="666666"/>
                      </a:solidFill>
                      <a:prstDash val="solid"/>
                      <a:round/>
                      <a:headEnd len="sm" w="sm" type="none"/>
                      <a:tailEnd len="sm" w="sm" type="none"/>
                    </a:lnB>
                    <a:solidFill>
                      <a:srgbClr val="F4CCCC"/>
                    </a:solidFill>
                  </a:tcPr>
                </a:tc>
                <a:tc>
                  <a:txBody>
                    <a:bodyPr/>
                    <a:lstStyle/>
                    <a:p>
                      <a:pPr indent="0" lvl="0" marL="0" rtl="0" algn="l">
                        <a:spcBef>
                          <a:spcPts val="0"/>
                        </a:spcBef>
                        <a:spcAft>
                          <a:spcPts val="0"/>
                        </a:spcAft>
                        <a:buNone/>
                      </a:pPr>
                      <a:r>
                        <a:rPr lang="en">
                          <a:latin typeface="Righteous"/>
                          <a:ea typeface="Righteous"/>
                          <a:cs typeface="Righteous"/>
                          <a:sym typeface="Righteous"/>
                        </a:rPr>
                        <a:t>Broses</a:t>
                      </a:r>
                      <a:endParaRPr>
                        <a:latin typeface="Righteous"/>
                        <a:ea typeface="Righteous"/>
                        <a:cs typeface="Righteous"/>
                        <a:sym typeface="Righteous"/>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l">
                        <a:spcBef>
                          <a:spcPts val="0"/>
                        </a:spcBef>
                        <a:spcAft>
                          <a:spcPts val="0"/>
                        </a:spcAft>
                        <a:buNone/>
                      </a:pPr>
                      <a:r>
                        <a:rPr lang="en">
                          <a:latin typeface="Righteous"/>
                          <a:ea typeface="Righteous"/>
                          <a:cs typeface="Righteous"/>
                          <a:sym typeface="Righteous"/>
                        </a:rPr>
                        <a:t>Rhif 2</a:t>
                      </a:r>
                      <a:endParaRPr>
                        <a:latin typeface="Righteous"/>
                        <a:ea typeface="Righteous"/>
                        <a:cs typeface="Righteous"/>
                        <a:sym typeface="Righteous"/>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l">
                        <a:spcBef>
                          <a:spcPts val="0"/>
                        </a:spcBef>
                        <a:spcAft>
                          <a:spcPts val="0"/>
                        </a:spcAft>
                        <a:buNone/>
                      </a:pPr>
                      <a:r>
                        <a:rPr lang="en">
                          <a:latin typeface="Righteous"/>
                          <a:ea typeface="Righteous"/>
                          <a:cs typeface="Righteous"/>
                          <a:sym typeface="Righteous"/>
                        </a:rPr>
                        <a:t>Rhif Deuaidd</a:t>
                      </a:r>
                      <a:endParaRPr>
                        <a:latin typeface="Righteous"/>
                        <a:ea typeface="Righteous"/>
                        <a:cs typeface="Righteous"/>
                        <a:sym typeface="Righteous"/>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l">
                        <a:spcBef>
                          <a:spcPts val="0"/>
                        </a:spcBef>
                        <a:spcAft>
                          <a:spcPts val="0"/>
                        </a:spcAft>
                        <a:buNone/>
                      </a:pPr>
                      <a:r>
                        <a:rPr lang="en">
                          <a:latin typeface="Righteous"/>
                          <a:ea typeface="Righteous"/>
                          <a:cs typeface="Righteous"/>
                          <a:sym typeface="Righteous"/>
                        </a:rPr>
                        <a:t>Rhif Denari</a:t>
                      </a:r>
                      <a:endParaRPr>
                        <a:latin typeface="Righteous"/>
                        <a:ea typeface="Righteous"/>
                        <a:cs typeface="Righteous"/>
                        <a:sym typeface="Righteous"/>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r>
              <a:tr h="320975">
                <a:tc>
                  <a:txBody>
                    <a:bodyPr/>
                    <a:lstStyle/>
                    <a:p>
                      <a:pPr indent="0" lvl="0" marL="0" rtl="0" algn="l">
                        <a:lnSpc>
                          <a:spcPct val="115000"/>
                        </a:lnSpc>
                        <a:spcBef>
                          <a:spcPts val="0"/>
                        </a:spcBef>
                        <a:spcAft>
                          <a:spcPts val="1000"/>
                        </a:spcAft>
                        <a:buClr>
                          <a:schemeClr val="dk1"/>
                        </a:buClr>
                        <a:buSzPts val="1100"/>
                        <a:buFont typeface="Arial"/>
                        <a:buNone/>
                      </a:pPr>
                      <a:r>
                        <a:rPr lang="en">
                          <a:solidFill>
                            <a:schemeClr val="dk1"/>
                          </a:solidFill>
                          <a:latin typeface="Trebuchet MS"/>
                          <a:ea typeface="Trebuchet MS"/>
                          <a:cs typeface="Trebuchet MS"/>
                          <a:sym typeface="Trebuchet MS"/>
                        </a:rPr>
                        <a:t>1101 </a:t>
                      </a:r>
                      <a:endParaRPr>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1000"/>
                        </a:spcAft>
                        <a:buNone/>
                      </a:pPr>
                      <a:r>
                        <a:rPr lang="en">
                          <a:solidFill>
                            <a:schemeClr val="dk1"/>
                          </a:solidFill>
                          <a:latin typeface="Trebuchet MS"/>
                          <a:ea typeface="Trebuchet MS"/>
                          <a:cs typeface="Trebuchet MS"/>
                          <a:sym typeface="Trebuchet MS"/>
                        </a:rPr>
                        <a:t>+</a:t>
                      </a:r>
                      <a:endParaRPr>
                        <a:solidFill>
                          <a:schemeClr val="dk1"/>
                        </a:solidFill>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lnSpc>
                          <a:spcPct val="115000"/>
                        </a:lnSpc>
                        <a:spcBef>
                          <a:spcPts val="0"/>
                        </a:spcBef>
                        <a:spcAft>
                          <a:spcPts val="1000"/>
                        </a:spcAft>
                        <a:buClr>
                          <a:schemeClr val="dk1"/>
                        </a:buClr>
                        <a:buSzPts val="1100"/>
                        <a:buFont typeface="Arial"/>
                        <a:buNone/>
                      </a:pPr>
                      <a:r>
                        <a:rPr lang="en">
                          <a:solidFill>
                            <a:schemeClr val="dk1"/>
                          </a:solidFill>
                          <a:latin typeface="Trebuchet MS"/>
                          <a:ea typeface="Trebuchet MS"/>
                          <a:cs typeface="Trebuchet MS"/>
                          <a:sym typeface="Trebuchet MS"/>
                        </a:rPr>
                        <a:t>0010</a:t>
                      </a:r>
                      <a:endParaRPr>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l">
                        <a:lnSpc>
                          <a:spcPct val="115000"/>
                        </a:lnSpc>
                        <a:spcBef>
                          <a:spcPts val="0"/>
                        </a:spcBef>
                        <a:spcAft>
                          <a:spcPts val="1000"/>
                        </a:spcAft>
                        <a:buClr>
                          <a:schemeClr val="dk1"/>
                        </a:buClr>
                        <a:buSzPts val="1100"/>
                        <a:buFont typeface="Arial"/>
                        <a:buNone/>
                      </a:pPr>
                      <a:r>
                        <a:rPr lang="en">
                          <a:solidFill>
                            <a:schemeClr val="dk1"/>
                          </a:solidFill>
                          <a:latin typeface="Trebuchet MS"/>
                          <a:ea typeface="Trebuchet MS"/>
                          <a:cs typeface="Trebuchet MS"/>
                          <a:sym typeface="Trebuchet MS"/>
                        </a:rPr>
                        <a:t>0101</a:t>
                      </a:r>
                      <a:endParaRPr>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1000"/>
                        </a:spcAft>
                        <a:buNone/>
                      </a:pPr>
                      <a:r>
                        <a:rPr lang="en">
                          <a:solidFill>
                            <a:schemeClr val="dk1"/>
                          </a:solidFill>
                          <a:latin typeface="Trebuchet MS"/>
                          <a:ea typeface="Trebuchet MS"/>
                          <a:cs typeface="Trebuchet MS"/>
                          <a:sym typeface="Trebuchet MS"/>
                        </a:rPr>
                        <a:t>-</a:t>
                      </a:r>
                      <a:endParaRPr>
                        <a:solidFill>
                          <a:schemeClr val="dk1"/>
                        </a:solidFill>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lnSpc>
                          <a:spcPct val="115000"/>
                        </a:lnSpc>
                        <a:spcBef>
                          <a:spcPts val="0"/>
                        </a:spcBef>
                        <a:spcAft>
                          <a:spcPts val="1000"/>
                        </a:spcAft>
                        <a:buClr>
                          <a:schemeClr val="dk1"/>
                        </a:buClr>
                        <a:buSzPts val="1100"/>
                        <a:buFont typeface="Arial"/>
                        <a:buNone/>
                      </a:pPr>
                      <a:r>
                        <a:rPr lang="en">
                          <a:solidFill>
                            <a:schemeClr val="dk1"/>
                          </a:solidFill>
                          <a:latin typeface="Trebuchet MS"/>
                          <a:ea typeface="Trebuchet MS"/>
                          <a:cs typeface="Trebuchet MS"/>
                          <a:sym typeface="Trebuchet MS"/>
                        </a:rPr>
                        <a:t>1010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l">
                        <a:lnSpc>
                          <a:spcPct val="115000"/>
                        </a:lnSpc>
                        <a:spcBef>
                          <a:spcPts val="0"/>
                        </a:spcBef>
                        <a:spcAft>
                          <a:spcPts val="1000"/>
                        </a:spcAft>
                        <a:buClr>
                          <a:schemeClr val="dk1"/>
                        </a:buClr>
                        <a:buSzPts val="1100"/>
                        <a:buFont typeface="Arial"/>
                        <a:buNone/>
                      </a:pPr>
                      <a:r>
                        <a:rPr lang="en">
                          <a:solidFill>
                            <a:schemeClr val="dk1"/>
                          </a:solidFill>
                          <a:latin typeface="Trebuchet MS"/>
                          <a:ea typeface="Trebuchet MS"/>
                          <a:cs typeface="Trebuchet MS"/>
                          <a:sym typeface="Trebuchet MS"/>
                        </a:rPr>
                        <a:t>1111 </a:t>
                      </a:r>
                      <a:endParaRPr>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1000"/>
                        </a:spcAft>
                        <a:buNone/>
                      </a:pPr>
                      <a:r>
                        <a:rPr lang="en">
                          <a:solidFill>
                            <a:schemeClr val="dk1"/>
                          </a:solidFill>
                          <a:latin typeface="Trebuchet MS"/>
                          <a:ea typeface="Trebuchet MS"/>
                          <a:cs typeface="Trebuchet MS"/>
                          <a:sym typeface="Trebuchet MS"/>
                        </a:rPr>
                        <a:t>+</a:t>
                      </a:r>
                      <a:endParaRPr>
                        <a:solidFill>
                          <a:schemeClr val="dk1"/>
                        </a:solidFill>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lnSpc>
                          <a:spcPct val="115000"/>
                        </a:lnSpc>
                        <a:spcBef>
                          <a:spcPts val="0"/>
                        </a:spcBef>
                        <a:spcAft>
                          <a:spcPts val="1000"/>
                        </a:spcAft>
                        <a:buClr>
                          <a:schemeClr val="dk1"/>
                        </a:buClr>
                        <a:buSzPts val="1100"/>
                        <a:buFont typeface="Arial"/>
                        <a:buNone/>
                      </a:pPr>
                      <a:r>
                        <a:rPr lang="en">
                          <a:solidFill>
                            <a:schemeClr val="dk1"/>
                          </a:solidFill>
                          <a:latin typeface="Trebuchet MS"/>
                          <a:ea typeface="Trebuchet MS"/>
                          <a:cs typeface="Trebuchet MS"/>
                          <a:sym typeface="Trebuchet MS"/>
                        </a:rPr>
                        <a:t>1111</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l">
                        <a:lnSpc>
                          <a:spcPct val="115000"/>
                        </a:lnSpc>
                        <a:spcBef>
                          <a:spcPts val="0"/>
                        </a:spcBef>
                        <a:spcAft>
                          <a:spcPts val="1000"/>
                        </a:spcAft>
                        <a:buClr>
                          <a:schemeClr val="dk1"/>
                        </a:buClr>
                        <a:buSzPts val="1100"/>
                        <a:buFont typeface="Arial"/>
                        <a:buNone/>
                      </a:pPr>
                      <a:r>
                        <a:rPr lang="en">
                          <a:solidFill>
                            <a:schemeClr val="dk1"/>
                          </a:solidFill>
                          <a:latin typeface="Trebuchet MS"/>
                          <a:ea typeface="Trebuchet MS"/>
                          <a:cs typeface="Trebuchet MS"/>
                          <a:sym typeface="Trebuchet MS"/>
                        </a:rPr>
                        <a:t>00110101</a:t>
                      </a:r>
                      <a:endParaRPr>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1000"/>
                        </a:spcAft>
                        <a:buNone/>
                      </a:pPr>
                      <a:r>
                        <a:rPr lang="en">
                          <a:solidFill>
                            <a:schemeClr val="dk1"/>
                          </a:solidFill>
                          <a:latin typeface="Trebuchet MS"/>
                          <a:ea typeface="Trebuchet MS"/>
                          <a:cs typeface="Trebuchet MS"/>
                          <a:sym typeface="Trebuchet MS"/>
                        </a:rPr>
                        <a:t>+</a:t>
                      </a:r>
                      <a:endParaRPr>
                        <a:solidFill>
                          <a:schemeClr val="dk1"/>
                        </a:solidFill>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lnSpc>
                          <a:spcPct val="115000"/>
                        </a:lnSpc>
                        <a:spcBef>
                          <a:spcPts val="0"/>
                        </a:spcBef>
                        <a:spcAft>
                          <a:spcPts val="1000"/>
                        </a:spcAft>
                        <a:buClr>
                          <a:schemeClr val="dk1"/>
                        </a:buClr>
                        <a:buSzPts val="1100"/>
                        <a:buFont typeface="Arial"/>
                        <a:buNone/>
                      </a:pPr>
                      <a:r>
                        <a:rPr lang="en">
                          <a:solidFill>
                            <a:schemeClr val="dk1"/>
                          </a:solidFill>
                          <a:latin typeface="Trebuchet MS"/>
                          <a:ea typeface="Trebuchet MS"/>
                          <a:cs typeface="Trebuchet MS"/>
                          <a:sym typeface="Trebuchet MS"/>
                        </a:rPr>
                        <a:t>11010101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l">
                        <a:lnSpc>
                          <a:spcPct val="115000"/>
                        </a:lnSpc>
                        <a:spcBef>
                          <a:spcPts val="0"/>
                        </a:spcBef>
                        <a:spcAft>
                          <a:spcPts val="1000"/>
                        </a:spcAft>
                        <a:buClr>
                          <a:schemeClr val="dk1"/>
                        </a:buClr>
                        <a:buSzPts val="1100"/>
                        <a:buFont typeface="Arial"/>
                        <a:buNone/>
                      </a:pPr>
                      <a:r>
                        <a:rPr lang="en">
                          <a:solidFill>
                            <a:schemeClr val="dk1"/>
                          </a:solidFill>
                          <a:latin typeface="Trebuchet MS"/>
                          <a:ea typeface="Trebuchet MS"/>
                          <a:cs typeface="Trebuchet MS"/>
                          <a:sym typeface="Trebuchet MS"/>
                        </a:rPr>
                        <a:t>11110000</a:t>
                      </a:r>
                      <a:endParaRPr>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1000"/>
                        </a:spcAft>
                        <a:buNone/>
                      </a:pPr>
                      <a:r>
                        <a:rPr lang="en">
                          <a:solidFill>
                            <a:schemeClr val="dk1"/>
                          </a:solidFill>
                          <a:latin typeface="Trebuchet MS"/>
                          <a:ea typeface="Trebuchet MS"/>
                          <a:cs typeface="Trebuchet MS"/>
                          <a:sym typeface="Trebuchet MS"/>
                        </a:rPr>
                        <a:t>+</a:t>
                      </a:r>
                      <a:endParaRPr>
                        <a:solidFill>
                          <a:schemeClr val="dk1"/>
                        </a:solidFill>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lnSpc>
                          <a:spcPct val="115000"/>
                        </a:lnSpc>
                        <a:spcBef>
                          <a:spcPts val="0"/>
                        </a:spcBef>
                        <a:spcAft>
                          <a:spcPts val="1000"/>
                        </a:spcAft>
                        <a:buClr>
                          <a:schemeClr val="dk1"/>
                        </a:buClr>
                        <a:buSzPts val="1100"/>
                        <a:buFont typeface="Arial"/>
                        <a:buNone/>
                      </a:pPr>
                      <a:r>
                        <a:rPr lang="en">
                          <a:solidFill>
                            <a:schemeClr val="dk1"/>
                          </a:solidFill>
                          <a:latin typeface="Trebuchet MS"/>
                          <a:ea typeface="Trebuchet MS"/>
                          <a:cs typeface="Trebuchet MS"/>
                          <a:sym typeface="Trebuchet MS"/>
                        </a:rPr>
                        <a:t>11001111</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l">
                        <a:lnSpc>
                          <a:spcPct val="115000"/>
                        </a:lnSpc>
                        <a:spcBef>
                          <a:spcPts val="0"/>
                        </a:spcBef>
                        <a:spcAft>
                          <a:spcPts val="1000"/>
                        </a:spcAft>
                        <a:buClr>
                          <a:schemeClr val="dk1"/>
                        </a:buClr>
                        <a:buSzPts val="1100"/>
                        <a:buFont typeface="Arial"/>
                        <a:buNone/>
                      </a:pPr>
                      <a:r>
                        <a:rPr lang="en">
                          <a:solidFill>
                            <a:schemeClr val="dk1"/>
                          </a:solidFill>
                          <a:latin typeface="Trebuchet MS"/>
                          <a:ea typeface="Trebuchet MS"/>
                          <a:cs typeface="Trebuchet MS"/>
                          <a:sym typeface="Trebuchet MS"/>
                        </a:rPr>
                        <a:t>10101111</a:t>
                      </a:r>
                      <a:endParaRPr>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1000"/>
                        </a:spcAft>
                        <a:buNone/>
                      </a:pPr>
                      <a:r>
                        <a:rPr lang="en">
                          <a:solidFill>
                            <a:schemeClr val="dk1"/>
                          </a:solidFill>
                          <a:latin typeface="Trebuchet MS"/>
                          <a:ea typeface="Trebuchet MS"/>
                          <a:cs typeface="Trebuchet MS"/>
                          <a:sym typeface="Trebuchet MS"/>
                        </a:rPr>
                        <a:t>-</a:t>
                      </a:r>
                      <a:endParaRPr>
                        <a:solidFill>
                          <a:schemeClr val="dk1"/>
                        </a:solidFill>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lnSpc>
                          <a:spcPct val="115000"/>
                        </a:lnSpc>
                        <a:spcBef>
                          <a:spcPts val="0"/>
                        </a:spcBef>
                        <a:spcAft>
                          <a:spcPts val="1000"/>
                        </a:spcAft>
                        <a:buClr>
                          <a:schemeClr val="dk1"/>
                        </a:buClr>
                        <a:buSzPts val="1100"/>
                        <a:buFont typeface="Arial"/>
                        <a:buNone/>
                      </a:pPr>
                      <a:r>
                        <a:rPr lang="en">
                          <a:solidFill>
                            <a:schemeClr val="dk1"/>
                          </a:solidFill>
                          <a:latin typeface="Trebuchet MS"/>
                          <a:ea typeface="Trebuchet MS"/>
                          <a:cs typeface="Trebuchet MS"/>
                          <a:sym typeface="Trebuchet MS"/>
                        </a:rPr>
                        <a:t>11001101</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20975">
                <a:tc>
                  <a:txBody>
                    <a:bodyPr/>
                    <a:lstStyle/>
                    <a:p>
                      <a:pPr indent="0" lvl="0" marL="0" rtl="0" algn="l">
                        <a:lnSpc>
                          <a:spcPct val="115000"/>
                        </a:lnSpc>
                        <a:spcBef>
                          <a:spcPts val="0"/>
                        </a:spcBef>
                        <a:spcAft>
                          <a:spcPts val="1000"/>
                        </a:spcAft>
                        <a:buClr>
                          <a:schemeClr val="dk1"/>
                        </a:buClr>
                        <a:buSzPts val="1100"/>
                        <a:buFont typeface="Arial"/>
                        <a:buNone/>
                      </a:pPr>
                      <a:r>
                        <a:rPr lang="en">
                          <a:solidFill>
                            <a:schemeClr val="dk1"/>
                          </a:solidFill>
                          <a:latin typeface="Trebuchet MS"/>
                          <a:ea typeface="Trebuchet MS"/>
                          <a:cs typeface="Trebuchet MS"/>
                          <a:sym typeface="Trebuchet MS"/>
                        </a:rPr>
                        <a:t>00011101</a:t>
                      </a:r>
                      <a:endParaRPr>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lnSpc>
                          <a:spcPct val="115000"/>
                        </a:lnSpc>
                        <a:spcBef>
                          <a:spcPts val="0"/>
                        </a:spcBef>
                        <a:spcAft>
                          <a:spcPts val="1000"/>
                        </a:spcAft>
                        <a:buNone/>
                      </a:pPr>
                      <a:r>
                        <a:rPr lang="en">
                          <a:solidFill>
                            <a:schemeClr val="dk1"/>
                          </a:solidFill>
                          <a:latin typeface="Trebuchet MS"/>
                          <a:ea typeface="Trebuchet MS"/>
                          <a:cs typeface="Trebuchet MS"/>
                          <a:sym typeface="Trebuchet MS"/>
                        </a:rPr>
                        <a:t>+</a:t>
                      </a:r>
                      <a:endParaRPr>
                        <a:solidFill>
                          <a:schemeClr val="dk1"/>
                        </a:solidFill>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lnSpc>
                          <a:spcPct val="115000"/>
                        </a:lnSpc>
                        <a:spcBef>
                          <a:spcPts val="0"/>
                        </a:spcBef>
                        <a:spcAft>
                          <a:spcPts val="1000"/>
                        </a:spcAft>
                        <a:buClr>
                          <a:schemeClr val="dk1"/>
                        </a:buClr>
                        <a:buSzPts val="1100"/>
                        <a:buFont typeface="Arial"/>
                        <a:buNone/>
                      </a:pPr>
                      <a:r>
                        <a:rPr lang="en">
                          <a:solidFill>
                            <a:schemeClr val="dk1"/>
                          </a:solidFill>
                          <a:latin typeface="Trebuchet MS"/>
                          <a:ea typeface="Trebuchet MS"/>
                          <a:cs typeface="Trebuchet MS"/>
                          <a:sym typeface="Trebuchet MS"/>
                        </a:rPr>
                        <a:t>11010101</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bl>
          </a:graphicData>
        </a:graphic>
      </p:graphicFrame>
      <p:sp>
        <p:nvSpPr>
          <p:cNvPr id="367" name="Google Shape;367;p29"/>
          <p:cNvSpPr txBox="1"/>
          <p:nvPr/>
        </p:nvSpPr>
        <p:spPr>
          <a:xfrm>
            <a:off x="144350" y="820775"/>
            <a:ext cx="8795700" cy="1065600"/>
          </a:xfrm>
          <a:prstGeom prst="rect">
            <a:avLst/>
          </a:prstGeom>
          <a:solidFill>
            <a:srgbClr val="FFFFFF"/>
          </a:solidFill>
          <a:ln cap="flat" cmpd="sng" w="28575">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a:latin typeface="Righteous"/>
                <a:ea typeface="Righteous"/>
                <a:cs typeface="Righteous"/>
                <a:sym typeface="Righteous"/>
              </a:rPr>
              <a:t>Dewisiwch rhif o 0 i 255</a:t>
            </a:r>
            <a:endParaRPr>
              <a:latin typeface="Righteous"/>
              <a:ea typeface="Righteous"/>
              <a:cs typeface="Righteous"/>
              <a:sym typeface="Righteous"/>
            </a:endParaRPr>
          </a:p>
          <a:p>
            <a:pPr indent="0" lvl="0" marL="0" rtl="0" algn="l">
              <a:spcBef>
                <a:spcPts val="0"/>
              </a:spcBef>
              <a:spcAft>
                <a:spcPts val="0"/>
              </a:spcAft>
              <a:buNone/>
            </a:pPr>
            <a:r>
              <a:t/>
            </a:r>
            <a:endParaRPr>
              <a:latin typeface="Righteous"/>
              <a:ea typeface="Righteous"/>
              <a:cs typeface="Righteous"/>
              <a:sym typeface="Righteous"/>
            </a:endParaRPr>
          </a:p>
          <a:p>
            <a:pPr indent="0" lvl="0" marL="0" rtl="0" algn="l">
              <a:spcBef>
                <a:spcPts val="0"/>
              </a:spcBef>
              <a:spcAft>
                <a:spcPts val="0"/>
              </a:spcAft>
              <a:buNone/>
            </a:pPr>
            <a:r>
              <a:rPr lang="en">
                <a:latin typeface="Righteous"/>
                <a:ea typeface="Righteous"/>
                <a:cs typeface="Righteous"/>
                <a:sym typeface="Righteous"/>
              </a:rPr>
              <a:t>Gofynnwch i’r person sydd yn eistedd drws nesaf i cyfnewid hi o Denari i Deuaidd</a:t>
            </a:r>
            <a:endParaRPr>
              <a:latin typeface="Righteous"/>
              <a:ea typeface="Righteous"/>
              <a:cs typeface="Righteous"/>
              <a:sym typeface="Righteous"/>
            </a:endParaRPr>
          </a:p>
        </p:txBody>
      </p:sp>
      <p:pic>
        <p:nvPicPr>
          <p:cNvPr descr="In this tutorial, I go over how to do binary addition in the easiest possible method. I highly recommend watch my other tutorials on &quot;How To Convert Binary To Decimal&quot; (https://youtu.be/tfKe8PPI2zs) so you can easily check your work in Base-10 or decimal.&#10;&#10;Come Visit Me @ YouDoober.com" id="368" name="Google Shape;368;p29" title="How To Do Binary Addition (The Easy Way)">
            <a:hlinkClick r:id="rId3"/>
          </p:cNvPr>
          <p:cNvPicPr preferRelativeResize="0"/>
          <p:nvPr/>
        </p:nvPicPr>
        <p:blipFill>
          <a:blip r:embed="rId4">
            <a:alphaModFix/>
          </a:blip>
          <a:stretch>
            <a:fillRect/>
          </a:stretch>
        </p:blipFill>
        <p:spPr>
          <a:xfrm>
            <a:off x="95375" y="1982363"/>
            <a:ext cx="2043425" cy="1532575"/>
          </a:xfrm>
          <a:prstGeom prst="rect">
            <a:avLst/>
          </a:prstGeom>
          <a:noFill/>
          <a:ln>
            <a:noFill/>
          </a:ln>
        </p:spPr>
      </p:pic>
      <p:pic>
        <p:nvPicPr>
          <p:cNvPr descr="In this tutorial we examine elementary and straightforward binary subtraction. As always, if you have any questions, leave me a comment!&#10;&#10;Thanks for watching!&#10;&#10;http://www.youdoober.com&#10;&#10;&#10;&#10;Music:&#10;&quot;Show Your Moves&quot;&#10;Kevin MacLeod (incompetech.com)&#10;Licensed under Creative Commons: By Attribution 3.0&#10;http://creativecommons.org/licenses/by/3.0/" id="369" name="Google Shape;369;p29" title="The Easy Way To Subtract Binary - Binary Subtraction Made Easy">
            <a:hlinkClick r:id="rId5"/>
          </p:cNvPr>
          <p:cNvPicPr preferRelativeResize="0"/>
          <p:nvPr/>
        </p:nvPicPr>
        <p:blipFill>
          <a:blip r:embed="rId6">
            <a:alphaModFix/>
          </a:blip>
          <a:stretch>
            <a:fillRect/>
          </a:stretch>
        </p:blipFill>
        <p:spPr>
          <a:xfrm>
            <a:off x="144350" y="3610925"/>
            <a:ext cx="2043433" cy="153257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73" name="Shape 373"/>
        <p:cNvGrpSpPr/>
        <p:nvPr/>
      </p:nvGrpSpPr>
      <p:grpSpPr>
        <a:xfrm>
          <a:off x="0" y="0"/>
          <a:ext cx="0" cy="0"/>
          <a:chOff x="0" y="0"/>
          <a:chExt cx="0" cy="0"/>
        </a:xfrm>
      </p:grpSpPr>
      <p:sp>
        <p:nvSpPr>
          <p:cNvPr id="374" name="Google Shape;374;p30"/>
          <p:cNvSpPr txBox="1"/>
          <p:nvPr>
            <p:ph idx="12" type="sldNum"/>
          </p:nvPr>
        </p:nvSpPr>
        <p:spPr>
          <a:xfrm>
            <a:off x="8421109" y="4678676"/>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375" name="Google Shape;375;p30"/>
          <p:cNvSpPr txBox="1"/>
          <p:nvPr/>
        </p:nvSpPr>
        <p:spPr>
          <a:xfrm>
            <a:off x="502225" y="125450"/>
            <a:ext cx="2953800" cy="457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FFFFFF"/>
                </a:solidFill>
                <a:latin typeface="Righteous"/>
                <a:ea typeface="Righteous"/>
                <a:cs typeface="Righteous"/>
                <a:sym typeface="Righteous"/>
              </a:rPr>
              <a:t>Adio a thynnu (Heriol)</a:t>
            </a:r>
            <a:endParaRPr>
              <a:solidFill>
                <a:srgbClr val="FFFFFF"/>
              </a:solidFill>
              <a:latin typeface="Righteous"/>
              <a:ea typeface="Righteous"/>
              <a:cs typeface="Righteous"/>
              <a:sym typeface="Righteous"/>
            </a:endParaRPr>
          </a:p>
        </p:txBody>
      </p:sp>
      <p:graphicFrame>
        <p:nvGraphicFramePr>
          <p:cNvPr id="376" name="Google Shape;376;p30"/>
          <p:cNvGraphicFramePr/>
          <p:nvPr/>
        </p:nvGraphicFramePr>
        <p:xfrm>
          <a:off x="260638" y="843875"/>
          <a:ext cx="3000000" cy="3000000"/>
        </p:xfrm>
        <a:graphic>
          <a:graphicData uri="http://schemas.openxmlformats.org/drawingml/2006/table">
            <a:tbl>
              <a:tblPr bandRow="1">
                <a:noFill/>
                <a:tableStyleId>{71BE9822-DCF0-4513-97AB-710641033115}</a:tableStyleId>
              </a:tblPr>
              <a:tblGrid>
                <a:gridCol w="1058225"/>
                <a:gridCol w="836925"/>
                <a:gridCol w="1138725"/>
                <a:gridCol w="743575"/>
                <a:gridCol w="1052750"/>
                <a:gridCol w="1694700"/>
                <a:gridCol w="1635550"/>
              </a:tblGrid>
              <a:tr h="431850">
                <a:tc>
                  <a:txBody>
                    <a:bodyPr/>
                    <a:lstStyle/>
                    <a:p>
                      <a:pPr indent="0" lvl="0" marL="0" rtl="0" algn="l">
                        <a:spcBef>
                          <a:spcPts val="0"/>
                        </a:spcBef>
                        <a:spcAft>
                          <a:spcPts val="0"/>
                        </a:spcAft>
                        <a:buNone/>
                      </a:pPr>
                      <a:r>
                        <a:rPr lang="en">
                          <a:latin typeface="Righteous"/>
                          <a:ea typeface="Righteous"/>
                          <a:cs typeface="Righteous"/>
                          <a:sym typeface="Righteous"/>
                        </a:rPr>
                        <a:t>Rhif 1</a:t>
                      </a:r>
                      <a:endParaRPr>
                        <a:latin typeface="Righteous"/>
                        <a:ea typeface="Righteous"/>
                        <a:cs typeface="Righteous"/>
                        <a:sym typeface="Righteous"/>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9525">
                      <a:solidFill>
                        <a:srgbClr val="666666"/>
                      </a:solidFill>
                      <a:prstDash val="solid"/>
                      <a:round/>
                      <a:headEnd len="sm" w="sm" type="none"/>
                      <a:tailEnd len="sm" w="sm" type="none"/>
                    </a:lnB>
                    <a:solidFill>
                      <a:srgbClr val="F4CCCC"/>
                    </a:solidFill>
                  </a:tcPr>
                </a:tc>
                <a:tc>
                  <a:txBody>
                    <a:bodyPr/>
                    <a:lstStyle/>
                    <a:p>
                      <a:pPr indent="0" lvl="0" marL="0" rtl="0" algn="l">
                        <a:spcBef>
                          <a:spcPts val="0"/>
                        </a:spcBef>
                        <a:spcAft>
                          <a:spcPts val="0"/>
                        </a:spcAft>
                        <a:buNone/>
                      </a:pPr>
                      <a:r>
                        <a:rPr lang="en">
                          <a:latin typeface="Righteous"/>
                          <a:ea typeface="Righteous"/>
                          <a:cs typeface="Righteous"/>
                          <a:sym typeface="Righteous"/>
                        </a:rPr>
                        <a:t>Broses</a:t>
                      </a:r>
                      <a:endParaRPr>
                        <a:latin typeface="Righteous"/>
                        <a:ea typeface="Righteous"/>
                        <a:cs typeface="Righteous"/>
                        <a:sym typeface="Righteous"/>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l">
                        <a:spcBef>
                          <a:spcPts val="0"/>
                        </a:spcBef>
                        <a:spcAft>
                          <a:spcPts val="0"/>
                        </a:spcAft>
                        <a:buNone/>
                      </a:pPr>
                      <a:r>
                        <a:rPr lang="en">
                          <a:latin typeface="Righteous"/>
                          <a:ea typeface="Righteous"/>
                          <a:cs typeface="Righteous"/>
                          <a:sym typeface="Righteous"/>
                        </a:rPr>
                        <a:t>Rhif 2</a:t>
                      </a:r>
                      <a:endParaRPr>
                        <a:latin typeface="Righteous"/>
                        <a:ea typeface="Righteous"/>
                        <a:cs typeface="Righteous"/>
                        <a:sym typeface="Righteous"/>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l">
                        <a:spcBef>
                          <a:spcPts val="0"/>
                        </a:spcBef>
                        <a:spcAft>
                          <a:spcPts val="0"/>
                        </a:spcAft>
                        <a:buNone/>
                      </a:pPr>
                      <a:r>
                        <a:rPr lang="en">
                          <a:latin typeface="Righteous"/>
                          <a:ea typeface="Righteous"/>
                          <a:cs typeface="Righteous"/>
                          <a:sym typeface="Righteous"/>
                        </a:rPr>
                        <a:t>Broses</a:t>
                      </a:r>
                      <a:endParaRPr>
                        <a:latin typeface="Righteous"/>
                        <a:ea typeface="Righteous"/>
                        <a:cs typeface="Righteous"/>
                        <a:sym typeface="Righteous"/>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l">
                        <a:spcBef>
                          <a:spcPts val="0"/>
                        </a:spcBef>
                        <a:spcAft>
                          <a:spcPts val="0"/>
                        </a:spcAft>
                        <a:buNone/>
                      </a:pPr>
                      <a:r>
                        <a:rPr lang="en">
                          <a:latin typeface="Righteous"/>
                          <a:ea typeface="Righteous"/>
                          <a:cs typeface="Righteous"/>
                          <a:sym typeface="Righteous"/>
                        </a:rPr>
                        <a:t>Rhif 3</a:t>
                      </a:r>
                      <a:endParaRPr>
                        <a:latin typeface="Righteous"/>
                        <a:ea typeface="Righteous"/>
                        <a:cs typeface="Righteous"/>
                        <a:sym typeface="Righteous"/>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l">
                        <a:spcBef>
                          <a:spcPts val="0"/>
                        </a:spcBef>
                        <a:spcAft>
                          <a:spcPts val="0"/>
                        </a:spcAft>
                        <a:buClr>
                          <a:schemeClr val="dk1"/>
                        </a:buClr>
                        <a:buSzPts val="1100"/>
                        <a:buFont typeface="Arial"/>
                        <a:buNone/>
                      </a:pPr>
                      <a:r>
                        <a:rPr lang="en">
                          <a:solidFill>
                            <a:schemeClr val="dk1"/>
                          </a:solidFill>
                          <a:latin typeface="Righteous"/>
                          <a:ea typeface="Righteous"/>
                          <a:cs typeface="Righteous"/>
                          <a:sym typeface="Righteous"/>
                        </a:rPr>
                        <a:t>Rhif Deuaidd</a:t>
                      </a:r>
                      <a:endParaRPr>
                        <a:latin typeface="Righteous"/>
                        <a:ea typeface="Righteous"/>
                        <a:cs typeface="Righteous"/>
                        <a:sym typeface="Righteous"/>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l">
                        <a:spcBef>
                          <a:spcPts val="0"/>
                        </a:spcBef>
                        <a:spcAft>
                          <a:spcPts val="0"/>
                        </a:spcAft>
                        <a:buNone/>
                      </a:pPr>
                      <a:r>
                        <a:rPr lang="en">
                          <a:latin typeface="Righteous"/>
                          <a:ea typeface="Righteous"/>
                          <a:cs typeface="Righteous"/>
                          <a:sym typeface="Righteous"/>
                        </a:rPr>
                        <a:t>Rhif Denari</a:t>
                      </a:r>
                      <a:endParaRPr>
                        <a:latin typeface="Righteous"/>
                        <a:ea typeface="Righteous"/>
                        <a:cs typeface="Righteous"/>
                        <a:sym typeface="Righteous"/>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r>
              <a:tr h="498000">
                <a:tc>
                  <a:txBody>
                    <a:bodyPr/>
                    <a:lstStyle/>
                    <a:p>
                      <a:pPr indent="0" lvl="0" marL="0" rtl="0" algn="l">
                        <a:spcBef>
                          <a:spcPts val="0"/>
                        </a:spcBef>
                        <a:spcAft>
                          <a:spcPts val="0"/>
                        </a:spcAft>
                        <a:buNone/>
                      </a:pPr>
                      <a:r>
                        <a:rPr lang="en"/>
                        <a:t>1101</a:t>
                      </a:r>
                      <a:r>
                        <a:rPr lang="en"/>
                        <a:t> </a:t>
                      </a:r>
                      <a:endParaRPr/>
                    </a:p>
                  </a:txBody>
                  <a:tcPr marT="0" marB="0" marR="68575" marL="68575" anchor="ctr">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0"/>
                        </a:spcBef>
                        <a:spcAft>
                          <a:spcPts val="0"/>
                        </a:spcAft>
                        <a:buNone/>
                      </a:pPr>
                      <a:r>
                        <a:rPr lang="en"/>
                        <a:t>+</a:t>
                      </a:r>
                      <a:endParaRPr/>
                    </a:p>
                  </a:txBody>
                  <a:tcPr marT="0" marB="0" marR="68575" marL="68575" anchor="ctr">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a:t>0010</a:t>
                      </a:r>
                      <a:endParaRPr/>
                    </a:p>
                  </a:txBody>
                  <a:tcPr marT="0" marB="0" marR="68575" marL="68575" anchor="ctr">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0"/>
                        </a:spcBef>
                        <a:spcAft>
                          <a:spcPts val="0"/>
                        </a:spcAft>
                        <a:buNone/>
                      </a:pPr>
                      <a:r>
                        <a:rPr lang="en"/>
                        <a:t>+</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a:t>1111</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498000">
                <a:tc>
                  <a:txBody>
                    <a:bodyPr/>
                    <a:lstStyle/>
                    <a:p>
                      <a:pPr indent="0" lvl="0" marL="0" rtl="0" algn="l">
                        <a:spcBef>
                          <a:spcPts val="0"/>
                        </a:spcBef>
                        <a:spcAft>
                          <a:spcPts val="0"/>
                        </a:spcAft>
                        <a:buNone/>
                      </a:pPr>
                      <a:r>
                        <a:rPr lang="en"/>
                        <a:t>1010</a:t>
                      </a:r>
                      <a:endParaRPr/>
                    </a:p>
                  </a:txBody>
                  <a:tcPr marT="0" marB="0" marR="68575" marL="68575" anchor="ctr">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0"/>
                        </a:spcBef>
                        <a:spcAft>
                          <a:spcPts val="0"/>
                        </a:spcAft>
                        <a:buNone/>
                      </a:pPr>
                      <a:r>
                        <a:rPr lang="en"/>
                        <a:t>-</a:t>
                      </a:r>
                      <a:endParaRPr/>
                    </a:p>
                  </a:txBody>
                  <a:tcPr marT="0" marB="0" marR="68575" marL="68575" anchor="ctr">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a:t>1010 </a:t>
                      </a:r>
                      <a:endParaRPr/>
                    </a:p>
                  </a:txBody>
                  <a:tcPr marT="0" marB="0" marR="68575" marL="68575" anchor="ctr">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0"/>
                        </a:spcBef>
                        <a:spcAft>
                          <a:spcPts val="0"/>
                        </a:spcAft>
                        <a:buNone/>
                      </a:pPr>
                      <a:r>
                        <a:rPr lang="en"/>
                        <a:t>+</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a:t>0010</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498000">
                <a:tc>
                  <a:txBody>
                    <a:bodyPr/>
                    <a:lstStyle/>
                    <a:p>
                      <a:pPr indent="0" lvl="0" marL="0" rtl="0" algn="l">
                        <a:spcBef>
                          <a:spcPts val="0"/>
                        </a:spcBef>
                        <a:spcAft>
                          <a:spcPts val="0"/>
                        </a:spcAft>
                        <a:buNone/>
                      </a:pPr>
                      <a:r>
                        <a:rPr lang="en"/>
                        <a:t>0001</a:t>
                      </a:r>
                      <a:endParaRPr/>
                    </a:p>
                  </a:txBody>
                  <a:tcPr marT="0" marB="0" marR="68575" marL="68575" anchor="ctr">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0"/>
                        </a:spcBef>
                        <a:spcAft>
                          <a:spcPts val="0"/>
                        </a:spcAft>
                        <a:buNone/>
                      </a:pPr>
                      <a:r>
                        <a:rPr lang="en"/>
                        <a:t>+</a:t>
                      </a:r>
                      <a:endParaRPr/>
                    </a:p>
                  </a:txBody>
                  <a:tcPr marT="0" marB="0" marR="68575" marL="68575" anchor="ctr">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a:t>1111</a:t>
                      </a:r>
                      <a:endParaRPr/>
                    </a:p>
                  </a:txBody>
                  <a:tcPr marT="0" marB="0" marR="68575" marL="68575" anchor="ctr">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0"/>
                        </a:spcBef>
                        <a:spcAft>
                          <a:spcPts val="0"/>
                        </a:spcAft>
                        <a:buNone/>
                      </a:pPr>
                      <a:r>
                        <a:rPr lang="en"/>
                        <a:t>-</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a:t>1100</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498000">
                <a:tc>
                  <a:txBody>
                    <a:bodyPr/>
                    <a:lstStyle/>
                    <a:p>
                      <a:pPr indent="0" lvl="0" marL="0" rtl="0" algn="l">
                        <a:spcBef>
                          <a:spcPts val="0"/>
                        </a:spcBef>
                        <a:spcAft>
                          <a:spcPts val="0"/>
                        </a:spcAft>
                        <a:buNone/>
                      </a:pPr>
                      <a:r>
                        <a:rPr lang="en"/>
                        <a:t>10101111</a:t>
                      </a:r>
                      <a:endParaRPr/>
                    </a:p>
                  </a:txBody>
                  <a:tcPr marT="0" marB="0" marR="68575" marL="68575" anchor="ctr">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0"/>
                        </a:spcBef>
                        <a:spcAft>
                          <a:spcPts val="0"/>
                        </a:spcAft>
                        <a:buNone/>
                      </a:pPr>
                      <a:r>
                        <a:rPr lang="en"/>
                        <a:t>+</a:t>
                      </a:r>
                      <a:endParaRPr/>
                    </a:p>
                  </a:txBody>
                  <a:tcPr marT="0" marB="0" marR="68575" marL="68575" anchor="ctr">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a:t>11010101 </a:t>
                      </a:r>
                      <a:endParaRPr/>
                    </a:p>
                  </a:txBody>
                  <a:tcPr marT="0" marB="0" marR="68575" marL="68575" anchor="ctr">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0"/>
                        </a:spcBef>
                        <a:spcAft>
                          <a:spcPts val="0"/>
                        </a:spcAft>
                        <a:buNone/>
                      </a:pPr>
                      <a:r>
                        <a:rPr lang="en"/>
                        <a:t>-</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Clr>
                          <a:schemeClr val="dk1"/>
                        </a:buClr>
                        <a:buSzPts val="1100"/>
                        <a:buFont typeface="Arial"/>
                        <a:buNone/>
                      </a:pPr>
                      <a:r>
                        <a:rPr lang="en"/>
                        <a:t>00101000</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498000">
                <a:tc>
                  <a:txBody>
                    <a:bodyPr/>
                    <a:lstStyle/>
                    <a:p>
                      <a:pPr indent="0" lvl="0" marL="0" rtl="0" algn="l">
                        <a:spcBef>
                          <a:spcPts val="0"/>
                        </a:spcBef>
                        <a:spcAft>
                          <a:spcPts val="0"/>
                        </a:spcAft>
                        <a:buNone/>
                      </a:pPr>
                      <a:r>
                        <a:rPr lang="en"/>
                        <a:t>10110101</a:t>
                      </a:r>
                      <a:endParaRPr/>
                    </a:p>
                  </a:txBody>
                  <a:tcPr marT="0" marB="0" marR="68575" marL="68575" anchor="ctr">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0"/>
                        </a:spcBef>
                        <a:spcAft>
                          <a:spcPts val="0"/>
                        </a:spcAft>
                        <a:buNone/>
                      </a:pPr>
                      <a:r>
                        <a:rPr lang="en"/>
                        <a:t>+</a:t>
                      </a:r>
                      <a:endParaRPr/>
                    </a:p>
                  </a:txBody>
                  <a:tcPr marT="0" marB="0" marR="68575" marL="68575" anchor="ctr">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a:t>11001111</a:t>
                      </a:r>
                      <a:endParaRPr/>
                    </a:p>
                  </a:txBody>
                  <a:tcPr marT="0" marB="0" marR="68575" marL="68575" anchor="ctr">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0"/>
                        </a:spcBef>
                        <a:spcAft>
                          <a:spcPts val="0"/>
                        </a:spcAft>
                        <a:buNone/>
                      </a:pPr>
                      <a:r>
                        <a:rPr lang="en"/>
                        <a:t>+</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a:t>010010101</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498000">
                <a:tc>
                  <a:txBody>
                    <a:bodyPr/>
                    <a:lstStyle/>
                    <a:p>
                      <a:pPr indent="0" lvl="0" marL="0" rtl="0" algn="l">
                        <a:spcBef>
                          <a:spcPts val="0"/>
                        </a:spcBef>
                        <a:spcAft>
                          <a:spcPts val="0"/>
                        </a:spcAft>
                        <a:buNone/>
                      </a:pPr>
                      <a:r>
                        <a:rPr lang="en"/>
                        <a:t>11111010</a:t>
                      </a:r>
                      <a:endParaRPr/>
                    </a:p>
                  </a:txBody>
                  <a:tcPr marT="0" marB="0" marR="68575" marL="68575" anchor="ctr">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0"/>
                        </a:spcBef>
                        <a:spcAft>
                          <a:spcPts val="0"/>
                        </a:spcAft>
                        <a:buNone/>
                      </a:pPr>
                      <a:r>
                        <a:rPr lang="en"/>
                        <a:t>-</a:t>
                      </a:r>
                      <a:endParaRPr/>
                    </a:p>
                  </a:txBody>
                  <a:tcPr marT="0" marB="0" marR="68575" marL="68575" anchor="ctr">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a:t>11001101</a:t>
                      </a:r>
                      <a:endParaRPr/>
                    </a:p>
                  </a:txBody>
                  <a:tcPr marT="0" marB="0" marR="68575" marL="68575" anchor="ctr">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0"/>
                        </a:spcBef>
                        <a:spcAft>
                          <a:spcPts val="0"/>
                        </a:spcAft>
                        <a:buNone/>
                      </a:pPr>
                      <a:r>
                        <a:rPr lang="en"/>
                        <a:t>+</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a:t>010101111</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498000">
                <a:tc>
                  <a:txBody>
                    <a:bodyPr/>
                    <a:lstStyle/>
                    <a:p>
                      <a:pPr indent="0" lvl="0" marL="0" rtl="0" algn="l">
                        <a:spcBef>
                          <a:spcPts val="0"/>
                        </a:spcBef>
                        <a:spcAft>
                          <a:spcPts val="0"/>
                        </a:spcAft>
                        <a:buNone/>
                      </a:pPr>
                      <a:r>
                        <a:rPr lang="en"/>
                        <a:t>00110101</a:t>
                      </a:r>
                      <a:endParaRPr/>
                    </a:p>
                  </a:txBody>
                  <a:tcPr marT="0" marB="0" marR="68575" marL="68575" anchor="ctr">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0"/>
                        </a:spcBef>
                        <a:spcAft>
                          <a:spcPts val="0"/>
                        </a:spcAft>
                        <a:buNone/>
                      </a:pPr>
                      <a:r>
                        <a:rPr lang="en"/>
                        <a:t>+</a:t>
                      </a:r>
                      <a:endParaRPr/>
                    </a:p>
                  </a:txBody>
                  <a:tcPr marT="0" marB="0" marR="68575" marL="68575" anchor="ctr">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a:t>11010101</a:t>
                      </a:r>
                      <a:endParaRPr/>
                    </a:p>
                  </a:txBody>
                  <a:tcPr marT="0" marB="0" marR="68575" marL="68575" anchor="ctr">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0"/>
                        </a:spcBef>
                        <a:spcAft>
                          <a:spcPts val="0"/>
                        </a:spcAft>
                        <a:buNone/>
                      </a:pPr>
                      <a:r>
                        <a:rPr lang="en"/>
                        <a:t>*</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rPr lang="en"/>
                        <a:t>010101111</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nchor="ctr">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33CCCC"/>
        </a:solidFill>
      </p:bgPr>
    </p:bg>
    <p:spTree>
      <p:nvGrpSpPr>
        <p:cNvPr id="380" name="Shape 380"/>
        <p:cNvGrpSpPr/>
        <p:nvPr/>
      </p:nvGrpSpPr>
      <p:grpSpPr>
        <a:xfrm>
          <a:off x="0" y="0"/>
          <a:ext cx="0" cy="0"/>
          <a:chOff x="0" y="0"/>
          <a:chExt cx="0" cy="0"/>
        </a:xfrm>
      </p:grpSpPr>
      <p:sp>
        <p:nvSpPr>
          <p:cNvPr id="381" name="Google Shape;381;p31"/>
          <p:cNvSpPr txBox="1"/>
          <p:nvPr>
            <p:ph idx="4294967295" type="body"/>
          </p:nvPr>
        </p:nvSpPr>
        <p:spPr>
          <a:xfrm>
            <a:off x="184100" y="99425"/>
            <a:ext cx="4608900" cy="819000"/>
          </a:xfrm>
          <a:prstGeom prst="rect">
            <a:avLst/>
          </a:prstGeom>
        </p:spPr>
        <p:txBody>
          <a:bodyPr anchorCtr="0" anchor="b" bIns="91425" lIns="91425" spcFirstLastPara="1" rIns="91425" wrap="square" tIns="91425">
            <a:noAutofit/>
          </a:bodyPr>
          <a:lstStyle/>
          <a:p>
            <a:pPr indent="0" lvl="0" marL="0" rtl="0" algn="l">
              <a:spcBef>
                <a:spcPts val="600"/>
              </a:spcBef>
              <a:spcAft>
                <a:spcPts val="0"/>
              </a:spcAft>
              <a:buNone/>
            </a:pPr>
            <a:r>
              <a:rPr b="1" lang="en" sz="1800">
                <a:solidFill>
                  <a:srgbClr val="000000"/>
                </a:solidFill>
                <a:latin typeface="Righteous"/>
                <a:ea typeface="Righteous"/>
                <a:cs typeface="Righteous"/>
                <a:sym typeface="Righteous"/>
              </a:rPr>
              <a:t>Deuaidd - Gwaith Dosbarth (2 Marc)</a:t>
            </a:r>
            <a:endParaRPr b="1" sz="1800">
              <a:latin typeface="Righteous"/>
              <a:ea typeface="Righteous"/>
              <a:cs typeface="Righteous"/>
              <a:sym typeface="Righteous"/>
            </a:endParaRPr>
          </a:p>
          <a:p>
            <a:pPr indent="0" lvl="0" marL="0" rtl="0" algn="l">
              <a:spcBef>
                <a:spcPts val="600"/>
              </a:spcBef>
              <a:spcAft>
                <a:spcPts val="0"/>
              </a:spcAft>
              <a:buNone/>
            </a:pPr>
            <a:r>
              <a:t/>
            </a:r>
            <a:endParaRPr sz="1800"/>
          </a:p>
        </p:txBody>
      </p:sp>
      <p:sp>
        <p:nvSpPr>
          <p:cNvPr id="382" name="Google Shape;382;p31"/>
          <p:cNvSpPr txBox="1"/>
          <p:nvPr>
            <p:ph idx="12" type="sldNum"/>
          </p:nvPr>
        </p:nvSpPr>
        <p:spPr>
          <a:xfrm>
            <a:off x="8556775" y="4812625"/>
            <a:ext cx="587100" cy="3309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383" name="Google Shape;383;p31"/>
          <p:cNvSpPr txBox="1"/>
          <p:nvPr/>
        </p:nvSpPr>
        <p:spPr>
          <a:xfrm>
            <a:off x="90300" y="1664950"/>
            <a:ext cx="5896800" cy="2442000"/>
          </a:xfrm>
          <a:prstGeom prst="rect">
            <a:avLst/>
          </a:prstGeom>
          <a:solidFill>
            <a:srgbClr val="FFFFFF"/>
          </a:solidFill>
          <a:ln cap="flat" cmpd="sng" w="1905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317500" lvl="0" marL="457200" rtl="0" algn="l">
              <a:lnSpc>
                <a:spcPct val="115000"/>
              </a:lnSpc>
              <a:spcBef>
                <a:spcPts val="0"/>
              </a:spcBef>
              <a:spcAft>
                <a:spcPts val="0"/>
              </a:spcAft>
              <a:buClr>
                <a:schemeClr val="dk1"/>
              </a:buClr>
              <a:buSzPts val="1400"/>
              <a:buFont typeface="Trebuchet MS"/>
              <a:buAutoNum type="arabicPeriod"/>
            </a:pPr>
            <a:r>
              <a:rPr b="1" lang="en">
                <a:solidFill>
                  <a:schemeClr val="dk1"/>
                </a:solidFill>
                <a:latin typeface="Trebuchet MS"/>
                <a:ea typeface="Trebuchet MS"/>
                <a:cs typeface="Trebuchet MS"/>
                <a:sym typeface="Trebuchet MS"/>
              </a:rPr>
              <a:t>Esboniwch beth yw ASCII</a:t>
            </a:r>
            <a:endParaRPr b="1">
              <a:solidFill>
                <a:schemeClr val="dk1"/>
              </a:solidFill>
              <a:latin typeface="Trebuchet MS"/>
              <a:ea typeface="Trebuchet MS"/>
              <a:cs typeface="Trebuchet MS"/>
              <a:sym typeface="Trebuchet MS"/>
            </a:endParaRPr>
          </a:p>
          <a:p>
            <a:pPr indent="-317500" lvl="1" marL="914400" rtl="0" algn="l">
              <a:lnSpc>
                <a:spcPct val="115000"/>
              </a:lnSpc>
              <a:spcBef>
                <a:spcPts val="0"/>
              </a:spcBef>
              <a:spcAft>
                <a:spcPts val="0"/>
              </a:spcAft>
              <a:buClr>
                <a:schemeClr val="dk1"/>
              </a:buClr>
              <a:buSzPts val="1400"/>
              <a:buFont typeface="Trebuchet MS"/>
              <a:buAutoNum type="alphaLcPeriod"/>
            </a:pPr>
            <a:r>
              <a:rPr b="1" lang="en">
                <a:solidFill>
                  <a:schemeClr val="dk1"/>
                </a:solidFill>
                <a:latin typeface="Trebuchet MS"/>
                <a:ea typeface="Trebuchet MS"/>
                <a:cs typeface="Trebuchet MS"/>
                <a:sym typeface="Trebuchet MS"/>
              </a:rPr>
              <a:t>Beth mae ASCII yn sefyll am</a:t>
            </a:r>
            <a:endParaRPr b="1">
              <a:solidFill>
                <a:schemeClr val="dk1"/>
              </a:solidFill>
              <a:latin typeface="Trebuchet MS"/>
              <a:ea typeface="Trebuchet MS"/>
              <a:cs typeface="Trebuchet MS"/>
              <a:sym typeface="Trebuchet MS"/>
            </a:endParaRPr>
          </a:p>
          <a:p>
            <a:pPr indent="-317500" lvl="1" marL="914400" rtl="0" algn="l">
              <a:lnSpc>
                <a:spcPct val="115000"/>
              </a:lnSpc>
              <a:spcBef>
                <a:spcPts val="0"/>
              </a:spcBef>
              <a:spcAft>
                <a:spcPts val="0"/>
              </a:spcAft>
              <a:buClr>
                <a:schemeClr val="dk1"/>
              </a:buClr>
              <a:buSzPts val="1400"/>
              <a:buFont typeface="Trebuchet MS"/>
              <a:buAutoNum type="alphaLcPeriod"/>
            </a:pPr>
            <a:r>
              <a:rPr b="1" lang="en">
                <a:solidFill>
                  <a:schemeClr val="dk1"/>
                </a:solidFill>
                <a:latin typeface="Trebuchet MS"/>
                <a:ea typeface="Trebuchet MS"/>
                <a:cs typeface="Trebuchet MS"/>
                <a:sym typeface="Trebuchet MS"/>
              </a:rPr>
              <a:t>Beth yw pwrpas ASCII</a:t>
            </a:r>
            <a:endParaRPr b="1">
              <a:solidFill>
                <a:schemeClr val="dk1"/>
              </a:solidFill>
              <a:latin typeface="Trebuchet MS"/>
              <a:ea typeface="Trebuchet MS"/>
              <a:cs typeface="Trebuchet MS"/>
              <a:sym typeface="Trebuchet MS"/>
            </a:endParaRPr>
          </a:p>
          <a:p>
            <a:pPr indent="0" lvl="0" marL="0" rtl="0" algn="l">
              <a:lnSpc>
                <a:spcPct val="115000"/>
              </a:lnSpc>
              <a:spcBef>
                <a:spcPts val="1000"/>
              </a:spcBef>
              <a:spcAft>
                <a:spcPts val="0"/>
              </a:spcAft>
              <a:buNone/>
            </a:pPr>
            <a:r>
              <a:t/>
            </a:r>
            <a:endParaRPr b="1">
              <a:solidFill>
                <a:schemeClr val="dk1"/>
              </a:solidFill>
              <a:latin typeface="Trebuchet MS"/>
              <a:ea typeface="Trebuchet MS"/>
              <a:cs typeface="Trebuchet MS"/>
              <a:sym typeface="Trebuchet MS"/>
            </a:endParaRPr>
          </a:p>
          <a:p>
            <a:pPr indent="0" lvl="0" marL="457200" rtl="0" algn="l">
              <a:spcBef>
                <a:spcPts val="1000"/>
              </a:spcBef>
              <a:spcAft>
                <a:spcPts val="0"/>
              </a:spcAft>
              <a:buNone/>
            </a:pPr>
            <a:r>
              <a:t/>
            </a:r>
            <a:endParaRPr>
              <a:latin typeface="Righteous"/>
              <a:ea typeface="Righteous"/>
              <a:cs typeface="Righteous"/>
              <a:sym typeface="Righteous"/>
            </a:endParaRPr>
          </a:p>
          <a:p>
            <a:pPr indent="0" lvl="0" marL="0" rtl="0" algn="l">
              <a:spcBef>
                <a:spcPts val="0"/>
              </a:spcBef>
              <a:spcAft>
                <a:spcPts val="0"/>
              </a:spcAft>
              <a:buNone/>
            </a:pPr>
            <a:r>
              <a:t/>
            </a:r>
            <a:endParaRPr>
              <a:latin typeface="Righteous"/>
              <a:ea typeface="Righteous"/>
              <a:cs typeface="Righteous"/>
              <a:sym typeface="Righteous"/>
            </a:endParaRPr>
          </a:p>
          <a:p>
            <a:pPr indent="0" lvl="0" marL="0" rtl="0" algn="l">
              <a:spcBef>
                <a:spcPts val="0"/>
              </a:spcBef>
              <a:spcAft>
                <a:spcPts val="0"/>
              </a:spcAft>
              <a:buNone/>
            </a:pPr>
            <a:r>
              <a:t/>
            </a:r>
            <a:endParaRPr>
              <a:latin typeface="Righteous"/>
              <a:ea typeface="Righteous"/>
              <a:cs typeface="Righteous"/>
              <a:sym typeface="Righteous"/>
            </a:endParaRPr>
          </a:p>
        </p:txBody>
      </p:sp>
      <p:sp>
        <p:nvSpPr>
          <p:cNvPr id="384" name="Google Shape;384;p31"/>
          <p:cNvSpPr txBox="1"/>
          <p:nvPr/>
        </p:nvSpPr>
        <p:spPr>
          <a:xfrm>
            <a:off x="8556775" y="4812625"/>
            <a:ext cx="587100" cy="3309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sz="1100">
                <a:solidFill>
                  <a:srgbClr val="FFFFFF"/>
                </a:solidFill>
                <a:latin typeface="Hind"/>
                <a:ea typeface="Hind"/>
                <a:cs typeface="Hind"/>
                <a:sym typeface="Hind"/>
              </a:rPr>
              <a:t>‹#›</a:t>
            </a:fld>
            <a:endParaRPr sz="1100">
              <a:solidFill>
                <a:srgbClr val="FFFFFF"/>
              </a:solidFill>
              <a:latin typeface="Hind"/>
              <a:ea typeface="Hind"/>
              <a:cs typeface="Hind"/>
              <a:sym typeface="Hind"/>
            </a:endParaRPr>
          </a:p>
        </p:txBody>
      </p:sp>
      <p:graphicFrame>
        <p:nvGraphicFramePr>
          <p:cNvPr id="385" name="Google Shape;385;p31"/>
          <p:cNvGraphicFramePr/>
          <p:nvPr/>
        </p:nvGraphicFramePr>
        <p:xfrm>
          <a:off x="90300" y="4383375"/>
          <a:ext cx="3000000" cy="3000000"/>
        </p:xfrm>
        <a:graphic>
          <a:graphicData uri="http://schemas.openxmlformats.org/drawingml/2006/table">
            <a:tbl>
              <a:tblPr>
                <a:noFill/>
                <a:tableStyleId>{414F5BA8-9608-4989-A515-73F18F01A6B1}</a:tableStyleId>
              </a:tblPr>
              <a:tblGrid>
                <a:gridCol w="384425"/>
                <a:gridCol w="2735225"/>
                <a:gridCol w="3453550"/>
                <a:gridCol w="835900"/>
                <a:gridCol w="1554225"/>
              </a:tblGrid>
              <a:tr h="474625">
                <a:tc gridSpan="3">
                  <a:txBody>
                    <a:bodyPr/>
                    <a:lstStyle/>
                    <a:p>
                      <a:pPr indent="0" lvl="0" marL="0" rtl="0" algn="l">
                        <a:spcBef>
                          <a:spcPts val="0"/>
                        </a:spcBef>
                        <a:spcAft>
                          <a:spcPts val="0"/>
                        </a:spcAft>
                        <a:buNone/>
                      </a:pPr>
                      <a:r>
                        <a:rPr lang="en" sz="1200">
                          <a:latin typeface="Righteous"/>
                          <a:ea typeface="Righteous"/>
                          <a:cs typeface="Righteous"/>
                          <a:sym typeface="Righteous"/>
                        </a:rPr>
                        <a:t>Defnyddiwch un o’r emoji’s isod i ddisgrifio eich dealltwriaeth or sgil.</a:t>
                      </a:r>
                      <a:endParaRPr sz="12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1C232"/>
                    </a:solidFill>
                  </a:tcPr>
                </a:tc>
                <a:tc hMerge="1"/>
                <a:tc hMerge="1"/>
                <a:tc gridSpan="2">
                  <a:txBody>
                    <a:bodyPr/>
                    <a:lstStyle/>
                    <a:p>
                      <a:pPr indent="0" lvl="0" marL="0" rtl="0" algn="l">
                        <a:spcBef>
                          <a:spcPts val="0"/>
                        </a:spcBef>
                        <a:spcAft>
                          <a:spcPts val="0"/>
                        </a:spcAft>
                        <a:buNone/>
                      </a:pPr>
                      <a:r>
                        <a:t/>
                      </a:r>
                      <a:endParaRPr sz="1200">
                        <a:latin typeface="Righteous"/>
                        <a:ea typeface="Righteous"/>
                        <a:cs typeface="Righteous"/>
                        <a:sym typeface="Righteous"/>
                      </a:endParaRPr>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FFFFFF"/>
                    </a:solidFill>
                  </a:tcPr>
                </a:tc>
                <a:tc hMerge="1"/>
              </a:tr>
            </a:tbl>
          </a:graphicData>
        </a:graphic>
      </p:graphicFrame>
      <p:graphicFrame>
        <p:nvGraphicFramePr>
          <p:cNvPr id="386" name="Google Shape;386;p31"/>
          <p:cNvGraphicFramePr/>
          <p:nvPr/>
        </p:nvGraphicFramePr>
        <p:xfrm>
          <a:off x="90300" y="4714400"/>
          <a:ext cx="3000000" cy="3000000"/>
        </p:xfrm>
        <a:graphic>
          <a:graphicData uri="http://schemas.openxmlformats.org/drawingml/2006/table">
            <a:tbl>
              <a:tblPr>
                <a:noFill/>
                <a:tableStyleId>{414F5BA8-9608-4989-A515-73F18F01A6B1}</a:tableStyleId>
              </a:tblPr>
              <a:tblGrid>
                <a:gridCol w="1643300"/>
                <a:gridCol w="1643300"/>
                <a:gridCol w="1643300"/>
                <a:gridCol w="1643300"/>
              </a:tblGrid>
              <a:tr h="411550">
                <a:tc>
                  <a:txBody>
                    <a:bodyPr/>
                    <a:lstStyle/>
                    <a:p>
                      <a:pPr indent="0" lvl="0" marL="0" rtl="0" algn="ctr">
                        <a:lnSpc>
                          <a:spcPct val="115000"/>
                        </a:lnSpc>
                        <a:spcBef>
                          <a:spcPts val="0"/>
                        </a:spcBef>
                        <a:spcAft>
                          <a:spcPts val="0"/>
                        </a:spcAft>
                        <a:buNone/>
                      </a:pPr>
                      <a:r>
                        <a:rPr lang="en" sz="1100">
                          <a:solidFill>
                            <a:srgbClr val="FFFFFF"/>
                          </a:solidFill>
                          <a:latin typeface="Hind"/>
                          <a:ea typeface="Hind"/>
                          <a:cs typeface="Hind"/>
                          <a:sym typeface="Hind"/>
                        </a:rPr>
                        <a:t>😭Dim Clem</a:t>
                      </a:r>
                      <a:endParaRPr sz="1100"/>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1C4587"/>
                    </a:solidFill>
                  </a:tcPr>
                </a:tc>
                <a:tc>
                  <a:txBody>
                    <a:bodyPr/>
                    <a:lstStyle/>
                    <a:p>
                      <a:pPr indent="0" lvl="0" marL="0" rtl="0" algn="ctr">
                        <a:lnSpc>
                          <a:spcPct val="115000"/>
                        </a:lnSpc>
                        <a:spcBef>
                          <a:spcPts val="0"/>
                        </a:spcBef>
                        <a:spcAft>
                          <a:spcPts val="0"/>
                        </a:spcAft>
                        <a:buNone/>
                      </a:pPr>
                      <a:r>
                        <a:rPr lang="en" sz="1100">
                          <a:solidFill>
                            <a:srgbClr val="FFFFFF"/>
                          </a:solidFill>
                          <a:latin typeface="Hind"/>
                          <a:ea typeface="Hind"/>
                          <a:cs typeface="Hind"/>
                          <a:sym typeface="Hind"/>
                        </a:rPr>
                        <a:t>😒Hmm ok!</a:t>
                      </a:r>
                      <a:endParaRPr sz="1100"/>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1C4587"/>
                    </a:solidFill>
                  </a:tcPr>
                </a:tc>
                <a:tc>
                  <a:txBody>
                    <a:bodyPr/>
                    <a:lstStyle/>
                    <a:p>
                      <a:pPr indent="0" lvl="0" marL="0" rtl="0" algn="ctr">
                        <a:lnSpc>
                          <a:spcPct val="115000"/>
                        </a:lnSpc>
                        <a:spcBef>
                          <a:spcPts val="0"/>
                        </a:spcBef>
                        <a:spcAft>
                          <a:spcPts val="0"/>
                        </a:spcAft>
                        <a:buNone/>
                      </a:pPr>
                      <a:r>
                        <a:rPr lang="en" sz="1100">
                          <a:solidFill>
                            <a:srgbClr val="FFFFFF"/>
                          </a:solidFill>
                          <a:latin typeface="Hind"/>
                          <a:ea typeface="Hind"/>
                          <a:cs typeface="Hind"/>
                          <a:sym typeface="Hind"/>
                        </a:rPr>
                        <a:t>😉Dwi’n deall</a:t>
                      </a:r>
                      <a:endParaRPr sz="1100"/>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1C4587"/>
                    </a:solidFill>
                  </a:tcPr>
                </a:tc>
                <a:tc>
                  <a:txBody>
                    <a:bodyPr/>
                    <a:lstStyle/>
                    <a:p>
                      <a:pPr indent="0" lvl="0" marL="0" rtl="0" algn="ctr">
                        <a:lnSpc>
                          <a:spcPct val="115000"/>
                        </a:lnSpc>
                        <a:spcBef>
                          <a:spcPts val="0"/>
                        </a:spcBef>
                        <a:spcAft>
                          <a:spcPts val="0"/>
                        </a:spcAft>
                        <a:buNone/>
                      </a:pPr>
                      <a:r>
                        <a:rPr lang="en" sz="1100">
                          <a:solidFill>
                            <a:srgbClr val="FFFFFF"/>
                          </a:solidFill>
                          <a:latin typeface="Hind"/>
                          <a:ea typeface="Hind"/>
                          <a:cs typeface="Hind"/>
                          <a:sym typeface="Hind"/>
                        </a:rPr>
                        <a:t>😂Smashed it!</a:t>
                      </a:r>
                      <a:endParaRPr sz="1100"/>
                    </a:p>
                  </a:txBody>
                  <a:tcPr marT="91425" marB="91425" marR="91425" marL="91425">
                    <a:lnL cap="flat" cmpd="sng" w="19050">
                      <a:solidFill>
                        <a:srgbClr val="000000"/>
                      </a:solidFill>
                      <a:prstDash val="solid"/>
                      <a:round/>
                      <a:headEnd len="sm" w="sm" type="none"/>
                      <a:tailEnd len="sm" w="sm" type="none"/>
                    </a:lnL>
                    <a:lnR cap="flat" cmpd="sng" w="19050">
                      <a:solidFill>
                        <a:srgbClr val="000000"/>
                      </a:solidFill>
                      <a:prstDash val="solid"/>
                      <a:round/>
                      <a:headEnd len="sm" w="sm" type="none"/>
                      <a:tailEnd len="sm" w="sm" type="none"/>
                    </a:lnR>
                    <a:lnT cap="flat" cmpd="sng" w="19050">
                      <a:solidFill>
                        <a:srgbClr val="000000"/>
                      </a:solidFill>
                      <a:prstDash val="solid"/>
                      <a:round/>
                      <a:headEnd len="sm" w="sm" type="none"/>
                      <a:tailEnd len="sm" w="sm" type="none"/>
                    </a:lnT>
                    <a:lnB cap="flat" cmpd="sng" w="19050">
                      <a:solidFill>
                        <a:srgbClr val="000000"/>
                      </a:solidFill>
                      <a:prstDash val="solid"/>
                      <a:round/>
                      <a:headEnd len="sm" w="sm" type="none"/>
                      <a:tailEnd len="sm" w="sm" type="none"/>
                    </a:lnB>
                    <a:solidFill>
                      <a:srgbClr val="1C4587"/>
                    </a:solidFill>
                  </a:tcPr>
                </a:tc>
              </a:tr>
            </a:tbl>
          </a:graphicData>
        </a:graphic>
      </p:graphicFrame>
      <p:sp>
        <p:nvSpPr>
          <p:cNvPr id="387" name="Google Shape;387;p31"/>
          <p:cNvSpPr txBox="1"/>
          <p:nvPr/>
        </p:nvSpPr>
        <p:spPr>
          <a:xfrm>
            <a:off x="90300" y="577250"/>
            <a:ext cx="8753700" cy="988200"/>
          </a:xfrm>
          <a:prstGeom prst="rect">
            <a:avLst/>
          </a:prstGeom>
          <a:solidFill>
            <a:srgbClr val="FFFFFF"/>
          </a:solidFill>
          <a:ln cap="flat" cmpd="sng" w="1905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15000"/>
              </a:lnSpc>
              <a:spcBef>
                <a:spcPts val="0"/>
              </a:spcBef>
              <a:spcAft>
                <a:spcPts val="1000"/>
              </a:spcAft>
              <a:buNone/>
            </a:pPr>
            <a:r>
              <a:rPr b="1" lang="en">
                <a:solidFill>
                  <a:schemeClr val="dk1"/>
                </a:solidFill>
                <a:latin typeface="Trebuchet MS"/>
                <a:ea typeface="Trebuchet MS"/>
                <a:cs typeface="Trebuchet MS"/>
                <a:sym typeface="Trebuchet MS"/>
              </a:rPr>
              <a:t>Mae gyfrifiadur ddim yn deall llythrennau, dim ond rhifau deuaidd, felly mae angen ffordd i’r gyfrifiadur deall beth sydd yn cael eu mewnbynnu...</a:t>
            </a:r>
            <a:endParaRPr>
              <a:latin typeface="Righteous"/>
              <a:ea typeface="Righteous"/>
              <a:cs typeface="Righteous"/>
              <a:sym typeface="Righteous"/>
            </a:endParaRPr>
          </a:p>
        </p:txBody>
      </p:sp>
      <p:pic>
        <p:nvPicPr>
          <p:cNvPr id="388" name="Google Shape;388;p31"/>
          <p:cNvPicPr preferRelativeResize="0"/>
          <p:nvPr/>
        </p:nvPicPr>
        <p:blipFill>
          <a:blip r:embed="rId3">
            <a:alphaModFix/>
          </a:blip>
          <a:stretch>
            <a:fillRect/>
          </a:stretch>
        </p:blipFill>
        <p:spPr>
          <a:xfrm>
            <a:off x="8011500" y="709200"/>
            <a:ext cx="764400" cy="764400"/>
          </a:xfrm>
          <a:prstGeom prst="rect">
            <a:avLst/>
          </a:prstGeom>
          <a:noFill/>
          <a:ln>
            <a:noFill/>
          </a:ln>
        </p:spPr>
      </p:pic>
      <p:pic>
        <p:nvPicPr>
          <p:cNvPr descr="A short tutorial which explains what ASCII and Unicode are, how they work, and what the difference is between them, for students studying GCSE Computer Science." id="389" name="Google Shape;389;p31" title="Understanding ASCII and Unicode (GCSE)">
            <a:hlinkClick r:id="rId4"/>
          </p:cNvPr>
          <p:cNvPicPr preferRelativeResize="0"/>
          <p:nvPr/>
        </p:nvPicPr>
        <p:blipFill>
          <a:blip r:embed="rId5">
            <a:alphaModFix/>
          </a:blip>
          <a:stretch>
            <a:fillRect/>
          </a:stretch>
        </p:blipFill>
        <p:spPr>
          <a:xfrm>
            <a:off x="6139500" y="1858950"/>
            <a:ext cx="2852100" cy="2139075"/>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93" name="Shape 393"/>
        <p:cNvGrpSpPr/>
        <p:nvPr/>
      </p:nvGrpSpPr>
      <p:grpSpPr>
        <a:xfrm>
          <a:off x="0" y="0"/>
          <a:ext cx="0" cy="0"/>
          <a:chOff x="0" y="0"/>
          <a:chExt cx="0" cy="0"/>
        </a:xfrm>
      </p:grpSpPr>
      <p:sp>
        <p:nvSpPr>
          <p:cNvPr id="394" name="Google Shape;394;p32"/>
          <p:cNvSpPr txBox="1"/>
          <p:nvPr>
            <p:ph idx="12" type="sldNum"/>
          </p:nvPr>
        </p:nvSpPr>
        <p:spPr>
          <a:xfrm>
            <a:off x="8421109" y="4678676"/>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395" name="Google Shape;395;p32"/>
          <p:cNvSpPr txBox="1"/>
          <p:nvPr/>
        </p:nvSpPr>
        <p:spPr>
          <a:xfrm>
            <a:off x="502225" y="125450"/>
            <a:ext cx="2506800" cy="457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FFFFFF"/>
                </a:solidFill>
                <a:latin typeface="Righteous"/>
                <a:ea typeface="Righteous"/>
                <a:cs typeface="Righteous"/>
                <a:sym typeface="Righteous"/>
              </a:rPr>
              <a:t>Ymarfer Cyfenwid</a:t>
            </a:r>
            <a:endParaRPr>
              <a:solidFill>
                <a:srgbClr val="FFFFFF"/>
              </a:solidFill>
              <a:latin typeface="Righteous"/>
              <a:ea typeface="Righteous"/>
              <a:cs typeface="Righteous"/>
              <a:sym typeface="Righteous"/>
            </a:endParaRPr>
          </a:p>
        </p:txBody>
      </p:sp>
      <p:sp>
        <p:nvSpPr>
          <p:cNvPr id="396" name="Google Shape;396;p32"/>
          <p:cNvSpPr txBox="1"/>
          <p:nvPr/>
        </p:nvSpPr>
        <p:spPr>
          <a:xfrm>
            <a:off x="144350" y="820775"/>
            <a:ext cx="2445900" cy="2780100"/>
          </a:xfrm>
          <a:prstGeom prst="rect">
            <a:avLst/>
          </a:prstGeom>
          <a:solidFill>
            <a:srgbClr val="FFFFFF"/>
          </a:solidFill>
          <a:ln cap="flat" cmpd="sng" w="28575">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a:latin typeface="Righteous"/>
                <a:ea typeface="Righteous"/>
                <a:cs typeface="Righteous"/>
                <a:sym typeface="Righteous"/>
              </a:rPr>
              <a:t>Cyfnewidwch eich enw mewn i Deuaidd…</a:t>
            </a:r>
            <a:endParaRPr>
              <a:latin typeface="Righteous"/>
              <a:ea typeface="Righteous"/>
              <a:cs typeface="Righteous"/>
              <a:sym typeface="Righteous"/>
            </a:endParaRPr>
          </a:p>
          <a:p>
            <a:pPr indent="0" lvl="0" marL="0" rtl="0" algn="l">
              <a:spcBef>
                <a:spcPts val="0"/>
              </a:spcBef>
              <a:spcAft>
                <a:spcPts val="0"/>
              </a:spcAft>
              <a:buNone/>
            </a:pPr>
            <a:r>
              <a:t/>
            </a:r>
            <a:endParaRPr>
              <a:latin typeface="Righteous"/>
              <a:ea typeface="Righteous"/>
              <a:cs typeface="Righteous"/>
              <a:sym typeface="Righteous"/>
            </a:endParaRPr>
          </a:p>
          <a:p>
            <a:pPr indent="0" lvl="0" marL="0" rtl="0" algn="l">
              <a:spcBef>
                <a:spcPts val="0"/>
              </a:spcBef>
              <a:spcAft>
                <a:spcPts val="0"/>
              </a:spcAft>
              <a:buNone/>
            </a:pPr>
            <a:r>
              <a:rPr lang="en">
                <a:latin typeface="Righteous"/>
                <a:ea typeface="Righteous"/>
                <a:cs typeface="Righteous"/>
                <a:sym typeface="Righteous"/>
              </a:rPr>
              <a:t>Mae’r Tabl ASCII wedi atodi mewn yr aseiniad Google Classroom</a:t>
            </a:r>
            <a:endParaRPr>
              <a:latin typeface="Righteous"/>
              <a:ea typeface="Righteous"/>
              <a:cs typeface="Righteous"/>
              <a:sym typeface="Righteous"/>
            </a:endParaRPr>
          </a:p>
          <a:p>
            <a:pPr indent="0" lvl="0" marL="0" rtl="0" algn="l">
              <a:spcBef>
                <a:spcPts val="0"/>
              </a:spcBef>
              <a:spcAft>
                <a:spcPts val="0"/>
              </a:spcAft>
              <a:buNone/>
            </a:pPr>
            <a:r>
              <a:t/>
            </a:r>
            <a:endParaRPr>
              <a:latin typeface="Righteous"/>
              <a:ea typeface="Righteous"/>
              <a:cs typeface="Righteous"/>
              <a:sym typeface="Righteous"/>
            </a:endParaRPr>
          </a:p>
          <a:p>
            <a:pPr indent="0" lvl="0" marL="0" rtl="0" algn="l">
              <a:spcBef>
                <a:spcPts val="0"/>
              </a:spcBef>
              <a:spcAft>
                <a:spcPts val="0"/>
              </a:spcAft>
              <a:buNone/>
            </a:pPr>
            <a:r>
              <a:rPr lang="en">
                <a:latin typeface="Righteous"/>
                <a:ea typeface="Righteous"/>
                <a:cs typeface="Righteous"/>
                <a:sym typeface="Righteous"/>
              </a:rPr>
              <a:t>Rhwoch y darn gorffenedig yn y blwch isod, pob llythyren wedi wahanu gyda ,</a:t>
            </a:r>
            <a:endParaRPr>
              <a:latin typeface="Righteous"/>
              <a:ea typeface="Righteous"/>
              <a:cs typeface="Righteous"/>
              <a:sym typeface="Righteous"/>
            </a:endParaRPr>
          </a:p>
        </p:txBody>
      </p:sp>
      <p:graphicFrame>
        <p:nvGraphicFramePr>
          <p:cNvPr id="397" name="Google Shape;397;p32"/>
          <p:cNvGraphicFramePr/>
          <p:nvPr/>
        </p:nvGraphicFramePr>
        <p:xfrm>
          <a:off x="3009013" y="372613"/>
          <a:ext cx="3000000" cy="3000000"/>
        </p:xfrm>
        <a:graphic>
          <a:graphicData uri="http://schemas.openxmlformats.org/drawingml/2006/table">
            <a:tbl>
              <a:tblPr bandRow="1">
                <a:noFill/>
                <a:tableStyleId>{71BE9822-DCF0-4513-97AB-710641033115}</a:tableStyleId>
              </a:tblPr>
              <a:tblGrid>
                <a:gridCol w="1145625"/>
                <a:gridCol w="448900"/>
                <a:gridCol w="358250"/>
                <a:gridCol w="356775"/>
                <a:gridCol w="356775"/>
                <a:gridCol w="356775"/>
                <a:gridCol w="356775"/>
                <a:gridCol w="356775"/>
                <a:gridCol w="356775"/>
                <a:gridCol w="1356025"/>
              </a:tblGrid>
              <a:tr h="401425">
                <a:tc>
                  <a:txBody>
                    <a:bodyPr/>
                    <a:lstStyle/>
                    <a:p>
                      <a:pPr indent="0" lvl="0" marL="0" rtl="0" algn="ctr">
                        <a:spcBef>
                          <a:spcPts val="600"/>
                        </a:spcBef>
                        <a:spcAft>
                          <a:spcPts val="600"/>
                        </a:spcAft>
                        <a:buNone/>
                      </a:pPr>
                      <a:r>
                        <a:rPr lang="en">
                          <a:latin typeface="Trebuchet MS"/>
                          <a:ea typeface="Trebuchet MS"/>
                          <a:cs typeface="Trebuchet MS"/>
                          <a:sym typeface="Trebuchet MS"/>
                        </a:rPr>
                        <a:t>Llythyren</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9525">
                      <a:solidFill>
                        <a:srgbClr val="666666"/>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128</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64</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32</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16</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8</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4</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2</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Deuaidd</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bl>
          </a:graphicData>
        </a:graphic>
      </p:graphicFrame>
      <p:sp>
        <p:nvSpPr>
          <p:cNvPr id="398" name="Google Shape;398;p32"/>
          <p:cNvSpPr txBox="1"/>
          <p:nvPr/>
        </p:nvSpPr>
        <p:spPr>
          <a:xfrm>
            <a:off x="1458900" y="4252175"/>
            <a:ext cx="7044000" cy="813600"/>
          </a:xfrm>
          <a:prstGeom prst="rect">
            <a:avLst/>
          </a:prstGeom>
          <a:solidFill>
            <a:srgbClr val="FFFFFF"/>
          </a:solidFill>
          <a:ln cap="flat" cmpd="sng" w="1905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15000"/>
              </a:lnSpc>
              <a:spcBef>
                <a:spcPts val="0"/>
              </a:spcBef>
              <a:spcAft>
                <a:spcPts val="1000"/>
              </a:spcAft>
              <a:buNone/>
            </a:pPr>
            <a:r>
              <a:rPr lang="en">
                <a:latin typeface="Righteous"/>
                <a:ea typeface="Righteous"/>
                <a:cs typeface="Righteous"/>
                <a:sym typeface="Righteous"/>
              </a:rPr>
              <a:t>Eich enw mewn Deuaidd: </a:t>
            </a:r>
            <a:endParaRPr>
              <a:latin typeface="Righteous"/>
              <a:ea typeface="Righteous"/>
              <a:cs typeface="Righteous"/>
              <a:sym typeface="Righteous"/>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02" name="Shape 402"/>
        <p:cNvGrpSpPr/>
        <p:nvPr/>
      </p:nvGrpSpPr>
      <p:grpSpPr>
        <a:xfrm>
          <a:off x="0" y="0"/>
          <a:ext cx="0" cy="0"/>
          <a:chOff x="0" y="0"/>
          <a:chExt cx="0" cy="0"/>
        </a:xfrm>
      </p:grpSpPr>
      <p:sp>
        <p:nvSpPr>
          <p:cNvPr id="403" name="Google Shape;403;p33"/>
          <p:cNvSpPr txBox="1"/>
          <p:nvPr>
            <p:ph idx="12" type="sldNum"/>
          </p:nvPr>
        </p:nvSpPr>
        <p:spPr>
          <a:xfrm>
            <a:off x="8421109" y="4678676"/>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404" name="Google Shape;404;p33"/>
          <p:cNvSpPr txBox="1"/>
          <p:nvPr/>
        </p:nvSpPr>
        <p:spPr>
          <a:xfrm>
            <a:off x="502225" y="125450"/>
            <a:ext cx="2506800" cy="457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FFFFFF"/>
                </a:solidFill>
                <a:latin typeface="Righteous"/>
                <a:ea typeface="Righteous"/>
                <a:cs typeface="Righteous"/>
                <a:sym typeface="Righteous"/>
              </a:rPr>
              <a:t>Ymarfer Cyfenwid</a:t>
            </a:r>
            <a:endParaRPr>
              <a:solidFill>
                <a:srgbClr val="FFFFFF"/>
              </a:solidFill>
              <a:latin typeface="Righteous"/>
              <a:ea typeface="Righteous"/>
              <a:cs typeface="Righteous"/>
              <a:sym typeface="Righteous"/>
            </a:endParaRPr>
          </a:p>
        </p:txBody>
      </p:sp>
      <p:sp>
        <p:nvSpPr>
          <p:cNvPr id="405" name="Google Shape;405;p33"/>
          <p:cNvSpPr txBox="1"/>
          <p:nvPr/>
        </p:nvSpPr>
        <p:spPr>
          <a:xfrm>
            <a:off x="144350" y="820775"/>
            <a:ext cx="2445900" cy="2780100"/>
          </a:xfrm>
          <a:prstGeom prst="rect">
            <a:avLst/>
          </a:prstGeom>
          <a:solidFill>
            <a:srgbClr val="FFFFFF"/>
          </a:solidFill>
          <a:ln cap="flat" cmpd="sng" w="28575">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a:latin typeface="Righteous"/>
                <a:ea typeface="Righteous"/>
                <a:cs typeface="Righteous"/>
                <a:sym typeface="Righteous"/>
              </a:rPr>
              <a:t>Cyfnewidwch y gair yma mewn i Deauidd:</a:t>
            </a:r>
            <a:endParaRPr>
              <a:latin typeface="Righteous"/>
              <a:ea typeface="Righteous"/>
              <a:cs typeface="Righteous"/>
              <a:sym typeface="Righteous"/>
            </a:endParaRPr>
          </a:p>
          <a:p>
            <a:pPr indent="0" lvl="0" marL="0" rtl="0" algn="l">
              <a:spcBef>
                <a:spcPts val="0"/>
              </a:spcBef>
              <a:spcAft>
                <a:spcPts val="0"/>
              </a:spcAft>
              <a:buNone/>
            </a:pPr>
            <a:r>
              <a:t/>
            </a:r>
            <a:endParaRPr>
              <a:latin typeface="Righteous"/>
              <a:ea typeface="Righteous"/>
              <a:cs typeface="Righteous"/>
              <a:sym typeface="Righteous"/>
            </a:endParaRPr>
          </a:p>
          <a:p>
            <a:pPr indent="0" lvl="0" marL="0" rtl="0" algn="l">
              <a:spcBef>
                <a:spcPts val="0"/>
              </a:spcBef>
              <a:spcAft>
                <a:spcPts val="0"/>
              </a:spcAft>
              <a:buNone/>
            </a:pPr>
            <a:r>
              <a:rPr lang="en">
                <a:latin typeface="Righteous"/>
                <a:ea typeface="Righteous"/>
                <a:cs typeface="Righteous"/>
                <a:sym typeface="Righteous"/>
              </a:rPr>
              <a:t>Caerdydd</a:t>
            </a:r>
            <a:endParaRPr>
              <a:latin typeface="Righteous"/>
              <a:ea typeface="Righteous"/>
              <a:cs typeface="Righteous"/>
              <a:sym typeface="Righteous"/>
            </a:endParaRPr>
          </a:p>
        </p:txBody>
      </p:sp>
      <p:graphicFrame>
        <p:nvGraphicFramePr>
          <p:cNvPr id="406" name="Google Shape;406;p33"/>
          <p:cNvGraphicFramePr/>
          <p:nvPr/>
        </p:nvGraphicFramePr>
        <p:xfrm>
          <a:off x="3009013" y="372613"/>
          <a:ext cx="3000000" cy="3000000"/>
        </p:xfrm>
        <a:graphic>
          <a:graphicData uri="http://schemas.openxmlformats.org/drawingml/2006/table">
            <a:tbl>
              <a:tblPr bandRow="1">
                <a:noFill/>
                <a:tableStyleId>{71BE9822-DCF0-4513-97AB-710641033115}</a:tableStyleId>
              </a:tblPr>
              <a:tblGrid>
                <a:gridCol w="1145625"/>
                <a:gridCol w="448900"/>
                <a:gridCol w="358250"/>
                <a:gridCol w="356775"/>
                <a:gridCol w="356775"/>
                <a:gridCol w="356775"/>
                <a:gridCol w="356775"/>
                <a:gridCol w="356775"/>
                <a:gridCol w="356775"/>
                <a:gridCol w="1356025"/>
              </a:tblGrid>
              <a:tr h="401425">
                <a:tc>
                  <a:txBody>
                    <a:bodyPr/>
                    <a:lstStyle/>
                    <a:p>
                      <a:pPr indent="0" lvl="0" marL="0" rtl="0" algn="ctr">
                        <a:spcBef>
                          <a:spcPts val="600"/>
                        </a:spcBef>
                        <a:spcAft>
                          <a:spcPts val="600"/>
                        </a:spcAft>
                        <a:buNone/>
                      </a:pPr>
                      <a:r>
                        <a:rPr lang="en">
                          <a:latin typeface="Trebuchet MS"/>
                          <a:ea typeface="Trebuchet MS"/>
                          <a:cs typeface="Trebuchet MS"/>
                          <a:sym typeface="Trebuchet MS"/>
                        </a:rPr>
                        <a:t>Llythyren</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9525">
                      <a:solidFill>
                        <a:srgbClr val="666666"/>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128</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64</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32</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16</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8</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4</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2</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Deuaidd</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bl>
          </a:graphicData>
        </a:graphic>
      </p:graphicFrame>
      <p:sp>
        <p:nvSpPr>
          <p:cNvPr id="407" name="Google Shape;407;p33"/>
          <p:cNvSpPr txBox="1"/>
          <p:nvPr/>
        </p:nvSpPr>
        <p:spPr>
          <a:xfrm>
            <a:off x="1458900" y="4252175"/>
            <a:ext cx="7044000" cy="813600"/>
          </a:xfrm>
          <a:prstGeom prst="rect">
            <a:avLst/>
          </a:prstGeom>
          <a:solidFill>
            <a:srgbClr val="FFFFFF"/>
          </a:solidFill>
          <a:ln cap="flat" cmpd="sng" w="1905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15000"/>
              </a:lnSpc>
              <a:spcBef>
                <a:spcPts val="0"/>
              </a:spcBef>
              <a:spcAft>
                <a:spcPts val="1000"/>
              </a:spcAft>
              <a:buNone/>
            </a:pPr>
            <a:r>
              <a:rPr lang="en">
                <a:latin typeface="Righteous"/>
                <a:ea typeface="Righteous"/>
                <a:cs typeface="Righteous"/>
                <a:sym typeface="Righteous"/>
              </a:rPr>
              <a:t>Gair mewn </a:t>
            </a:r>
            <a:r>
              <a:rPr lang="en">
                <a:latin typeface="Righteous"/>
                <a:ea typeface="Righteous"/>
                <a:cs typeface="Righteous"/>
                <a:sym typeface="Righteous"/>
              </a:rPr>
              <a:t>Deuaidd:</a:t>
            </a:r>
            <a:endParaRPr>
              <a:latin typeface="Righteous"/>
              <a:ea typeface="Righteous"/>
              <a:cs typeface="Righteous"/>
              <a:sym typeface="Righteous"/>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11" name="Shape 411"/>
        <p:cNvGrpSpPr/>
        <p:nvPr/>
      </p:nvGrpSpPr>
      <p:grpSpPr>
        <a:xfrm>
          <a:off x="0" y="0"/>
          <a:ext cx="0" cy="0"/>
          <a:chOff x="0" y="0"/>
          <a:chExt cx="0" cy="0"/>
        </a:xfrm>
      </p:grpSpPr>
      <p:sp>
        <p:nvSpPr>
          <p:cNvPr id="412" name="Google Shape;412;p34"/>
          <p:cNvSpPr txBox="1"/>
          <p:nvPr>
            <p:ph idx="12" type="sldNum"/>
          </p:nvPr>
        </p:nvSpPr>
        <p:spPr>
          <a:xfrm>
            <a:off x="8421109" y="4678676"/>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413" name="Google Shape;413;p34"/>
          <p:cNvSpPr txBox="1"/>
          <p:nvPr/>
        </p:nvSpPr>
        <p:spPr>
          <a:xfrm>
            <a:off x="502225" y="125450"/>
            <a:ext cx="2506800" cy="457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FFFFFF"/>
                </a:solidFill>
                <a:latin typeface="Righteous"/>
                <a:ea typeface="Righteous"/>
                <a:cs typeface="Righteous"/>
                <a:sym typeface="Righteous"/>
              </a:rPr>
              <a:t>Ymarfer Cyfenwid</a:t>
            </a:r>
            <a:endParaRPr>
              <a:solidFill>
                <a:srgbClr val="FFFFFF"/>
              </a:solidFill>
              <a:latin typeface="Righteous"/>
              <a:ea typeface="Righteous"/>
              <a:cs typeface="Righteous"/>
              <a:sym typeface="Righteous"/>
            </a:endParaRPr>
          </a:p>
        </p:txBody>
      </p:sp>
      <p:sp>
        <p:nvSpPr>
          <p:cNvPr id="414" name="Google Shape;414;p34"/>
          <p:cNvSpPr txBox="1"/>
          <p:nvPr/>
        </p:nvSpPr>
        <p:spPr>
          <a:xfrm>
            <a:off x="144350" y="820775"/>
            <a:ext cx="2445900" cy="2780100"/>
          </a:xfrm>
          <a:prstGeom prst="rect">
            <a:avLst/>
          </a:prstGeom>
          <a:solidFill>
            <a:srgbClr val="FFFFFF"/>
          </a:solidFill>
          <a:ln cap="flat" cmpd="sng" w="28575">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a:latin typeface="Righteous"/>
                <a:ea typeface="Righteous"/>
                <a:cs typeface="Righteous"/>
                <a:sym typeface="Righteous"/>
              </a:rPr>
              <a:t>Cyfnewidwch y gair yma mewn i Deauidd:</a:t>
            </a:r>
            <a:endParaRPr>
              <a:latin typeface="Righteous"/>
              <a:ea typeface="Righteous"/>
              <a:cs typeface="Righteous"/>
              <a:sym typeface="Righteous"/>
            </a:endParaRPr>
          </a:p>
          <a:p>
            <a:pPr indent="0" lvl="0" marL="0" rtl="0" algn="l">
              <a:spcBef>
                <a:spcPts val="0"/>
              </a:spcBef>
              <a:spcAft>
                <a:spcPts val="0"/>
              </a:spcAft>
              <a:buNone/>
            </a:pPr>
            <a:r>
              <a:t/>
            </a:r>
            <a:endParaRPr>
              <a:latin typeface="Righteous"/>
              <a:ea typeface="Righteous"/>
              <a:cs typeface="Righteous"/>
              <a:sym typeface="Righteous"/>
            </a:endParaRPr>
          </a:p>
          <a:p>
            <a:pPr indent="0" lvl="0" marL="0" rtl="0" algn="l">
              <a:spcBef>
                <a:spcPts val="0"/>
              </a:spcBef>
              <a:spcAft>
                <a:spcPts val="0"/>
              </a:spcAft>
              <a:buNone/>
            </a:pPr>
            <a:r>
              <a:rPr lang="en">
                <a:latin typeface="Righteous"/>
                <a:ea typeface="Righteous"/>
                <a:cs typeface="Righteous"/>
                <a:sym typeface="Righteous"/>
              </a:rPr>
              <a:t>Ysgol Gyfun Gwynllyw</a:t>
            </a:r>
            <a:endParaRPr>
              <a:latin typeface="Righteous"/>
              <a:ea typeface="Righteous"/>
              <a:cs typeface="Righteous"/>
              <a:sym typeface="Righteous"/>
            </a:endParaRPr>
          </a:p>
        </p:txBody>
      </p:sp>
      <p:graphicFrame>
        <p:nvGraphicFramePr>
          <p:cNvPr id="415" name="Google Shape;415;p34"/>
          <p:cNvGraphicFramePr/>
          <p:nvPr/>
        </p:nvGraphicFramePr>
        <p:xfrm>
          <a:off x="3009013" y="372613"/>
          <a:ext cx="3000000" cy="3000000"/>
        </p:xfrm>
        <a:graphic>
          <a:graphicData uri="http://schemas.openxmlformats.org/drawingml/2006/table">
            <a:tbl>
              <a:tblPr bandRow="1">
                <a:noFill/>
                <a:tableStyleId>{71BE9822-DCF0-4513-97AB-710641033115}</a:tableStyleId>
              </a:tblPr>
              <a:tblGrid>
                <a:gridCol w="1145625"/>
                <a:gridCol w="448900"/>
                <a:gridCol w="358250"/>
                <a:gridCol w="356775"/>
                <a:gridCol w="356775"/>
                <a:gridCol w="356775"/>
                <a:gridCol w="356775"/>
                <a:gridCol w="356775"/>
                <a:gridCol w="356775"/>
                <a:gridCol w="1356025"/>
              </a:tblGrid>
              <a:tr h="401425">
                <a:tc>
                  <a:txBody>
                    <a:bodyPr/>
                    <a:lstStyle/>
                    <a:p>
                      <a:pPr indent="0" lvl="0" marL="0" rtl="0" algn="ctr">
                        <a:spcBef>
                          <a:spcPts val="600"/>
                        </a:spcBef>
                        <a:spcAft>
                          <a:spcPts val="600"/>
                        </a:spcAft>
                        <a:buNone/>
                      </a:pPr>
                      <a:r>
                        <a:rPr lang="en">
                          <a:latin typeface="Trebuchet MS"/>
                          <a:ea typeface="Trebuchet MS"/>
                          <a:cs typeface="Trebuchet MS"/>
                          <a:sym typeface="Trebuchet MS"/>
                        </a:rPr>
                        <a:t>Llythyren</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9525">
                      <a:solidFill>
                        <a:srgbClr val="666666"/>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128</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64</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32</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16</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8</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4</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2</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Deuaidd</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bl>
          </a:graphicData>
        </a:graphic>
      </p:graphicFrame>
      <p:sp>
        <p:nvSpPr>
          <p:cNvPr id="416" name="Google Shape;416;p34"/>
          <p:cNvSpPr txBox="1"/>
          <p:nvPr/>
        </p:nvSpPr>
        <p:spPr>
          <a:xfrm>
            <a:off x="1458900" y="4252175"/>
            <a:ext cx="7044000" cy="813600"/>
          </a:xfrm>
          <a:prstGeom prst="rect">
            <a:avLst/>
          </a:prstGeom>
          <a:solidFill>
            <a:srgbClr val="FFFFFF"/>
          </a:solidFill>
          <a:ln cap="flat" cmpd="sng" w="1905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15000"/>
              </a:lnSpc>
              <a:spcBef>
                <a:spcPts val="0"/>
              </a:spcBef>
              <a:spcAft>
                <a:spcPts val="1000"/>
              </a:spcAft>
              <a:buNone/>
            </a:pPr>
            <a:r>
              <a:rPr lang="en">
                <a:latin typeface="Righteous"/>
                <a:ea typeface="Righteous"/>
                <a:cs typeface="Righteous"/>
                <a:sym typeface="Righteous"/>
              </a:rPr>
              <a:t>Gair mewn Deuaidd:</a:t>
            </a:r>
            <a:endParaRPr>
              <a:latin typeface="Righteous"/>
              <a:ea typeface="Righteous"/>
              <a:cs typeface="Righteous"/>
              <a:sym typeface="Righteous"/>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20" name="Shape 420"/>
        <p:cNvGrpSpPr/>
        <p:nvPr/>
      </p:nvGrpSpPr>
      <p:grpSpPr>
        <a:xfrm>
          <a:off x="0" y="0"/>
          <a:ext cx="0" cy="0"/>
          <a:chOff x="0" y="0"/>
          <a:chExt cx="0" cy="0"/>
        </a:xfrm>
      </p:grpSpPr>
      <p:sp>
        <p:nvSpPr>
          <p:cNvPr id="421" name="Google Shape;421;p35"/>
          <p:cNvSpPr txBox="1"/>
          <p:nvPr>
            <p:ph idx="12" type="sldNum"/>
          </p:nvPr>
        </p:nvSpPr>
        <p:spPr>
          <a:xfrm>
            <a:off x="8421109" y="4678676"/>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422" name="Google Shape;422;p35"/>
          <p:cNvSpPr txBox="1"/>
          <p:nvPr/>
        </p:nvSpPr>
        <p:spPr>
          <a:xfrm>
            <a:off x="502225" y="125450"/>
            <a:ext cx="2506800" cy="457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FFFFFF"/>
                </a:solidFill>
                <a:latin typeface="Righteous"/>
                <a:ea typeface="Righteous"/>
                <a:cs typeface="Righteous"/>
                <a:sym typeface="Righteous"/>
              </a:rPr>
              <a:t>Ymarfer Cyfenwid</a:t>
            </a:r>
            <a:endParaRPr>
              <a:solidFill>
                <a:srgbClr val="FFFFFF"/>
              </a:solidFill>
              <a:latin typeface="Righteous"/>
              <a:ea typeface="Righteous"/>
              <a:cs typeface="Righteous"/>
              <a:sym typeface="Righteous"/>
            </a:endParaRPr>
          </a:p>
        </p:txBody>
      </p:sp>
      <p:sp>
        <p:nvSpPr>
          <p:cNvPr id="423" name="Google Shape;423;p35"/>
          <p:cNvSpPr txBox="1"/>
          <p:nvPr/>
        </p:nvSpPr>
        <p:spPr>
          <a:xfrm>
            <a:off x="144350" y="820775"/>
            <a:ext cx="2445900" cy="2780100"/>
          </a:xfrm>
          <a:prstGeom prst="rect">
            <a:avLst/>
          </a:prstGeom>
          <a:solidFill>
            <a:srgbClr val="FFFFFF"/>
          </a:solidFill>
          <a:ln cap="flat" cmpd="sng" w="28575">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a:latin typeface="Righteous"/>
                <a:ea typeface="Righteous"/>
                <a:cs typeface="Righteous"/>
                <a:sym typeface="Righteous"/>
              </a:rPr>
              <a:t>Cyfnewidwch y gair yma mewn i Deauidd:</a:t>
            </a:r>
            <a:endParaRPr>
              <a:latin typeface="Righteous"/>
              <a:ea typeface="Righteous"/>
              <a:cs typeface="Righteous"/>
              <a:sym typeface="Righteous"/>
            </a:endParaRPr>
          </a:p>
          <a:p>
            <a:pPr indent="0" lvl="0" marL="0" rtl="0" algn="l">
              <a:spcBef>
                <a:spcPts val="0"/>
              </a:spcBef>
              <a:spcAft>
                <a:spcPts val="0"/>
              </a:spcAft>
              <a:buNone/>
            </a:pPr>
            <a:r>
              <a:t/>
            </a:r>
            <a:endParaRPr>
              <a:latin typeface="Righteous"/>
              <a:ea typeface="Righteous"/>
              <a:cs typeface="Righteous"/>
              <a:sym typeface="Righteous"/>
            </a:endParaRPr>
          </a:p>
          <a:p>
            <a:pPr indent="0" lvl="0" marL="0" rtl="0" algn="l">
              <a:spcBef>
                <a:spcPts val="0"/>
              </a:spcBef>
              <a:spcAft>
                <a:spcPts val="0"/>
              </a:spcAft>
              <a:buNone/>
            </a:pPr>
            <a:r>
              <a:rPr lang="en">
                <a:latin typeface="Righteous"/>
                <a:ea typeface="Righteous"/>
                <a:cs typeface="Righteous"/>
                <a:sym typeface="Righteous"/>
              </a:rPr>
              <a:t>Cerddwn Ymlaen</a:t>
            </a:r>
            <a:endParaRPr>
              <a:latin typeface="Righteous"/>
              <a:ea typeface="Righteous"/>
              <a:cs typeface="Righteous"/>
              <a:sym typeface="Righteous"/>
            </a:endParaRPr>
          </a:p>
        </p:txBody>
      </p:sp>
      <p:graphicFrame>
        <p:nvGraphicFramePr>
          <p:cNvPr id="424" name="Google Shape;424;p35"/>
          <p:cNvGraphicFramePr/>
          <p:nvPr/>
        </p:nvGraphicFramePr>
        <p:xfrm>
          <a:off x="3009013" y="372613"/>
          <a:ext cx="3000000" cy="3000000"/>
        </p:xfrm>
        <a:graphic>
          <a:graphicData uri="http://schemas.openxmlformats.org/drawingml/2006/table">
            <a:tbl>
              <a:tblPr bandRow="1">
                <a:noFill/>
                <a:tableStyleId>{71BE9822-DCF0-4513-97AB-710641033115}</a:tableStyleId>
              </a:tblPr>
              <a:tblGrid>
                <a:gridCol w="1145625"/>
                <a:gridCol w="448900"/>
                <a:gridCol w="358250"/>
                <a:gridCol w="356775"/>
                <a:gridCol w="356775"/>
                <a:gridCol w="356775"/>
                <a:gridCol w="356775"/>
                <a:gridCol w="356775"/>
                <a:gridCol w="356775"/>
                <a:gridCol w="1356025"/>
              </a:tblGrid>
              <a:tr h="401425">
                <a:tc>
                  <a:txBody>
                    <a:bodyPr/>
                    <a:lstStyle/>
                    <a:p>
                      <a:pPr indent="0" lvl="0" marL="0" rtl="0" algn="ctr">
                        <a:spcBef>
                          <a:spcPts val="600"/>
                        </a:spcBef>
                        <a:spcAft>
                          <a:spcPts val="600"/>
                        </a:spcAft>
                        <a:buNone/>
                      </a:pPr>
                      <a:r>
                        <a:rPr lang="en">
                          <a:latin typeface="Trebuchet MS"/>
                          <a:ea typeface="Trebuchet MS"/>
                          <a:cs typeface="Trebuchet MS"/>
                          <a:sym typeface="Trebuchet MS"/>
                        </a:rPr>
                        <a:t>Llythyren</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9525">
                      <a:solidFill>
                        <a:srgbClr val="666666"/>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128</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64</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32</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16</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8</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4</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2</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Deuaidd</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bl>
          </a:graphicData>
        </a:graphic>
      </p:graphicFrame>
      <p:sp>
        <p:nvSpPr>
          <p:cNvPr id="425" name="Google Shape;425;p35"/>
          <p:cNvSpPr txBox="1"/>
          <p:nvPr/>
        </p:nvSpPr>
        <p:spPr>
          <a:xfrm>
            <a:off x="1458900" y="4252175"/>
            <a:ext cx="7044000" cy="813600"/>
          </a:xfrm>
          <a:prstGeom prst="rect">
            <a:avLst/>
          </a:prstGeom>
          <a:solidFill>
            <a:srgbClr val="FFFFFF"/>
          </a:solidFill>
          <a:ln cap="flat" cmpd="sng" w="1905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15000"/>
              </a:lnSpc>
              <a:spcBef>
                <a:spcPts val="0"/>
              </a:spcBef>
              <a:spcAft>
                <a:spcPts val="1000"/>
              </a:spcAft>
              <a:buNone/>
            </a:pPr>
            <a:r>
              <a:rPr lang="en">
                <a:latin typeface="Righteous"/>
                <a:ea typeface="Righteous"/>
                <a:cs typeface="Righteous"/>
                <a:sym typeface="Righteous"/>
              </a:rPr>
              <a:t>Gair mewn Deuaidd:</a:t>
            </a:r>
            <a:endParaRPr>
              <a:latin typeface="Righteous"/>
              <a:ea typeface="Righteous"/>
              <a:cs typeface="Righteous"/>
              <a:sym typeface="Righteous"/>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29" name="Shape 429"/>
        <p:cNvGrpSpPr/>
        <p:nvPr/>
      </p:nvGrpSpPr>
      <p:grpSpPr>
        <a:xfrm>
          <a:off x="0" y="0"/>
          <a:ext cx="0" cy="0"/>
          <a:chOff x="0" y="0"/>
          <a:chExt cx="0" cy="0"/>
        </a:xfrm>
      </p:grpSpPr>
      <p:sp>
        <p:nvSpPr>
          <p:cNvPr id="430" name="Google Shape;430;p36"/>
          <p:cNvSpPr txBox="1"/>
          <p:nvPr>
            <p:ph idx="12" type="sldNum"/>
          </p:nvPr>
        </p:nvSpPr>
        <p:spPr>
          <a:xfrm>
            <a:off x="8421109" y="4678676"/>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431" name="Google Shape;431;p36"/>
          <p:cNvSpPr txBox="1"/>
          <p:nvPr/>
        </p:nvSpPr>
        <p:spPr>
          <a:xfrm>
            <a:off x="502225" y="125450"/>
            <a:ext cx="2506800" cy="457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FFFFFF"/>
                </a:solidFill>
                <a:latin typeface="Righteous"/>
                <a:ea typeface="Righteous"/>
                <a:cs typeface="Righteous"/>
                <a:sym typeface="Righteous"/>
              </a:rPr>
              <a:t>Ymarfer Cyfenwid</a:t>
            </a:r>
            <a:endParaRPr>
              <a:solidFill>
                <a:srgbClr val="FFFFFF"/>
              </a:solidFill>
              <a:latin typeface="Righteous"/>
              <a:ea typeface="Righteous"/>
              <a:cs typeface="Righteous"/>
              <a:sym typeface="Righteous"/>
            </a:endParaRPr>
          </a:p>
        </p:txBody>
      </p:sp>
      <p:sp>
        <p:nvSpPr>
          <p:cNvPr id="432" name="Google Shape;432;p36"/>
          <p:cNvSpPr txBox="1"/>
          <p:nvPr/>
        </p:nvSpPr>
        <p:spPr>
          <a:xfrm>
            <a:off x="144350" y="820775"/>
            <a:ext cx="2445900" cy="2780100"/>
          </a:xfrm>
          <a:prstGeom prst="rect">
            <a:avLst/>
          </a:prstGeom>
          <a:solidFill>
            <a:srgbClr val="FFFFFF"/>
          </a:solidFill>
          <a:ln cap="flat" cmpd="sng" w="28575">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a:latin typeface="Righteous"/>
                <a:ea typeface="Righteous"/>
                <a:cs typeface="Righteous"/>
                <a:sym typeface="Righteous"/>
              </a:rPr>
              <a:t>Cyfnewidwch y gair yma mewn i Deauidd:</a:t>
            </a:r>
            <a:endParaRPr>
              <a:latin typeface="Righteous"/>
              <a:ea typeface="Righteous"/>
              <a:cs typeface="Righteous"/>
              <a:sym typeface="Righteous"/>
            </a:endParaRPr>
          </a:p>
          <a:p>
            <a:pPr indent="0" lvl="0" marL="0" rtl="0" algn="l">
              <a:spcBef>
                <a:spcPts val="0"/>
              </a:spcBef>
              <a:spcAft>
                <a:spcPts val="0"/>
              </a:spcAft>
              <a:buNone/>
            </a:pPr>
            <a:r>
              <a:t/>
            </a:r>
            <a:endParaRPr>
              <a:latin typeface="Righteous"/>
              <a:ea typeface="Righteous"/>
              <a:cs typeface="Righteous"/>
              <a:sym typeface="Righteous"/>
            </a:endParaRPr>
          </a:p>
          <a:p>
            <a:pPr indent="0" lvl="0" marL="0" rtl="0" algn="l">
              <a:spcBef>
                <a:spcPts val="0"/>
              </a:spcBef>
              <a:spcAft>
                <a:spcPts val="0"/>
              </a:spcAft>
              <a:buNone/>
            </a:pPr>
            <a:r>
              <a:rPr lang="en">
                <a:latin typeface="Righteous"/>
                <a:ea typeface="Righteous"/>
                <a:cs typeface="Righteous"/>
                <a:sym typeface="Righteous"/>
              </a:rPr>
              <a:t>Cofiwch Dryweryn</a:t>
            </a:r>
            <a:endParaRPr>
              <a:latin typeface="Righteous"/>
              <a:ea typeface="Righteous"/>
              <a:cs typeface="Righteous"/>
              <a:sym typeface="Righteous"/>
            </a:endParaRPr>
          </a:p>
        </p:txBody>
      </p:sp>
      <p:graphicFrame>
        <p:nvGraphicFramePr>
          <p:cNvPr id="433" name="Google Shape;433;p36"/>
          <p:cNvGraphicFramePr/>
          <p:nvPr/>
        </p:nvGraphicFramePr>
        <p:xfrm>
          <a:off x="3009013" y="372613"/>
          <a:ext cx="3000000" cy="3000000"/>
        </p:xfrm>
        <a:graphic>
          <a:graphicData uri="http://schemas.openxmlformats.org/drawingml/2006/table">
            <a:tbl>
              <a:tblPr bandRow="1">
                <a:noFill/>
                <a:tableStyleId>{71BE9822-DCF0-4513-97AB-710641033115}</a:tableStyleId>
              </a:tblPr>
              <a:tblGrid>
                <a:gridCol w="1145625"/>
                <a:gridCol w="448900"/>
                <a:gridCol w="358250"/>
                <a:gridCol w="356775"/>
                <a:gridCol w="356775"/>
                <a:gridCol w="356775"/>
                <a:gridCol w="356775"/>
                <a:gridCol w="356775"/>
                <a:gridCol w="356775"/>
                <a:gridCol w="1356025"/>
              </a:tblGrid>
              <a:tr h="401425">
                <a:tc>
                  <a:txBody>
                    <a:bodyPr/>
                    <a:lstStyle/>
                    <a:p>
                      <a:pPr indent="0" lvl="0" marL="0" rtl="0" algn="ctr">
                        <a:spcBef>
                          <a:spcPts val="600"/>
                        </a:spcBef>
                        <a:spcAft>
                          <a:spcPts val="600"/>
                        </a:spcAft>
                        <a:buNone/>
                      </a:pPr>
                      <a:r>
                        <a:rPr lang="en">
                          <a:latin typeface="Trebuchet MS"/>
                          <a:ea typeface="Trebuchet MS"/>
                          <a:cs typeface="Trebuchet MS"/>
                          <a:sym typeface="Trebuchet MS"/>
                        </a:rPr>
                        <a:t>Llythyren</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9525">
                      <a:solidFill>
                        <a:srgbClr val="666666"/>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128</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64</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32</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16</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8</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4</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2</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Deuaidd</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bl>
          </a:graphicData>
        </a:graphic>
      </p:graphicFrame>
      <p:sp>
        <p:nvSpPr>
          <p:cNvPr id="434" name="Google Shape;434;p36"/>
          <p:cNvSpPr txBox="1"/>
          <p:nvPr/>
        </p:nvSpPr>
        <p:spPr>
          <a:xfrm>
            <a:off x="1458900" y="4252175"/>
            <a:ext cx="7044000" cy="813600"/>
          </a:xfrm>
          <a:prstGeom prst="rect">
            <a:avLst/>
          </a:prstGeom>
          <a:solidFill>
            <a:srgbClr val="FFFFFF"/>
          </a:solidFill>
          <a:ln cap="flat" cmpd="sng" w="1905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15000"/>
              </a:lnSpc>
              <a:spcBef>
                <a:spcPts val="0"/>
              </a:spcBef>
              <a:spcAft>
                <a:spcPts val="1000"/>
              </a:spcAft>
              <a:buNone/>
            </a:pPr>
            <a:r>
              <a:rPr lang="en">
                <a:latin typeface="Righteous"/>
                <a:ea typeface="Righteous"/>
                <a:cs typeface="Righteous"/>
                <a:sym typeface="Righteous"/>
              </a:rPr>
              <a:t>Gair mewn Deuaidd:</a:t>
            </a:r>
            <a:endParaRPr>
              <a:latin typeface="Righteous"/>
              <a:ea typeface="Righteous"/>
              <a:cs typeface="Righteous"/>
              <a:sym typeface="Righteous"/>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38" name="Shape 438"/>
        <p:cNvGrpSpPr/>
        <p:nvPr/>
      </p:nvGrpSpPr>
      <p:grpSpPr>
        <a:xfrm>
          <a:off x="0" y="0"/>
          <a:ext cx="0" cy="0"/>
          <a:chOff x="0" y="0"/>
          <a:chExt cx="0" cy="0"/>
        </a:xfrm>
      </p:grpSpPr>
      <p:sp>
        <p:nvSpPr>
          <p:cNvPr id="439" name="Google Shape;439;p37"/>
          <p:cNvSpPr txBox="1"/>
          <p:nvPr>
            <p:ph idx="12" type="sldNum"/>
          </p:nvPr>
        </p:nvSpPr>
        <p:spPr>
          <a:xfrm>
            <a:off x="8421109" y="4678676"/>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440" name="Google Shape;440;p37"/>
          <p:cNvSpPr txBox="1"/>
          <p:nvPr/>
        </p:nvSpPr>
        <p:spPr>
          <a:xfrm>
            <a:off x="502225" y="125450"/>
            <a:ext cx="2506800" cy="457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FFFFFF"/>
                </a:solidFill>
                <a:latin typeface="Righteous"/>
                <a:ea typeface="Righteous"/>
                <a:cs typeface="Righteous"/>
                <a:sym typeface="Righteous"/>
              </a:rPr>
              <a:t>Ymarfer Cyfenwid</a:t>
            </a:r>
            <a:endParaRPr>
              <a:solidFill>
                <a:srgbClr val="FFFFFF"/>
              </a:solidFill>
              <a:latin typeface="Righteous"/>
              <a:ea typeface="Righteous"/>
              <a:cs typeface="Righteous"/>
              <a:sym typeface="Righteous"/>
            </a:endParaRPr>
          </a:p>
        </p:txBody>
      </p:sp>
      <p:sp>
        <p:nvSpPr>
          <p:cNvPr id="441" name="Google Shape;441;p37"/>
          <p:cNvSpPr txBox="1"/>
          <p:nvPr/>
        </p:nvSpPr>
        <p:spPr>
          <a:xfrm>
            <a:off x="144350" y="820775"/>
            <a:ext cx="2445900" cy="2780100"/>
          </a:xfrm>
          <a:prstGeom prst="rect">
            <a:avLst/>
          </a:prstGeom>
          <a:solidFill>
            <a:srgbClr val="FFFFFF"/>
          </a:solidFill>
          <a:ln cap="flat" cmpd="sng" w="28575">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a:latin typeface="Righteous"/>
                <a:ea typeface="Righteous"/>
                <a:cs typeface="Righteous"/>
                <a:sym typeface="Righteous"/>
              </a:rPr>
              <a:t>Cyfnewidwch y gair yma mewn i Deauidd:</a:t>
            </a:r>
            <a:endParaRPr>
              <a:latin typeface="Righteous"/>
              <a:ea typeface="Righteous"/>
              <a:cs typeface="Righteous"/>
              <a:sym typeface="Righteous"/>
            </a:endParaRPr>
          </a:p>
          <a:p>
            <a:pPr indent="0" lvl="0" marL="0" rtl="0" algn="l">
              <a:spcBef>
                <a:spcPts val="0"/>
              </a:spcBef>
              <a:spcAft>
                <a:spcPts val="0"/>
              </a:spcAft>
              <a:buNone/>
            </a:pPr>
            <a:r>
              <a:t/>
            </a:r>
            <a:endParaRPr>
              <a:latin typeface="Righteous"/>
              <a:ea typeface="Righteous"/>
              <a:cs typeface="Righteous"/>
              <a:sym typeface="Righteous"/>
            </a:endParaRPr>
          </a:p>
          <a:p>
            <a:pPr indent="0" lvl="0" marL="0" rtl="0" algn="l">
              <a:spcBef>
                <a:spcPts val="0"/>
              </a:spcBef>
              <a:spcAft>
                <a:spcPts val="0"/>
              </a:spcAft>
              <a:buNone/>
            </a:pPr>
            <a:r>
              <a:rPr lang="en">
                <a:latin typeface="Righteous"/>
                <a:ea typeface="Righteous"/>
                <a:cs typeface="Righteous"/>
                <a:sym typeface="Righteous"/>
              </a:rPr>
              <a:t>HTTP://</a:t>
            </a:r>
            <a:endParaRPr>
              <a:latin typeface="Righteous"/>
              <a:ea typeface="Righteous"/>
              <a:cs typeface="Righteous"/>
              <a:sym typeface="Righteous"/>
            </a:endParaRPr>
          </a:p>
        </p:txBody>
      </p:sp>
      <p:graphicFrame>
        <p:nvGraphicFramePr>
          <p:cNvPr id="442" name="Google Shape;442;p37"/>
          <p:cNvGraphicFramePr/>
          <p:nvPr/>
        </p:nvGraphicFramePr>
        <p:xfrm>
          <a:off x="3009013" y="372613"/>
          <a:ext cx="3000000" cy="3000000"/>
        </p:xfrm>
        <a:graphic>
          <a:graphicData uri="http://schemas.openxmlformats.org/drawingml/2006/table">
            <a:tbl>
              <a:tblPr bandRow="1">
                <a:noFill/>
                <a:tableStyleId>{71BE9822-DCF0-4513-97AB-710641033115}</a:tableStyleId>
              </a:tblPr>
              <a:tblGrid>
                <a:gridCol w="1145625"/>
                <a:gridCol w="448900"/>
                <a:gridCol w="358250"/>
                <a:gridCol w="356775"/>
                <a:gridCol w="356775"/>
                <a:gridCol w="356775"/>
                <a:gridCol w="356775"/>
                <a:gridCol w="356775"/>
                <a:gridCol w="356775"/>
                <a:gridCol w="1356025"/>
              </a:tblGrid>
              <a:tr h="401425">
                <a:tc>
                  <a:txBody>
                    <a:bodyPr/>
                    <a:lstStyle/>
                    <a:p>
                      <a:pPr indent="0" lvl="0" marL="0" rtl="0" algn="ctr">
                        <a:spcBef>
                          <a:spcPts val="600"/>
                        </a:spcBef>
                        <a:spcAft>
                          <a:spcPts val="600"/>
                        </a:spcAft>
                        <a:buNone/>
                      </a:pPr>
                      <a:r>
                        <a:rPr lang="en">
                          <a:latin typeface="Trebuchet MS"/>
                          <a:ea typeface="Trebuchet MS"/>
                          <a:cs typeface="Trebuchet MS"/>
                          <a:sym typeface="Trebuchet MS"/>
                        </a:rPr>
                        <a:t>Llythyren</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9525">
                      <a:solidFill>
                        <a:srgbClr val="666666"/>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128</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64</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32</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16</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8</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4</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2</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Deuaidd</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bl>
          </a:graphicData>
        </a:graphic>
      </p:graphicFrame>
      <p:sp>
        <p:nvSpPr>
          <p:cNvPr id="443" name="Google Shape;443;p37"/>
          <p:cNvSpPr txBox="1"/>
          <p:nvPr/>
        </p:nvSpPr>
        <p:spPr>
          <a:xfrm>
            <a:off x="1458900" y="4252175"/>
            <a:ext cx="7044000" cy="813600"/>
          </a:xfrm>
          <a:prstGeom prst="rect">
            <a:avLst/>
          </a:prstGeom>
          <a:solidFill>
            <a:srgbClr val="FFFFFF"/>
          </a:solidFill>
          <a:ln cap="flat" cmpd="sng" w="1905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15000"/>
              </a:lnSpc>
              <a:spcBef>
                <a:spcPts val="0"/>
              </a:spcBef>
              <a:spcAft>
                <a:spcPts val="1000"/>
              </a:spcAft>
              <a:buNone/>
            </a:pPr>
            <a:r>
              <a:rPr lang="en">
                <a:latin typeface="Righteous"/>
                <a:ea typeface="Righteous"/>
                <a:cs typeface="Righteous"/>
                <a:sym typeface="Righteous"/>
              </a:rPr>
              <a:t>Gair mewn Deuaidd:</a:t>
            </a:r>
            <a:endParaRPr>
              <a:latin typeface="Righteous"/>
              <a:ea typeface="Righteous"/>
              <a:cs typeface="Righteous"/>
              <a:sym typeface="Righteous"/>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47" name="Shape 447"/>
        <p:cNvGrpSpPr/>
        <p:nvPr/>
      </p:nvGrpSpPr>
      <p:grpSpPr>
        <a:xfrm>
          <a:off x="0" y="0"/>
          <a:ext cx="0" cy="0"/>
          <a:chOff x="0" y="0"/>
          <a:chExt cx="0" cy="0"/>
        </a:xfrm>
      </p:grpSpPr>
      <p:sp>
        <p:nvSpPr>
          <p:cNvPr id="448" name="Google Shape;448;p38"/>
          <p:cNvSpPr txBox="1"/>
          <p:nvPr>
            <p:ph idx="12" type="sldNum"/>
          </p:nvPr>
        </p:nvSpPr>
        <p:spPr>
          <a:xfrm>
            <a:off x="8421109" y="4678676"/>
            <a:ext cx="548700" cy="393600"/>
          </a:xfrm>
          <a:prstGeom prst="rect">
            <a:avLst/>
          </a:prstGeom>
        </p:spPr>
        <p:txBody>
          <a:bodyPr anchorCtr="0" anchor="t" bIns="91425" lIns="91425" spcFirstLastPara="1" rIns="91425" wrap="square" tIns="91425">
            <a:noAutofit/>
          </a:bodyPr>
          <a:lstStyle/>
          <a:p>
            <a:pPr indent="0" lvl="0" marL="0" rtl="0" algn="r">
              <a:spcBef>
                <a:spcPts val="0"/>
              </a:spcBef>
              <a:spcAft>
                <a:spcPts val="0"/>
              </a:spcAft>
              <a:buNone/>
            </a:pPr>
            <a:fld id="{00000000-1234-1234-1234-123412341234}" type="slidenum">
              <a:rPr lang="en"/>
              <a:t>‹#›</a:t>
            </a:fld>
            <a:endParaRPr/>
          </a:p>
        </p:txBody>
      </p:sp>
      <p:sp>
        <p:nvSpPr>
          <p:cNvPr id="449" name="Google Shape;449;p38"/>
          <p:cNvSpPr txBox="1"/>
          <p:nvPr/>
        </p:nvSpPr>
        <p:spPr>
          <a:xfrm>
            <a:off x="502225" y="125450"/>
            <a:ext cx="2506800" cy="457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FFFFFF"/>
                </a:solidFill>
                <a:latin typeface="Righteous"/>
                <a:ea typeface="Righteous"/>
                <a:cs typeface="Righteous"/>
                <a:sym typeface="Righteous"/>
              </a:rPr>
              <a:t>Ymarfer Cyfenwid</a:t>
            </a:r>
            <a:endParaRPr>
              <a:solidFill>
                <a:srgbClr val="FFFFFF"/>
              </a:solidFill>
              <a:latin typeface="Righteous"/>
              <a:ea typeface="Righteous"/>
              <a:cs typeface="Righteous"/>
              <a:sym typeface="Righteous"/>
            </a:endParaRPr>
          </a:p>
        </p:txBody>
      </p:sp>
      <p:sp>
        <p:nvSpPr>
          <p:cNvPr id="450" name="Google Shape;450;p38"/>
          <p:cNvSpPr txBox="1"/>
          <p:nvPr/>
        </p:nvSpPr>
        <p:spPr>
          <a:xfrm>
            <a:off x="144350" y="820775"/>
            <a:ext cx="2445900" cy="2780100"/>
          </a:xfrm>
          <a:prstGeom prst="rect">
            <a:avLst/>
          </a:prstGeom>
          <a:solidFill>
            <a:srgbClr val="FFFFFF"/>
          </a:solidFill>
          <a:ln cap="flat" cmpd="sng" w="28575">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spcBef>
                <a:spcPts val="0"/>
              </a:spcBef>
              <a:spcAft>
                <a:spcPts val="0"/>
              </a:spcAft>
              <a:buNone/>
            </a:pPr>
            <a:r>
              <a:rPr lang="en">
                <a:latin typeface="Righteous"/>
                <a:ea typeface="Righteous"/>
                <a:cs typeface="Righteous"/>
                <a:sym typeface="Righteous"/>
              </a:rPr>
              <a:t>Cyfnewidwch y gair yma mewn i Deauidd:</a:t>
            </a:r>
            <a:endParaRPr>
              <a:latin typeface="Righteous"/>
              <a:ea typeface="Righteous"/>
              <a:cs typeface="Righteous"/>
              <a:sym typeface="Righteous"/>
            </a:endParaRPr>
          </a:p>
          <a:p>
            <a:pPr indent="0" lvl="0" marL="0" rtl="0" algn="l">
              <a:spcBef>
                <a:spcPts val="0"/>
              </a:spcBef>
              <a:spcAft>
                <a:spcPts val="0"/>
              </a:spcAft>
              <a:buNone/>
            </a:pPr>
            <a:r>
              <a:t/>
            </a:r>
            <a:endParaRPr>
              <a:latin typeface="Righteous"/>
              <a:ea typeface="Righteous"/>
              <a:cs typeface="Righteous"/>
              <a:sym typeface="Righteous"/>
            </a:endParaRPr>
          </a:p>
          <a:p>
            <a:pPr indent="0" lvl="0" marL="0" rtl="0" algn="l">
              <a:spcBef>
                <a:spcPts val="0"/>
              </a:spcBef>
              <a:spcAft>
                <a:spcPts val="0"/>
              </a:spcAft>
              <a:buNone/>
            </a:pPr>
            <a:r>
              <a:rPr lang="en">
                <a:latin typeface="Righteous"/>
                <a:ea typeface="Righteous"/>
                <a:cs typeface="Righteous"/>
                <a:sym typeface="Righteous"/>
              </a:rPr>
              <a:t>Pont-y-pŵl</a:t>
            </a:r>
            <a:endParaRPr>
              <a:latin typeface="Righteous"/>
              <a:ea typeface="Righteous"/>
              <a:cs typeface="Righteous"/>
              <a:sym typeface="Righteous"/>
            </a:endParaRPr>
          </a:p>
        </p:txBody>
      </p:sp>
      <p:graphicFrame>
        <p:nvGraphicFramePr>
          <p:cNvPr id="451" name="Google Shape;451;p38"/>
          <p:cNvGraphicFramePr/>
          <p:nvPr/>
        </p:nvGraphicFramePr>
        <p:xfrm>
          <a:off x="3009013" y="372613"/>
          <a:ext cx="3000000" cy="3000000"/>
        </p:xfrm>
        <a:graphic>
          <a:graphicData uri="http://schemas.openxmlformats.org/drawingml/2006/table">
            <a:tbl>
              <a:tblPr bandRow="1">
                <a:noFill/>
                <a:tableStyleId>{71BE9822-DCF0-4513-97AB-710641033115}</a:tableStyleId>
              </a:tblPr>
              <a:tblGrid>
                <a:gridCol w="1145625"/>
                <a:gridCol w="448900"/>
                <a:gridCol w="358250"/>
                <a:gridCol w="356775"/>
                <a:gridCol w="356775"/>
                <a:gridCol w="356775"/>
                <a:gridCol w="356775"/>
                <a:gridCol w="356775"/>
                <a:gridCol w="356775"/>
                <a:gridCol w="1356025"/>
              </a:tblGrid>
              <a:tr h="401425">
                <a:tc>
                  <a:txBody>
                    <a:bodyPr/>
                    <a:lstStyle/>
                    <a:p>
                      <a:pPr indent="0" lvl="0" marL="0" rtl="0" algn="ctr">
                        <a:spcBef>
                          <a:spcPts val="600"/>
                        </a:spcBef>
                        <a:spcAft>
                          <a:spcPts val="600"/>
                        </a:spcAft>
                        <a:buNone/>
                      </a:pPr>
                      <a:r>
                        <a:rPr lang="en">
                          <a:latin typeface="Trebuchet MS"/>
                          <a:ea typeface="Trebuchet MS"/>
                          <a:cs typeface="Trebuchet MS"/>
                          <a:sym typeface="Trebuchet MS"/>
                        </a:rPr>
                        <a:t>Llythyren</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9525">
                      <a:solidFill>
                        <a:srgbClr val="666666"/>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128</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64</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32</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16</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8</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4</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2</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1</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c>
                  <a:txBody>
                    <a:bodyPr/>
                    <a:lstStyle/>
                    <a:p>
                      <a:pPr indent="0" lvl="0" marL="0" rtl="0" algn="ctr">
                        <a:spcBef>
                          <a:spcPts val="600"/>
                        </a:spcBef>
                        <a:spcAft>
                          <a:spcPts val="600"/>
                        </a:spcAft>
                        <a:buNone/>
                      </a:pPr>
                      <a:r>
                        <a:rPr lang="en">
                          <a:latin typeface="Trebuchet MS"/>
                          <a:ea typeface="Trebuchet MS"/>
                          <a:cs typeface="Trebuchet MS"/>
                          <a:sym typeface="Trebuchet MS"/>
                        </a:rPr>
                        <a:t>Deuaidd</a:t>
                      </a:r>
                      <a:endParaRPr>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4CCCC"/>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l">
                        <a:spcBef>
                          <a:spcPts val="0"/>
                        </a:spcBef>
                        <a:spcAft>
                          <a:spcPts val="0"/>
                        </a:spcAft>
                        <a:buNone/>
                      </a:pPr>
                      <a:r>
                        <a:t/>
                      </a:r>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r h="307450">
                <a:tc>
                  <a:txBody>
                    <a:bodyPr/>
                    <a:lstStyle/>
                    <a:p>
                      <a:pPr indent="0" lvl="0" marL="0" rtl="0" algn="l">
                        <a:spcBef>
                          <a:spcPts val="0"/>
                        </a:spcBef>
                        <a:spcAft>
                          <a:spcPts val="0"/>
                        </a:spcAft>
                        <a:buNone/>
                      </a:pPr>
                      <a:r>
                        <a:t/>
                      </a:r>
                      <a:endParaRPr/>
                    </a:p>
                  </a:txBody>
                  <a:tcPr marT="0" marB="0" marR="68575" marL="68575">
                    <a:lnL cap="flat" cmpd="sng" w="9525">
                      <a:solidFill>
                        <a:srgbClr val="666666"/>
                      </a:solidFill>
                      <a:prstDash val="solid"/>
                      <a:round/>
                      <a:headEnd len="sm" w="sm" type="none"/>
                      <a:tailEnd len="sm" w="sm" type="none"/>
                    </a:lnL>
                    <a:lnR cap="flat" cmpd="sng" w="9525">
                      <a:solidFill>
                        <a:srgbClr val="666666"/>
                      </a:solidFill>
                      <a:prstDash val="solid"/>
                      <a:round/>
                      <a:headEnd len="sm" w="sm" type="none"/>
                      <a:tailEnd len="sm" w="sm" type="none"/>
                    </a:lnR>
                    <a:lnT cap="flat" cmpd="sng" w="9525">
                      <a:solidFill>
                        <a:srgbClr val="666666"/>
                      </a:solidFill>
                      <a:prstDash val="solid"/>
                      <a:round/>
                      <a:headEnd len="sm" w="sm" type="none"/>
                      <a:tailEnd len="sm" w="sm" type="none"/>
                    </a:lnT>
                    <a:lnB cap="flat" cmpd="sng" w="9525">
                      <a:solidFill>
                        <a:srgbClr val="666666"/>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9525">
                      <a:solidFill>
                        <a:srgbClr val="666666"/>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c>
                  <a:txBody>
                    <a:bodyPr/>
                    <a:lstStyle/>
                    <a:p>
                      <a:pPr indent="0" lvl="0" marL="0" rtl="0" algn="ctr">
                        <a:spcBef>
                          <a:spcPts val="600"/>
                        </a:spcBef>
                        <a:spcAft>
                          <a:spcPts val="600"/>
                        </a:spcAft>
                        <a:buNone/>
                      </a:pPr>
                      <a:r>
                        <a:t/>
                      </a:r>
                      <a:endParaRPr sz="1100">
                        <a:latin typeface="Trebuchet MS"/>
                        <a:ea typeface="Trebuchet MS"/>
                        <a:cs typeface="Trebuchet MS"/>
                        <a:sym typeface="Trebuchet MS"/>
                      </a:endParaRPr>
                    </a:p>
                  </a:txBody>
                  <a:tcPr marT="0" marB="0" marR="68575" marL="68575">
                    <a:lnL cap="flat" cmpd="sng" w="6350">
                      <a:solidFill>
                        <a:srgbClr val="000000"/>
                      </a:solidFill>
                      <a:prstDash val="solid"/>
                      <a:round/>
                      <a:headEnd len="sm" w="sm" type="none"/>
                      <a:tailEnd len="sm" w="sm" type="none"/>
                    </a:lnL>
                    <a:lnR cap="flat" cmpd="sng" w="6350">
                      <a:solidFill>
                        <a:srgbClr val="000000"/>
                      </a:solidFill>
                      <a:prstDash val="solid"/>
                      <a:round/>
                      <a:headEnd len="sm" w="sm" type="none"/>
                      <a:tailEnd len="sm" w="sm" type="none"/>
                    </a:lnR>
                    <a:lnT cap="flat" cmpd="sng" w="6350">
                      <a:solidFill>
                        <a:srgbClr val="000000"/>
                      </a:solidFill>
                      <a:prstDash val="solid"/>
                      <a:round/>
                      <a:headEnd len="sm" w="sm" type="none"/>
                      <a:tailEnd len="sm" w="sm" type="none"/>
                    </a:lnT>
                    <a:lnB cap="flat" cmpd="sng" w="6350">
                      <a:solidFill>
                        <a:srgbClr val="000000"/>
                      </a:solidFill>
                      <a:prstDash val="solid"/>
                      <a:round/>
                      <a:headEnd len="sm" w="sm" type="none"/>
                      <a:tailEnd len="sm" w="sm" type="none"/>
                    </a:lnB>
                    <a:solidFill>
                      <a:srgbClr val="FFFFFF"/>
                    </a:solidFill>
                  </a:tcPr>
                </a:tc>
              </a:tr>
            </a:tbl>
          </a:graphicData>
        </a:graphic>
      </p:graphicFrame>
      <p:sp>
        <p:nvSpPr>
          <p:cNvPr id="452" name="Google Shape;452;p38"/>
          <p:cNvSpPr txBox="1"/>
          <p:nvPr/>
        </p:nvSpPr>
        <p:spPr>
          <a:xfrm>
            <a:off x="1458900" y="4252175"/>
            <a:ext cx="7044000" cy="813600"/>
          </a:xfrm>
          <a:prstGeom prst="rect">
            <a:avLst/>
          </a:prstGeom>
          <a:solidFill>
            <a:srgbClr val="FFFFFF"/>
          </a:solidFill>
          <a:ln cap="flat" cmpd="sng" w="19050">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rtl="0" algn="l">
              <a:lnSpc>
                <a:spcPct val="115000"/>
              </a:lnSpc>
              <a:spcBef>
                <a:spcPts val="0"/>
              </a:spcBef>
              <a:spcAft>
                <a:spcPts val="1000"/>
              </a:spcAft>
              <a:buNone/>
            </a:pPr>
            <a:r>
              <a:rPr lang="en">
                <a:latin typeface="Righteous"/>
                <a:ea typeface="Righteous"/>
                <a:cs typeface="Righteous"/>
                <a:sym typeface="Righteous"/>
              </a:rPr>
              <a:t>Gair mewn Deuaidd:</a:t>
            </a:r>
            <a:endParaRPr>
              <a:latin typeface="Righteous"/>
              <a:ea typeface="Righteous"/>
              <a:cs typeface="Righteous"/>
              <a:sym typeface="Righteous"/>
            </a:endParaRPr>
          </a:p>
        </p:txBody>
      </p:sp>
    </p:spTree>
  </p:cSld>
  <p:clrMapOvr>
    <a:masterClrMapping/>
  </p:clrMapOvr>
</p:sld>
</file>

<file path=ppt/theme/theme1.xml><?xml version="1.0" encoding="utf-8"?>
<a:theme xmlns:a="http://schemas.openxmlformats.org/drawingml/2006/main" xmlns:r="http://schemas.openxmlformats.org/officeDocument/2006/relationships" name="Dumaine">
  <a:themeElements>
    <a:clrScheme name="Custom 347">
      <a:dk1>
        <a:srgbClr val="000000"/>
      </a:dk1>
      <a:lt1>
        <a:srgbClr val="FFFFFF"/>
      </a:lt1>
      <a:dk2>
        <a:srgbClr val="666666"/>
      </a:dk2>
      <a:lt2>
        <a:srgbClr val="CCCCCC"/>
      </a:lt2>
      <a:accent1>
        <a:srgbClr val="3A81BA"/>
      </a:accent1>
      <a:accent2>
        <a:srgbClr val="D89F39"/>
      </a:accent2>
      <a:accent3>
        <a:srgbClr val="8BAB42"/>
      </a:accent3>
      <a:accent4>
        <a:srgbClr val="57A7B5"/>
      </a:accent4>
      <a:accent5>
        <a:srgbClr val="8B81D2"/>
      </a:accent5>
      <a:accent6>
        <a:srgbClr val="963334"/>
      </a:accent6>
      <a:hlink>
        <a:srgbClr val="1155CC"/>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