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6"/>
  </p:notesMasterIdLst>
  <p:sldIdLst>
    <p:sldId id="259" r:id="rId3"/>
    <p:sldId id="261" r:id="rId4"/>
    <p:sldId id="262" r:id="rId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4578" autoAdjust="0"/>
  </p:normalViewPr>
  <p:slideViewPr>
    <p:cSldViewPr>
      <p:cViewPr varScale="1">
        <p:scale>
          <a:sx n="40" d="100"/>
          <a:sy n="40" d="100"/>
        </p:scale>
        <p:origin x="138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CE88E1-7BEA-4D6B-A7F6-0425780C19E9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240762-77DE-43E9-AC52-251C4DAF8BB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4224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240762-77DE-43E9-AC52-251C4DAF8BB8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670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240762-77DE-43E9-AC52-251C4DAF8BB8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365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240762-77DE-43E9-AC52-251C4DAF8BB8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176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FD71E-78ED-4789-97C4-37824189B63F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1F7357-7B8C-4915-BDC0-B765BDBE200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7C9C6-68DC-433F-B8E2-506B8C934DE5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B18A81-071D-4F77-A284-06F5E6D0703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3161A-96DD-4191-B2EE-F6862D7EA4BC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EBF1E0-5460-4125-BBBC-9E3FEC7F68D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D5029-4D95-4377-A5E3-936228EA123C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DB44C0-6B23-4647-8FF6-AF162C706D5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194B1-4AD8-4C0B-B5FA-7A9AC2267281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BD74A8-D479-449E-BC48-19633E7D70B5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3114C-6396-4D76-A63D-050DB00FB5BE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E070C2-3628-4DA0-851A-812178C8A1E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1609D-5DED-4A75-AD3F-5B98C743C19F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36A22-B6B5-4405-942F-E3F5A1B330C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C83F2-0B3B-4707-AC2D-BC5FB88D9FDE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2CAA05-02D3-4845-BA5D-6BA7E9C96A4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02922-84F9-4A99-8FE0-C99A907BB124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A174B3-679D-43D4-8B9B-D5987494AA6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A0278F-251B-4FA7-ABED-657B2F079694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1A0BD4-D2DE-48D2-BC1E-3162D3ADB37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5D6AA-C3F5-438F-B10E-7A463854C447}" type="datetimeFigureOut">
              <a:rPr lang="en-GB"/>
              <a:pPr>
                <a:defRPr/>
              </a:pPr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85EFBF-F238-4623-8265-764784F2C0D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FFFFFF"/>
                </a:solidFill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AF50A9A-19EC-4BBB-B6DB-C511762EE180}" type="datetimeFigureOut">
              <a:rPr lang="en-GB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FFFFFF"/>
                </a:solidFill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400" b="1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E39F61A-6A5E-412A-9564-13DEBDA274CC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archive/nhs/5139.s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programmes/p05k99kb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Tutorial 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Ben Duxbury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 smtClean="0"/>
              <a:t>Read </a:t>
            </a:r>
          </a:p>
          <a:p>
            <a:pPr>
              <a:buNone/>
            </a:pPr>
            <a:r>
              <a:rPr lang="en-GB" altLang="en-US" b="1" i="1" dirty="0" smtClean="0"/>
              <a:t>	</a:t>
            </a:r>
            <a:r>
              <a:rPr lang="en-US" altLang="en-US" i="1" dirty="0" smtClean="0"/>
              <a:t>The Long Read: Why we need the welfare state now more than ever</a:t>
            </a:r>
            <a:r>
              <a:rPr lang="en-US" altLang="en-US" dirty="0" smtClean="0"/>
              <a:t>.  Chris Renwick.  </a:t>
            </a:r>
            <a:endParaRPr lang="en-GB" altLang="en-US" dirty="0" smtClean="0"/>
          </a:p>
          <a:p>
            <a:r>
              <a:rPr lang="en-GB" altLang="en-US" dirty="0" smtClean="0"/>
              <a:t>Listen to: </a:t>
            </a:r>
            <a:r>
              <a:rPr lang="en-GB" altLang="en-US" dirty="0" smtClean="0">
                <a:hlinkClick r:id="rId3"/>
              </a:rPr>
              <a:t>http://www.bbc.co.uk/archive/nhs/5139.shtml</a:t>
            </a:r>
            <a:r>
              <a:rPr lang="en-GB" altLang="en-US" dirty="0" smtClean="0"/>
              <a:t> 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Read: </a:t>
            </a:r>
          </a:p>
          <a:p>
            <a:r>
              <a:rPr lang="en-GB" dirty="0" err="1" smtClean="0"/>
              <a:t>Dowler,E</a:t>
            </a:r>
            <a:r>
              <a:rPr lang="en-GB" dirty="0" smtClean="0"/>
              <a:t>. and </a:t>
            </a:r>
            <a:r>
              <a:rPr lang="en-GB" dirty="0" err="1" smtClean="0"/>
              <a:t>Lambie</a:t>
            </a:r>
            <a:r>
              <a:rPr lang="en-GB" dirty="0" smtClean="0"/>
              <a:t>-Mumford, H.  (2015).  ‘Introduction: Hunger, Food and Social Policy in Austerity’, </a:t>
            </a:r>
            <a:r>
              <a:rPr lang="en-GB" i="1" dirty="0" smtClean="0"/>
              <a:t>Social Policy and Society</a:t>
            </a:r>
            <a:r>
              <a:rPr lang="en-GB" dirty="0" smtClean="0"/>
              <a:t>, 14 (3), pp. 411 – 415</a:t>
            </a:r>
            <a:r>
              <a:rPr lang="en-GB" dirty="0"/>
              <a:t>. </a:t>
            </a:r>
            <a:r>
              <a:rPr lang="en-GB" dirty="0" smtClean="0"/>
              <a:t> Listen to : Whither the Welfare State?  </a:t>
            </a:r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www.bbc.co.uk/programmes/p05k99kb</a:t>
            </a:r>
            <a:r>
              <a:rPr lang="en-GB" dirty="0" smtClean="0"/>
              <a:t>  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larity">
    <a:dk1>
      <a:srgbClr val="292934"/>
    </a:dk1>
    <a:lt1>
      <a:srgbClr val="FFFFFF"/>
    </a:lt1>
    <a:dk2>
      <a:srgbClr val="D2533C"/>
    </a:dk2>
    <a:lt2>
      <a:srgbClr val="F3F2DC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64</Words>
  <Application>Microsoft Office PowerPoint</Application>
  <PresentationFormat>On-screen Show (4:3)</PresentationFormat>
  <Paragraphs>12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Office Theme</vt:lpstr>
      <vt:lpstr>Clarity</vt:lpstr>
      <vt:lpstr>Tutorial 4</vt:lpstr>
      <vt:lpstr>From last week</vt:lpstr>
      <vt:lpstr>For next week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4</dc:title>
  <dc:creator>442741</dc:creator>
  <cp:lastModifiedBy>Ben Duxbury</cp:lastModifiedBy>
  <cp:revision>7</cp:revision>
  <cp:lastPrinted>2017-10-23T08:07:29Z</cp:lastPrinted>
  <dcterms:created xsi:type="dcterms:W3CDTF">2006-08-16T00:00:00Z</dcterms:created>
  <dcterms:modified xsi:type="dcterms:W3CDTF">2017-10-23T13:04:05Z</dcterms:modified>
</cp:coreProperties>
</file>