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0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2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46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967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3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48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16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30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914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727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437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17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EFE7F-0D15-4725-8090-468B4623BFAF}" type="datetimeFigureOut">
              <a:rPr lang="en-GB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7D6444-B234-4C2B-B942-71D632DE6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5216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Eastern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050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254"/>
            <a:ext cx="7128792" cy="68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0193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</Words>
  <Application>Microsoft Office PowerPoint</Application>
  <PresentationFormat>On-screen Show (4:3)</PresentationFormat>
  <Paragraphs>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Crusading in Eastern Europe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Eastern Europe</dc:title>
  <dc:creator>Administrator</dc:creator>
  <cp:lastModifiedBy>Administrator</cp:lastModifiedBy>
  <cp:revision>1</cp:revision>
  <dcterms:created xsi:type="dcterms:W3CDTF">2015-02-19T13:46:33Z</dcterms:created>
  <dcterms:modified xsi:type="dcterms:W3CDTF">2015-02-19T13:47:41Z</dcterms:modified>
</cp:coreProperties>
</file>