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sldIdLst>
    <p:sldId id="258" r:id="rId5"/>
    <p:sldId id="260" r:id="rId6"/>
    <p:sldId id="261" r:id="rId7"/>
    <p:sldId id="259" r:id="rId8"/>
    <p:sldId id="262" r:id="rId9"/>
    <p:sldId id="263" r:id="rId10"/>
    <p:sldId id="264" r:id="rId11"/>
    <p:sldId id="271" r:id="rId12"/>
    <p:sldId id="272" r:id="rId13"/>
    <p:sldId id="274" r:id="rId14"/>
    <p:sldId id="270" r:id="rId15"/>
    <p:sldId id="265" r:id="rId16"/>
    <p:sldId id="268" r:id="rId17"/>
    <p:sldId id="269" r:id="rId18"/>
    <p:sldId id="267" r:id="rId19"/>
    <p:sldId id="266" r:id="rId20"/>
    <p:sldId id="256" r:id="rId21"/>
    <p:sldId id="277" r:id="rId22"/>
    <p:sldId id="278"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rah Louise Hillam (P137987)" initials="SLH(" lastIdx="2" clrIdx="0">
    <p:extLst>
      <p:ext uri="{19B8F6BF-5375-455C-9EA6-DF929625EA0E}">
        <p15:presenceInfo xmlns:p15="http://schemas.microsoft.com/office/powerpoint/2012/main" userId="S::sbolam.137987@student.uwtsd.ac.uk::a6b99656-d0b0-4407-85e5-babcf61ef7f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4FCF2E-5CAB-4CEE-A41E-63C8A7A7A85A}" v="54" dt="2020-11-13T11:03:18.9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825" autoAdjust="0"/>
    <p:restoredTop sz="64827" autoAdjust="0"/>
  </p:normalViewPr>
  <p:slideViewPr>
    <p:cSldViewPr snapToGrid="0">
      <p:cViewPr>
        <p:scale>
          <a:sx n="90" d="100"/>
          <a:sy n="90" d="100"/>
        </p:scale>
        <p:origin x="32" y="-1284"/>
      </p:cViewPr>
      <p:guideLst/>
    </p:cSldViewPr>
  </p:slideViewPr>
  <p:notesTextViewPr>
    <p:cViewPr>
      <p:scale>
        <a:sx n="20" d="100"/>
        <a:sy n="20" d="100"/>
      </p:scale>
      <p:origin x="0" y="0"/>
    </p:cViewPr>
  </p:notesTextViewPr>
  <p:sorterViewPr>
    <p:cViewPr varScale="1">
      <p:scale>
        <a:sx n="100" d="100"/>
        <a:sy n="100" d="100"/>
      </p:scale>
      <p:origin x="0" y="-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commentAuthors" Target="commentAuthors.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32" Type="http://schemas.microsoft.com/office/2015/10/relationships/revisionInfo" Target="revisionInfo.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viewProps" Target="viewProps.xml" /><Relationship Id="rId10" Type="http://schemas.openxmlformats.org/officeDocument/2006/relationships/slide" Target="slides/slide6.xml" /><Relationship Id="rId19" Type="http://schemas.openxmlformats.org/officeDocument/2006/relationships/slide" Target="slides/slide15.xml" /><Relationship Id="rId31" Type="http://schemas.microsoft.com/office/2016/11/relationships/changesInfo" Target="changesInfos/changesInfo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presProps" Target="presProps.xml" /><Relationship Id="rId30"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Hillam (P137987)" userId="a6b99656-d0b0-4407-85e5-babcf61ef7fe" providerId="ADAL" clId="{04DCDBA7-DC75-9242-B5E9-3934ABAD165C}"/>
    <pc:docChg chg="modSld">
      <pc:chgData name="Sarah Hillam (P137987)" userId="a6b99656-d0b0-4407-85e5-babcf61ef7fe" providerId="ADAL" clId="{04DCDBA7-DC75-9242-B5E9-3934ABAD165C}" dt="2020-11-09T17:22:07.718" v="237" actId="20577"/>
      <pc:docMkLst>
        <pc:docMk/>
      </pc:docMkLst>
      <pc:sldChg chg="modSp">
        <pc:chgData name="Sarah Hillam (P137987)" userId="a6b99656-d0b0-4407-85e5-babcf61ef7fe" providerId="ADAL" clId="{04DCDBA7-DC75-9242-B5E9-3934ABAD165C}" dt="2020-11-09T17:21:31.989" v="192" actId="14100"/>
        <pc:sldMkLst>
          <pc:docMk/>
          <pc:sldMk cId="4070869280" sldId="260"/>
        </pc:sldMkLst>
        <pc:spChg chg="mod">
          <ac:chgData name="Sarah Hillam (P137987)" userId="a6b99656-d0b0-4407-85e5-babcf61ef7fe" providerId="ADAL" clId="{04DCDBA7-DC75-9242-B5E9-3934ABAD165C}" dt="2020-11-09T17:21:31.989" v="192" actId="14100"/>
          <ac:spMkLst>
            <pc:docMk/>
            <pc:sldMk cId="4070869280" sldId="260"/>
            <ac:spMk id="3" creationId="{799876E1-4DCD-441F-A3F4-ED4B986E7387}"/>
          </ac:spMkLst>
        </pc:spChg>
      </pc:sldChg>
      <pc:sldChg chg="modSp">
        <pc:chgData name="Sarah Hillam (P137987)" userId="a6b99656-d0b0-4407-85e5-babcf61ef7fe" providerId="ADAL" clId="{04DCDBA7-DC75-9242-B5E9-3934ABAD165C}" dt="2020-11-09T17:22:07.718" v="237" actId="20577"/>
        <pc:sldMkLst>
          <pc:docMk/>
          <pc:sldMk cId="2746446889" sldId="261"/>
        </pc:sldMkLst>
        <pc:spChg chg="mod">
          <ac:chgData name="Sarah Hillam (P137987)" userId="a6b99656-d0b0-4407-85e5-babcf61ef7fe" providerId="ADAL" clId="{04DCDBA7-DC75-9242-B5E9-3934ABAD165C}" dt="2020-11-09T17:22:07.718" v="237" actId="20577"/>
          <ac:spMkLst>
            <pc:docMk/>
            <pc:sldMk cId="2746446889" sldId="261"/>
            <ac:spMk id="3" creationId="{C13B6DFD-E64C-4F70-B9DC-9FBE875CD972}"/>
          </ac:spMkLst>
        </pc:spChg>
      </pc:sldChg>
    </pc:docChg>
  </pc:docChgLst>
  <pc:docChgLst>
    <pc:chgData name="Sarah Louise Hillam" userId="a6b99656-d0b0-4407-85e5-babcf61ef7fe" providerId="ADAL" clId="{04DCDBA7-DC75-9242-B5E9-3934ABAD165C}"/>
    <pc:docChg chg="custSel modSld">
      <pc:chgData name="Sarah Louise Hillam" userId="a6b99656-d0b0-4407-85e5-babcf61ef7fe" providerId="ADAL" clId="{04DCDBA7-DC75-9242-B5E9-3934ABAD165C}" dt="2020-11-13T14:11:10.061" v="346" actId="20577"/>
      <pc:docMkLst>
        <pc:docMk/>
      </pc:docMkLst>
      <pc:sldChg chg="mod setBg">
        <pc:chgData name="Sarah Louise Hillam" userId="a6b99656-d0b0-4407-85e5-babcf61ef7fe" providerId="ADAL" clId="{04DCDBA7-DC75-9242-B5E9-3934ABAD165C}" dt="2020-11-05T15:39:09.739" v="0"/>
        <pc:sldMkLst>
          <pc:docMk/>
          <pc:sldMk cId="3988367636" sldId="256"/>
        </pc:sldMkLst>
      </pc:sldChg>
      <pc:sldChg chg="modNotesTx">
        <pc:chgData name="Sarah Louise Hillam" userId="a6b99656-d0b0-4407-85e5-babcf61ef7fe" providerId="ADAL" clId="{04DCDBA7-DC75-9242-B5E9-3934ABAD165C}" dt="2020-11-13T13:43:15.472" v="191" actId="20577"/>
        <pc:sldMkLst>
          <pc:docMk/>
          <pc:sldMk cId="2721527190" sldId="259"/>
        </pc:sldMkLst>
      </pc:sldChg>
      <pc:sldChg chg="modNotesTx">
        <pc:chgData name="Sarah Louise Hillam" userId="a6b99656-d0b0-4407-85e5-babcf61ef7fe" providerId="ADAL" clId="{04DCDBA7-DC75-9242-B5E9-3934ABAD165C}" dt="2020-11-13T13:37:28.122" v="64" actId="20577"/>
        <pc:sldMkLst>
          <pc:docMk/>
          <pc:sldMk cId="4070869280" sldId="260"/>
        </pc:sldMkLst>
      </pc:sldChg>
      <pc:sldChg chg="modNotesTx">
        <pc:chgData name="Sarah Louise Hillam" userId="a6b99656-d0b0-4407-85e5-babcf61ef7fe" providerId="ADAL" clId="{04DCDBA7-DC75-9242-B5E9-3934ABAD165C}" dt="2020-11-13T13:52:53.109" v="233" actId="20577"/>
        <pc:sldMkLst>
          <pc:docMk/>
          <pc:sldMk cId="3328417891" sldId="263"/>
        </pc:sldMkLst>
      </pc:sldChg>
      <pc:sldChg chg="modNotesTx">
        <pc:chgData name="Sarah Louise Hillam" userId="a6b99656-d0b0-4407-85e5-babcf61ef7fe" providerId="ADAL" clId="{04DCDBA7-DC75-9242-B5E9-3934ABAD165C}" dt="2020-11-13T13:54:34.550" v="234" actId="20577"/>
        <pc:sldMkLst>
          <pc:docMk/>
          <pc:sldMk cId="607732280" sldId="264"/>
        </pc:sldMkLst>
      </pc:sldChg>
      <pc:sldChg chg="modNotesTx">
        <pc:chgData name="Sarah Louise Hillam" userId="a6b99656-d0b0-4407-85e5-babcf61ef7fe" providerId="ADAL" clId="{04DCDBA7-DC75-9242-B5E9-3934ABAD165C}" dt="2020-11-13T14:11:10.061" v="346" actId="20577"/>
        <pc:sldMkLst>
          <pc:docMk/>
          <pc:sldMk cId="3935361177" sldId="266"/>
        </pc:sldMkLst>
      </pc:sldChg>
      <pc:sldChg chg="modNotesTx">
        <pc:chgData name="Sarah Louise Hillam" userId="a6b99656-d0b0-4407-85e5-babcf61ef7fe" providerId="ADAL" clId="{04DCDBA7-DC75-9242-B5E9-3934ABAD165C}" dt="2020-11-13T14:10:53.162" v="333" actId="20577"/>
        <pc:sldMkLst>
          <pc:docMk/>
          <pc:sldMk cId="3700889229" sldId="267"/>
        </pc:sldMkLst>
      </pc:sldChg>
      <pc:sldChg chg="modSp modNotesTx">
        <pc:chgData name="Sarah Louise Hillam" userId="a6b99656-d0b0-4407-85e5-babcf61ef7fe" providerId="ADAL" clId="{04DCDBA7-DC75-9242-B5E9-3934ABAD165C}" dt="2020-11-13T14:02:24.136" v="258" actId="20577"/>
        <pc:sldMkLst>
          <pc:docMk/>
          <pc:sldMk cId="1319465008" sldId="270"/>
        </pc:sldMkLst>
        <pc:spChg chg="mod">
          <ac:chgData name="Sarah Louise Hillam" userId="a6b99656-d0b0-4407-85e5-babcf61ef7fe" providerId="ADAL" clId="{04DCDBA7-DC75-9242-B5E9-3934ABAD165C}" dt="2020-11-13T14:00:40.978" v="246" actId="12"/>
          <ac:spMkLst>
            <pc:docMk/>
            <pc:sldMk cId="1319465008" sldId="270"/>
            <ac:spMk id="4" creationId="{485C9696-A56C-4712-AA06-519886579281}"/>
          </ac:spMkLst>
        </pc:spChg>
      </pc:sldChg>
      <pc:sldChg chg="modNotesTx">
        <pc:chgData name="Sarah Louise Hillam" userId="a6b99656-d0b0-4407-85e5-babcf61ef7fe" providerId="ADAL" clId="{04DCDBA7-DC75-9242-B5E9-3934ABAD165C}" dt="2020-11-13T13:56:12.063" v="236" actId="313"/>
        <pc:sldMkLst>
          <pc:docMk/>
          <pc:sldMk cId="2941054733" sldId="271"/>
        </pc:sldMkLst>
      </pc:sldChg>
      <pc:sldChg chg="modNotesTx">
        <pc:chgData name="Sarah Louise Hillam" userId="a6b99656-d0b0-4407-85e5-babcf61ef7fe" providerId="ADAL" clId="{04DCDBA7-DC75-9242-B5E9-3934ABAD165C}" dt="2020-11-13T13:59:49.556" v="244" actId="20577"/>
        <pc:sldMkLst>
          <pc:docMk/>
          <pc:sldMk cId="3253252129" sldId="274"/>
        </pc:sldMkLst>
      </pc:sldChg>
    </pc:docChg>
  </pc:docChgLst>
  <pc:docChgLst>
    <pc:chgData name="Sarah Louise Hillam (P137987)" userId="a6b99656-d0b0-4407-85e5-babcf61ef7fe" providerId="ADAL" clId="{EA4FCF2E-5CAB-4CEE-A41E-63C8A7A7A85A}"/>
    <pc:docChg chg="undo redo custSel mod addSld delSld modSld sldOrd">
      <pc:chgData name="Sarah Louise Hillam (P137987)" userId="a6b99656-d0b0-4407-85e5-babcf61ef7fe" providerId="ADAL" clId="{EA4FCF2E-5CAB-4CEE-A41E-63C8A7A7A85A}" dt="2020-11-13T11:03:28.392" v="3817" actId="313"/>
      <pc:docMkLst>
        <pc:docMk/>
      </pc:docMkLst>
      <pc:sldChg chg="addSp delSp modSp mod setBg setClrOvrMap">
        <pc:chgData name="Sarah Louise Hillam (P137987)" userId="a6b99656-d0b0-4407-85e5-babcf61ef7fe" providerId="ADAL" clId="{EA4FCF2E-5CAB-4CEE-A41E-63C8A7A7A85A}" dt="2020-11-11T19:09:11.570" v="1509" actId="20577"/>
        <pc:sldMkLst>
          <pc:docMk/>
          <pc:sldMk cId="3988367636" sldId="256"/>
        </pc:sldMkLst>
        <pc:spChg chg="mod">
          <ac:chgData name="Sarah Louise Hillam (P137987)" userId="a6b99656-d0b0-4407-85e5-babcf61ef7fe" providerId="ADAL" clId="{EA4FCF2E-5CAB-4CEE-A41E-63C8A7A7A85A}" dt="2020-11-11T19:09:11.570" v="1509" actId="20577"/>
          <ac:spMkLst>
            <pc:docMk/>
            <pc:sldMk cId="3988367636" sldId="256"/>
            <ac:spMk id="3" creationId="{DBB2483B-6BCF-44C1-BCE4-AC8B6F95AE03}"/>
          </ac:spMkLst>
        </pc:spChg>
        <pc:spChg chg="mod ord">
          <ac:chgData name="Sarah Louise Hillam (P137987)" userId="a6b99656-d0b0-4407-85e5-babcf61ef7fe" providerId="ADAL" clId="{EA4FCF2E-5CAB-4CEE-A41E-63C8A7A7A85A}" dt="2020-11-09T18:32:05.698" v="442" actId="26606"/>
          <ac:spMkLst>
            <pc:docMk/>
            <pc:sldMk cId="3988367636" sldId="256"/>
            <ac:spMk id="6" creationId="{25E42BDC-3751-4390-A84B-434D2C6495A6}"/>
          </ac:spMkLst>
        </pc:spChg>
        <pc:spChg chg="add del">
          <ac:chgData name="Sarah Louise Hillam (P137987)" userId="a6b99656-d0b0-4407-85e5-babcf61ef7fe" providerId="ADAL" clId="{EA4FCF2E-5CAB-4CEE-A41E-63C8A7A7A85A}" dt="2020-11-09T18:32:05.698" v="442" actId="26606"/>
          <ac:spMkLst>
            <pc:docMk/>
            <pc:sldMk cId="3988367636" sldId="256"/>
            <ac:spMk id="11" creationId="{C1DD1A8A-57D5-4A81-AD04-532B043C5611}"/>
          </ac:spMkLst>
        </pc:spChg>
        <pc:spChg chg="add del">
          <ac:chgData name="Sarah Louise Hillam (P137987)" userId="a6b99656-d0b0-4407-85e5-babcf61ef7fe" providerId="ADAL" clId="{EA4FCF2E-5CAB-4CEE-A41E-63C8A7A7A85A}" dt="2020-11-09T18:32:05.698" v="442" actId="26606"/>
          <ac:spMkLst>
            <pc:docMk/>
            <pc:sldMk cId="3988367636" sldId="256"/>
            <ac:spMk id="13" creationId="{007891EC-4501-44ED-A8C8-B11B6DB767AB}"/>
          </ac:spMkLst>
        </pc:spChg>
        <pc:picChg chg="mod ord">
          <ac:chgData name="Sarah Louise Hillam (P137987)" userId="a6b99656-d0b0-4407-85e5-babcf61ef7fe" providerId="ADAL" clId="{EA4FCF2E-5CAB-4CEE-A41E-63C8A7A7A85A}" dt="2020-11-09T18:32:05.698" v="442" actId="26606"/>
          <ac:picMkLst>
            <pc:docMk/>
            <pc:sldMk cId="3988367636" sldId="256"/>
            <ac:picMk id="5" creationId="{01B30E08-1F50-4F0E-BA14-E07BCBB00C52}"/>
          </ac:picMkLst>
        </pc:picChg>
        <pc:picChg chg="mod">
          <ac:chgData name="Sarah Louise Hillam (P137987)" userId="a6b99656-d0b0-4407-85e5-babcf61ef7fe" providerId="ADAL" clId="{EA4FCF2E-5CAB-4CEE-A41E-63C8A7A7A85A}" dt="2020-11-09T18:32:05.698" v="442" actId="26606"/>
          <ac:picMkLst>
            <pc:docMk/>
            <pc:sldMk cId="3988367636" sldId="256"/>
            <ac:picMk id="26" creationId="{A99EEE5D-1EE5-486F-BA1F-0F040646515C}"/>
          </ac:picMkLst>
        </pc:picChg>
        <pc:cxnChg chg="add del">
          <ac:chgData name="Sarah Louise Hillam (P137987)" userId="a6b99656-d0b0-4407-85e5-babcf61ef7fe" providerId="ADAL" clId="{EA4FCF2E-5CAB-4CEE-A41E-63C8A7A7A85A}" dt="2020-11-09T18:32:05.682" v="441" actId="26606"/>
          <ac:cxnSpMkLst>
            <pc:docMk/>
            <pc:sldMk cId="3988367636" sldId="256"/>
            <ac:cxnSpMk id="31" creationId="{B6375111-306C-49EA-9DD1-79A2ED78FA30}"/>
          </ac:cxnSpMkLst>
        </pc:cxnChg>
        <pc:cxnChg chg="add">
          <ac:chgData name="Sarah Louise Hillam (P137987)" userId="a6b99656-d0b0-4407-85e5-babcf61ef7fe" providerId="ADAL" clId="{EA4FCF2E-5CAB-4CEE-A41E-63C8A7A7A85A}" dt="2020-11-09T18:32:05.698" v="442" actId="26606"/>
          <ac:cxnSpMkLst>
            <pc:docMk/>
            <pc:sldMk cId="3988367636" sldId="256"/>
            <ac:cxnSpMk id="33" creationId="{3D83F26F-C55B-4A92-9AFF-4894D14E27C5}"/>
          </ac:cxnSpMkLst>
        </pc:cxnChg>
      </pc:sldChg>
      <pc:sldChg chg="addSp delSp modSp mod modNotesTx">
        <pc:chgData name="Sarah Louise Hillam (P137987)" userId="a6b99656-d0b0-4407-85e5-babcf61ef7fe" providerId="ADAL" clId="{EA4FCF2E-5CAB-4CEE-A41E-63C8A7A7A85A}" dt="2020-11-11T18:07:52.835" v="1200" actId="20577"/>
        <pc:sldMkLst>
          <pc:docMk/>
          <pc:sldMk cId="2721527190" sldId="259"/>
        </pc:sldMkLst>
        <pc:spChg chg="add del mod">
          <ac:chgData name="Sarah Louise Hillam (P137987)" userId="a6b99656-d0b0-4407-85e5-babcf61ef7fe" providerId="ADAL" clId="{EA4FCF2E-5CAB-4CEE-A41E-63C8A7A7A85A}" dt="2020-11-09T17:42:38.237" v="6" actId="478"/>
          <ac:spMkLst>
            <pc:docMk/>
            <pc:sldMk cId="2721527190" sldId="259"/>
            <ac:spMk id="2" creationId="{E459AF6D-EC82-4191-8F93-86A2E01054DF}"/>
          </ac:spMkLst>
        </pc:spChg>
        <pc:spChg chg="add del mod">
          <ac:chgData name="Sarah Louise Hillam (P137987)" userId="a6b99656-d0b0-4407-85e5-babcf61ef7fe" providerId="ADAL" clId="{EA4FCF2E-5CAB-4CEE-A41E-63C8A7A7A85A}" dt="2020-11-09T17:48:38.014" v="100" actId="478"/>
          <ac:spMkLst>
            <pc:docMk/>
            <pc:sldMk cId="2721527190" sldId="259"/>
            <ac:spMk id="3" creationId="{727F9F95-2D8A-4703-BFA1-1087DA169504}"/>
          </ac:spMkLst>
        </pc:spChg>
        <pc:spChg chg="add del mod">
          <ac:chgData name="Sarah Louise Hillam (P137987)" userId="a6b99656-d0b0-4407-85e5-babcf61ef7fe" providerId="ADAL" clId="{EA4FCF2E-5CAB-4CEE-A41E-63C8A7A7A85A}" dt="2020-11-09T18:29:34.373" v="418" actId="26606"/>
          <ac:spMkLst>
            <pc:docMk/>
            <pc:sldMk cId="2721527190" sldId="259"/>
            <ac:spMk id="4" creationId="{73473138-0BDF-4FE7-A1B9-243E4CC5CBE5}"/>
          </ac:spMkLst>
        </pc:spChg>
        <pc:spChg chg="add del">
          <ac:chgData name="Sarah Louise Hillam (P137987)" userId="a6b99656-d0b0-4407-85e5-babcf61ef7fe" providerId="ADAL" clId="{EA4FCF2E-5CAB-4CEE-A41E-63C8A7A7A85A}" dt="2020-11-09T17:48:28.879" v="93" actId="478"/>
          <ac:spMkLst>
            <pc:docMk/>
            <pc:sldMk cId="2721527190" sldId="259"/>
            <ac:spMk id="6" creationId="{5FFF197A-FF09-4D04-B06B-D82BDDAA7828}"/>
          </ac:spMkLst>
        </pc:spChg>
        <pc:spChg chg="add del mod">
          <ac:chgData name="Sarah Louise Hillam (P137987)" userId="a6b99656-d0b0-4407-85e5-babcf61ef7fe" providerId="ADAL" clId="{EA4FCF2E-5CAB-4CEE-A41E-63C8A7A7A85A}" dt="2020-11-09T17:48:33.186" v="99" actId="767"/>
          <ac:spMkLst>
            <pc:docMk/>
            <pc:sldMk cId="2721527190" sldId="259"/>
            <ac:spMk id="7" creationId="{588D1988-7043-40D3-ADD5-6D39B3C19095}"/>
          </ac:spMkLst>
        </pc:spChg>
        <pc:spChg chg="del">
          <ac:chgData name="Sarah Louise Hillam (P137987)" userId="a6b99656-d0b0-4407-85e5-babcf61ef7fe" providerId="ADAL" clId="{EA4FCF2E-5CAB-4CEE-A41E-63C8A7A7A85A}" dt="2020-11-09T18:29:34.373" v="418" actId="26606"/>
          <ac:spMkLst>
            <pc:docMk/>
            <pc:sldMk cId="2721527190" sldId="259"/>
            <ac:spMk id="8" creationId="{42A4FC2C-047E-45A5-965D-8E1E3BF09BC6}"/>
          </ac:spMkLst>
        </pc:spChg>
        <pc:spChg chg="add del mod">
          <ac:chgData name="Sarah Louise Hillam (P137987)" userId="a6b99656-d0b0-4407-85e5-babcf61ef7fe" providerId="ADAL" clId="{EA4FCF2E-5CAB-4CEE-A41E-63C8A7A7A85A}" dt="2020-11-09T17:48:28.879" v="93" actId="478"/>
          <ac:spMkLst>
            <pc:docMk/>
            <pc:sldMk cId="2721527190" sldId="259"/>
            <ac:spMk id="10" creationId="{F7A9BA16-9B35-490A-A33D-EC3C6B176704}"/>
          </ac:spMkLst>
        </pc:spChg>
        <pc:spChg chg="add">
          <ac:chgData name="Sarah Louise Hillam (P137987)" userId="a6b99656-d0b0-4407-85e5-babcf61ef7fe" providerId="ADAL" clId="{EA4FCF2E-5CAB-4CEE-A41E-63C8A7A7A85A}" dt="2020-11-09T18:29:34.373" v="418" actId="26606"/>
          <ac:spMkLst>
            <pc:docMk/>
            <pc:sldMk cId="2721527190" sldId="259"/>
            <ac:spMk id="12" creationId="{D261C00A-A208-4C0D-9E1A-05CE96F212D7}"/>
          </ac:spMkLst>
        </pc:spChg>
        <pc:spChg chg="add">
          <ac:chgData name="Sarah Louise Hillam (P137987)" userId="a6b99656-d0b0-4407-85e5-babcf61ef7fe" providerId="ADAL" clId="{EA4FCF2E-5CAB-4CEE-A41E-63C8A7A7A85A}" dt="2020-11-09T18:29:34.373" v="418" actId="26606"/>
          <ac:spMkLst>
            <pc:docMk/>
            <pc:sldMk cId="2721527190" sldId="259"/>
            <ac:spMk id="15" creationId="{1FBD4BA0-5E13-4403-B4A7-40DF3A0185D3}"/>
          </ac:spMkLst>
        </pc:spChg>
        <pc:grpChg chg="add">
          <ac:chgData name="Sarah Louise Hillam (P137987)" userId="a6b99656-d0b0-4407-85e5-babcf61ef7fe" providerId="ADAL" clId="{EA4FCF2E-5CAB-4CEE-A41E-63C8A7A7A85A}" dt="2020-11-09T18:29:34.373" v="418" actId="26606"/>
          <ac:grpSpMkLst>
            <pc:docMk/>
            <pc:sldMk cId="2721527190" sldId="259"/>
            <ac:grpSpMk id="17" creationId="{622F0806-F5D8-4CCD-A924-6CC3D7BB26F7}"/>
          </ac:grpSpMkLst>
        </pc:grpChg>
        <pc:picChg chg="add del mod">
          <ac:chgData name="Sarah Louise Hillam (P137987)" userId="a6b99656-d0b0-4407-85e5-babcf61ef7fe" providerId="ADAL" clId="{EA4FCF2E-5CAB-4CEE-A41E-63C8A7A7A85A}" dt="2020-11-09T18:29:34.373" v="418" actId="26606"/>
          <ac:picMkLst>
            <pc:docMk/>
            <pc:sldMk cId="2721527190" sldId="259"/>
            <ac:picMk id="5" creationId="{3239AE00-C6A3-44BB-9AA3-9EB99033CAAF}"/>
          </ac:picMkLst>
        </pc:picChg>
      </pc:sldChg>
      <pc:sldChg chg="addSp delSp modSp mod setBg setClrOvrMap modNotesTx">
        <pc:chgData name="Sarah Louise Hillam (P137987)" userId="a6b99656-d0b0-4407-85e5-babcf61ef7fe" providerId="ADAL" clId="{EA4FCF2E-5CAB-4CEE-A41E-63C8A7A7A85A}" dt="2020-11-11T18:07:14.627" v="1192" actId="20577"/>
        <pc:sldMkLst>
          <pc:docMk/>
          <pc:sldMk cId="4070869280" sldId="260"/>
        </pc:sldMkLst>
        <pc:spChg chg="mod">
          <ac:chgData name="Sarah Louise Hillam (P137987)" userId="a6b99656-d0b0-4407-85e5-babcf61ef7fe" providerId="ADAL" clId="{EA4FCF2E-5CAB-4CEE-A41E-63C8A7A7A85A}" dt="2020-11-09T18:45:25.984" v="1127" actId="255"/>
          <ac:spMkLst>
            <pc:docMk/>
            <pc:sldMk cId="4070869280" sldId="260"/>
            <ac:spMk id="3" creationId="{799876E1-4DCD-441F-A3F4-ED4B986E7387}"/>
          </ac:spMkLst>
        </pc:spChg>
        <pc:spChg chg="add del">
          <ac:chgData name="Sarah Louise Hillam (P137987)" userId="a6b99656-d0b0-4407-85e5-babcf61ef7fe" providerId="ADAL" clId="{EA4FCF2E-5CAB-4CEE-A41E-63C8A7A7A85A}" dt="2020-11-09T18:41:54.134" v="1108" actId="26606"/>
          <ac:spMkLst>
            <pc:docMk/>
            <pc:sldMk cId="4070869280" sldId="260"/>
            <ac:spMk id="10" creationId="{9228552E-C8B1-4A80-8448-0787CE0FC704}"/>
          </ac:spMkLst>
        </pc:spChg>
        <pc:spChg chg="add del">
          <ac:chgData name="Sarah Louise Hillam (P137987)" userId="a6b99656-d0b0-4407-85e5-babcf61ef7fe" providerId="ADAL" clId="{EA4FCF2E-5CAB-4CEE-A41E-63C8A7A7A85A}" dt="2020-11-09T18:42:25.522" v="1113" actId="26606"/>
          <ac:spMkLst>
            <pc:docMk/>
            <pc:sldMk cId="4070869280" sldId="260"/>
            <ac:spMk id="12" creationId="{A27B6159-7734-4564-9E0F-C4BC43C36E52}"/>
          </ac:spMkLst>
        </pc:spChg>
        <pc:spChg chg="add del">
          <ac:chgData name="Sarah Louise Hillam (P137987)" userId="a6b99656-d0b0-4407-85e5-babcf61ef7fe" providerId="ADAL" clId="{EA4FCF2E-5CAB-4CEE-A41E-63C8A7A7A85A}" dt="2020-11-09T18:42:25.522" v="1113" actId="26606"/>
          <ac:spMkLst>
            <pc:docMk/>
            <pc:sldMk cId="4070869280" sldId="260"/>
            <ac:spMk id="13" creationId="{9B76D444-2756-434F-AE61-96D69830C13E}"/>
          </ac:spMkLst>
        </pc:spChg>
        <pc:spChg chg="add del">
          <ac:chgData name="Sarah Louise Hillam (P137987)" userId="a6b99656-d0b0-4407-85e5-babcf61ef7fe" providerId="ADAL" clId="{EA4FCF2E-5CAB-4CEE-A41E-63C8A7A7A85A}" dt="2020-11-09T18:42:46.589" v="1117" actId="26606"/>
          <ac:spMkLst>
            <pc:docMk/>
            <pc:sldMk cId="4070869280" sldId="260"/>
            <ac:spMk id="19" creationId="{A3BAF07C-C39E-42EB-BB22-8D46691D9735}"/>
          </ac:spMkLst>
        </pc:spChg>
        <pc:spChg chg="add del">
          <ac:chgData name="Sarah Louise Hillam (P137987)" userId="a6b99656-d0b0-4407-85e5-babcf61ef7fe" providerId="ADAL" clId="{EA4FCF2E-5CAB-4CEE-A41E-63C8A7A7A85A}" dt="2020-11-09T18:42:46.589" v="1117" actId="26606"/>
          <ac:spMkLst>
            <pc:docMk/>
            <pc:sldMk cId="4070869280" sldId="260"/>
            <ac:spMk id="45" creationId="{4038CB10-1F5C-4D54-9DF7-12586DE5B007}"/>
          </ac:spMkLst>
        </pc:spChg>
        <pc:spChg chg="add del">
          <ac:chgData name="Sarah Louise Hillam (P137987)" userId="a6b99656-d0b0-4407-85e5-babcf61ef7fe" providerId="ADAL" clId="{EA4FCF2E-5CAB-4CEE-A41E-63C8A7A7A85A}" dt="2020-11-09T18:42:46.589" v="1117" actId="26606"/>
          <ac:spMkLst>
            <pc:docMk/>
            <pc:sldMk cId="4070869280" sldId="260"/>
            <ac:spMk id="47" creationId="{73ED6512-6858-4552-B699-9A97FE9A4EA2}"/>
          </ac:spMkLst>
        </pc:spChg>
        <pc:grpChg chg="add del">
          <ac:chgData name="Sarah Louise Hillam (P137987)" userId="a6b99656-d0b0-4407-85e5-babcf61ef7fe" providerId="ADAL" clId="{EA4FCF2E-5CAB-4CEE-A41E-63C8A7A7A85A}" dt="2020-11-09T18:42:46.589" v="1117" actId="26606"/>
          <ac:grpSpMkLst>
            <pc:docMk/>
            <pc:sldMk cId="4070869280" sldId="260"/>
            <ac:grpSpMk id="21" creationId="{D8E9CF54-0466-4261-9E62-0249E60E1886}"/>
          </ac:grpSpMkLst>
        </pc:grpChg>
        <pc:picChg chg="mod">
          <ac:chgData name="Sarah Louise Hillam (P137987)" userId="a6b99656-d0b0-4407-85e5-babcf61ef7fe" providerId="ADAL" clId="{EA4FCF2E-5CAB-4CEE-A41E-63C8A7A7A85A}" dt="2020-11-09T18:42:46.589" v="1117" actId="26606"/>
          <ac:picMkLst>
            <pc:docMk/>
            <pc:sldMk cId="4070869280" sldId="260"/>
            <ac:picMk id="5" creationId="{AE82185E-6635-4331-9102-E35D1A280783}"/>
          </ac:picMkLst>
        </pc:picChg>
        <pc:cxnChg chg="add del">
          <ac:chgData name="Sarah Louise Hillam (P137987)" userId="a6b99656-d0b0-4407-85e5-babcf61ef7fe" providerId="ADAL" clId="{EA4FCF2E-5CAB-4CEE-A41E-63C8A7A7A85A}" dt="2020-11-09T18:42:25.522" v="1113" actId="26606"/>
          <ac:cxnSpMkLst>
            <pc:docMk/>
            <pc:sldMk cId="4070869280" sldId="260"/>
            <ac:cxnSpMk id="14" creationId="{E2FFB46B-05BC-4950-B18A-9593FDAE6ED7}"/>
          </ac:cxnSpMkLst>
        </pc:cxnChg>
      </pc:sldChg>
      <pc:sldChg chg="addSp modSp mod setBg setClrOvrMap modNotesTx">
        <pc:chgData name="Sarah Louise Hillam (P137987)" userId="a6b99656-d0b0-4407-85e5-babcf61ef7fe" providerId="ADAL" clId="{EA4FCF2E-5CAB-4CEE-A41E-63C8A7A7A85A}" dt="2020-11-13T10:38:44.009" v="2965" actId="313"/>
        <pc:sldMkLst>
          <pc:docMk/>
          <pc:sldMk cId="2746446889" sldId="261"/>
        </pc:sldMkLst>
        <pc:spChg chg="mod">
          <ac:chgData name="Sarah Louise Hillam (P137987)" userId="a6b99656-d0b0-4407-85e5-babcf61ef7fe" providerId="ADAL" clId="{EA4FCF2E-5CAB-4CEE-A41E-63C8A7A7A85A}" dt="2020-11-09T18:46:02.921" v="1130" actId="14100"/>
          <ac:spMkLst>
            <pc:docMk/>
            <pc:sldMk cId="2746446889" sldId="261"/>
            <ac:spMk id="2" creationId="{013A530E-F742-4264-A9A2-3824EE09BEE3}"/>
          </ac:spMkLst>
        </pc:spChg>
        <pc:spChg chg="mod ord">
          <ac:chgData name="Sarah Louise Hillam (P137987)" userId="a6b99656-d0b0-4407-85e5-babcf61ef7fe" providerId="ADAL" clId="{EA4FCF2E-5CAB-4CEE-A41E-63C8A7A7A85A}" dt="2020-11-13T10:38:44.009" v="2965" actId="313"/>
          <ac:spMkLst>
            <pc:docMk/>
            <pc:sldMk cId="2746446889" sldId="261"/>
            <ac:spMk id="3" creationId="{C13B6DFD-E64C-4F70-B9DC-9FBE875CD972}"/>
          </ac:spMkLst>
        </pc:spChg>
        <pc:spChg chg="add">
          <ac:chgData name="Sarah Louise Hillam (P137987)" userId="a6b99656-d0b0-4407-85e5-babcf61ef7fe" providerId="ADAL" clId="{EA4FCF2E-5CAB-4CEE-A41E-63C8A7A7A85A}" dt="2020-11-09T18:29:29.070" v="417" actId="26606"/>
          <ac:spMkLst>
            <pc:docMk/>
            <pc:sldMk cId="2746446889" sldId="261"/>
            <ac:spMk id="12" creationId="{A3BAF07C-C39E-42EB-BB22-8D46691D9735}"/>
          </ac:spMkLst>
        </pc:spChg>
        <pc:grpChg chg="add">
          <ac:chgData name="Sarah Louise Hillam (P137987)" userId="a6b99656-d0b0-4407-85e5-babcf61ef7fe" providerId="ADAL" clId="{EA4FCF2E-5CAB-4CEE-A41E-63C8A7A7A85A}" dt="2020-11-09T18:29:29.070" v="417" actId="26606"/>
          <ac:grpSpMkLst>
            <pc:docMk/>
            <pc:sldMk cId="2746446889" sldId="261"/>
            <ac:grpSpMk id="14" creationId="{D8E9CF54-0466-4261-9E62-0249E60E1886}"/>
          </ac:grpSpMkLst>
        </pc:grpChg>
        <pc:picChg chg="mod">
          <ac:chgData name="Sarah Louise Hillam (P137987)" userId="a6b99656-d0b0-4407-85e5-babcf61ef7fe" providerId="ADAL" clId="{EA4FCF2E-5CAB-4CEE-A41E-63C8A7A7A85A}" dt="2020-11-09T18:29:29.070" v="417" actId="26606"/>
          <ac:picMkLst>
            <pc:docMk/>
            <pc:sldMk cId="2746446889" sldId="261"/>
            <ac:picMk id="5" creationId="{E12AF902-6D3F-4D9E-BC33-0F467A79AE74}"/>
          </ac:picMkLst>
        </pc:picChg>
        <pc:picChg chg="mod">
          <ac:chgData name="Sarah Louise Hillam (P137987)" userId="a6b99656-d0b0-4407-85e5-babcf61ef7fe" providerId="ADAL" clId="{EA4FCF2E-5CAB-4CEE-A41E-63C8A7A7A85A}" dt="2020-11-09T18:29:29.070" v="417" actId="26606"/>
          <ac:picMkLst>
            <pc:docMk/>
            <pc:sldMk cId="2746446889" sldId="261"/>
            <ac:picMk id="7" creationId="{AF95118C-7BAB-4392-A75C-3D2671468E0E}"/>
          </ac:picMkLst>
        </pc:picChg>
      </pc:sldChg>
      <pc:sldChg chg="addSp delSp modSp mod modAnim modNotesTx">
        <pc:chgData name="Sarah Louise Hillam (P137987)" userId="a6b99656-d0b0-4407-85e5-babcf61ef7fe" providerId="ADAL" clId="{EA4FCF2E-5CAB-4CEE-A41E-63C8A7A7A85A}" dt="2020-11-09T17:59:39.271" v="149" actId="20577"/>
        <pc:sldMkLst>
          <pc:docMk/>
          <pc:sldMk cId="374023298" sldId="262"/>
        </pc:sldMkLst>
        <pc:spChg chg="add del mod">
          <ac:chgData name="Sarah Louise Hillam (P137987)" userId="a6b99656-d0b0-4407-85e5-babcf61ef7fe" providerId="ADAL" clId="{EA4FCF2E-5CAB-4CEE-A41E-63C8A7A7A85A}" dt="2020-11-09T17:59:21.006" v="144" actId="20577"/>
          <ac:spMkLst>
            <pc:docMk/>
            <pc:sldMk cId="374023298" sldId="262"/>
            <ac:spMk id="3" creationId="{0BD941DF-359B-42FB-BB07-538E7DC418CA}"/>
          </ac:spMkLst>
        </pc:spChg>
        <pc:spChg chg="add del mod">
          <ac:chgData name="Sarah Louise Hillam (P137987)" userId="a6b99656-d0b0-4407-85e5-babcf61ef7fe" providerId="ADAL" clId="{EA4FCF2E-5CAB-4CEE-A41E-63C8A7A7A85A}" dt="2020-11-09T17:55:46.216" v="118" actId="478"/>
          <ac:spMkLst>
            <pc:docMk/>
            <pc:sldMk cId="374023298" sldId="262"/>
            <ac:spMk id="4" creationId="{D296663C-A616-480F-8FBA-F96EDAE02C49}"/>
          </ac:spMkLst>
        </pc:spChg>
        <pc:picChg chg="add mod">
          <ac:chgData name="Sarah Louise Hillam (P137987)" userId="a6b99656-d0b0-4407-85e5-babcf61ef7fe" providerId="ADAL" clId="{EA4FCF2E-5CAB-4CEE-A41E-63C8A7A7A85A}" dt="2020-11-09T17:59:25.834" v="145" actId="14100"/>
          <ac:picMkLst>
            <pc:docMk/>
            <pc:sldMk cId="374023298" sldId="262"/>
            <ac:picMk id="5" creationId="{05B80444-6BD0-401C-A39A-3EEE1CA74B76}"/>
          </ac:picMkLst>
        </pc:picChg>
      </pc:sldChg>
      <pc:sldChg chg="addSp delSp modSp mod setBg setClrOvrMap modNotesTx">
        <pc:chgData name="Sarah Louise Hillam (P137987)" userId="a6b99656-d0b0-4407-85e5-babcf61ef7fe" providerId="ADAL" clId="{EA4FCF2E-5CAB-4CEE-A41E-63C8A7A7A85A}" dt="2020-11-13T10:21:55.053" v="2197" actId="20577"/>
        <pc:sldMkLst>
          <pc:docMk/>
          <pc:sldMk cId="3328417891" sldId="263"/>
        </pc:sldMkLst>
        <pc:spChg chg="add del mod">
          <ac:chgData name="Sarah Louise Hillam (P137987)" userId="a6b99656-d0b0-4407-85e5-babcf61ef7fe" providerId="ADAL" clId="{EA4FCF2E-5CAB-4CEE-A41E-63C8A7A7A85A}" dt="2020-11-09T18:41:09.677" v="1106" actId="1076"/>
          <ac:spMkLst>
            <pc:docMk/>
            <pc:sldMk cId="3328417891" sldId="263"/>
            <ac:spMk id="2" creationId="{23ADABE7-05EE-470F-BA56-734B9C9AFE38}"/>
          </ac:spMkLst>
        </pc:spChg>
        <pc:spChg chg="del mod ord">
          <ac:chgData name="Sarah Louise Hillam (P137987)" userId="a6b99656-d0b0-4407-85e5-babcf61ef7fe" providerId="ADAL" clId="{EA4FCF2E-5CAB-4CEE-A41E-63C8A7A7A85A}" dt="2020-11-09T18:30:42.217" v="427" actId="478"/>
          <ac:spMkLst>
            <pc:docMk/>
            <pc:sldMk cId="3328417891" sldId="263"/>
            <ac:spMk id="11" creationId="{C5898D4E-39BC-4C48-AF13-DE367409150D}"/>
          </ac:spMkLst>
        </pc:spChg>
        <pc:spChg chg="add del">
          <ac:chgData name="Sarah Louise Hillam (P137987)" userId="a6b99656-d0b0-4407-85e5-babcf61ef7fe" providerId="ADAL" clId="{EA4FCF2E-5CAB-4CEE-A41E-63C8A7A7A85A}" dt="2020-11-09T18:30:20.615" v="423" actId="26606"/>
          <ac:spMkLst>
            <pc:docMk/>
            <pc:sldMk cId="3328417891" sldId="263"/>
            <ac:spMk id="31" creationId="{55666830-9A19-4E01-8505-D6C7F9AC5665}"/>
          </ac:spMkLst>
        </pc:spChg>
        <pc:spChg chg="add del">
          <ac:chgData name="Sarah Louise Hillam (P137987)" userId="a6b99656-d0b0-4407-85e5-babcf61ef7fe" providerId="ADAL" clId="{EA4FCF2E-5CAB-4CEE-A41E-63C8A7A7A85A}" dt="2020-11-09T18:30:20.615" v="423" actId="26606"/>
          <ac:spMkLst>
            <pc:docMk/>
            <pc:sldMk cId="3328417891" sldId="263"/>
            <ac:spMk id="33" creationId="{AE9FC877-7FB6-4D22-9988-35420644E202}"/>
          </ac:spMkLst>
        </pc:spChg>
        <pc:spChg chg="add del">
          <ac:chgData name="Sarah Louise Hillam (P137987)" userId="a6b99656-d0b0-4407-85e5-babcf61ef7fe" providerId="ADAL" clId="{EA4FCF2E-5CAB-4CEE-A41E-63C8A7A7A85A}" dt="2020-11-09T18:30:20.615" v="423" actId="26606"/>
          <ac:spMkLst>
            <pc:docMk/>
            <pc:sldMk cId="3328417891" sldId="263"/>
            <ac:spMk id="35" creationId="{E41809D1-F12E-46BB-B804-5F209D325E8B}"/>
          </ac:spMkLst>
        </pc:spChg>
        <pc:spChg chg="add del">
          <ac:chgData name="Sarah Louise Hillam (P137987)" userId="a6b99656-d0b0-4407-85e5-babcf61ef7fe" providerId="ADAL" clId="{EA4FCF2E-5CAB-4CEE-A41E-63C8A7A7A85A}" dt="2020-11-09T18:30:20.615" v="423" actId="26606"/>
          <ac:spMkLst>
            <pc:docMk/>
            <pc:sldMk cId="3328417891" sldId="263"/>
            <ac:spMk id="37" creationId="{AF2F604E-43BE-4DC3-B983-E071523364F8}"/>
          </ac:spMkLst>
        </pc:spChg>
        <pc:spChg chg="add del">
          <ac:chgData name="Sarah Louise Hillam (P137987)" userId="a6b99656-d0b0-4407-85e5-babcf61ef7fe" providerId="ADAL" clId="{EA4FCF2E-5CAB-4CEE-A41E-63C8A7A7A85A}" dt="2020-11-09T18:30:20.615" v="423" actId="26606"/>
          <ac:spMkLst>
            <pc:docMk/>
            <pc:sldMk cId="3328417891" sldId="263"/>
            <ac:spMk id="39" creationId="{08C9B587-E65E-4B52-B37C-ABEBB6E87928}"/>
          </ac:spMkLst>
        </pc:spChg>
        <pc:spChg chg="mod">
          <ac:chgData name="Sarah Louise Hillam (P137987)" userId="a6b99656-d0b0-4407-85e5-babcf61ef7fe" providerId="ADAL" clId="{EA4FCF2E-5CAB-4CEE-A41E-63C8A7A7A85A}" dt="2020-11-09T18:45:10.148" v="1125" actId="14100"/>
          <ac:spMkLst>
            <pc:docMk/>
            <pc:sldMk cId="3328417891" sldId="263"/>
            <ac:spMk id="45" creationId="{70DBD943-EC3C-4214-A405-A954CB1C0DEE}"/>
          </ac:spMkLst>
        </pc:spChg>
        <pc:spChg chg="add del">
          <ac:chgData name="Sarah Louise Hillam (P137987)" userId="a6b99656-d0b0-4407-85e5-babcf61ef7fe" providerId="ADAL" clId="{EA4FCF2E-5CAB-4CEE-A41E-63C8A7A7A85A}" dt="2020-11-09T18:30:16.852" v="420" actId="26606"/>
          <ac:spMkLst>
            <pc:docMk/>
            <pc:sldMk cId="3328417891" sldId="263"/>
            <ac:spMk id="47" creationId="{7F7D7B8D-EF99-4CA1-AB1E-4C0C047409F5}"/>
          </ac:spMkLst>
        </pc:spChg>
        <pc:spChg chg="add del">
          <ac:chgData name="Sarah Louise Hillam (P137987)" userId="a6b99656-d0b0-4407-85e5-babcf61ef7fe" providerId="ADAL" clId="{EA4FCF2E-5CAB-4CEE-A41E-63C8A7A7A85A}" dt="2020-11-09T18:30:20.599" v="422" actId="26606"/>
          <ac:spMkLst>
            <pc:docMk/>
            <pc:sldMk cId="3328417891" sldId="263"/>
            <ac:spMk id="49" creationId="{42A4FC2C-047E-45A5-965D-8E1E3BF09BC6}"/>
          </ac:spMkLst>
        </pc:spChg>
        <pc:picChg chg="mod">
          <ac:chgData name="Sarah Louise Hillam (P137987)" userId="a6b99656-d0b0-4407-85e5-babcf61ef7fe" providerId="ADAL" clId="{EA4FCF2E-5CAB-4CEE-A41E-63C8A7A7A85A}" dt="2020-11-09T18:45:08.724" v="1123" actId="1076"/>
          <ac:picMkLst>
            <pc:docMk/>
            <pc:sldMk cId="3328417891" sldId="263"/>
            <ac:picMk id="9" creationId="{4FC8A333-428F-4F10-9B57-9BDEBAAC5527}"/>
          </ac:picMkLst>
        </pc:picChg>
      </pc:sldChg>
      <pc:sldChg chg="addSp delSp modSp mod setBg setClrOvrMap modNotesTx">
        <pc:chgData name="Sarah Louise Hillam (P137987)" userId="a6b99656-d0b0-4407-85e5-babcf61ef7fe" providerId="ADAL" clId="{EA4FCF2E-5CAB-4CEE-A41E-63C8A7A7A85A}" dt="2020-11-13T10:55:47.730" v="3772" actId="20577"/>
        <pc:sldMkLst>
          <pc:docMk/>
          <pc:sldMk cId="607732280" sldId="264"/>
        </pc:sldMkLst>
        <pc:spChg chg="mod">
          <ac:chgData name="Sarah Louise Hillam (P137987)" userId="a6b99656-d0b0-4407-85e5-babcf61ef7fe" providerId="ADAL" clId="{EA4FCF2E-5CAB-4CEE-A41E-63C8A7A7A85A}" dt="2020-11-09T18:54:12.156" v="1152" actId="14100"/>
          <ac:spMkLst>
            <pc:docMk/>
            <pc:sldMk cId="607732280" sldId="264"/>
            <ac:spMk id="2" creationId="{716D6DA8-589C-417E-86C6-4AC6FAF2A0E4}"/>
          </ac:spMkLst>
        </pc:spChg>
        <pc:spChg chg="mod ord">
          <ac:chgData name="Sarah Louise Hillam (P137987)" userId="a6b99656-d0b0-4407-85e5-babcf61ef7fe" providerId="ADAL" clId="{EA4FCF2E-5CAB-4CEE-A41E-63C8A7A7A85A}" dt="2020-11-09T18:54:16.546" v="1153" actId="14100"/>
          <ac:spMkLst>
            <pc:docMk/>
            <pc:sldMk cId="607732280" sldId="264"/>
            <ac:spMk id="3" creationId="{791929A8-B321-4648-AF56-B9B39826FDC3}"/>
          </ac:spMkLst>
        </pc:spChg>
        <pc:spChg chg="mod">
          <ac:chgData name="Sarah Louise Hillam (P137987)" userId="a6b99656-d0b0-4407-85e5-babcf61ef7fe" providerId="ADAL" clId="{EA4FCF2E-5CAB-4CEE-A41E-63C8A7A7A85A}" dt="2020-11-09T18:54:01.018" v="1149" actId="26606"/>
          <ac:spMkLst>
            <pc:docMk/>
            <pc:sldMk cId="607732280" sldId="264"/>
            <ac:spMk id="11" creationId="{B554284F-13DC-4B66-8120-958F1AFF5C7D}"/>
          </ac:spMkLst>
        </pc:spChg>
        <pc:spChg chg="mod">
          <ac:chgData name="Sarah Louise Hillam (P137987)" userId="a6b99656-d0b0-4407-85e5-babcf61ef7fe" providerId="ADAL" clId="{EA4FCF2E-5CAB-4CEE-A41E-63C8A7A7A85A}" dt="2020-11-09T18:54:01.018" v="1149" actId="26606"/>
          <ac:spMkLst>
            <pc:docMk/>
            <pc:sldMk cId="607732280" sldId="264"/>
            <ac:spMk id="16" creationId="{9232A206-A1CE-45B6-8BED-CB3C90ADB12C}"/>
          </ac:spMkLst>
        </pc:spChg>
        <pc:spChg chg="add del">
          <ac:chgData name="Sarah Louise Hillam (P137987)" userId="a6b99656-d0b0-4407-85e5-babcf61ef7fe" providerId="ADAL" clId="{EA4FCF2E-5CAB-4CEE-A41E-63C8A7A7A85A}" dt="2020-11-11T18:46:38.965" v="1383" actId="22"/>
          <ac:spMkLst>
            <pc:docMk/>
            <pc:sldMk cId="607732280" sldId="264"/>
            <ac:spMk id="30" creationId="{12E1DF16-3EC6-4C02-A8B1-C1EE627DA895}"/>
          </ac:spMkLst>
        </pc:spChg>
        <pc:spChg chg="del">
          <ac:chgData name="Sarah Louise Hillam (P137987)" userId="a6b99656-d0b0-4407-85e5-babcf61ef7fe" providerId="ADAL" clId="{EA4FCF2E-5CAB-4CEE-A41E-63C8A7A7A85A}" dt="2020-11-09T18:31:04.865" v="428" actId="26606"/>
          <ac:spMkLst>
            <pc:docMk/>
            <pc:sldMk cId="607732280" sldId="264"/>
            <ac:spMk id="34" creationId="{75C56826-D4E5-42ED-8529-079651CB3005}"/>
          </ac:spMkLst>
        </pc:spChg>
        <pc:spChg chg="del">
          <ac:chgData name="Sarah Louise Hillam (P137987)" userId="a6b99656-d0b0-4407-85e5-babcf61ef7fe" providerId="ADAL" clId="{EA4FCF2E-5CAB-4CEE-A41E-63C8A7A7A85A}" dt="2020-11-09T18:31:04.865" v="428" actId="26606"/>
          <ac:spMkLst>
            <pc:docMk/>
            <pc:sldMk cId="607732280" sldId="264"/>
            <ac:spMk id="35" creationId="{231BF440-39FA-4087-84CC-2EEC0BBDAF29}"/>
          </ac:spMkLst>
        </pc:spChg>
        <pc:spChg chg="del">
          <ac:chgData name="Sarah Louise Hillam (P137987)" userId="a6b99656-d0b0-4407-85e5-babcf61ef7fe" providerId="ADAL" clId="{EA4FCF2E-5CAB-4CEE-A41E-63C8A7A7A85A}" dt="2020-11-09T18:31:04.865" v="428" actId="26606"/>
          <ac:spMkLst>
            <pc:docMk/>
            <pc:sldMk cId="607732280" sldId="264"/>
            <ac:spMk id="36" creationId="{82095FCE-EF05-4443-B97A-85DEE3A5CA17}"/>
          </ac:spMkLst>
        </pc:spChg>
        <pc:spChg chg="del">
          <ac:chgData name="Sarah Louise Hillam (P137987)" userId="a6b99656-d0b0-4407-85e5-babcf61ef7fe" providerId="ADAL" clId="{EA4FCF2E-5CAB-4CEE-A41E-63C8A7A7A85A}" dt="2020-11-09T18:31:04.865" v="428" actId="26606"/>
          <ac:spMkLst>
            <pc:docMk/>
            <pc:sldMk cId="607732280" sldId="264"/>
            <ac:spMk id="37" creationId="{F04E4CBA-303B-48BD-8451-C2701CB0EEBF}"/>
          </ac:spMkLst>
        </pc:spChg>
        <pc:spChg chg="del">
          <ac:chgData name="Sarah Louise Hillam (P137987)" userId="a6b99656-d0b0-4407-85e5-babcf61ef7fe" providerId="ADAL" clId="{EA4FCF2E-5CAB-4CEE-A41E-63C8A7A7A85A}" dt="2020-11-09T18:31:04.865" v="428" actId="26606"/>
          <ac:spMkLst>
            <pc:docMk/>
            <pc:sldMk cId="607732280" sldId="264"/>
            <ac:spMk id="38" creationId="{CA00AE6B-AA30-4CF8-BA6F-339B780AD76C}"/>
          </ac:spMkLst>
        </pc:spChg>
        <pc:spChg chg="del">
          <ac:chgData name="Sarah Louise Hillam (P137987)" userId="a6b99656-d0b0-4407-85e5-babcf61ef7fe" providerId="ADAL" clId="{EA4FCF2E-5CAB-4CEE-A41E-63C8A7A7A85A}" dt="2020-11-09T18:31:04.865" v="428" actId="26606"/>
          <ac:spMkLst>
            <pc:docMk/>
            <pc:sldMk cId="607732280" sldId="264"/>
            <ac:spMk id="39" creationId="{F6CA58B3-AFCC-4A40-9882-50D5080879B0}"/>
          </ac:spMkLst>
        </pc:spChg>
        <pc:spChg chg="add del">
          <ac:chgData name="Sarah Louise Hillam (P137987)" userId="a6b99656-d0b0-4407-85e5-babcf61ef7fe" providerId="ADAL" clId="{EA4FCF2E-5CAB-4CEE-A41E-63C8A7A7A85A}" dt="2020-11-09T18:54:01.050" v="1150" actId="26606"/>
          <ac:spMkLst>
            <pc:docMk/>
            <pc:sldMk cId="607732280" sldId="264"/>
            <ac:spMk id="44" creationId="{B5809B1F-0726-44C0-B0A1-7FCE2A129E20}"/>
          </ac:spMkLst>
        </pc:spChg>
        <pc:spChg chg="add del">
          <ac:chgData name="Sarah Louise Hillam (P137987)" userId="a6b99656-d0b0-4407-85e5-babcf61ef7fe" providerId="ADAL" clId="{EA4FCF2E-5CAB-4CEE-A41E-63C8A7A7A85A}" dt="2020-11-09T18:54:01.050" v="1150" actId="26606"/>
          <ac:spMkLst>
            <pc:docMk/>
            <pc:sldMk cId="607732280" sldId="264"/>
            <ac:spMk id="46" creationId="{26EE9A0B-C601-4E3F-8541-29CA20DE1186}"/>
          </ac:spMkLst>
        </pc:spChg>
        <pc:spChg chg="add del">
          <ac:chgData name="Sarah Louise Hillam (P137987)" userId="a6b99656-d0b0-4407-85e5-babcf61ef7fe" providerId="ADAL" clId="{EA4FCF2E-5CAB-4CEE-A41E-63C8A7A7A85A}" dt="2020-11-09T18:54:01.018" v="1149" actId="26606"/>
          <ac:spMkLst>
            <pc:docMk/>
            <pc:sldMk cId="607732280" sldId="264"/>
            <ac:spMk id="51" creationId="{5E52985E-2553-471E-82AA-5ED7A329890A}"/>
          </ac:spMkLst>
        </pc:spChg>
        <pc:spChg chg="add">
          <ac:chgData name="Sarah Louise Hillam (P137987)" userId="a6b99656-d0b0-4407-85e5-babcf61ef7fe" providerId="ADAL" clId="{EA4FCF2E-5CAB-4CEE-A41E-63C8A7A7A85A}" dt="2020-11-09T18:54:01.050" v="1150" actId="26606"/>
          <ac:spMkLst>
            <pc:docMk/>
            <pc:sldMk cId="607732280" sldId="264"/>
            <ac:spMk id="73" creationId="{A3BAF07C-C39E-42EB-BB22-8D46691D9735}"/>
          </ac:spMkLst>
        </pc:spChg>
        <pc:grpChg chg="add">
          <ac:chgData name="Sarah Louise Hillam (P137987)" userId="a6b99656-d0b0-4407-85e5-babcf61ef7fe" providerId="ADAL" clId="{EA4FCF2E-5CAB-4CEE-A41E-63C8A7A7A85A}" dt="2020-11-09T18:54:01.050" v="1150" actId="26606"/>
          <ac:grpSpMkLst>
            <pc:docMk/>
            <pc:sldMk cId="607732280" sldId="264"/>
            <ac:grpSpMk id="74" creationId="{D8E9CF54-0466-4261-9E62-0249E60E1886}"/>
          </ac:grpSpMkLst>
        </pc:grpChg>
        <pc:picChg chg="mod ord">
          <ac:chgData name="Sarah Louise Hillam (P137987)" userId="a6b99656-d0b0-4407-85e5-babcf61ef7fe" providerId="ADAL" clId="{EA4FCF2E-5CAB-4CEE-A41E-63C8A7A7A85A}" dt="2020-11-09T18:54:01.050" v="1150" actId="26606"/>
          <ac:picMkLst>
            <pc:docMk/>
            <pc:sldMk cId="607732280" sldId="264"/>
            <ac:picMk id="10" creationId="{59E49988-FF4C-4643-85C6-2786222E783B}"/>
          </ac:picMkLst>
        </pc:picChg>
        <pc:picChg chg="mod ord">
          <ac:chgData name="Sarah Louise Hillam (P137987)" userId="a6b99656-d0b0-4407-85e5-babcf61ef7fe" providerId="ADAL" clId="{EA4FCF2E-5CAB-4CEE-A41E-63C8A7A7A85A}" dt="2020-11-09T18:54:01.050" v="1150" actId="26606"/>
          <ac:picMkLst>
            <pc:docMk/>
            <pc:sldMk cId="607732280" sldId="264"/>
            <ac:picMk id="14" creationId="{AC8628D7-BEFC-4434-A95B-9F617ACC7F11}"/>
          </ac:picMkLst>
        </pc:picChg>
        <pc:cxnChg chg="add del">
          <ac:chgData name="Sarah Louise Hillam (P137987)" userId="a6b99656-d0b0-4407-85e5-babcf61ef7fe" providerId="ADAL" clId="{EA4FCF2E-5CAB-4CEE-A41E-63C8A7A7A85A}" dt="2020-11-09T18:54:01.018" v="1149" actId="26606"/>
          <ac:cxnSpMkLst>
            <pc:docMk/>
            <pc:sldMk cId="607732280" sldId="264"/>
            <ac:cxnSpMk id="53" creationId="{DAE3ABC6-4042-4293-A7DF-F01181363B7E}"/>
          </ac:cxnSpMkLst>
        </pc:cxnChg>
      </pc:sldChg>
      <pc:sldChg chg="addSp delSp modSp mod ord setBg setClrOvrMap">
        <pc:chgData name="Sarah Louise Hillam (P137987)" userId="a6b99656-d0b0-4407-85e5-babcf61ef7fe" providerId="ADAL" clId="{EA4FCF2E-5CAB-4CEE-A41E-63C8A7A7A85A}" dt="2020-11-09T18:56:14.061" v="1163"/>
        <pc:sldMkLst>
          <pc:docMk/>
          <pc:sldMk cId="713163867" sldId="265"/>
        </pc:sldMkLst>
        <pc:spChg chg="mod ord">
          <ac:chgData name="Sarah Louise Hillam (P137987)" userId="a6b99656-d0b0-4407-85e5-babcf61ef7fe" providerId="ADAL" clId="{EA4FCF2E-5CAB-4CEE-A41E-63C8A7A7A85A}" dt="2020-11-09T18:53:15.332" v="1144" actId="255"/>
          <ac:spMkLst>
            <pc:docMk/>
            <pc:sldMk cId="713163867" sldId="265"/>
            <ac:spMk id="32" creationId="{6B2218F2-7EC7-42E4-920A-C510F02513AB}"/>
          </ac:spMkLst>
        </pc:spChg>
        <pc:spChg chg="add del">
          <ac:chgData name="Sarah Louise Hillam (P137987)" userId="a6b99656-d0b0-4407-85e5-babcf61ef7fe" providerId="ADAL" clId="{EA4FCF2E-5CAB-4CEE-A41E-63C8A7A7A85A}" dt="2020-11-09T18:13:33.801" v="313" actId="26606"/>
          <ac:spMkLst>
            <pc:docMk/>
            <pc:sldMk cId="713163867" sldId="265"/>
            <ac:spMk id="55" creationId="{55666830-9A19-4E01-8505-D6C7F9AC5665}"/>
          </ac:spMkLst>
        </pc:spChg>
        <pc:spChg chg="add del">
          <ac:chgData name="Sarah Louise Hillam (P137987)" userId="a6b99656-d0b0-4407-85e5-babcf61ef7fe" providerId="ADAL" clId="{EA4FCF2E-5CAB-4CEE-A41E-63C8A7A7A85A}" dt="2020-11-09T18:13:33.801" v="313" actId="26606"/>
          <ac:spMkLst>
            <pc:docMk/>
            <pc:sldMk cId="713163867" sldId="265"/>
            <ac:spMk id="56" creationId="{AE9FC877-7FB6-4D22-9988-35420644E202}"/>
          </ac:spMkLst>
        </pc:spChg>
        <pc:spChg chg="add del">
          <ac:chgData name="Sarah Louise Hillam (P137987)" userId="a6b99656-d0b0-4407-85e5-babcf61ef7fe" providerId="ADAL" clId="{EA4FCF2E-5CAB-4CEE-A41E-63C8A7A7A85A}" dt="2020-11-09T18:13:33.801" v="313" actId="26606"/>
          <ac:spMkLst>
            <pc:docMk/>
            <pc:sldMk cId="713163867" sldId="265"/>
            <ac:spMk id="57" creationId="{E41809D1-F12E-46BB-B804-5F209D325E8B}"/>
          </ac:spMkLst>
        </pc:spChg>
        <pc:spChg chg="add del">
          <ac:chgData name="Sarah Louise Hillam (P137987)" userId="a6b99656-d0b0-4407-85e5-babcf61ef7fe" providerId="ADAL" clId="{EA4FCF2E-5CAB-4CEE-A41E-63C8A7A7A85A}" dt="2020-11-09T18:13:33.801" v="313" actId="26606"/>
          <ac:spMkLst>
            <pc:docMk/>
            <pc:sldMk cId="713163867" sldId="265"/>
            <ac:spMk id="58" creationId="{AF2F604E-43BE-4DC3-B983-E071523364F8}"/>
          </ac:spMkLst>
        </pc:spChg>
        <pc:spChg chg="add del">
          <ac:chgData name="Sarah Louise Hillam (P137987)" userId="a6b99656-d0b0-4407-85e5-babcf61ef7fe" providerId="ADAL" clId="{EA4FCF2E-5CAB-4CEE-A41E-63C8A7A7A85A}" dt="2020-11-09T18:13:33.801" v="313" actId="26606"/>
          <ac:spMkLst>
            <pc:docMk/>
            <pc:sldMk cId="713163867" sldId="265"/>
            <ac:spMk id="59" creationId="{08C9B587-E65E-4B52-B37C-ABEBB6E87928}"/>
          </ac:spMkLst>
        </pc:spChg>
        <pc:spChg chg="add del">
          <ac:chgData name="Sarah Louise Hillam (P137987)" userId="a6b99656-d0b0-4407-85e5-babcf61ef7fe" providerId="ADAL" clId="{EA4FCF2E-5CAB-4CEE-A41E-63C8A7A7A85A}" dt="2020-11-09T18:13:33.785" v="312" actId="26606"/>
          <ac:spMkLst>
            <pc:docMk/>
            <pc:sldMk cId="713163867" sldId="265"/>
            <ac:spMk id="61" creationId="{022BDE4A-8A20-4A69-9C5A-581C82036A4D}"/>
          </ac:spMkLst>
        </pc:spChg>
        <pc:spChg chg="add del">
          <ac:chgData name="Sarah Louise Hillam (P137987)" userId="a6b99656-d0b0-4407-85e5-babcf61ef7fe" providerId="ADAL" clId="{EA4FCF2E-5CAB-4CEE-A41E-63C8A7A7A85A}" dt="2020-11-09T18:12:42.380" v="294" actId="26606"/>
          <ac:spMkLst>
            <pc:docMk/>
            <pc:sldMk cId="713163867" sldId="265"/>
            <ac:spMk id="63" creationId="{33A85397-1A8B-46E8-B7AF-61166CF710CE}"/>
          </ac:spMkLst>
        </pc:spChg>
        <pc:spChg chg="add del">
          <ac:chgData name="Sarah Louise Hillam (P137987)" userId="a6b99656-d0b0-4407-85e5-babcf61ef7fe" providerId="ADAL" clId="{EA4FCF2E-5CAB-4CEE-A41E-63C8A7A7A85A}" dt="2020-11-09T18:12:51.144" v="296" actId="26606"/>
          <ac:spMkLst>
            <pc:docMk/>
            <pc:sldMk cId="713163867" sldId="265"/>
            <ac:spMk id="64" creationId="{022BDE4A-8A20-4A69-9C5A-581C82036A4D}"/>
          </ac:spMkLst>
        </pc:spChg>
        <pc:spChg chg="add del">
          <ac:chgData name="Sarah Louise Hillam (P137987)" userId="a6b99656-d0b0-4407-85e5-babcf61ef7fe" providerId="ADAL" clId="{EA4FCF2E-5CAB-4CEE-A41E-63C8A7A7A85A}" dt="2020-11-09T18:15:18.625" v="327" actId="26606"/>
          <ac:spMkLst>
            <pc:docMk/>
            <pc:sldMk cId="713163867" sldId="265"/>
            <ac:spMk id="65" creationId="{5E52985E-2553-471E-82AA-5ED7A329890A}"/>
          </ac:spMkLst>
        </pc:spChg>
        <pc:spChg chg="add del">
          <ac:chgData name="Sarah Louise Hillam (P137987)" userId="a6b99656-d0b0-4407-85e5-babcf61ef7fe" providerId="ADAL" clId="{EA4FCF2E-5CAB-4CEE-A41E-63C8A7A7A85A}" dt="2020-11-09T18:12:42.380" v="294" actId="26606"/>
          <ac:spMkLst>
            <pc:docMk/>
            <pc:sldMk cId="713163867" sldId="265"/>
            <ac:spMk id="66" creationId="{E36BB3C5-822B-45E1-A81E-5CC3176C61A1}"/>
          </ac:spMkLst>
        </pc:spChg>
        <pc:spChg chg="add del">
          <ac:chgData name="Sarah Louise Hillam (P137987)" userId="a6b99656-d0b0-4407-85e5-babcf61ef7fe" providerId="ADAL" clId="{EA4FCF2E-5CAB-4CEE-A41E-63C8A7A7A85A}" dt="2020-11-09T18:12:54.912" v="298" actId="26606"/>
          <ac:spMkLst>
            <pc:docMk/>
            <pc:sldMk cId="713163867" sldId="265"/>
            <ac:spMk id="67" creationId="{231BF440-39FA-4087-84CC-2EEC0BBDAF29}"/>
          </ac:spMkLst>
        </pc:spChg>
        <pc:spChg chg="add del">
          <ac:chgData name="Sarah Louise Hillam (P137987)" userId="a6b99656-d0b0-4407-85e5-babcf61ef7fe" providerId="ADAL" clId="{EA4FCF2E-5CAB-4CEE-A41E-63C8A7A7A85A}" dt="2020-11-09T18:12:42.380" v="294" actId="26606"/>
          <ac:spMkLst>
            <pc:docMk/>
            <pc:sldMk cId="713163867" sldId="265"/>
            <ac:spMk id="68" creationId="{FB39ECA9-4CDE-4883-98E8-287E905E9F07}"/>
          </ac:spMkLst>
        </pc:spChg>
        <pc:spChg chg="add del">
          <ac:chgData name="Sarah Louise Hillam (P137987)" userId="a6b99656-d0b0-4407-85e5-babcf61ef7fe" providerId="ADAL" clId="{EA4FCF2E-5CAB-4CEE-A41E-63C8A7A7A85A}" dt="2020-11-09T18:12:54.912" v="298" actId="26606"/>
          <ac:spMkLst>
            <pc:docMk/>
            <pc:sldMk cId="713163867" sldId="265"/>
            <ac:spMk id="69" creationId="{F04E4CBA-303B-48BD-8451-C2701CB0EEBF}"/>
          </ac:spMkLst>
        </pc:spChg>
        <pc:spChg chg="add del">
          <ac:chgData name="Sarah Louise Hillam (P137987)" userId="a6b99656-d0b0-4407-85e5-babcf61ef7fe" providerId="ADAL" clId="{EA4FCF2E-5CAB-4CEE-A41E-63C8A7A7A85A}" dt="2020-11-09T18:12:42.380" v="294" actId="26606"/>
          <ac:spMkLst>
            <pc:docMk/>
            <pc:sldMk cId="713163867" sldId="265"/>
            <ac:spMk id="70" creationId="{A67483D0-BAEB-4927-88AD-76F5DA8468DE}"/>
          </ac:spMkLst>
        </pc:spChg>
        <pc:spChg chg="add del">
          <ac:chgData name="Sarah Louise Hillam (P137987)" userId="a6b99656-d0b0-4407-85e5-babcf61ef7fe" providerId="ADAL" clId="{EA4FCF2E-5CAB-4CEE-A41E-63C8A7A7A85A}" dt="2020-11-09T18:12:54.912" v="298" actId="26606"/>
          <ac:spMkLst>
            <pc:docMk/>
            <pc:sldMk cId="713163867" sldId="265"/>
            <ac:spMk id="71" creationId="{F6CA58B3-AFCC-4A40-9882-50D5080879B0}"/>
          </ac:spMkLst>
        </pc:spChg>
        <pc:spChg chg="add del">
          <ac:chgData name="Sarah Louise Hillam (P137987)" userId="a6b99656-d0b0-4407-85e5-babcf61ef7fe" providerId="ADAL" clId="{EA4FCF2E-5CAB-4CEE-A41E-63C8A7A7A85A}" dt="2020-11-09T18:12:42.380" v="294" actId="26606"/>
          <ac:spMkLst>
            <pc:docMk/>
            <pc:sldMk cId="713163867" sldId="265"/>
            <ac:spMk id="72" creationId="{0DBB7B12-4298-4CFB-B539-44A91C930328}"/>
          </ac:spMkLst>
        </pc:spChg>
        <pc:spChg chg="add del">
          <ac:chgData name="Sarah Louise Hillam (P137987)" userId="a6b99656-d0b0-4407-85e5-babcf61ef7fe" providerId="ADAL" clId="{EA4FCF2E-5CAB-4CEE-A41E-63C8A7A7A85A}" dt="2020-11-09T18:12:54.912" v="298" actId="26606"/>
          <ac:spMkLst>
            <pc:docMk/>
            <pc:sldMk cId="713163867" sldId="265"/>
            <ac:spMk id="73" creationId="{75C56826-D4E5-42ED-8529-079651CB3005}"/>
          </ac:spMkLst>
        </pc:spChg>
        <pc:spChg chg="add del">
          <ac:chgData name="Sarah Louise Hillam (P137987)" userId="a6b99656-d0b0-4407-85e5-babcf61ef7fe" providerId="ADAL" clId="{EA4FCF2E-5CAB-4CEE-A41E-63C8A7A7A85A}" dt="2020-11-09T18:12:54.912" v="298" actId="26606"/>
          <ac:spMkLst>
            <pc:docMk/>
            <pc:sldMk cId="713163867" sldId="265"/>
            <ac:spMk id="74" creationId="{82095FCE-EF05-4443-B97A-85DEE3A5CA17}"/>
          </ac:spMkLst>
        </pc:spChg>
        <pc:spChg chg="add del">
          <ac:chgData name="Sarah Louise Hillam (P137987)" userId="a6b99656-d0b0-4407-85e5-babcf61ef7fe" providerId="ADAL" clId="{EA4FCF2E-5CAB-4CEE-A41E-63C8A7A7A85A}" dt="2020-11-09T18:12:54.912" v="298" actId="26606"/>
          <ac:spMkLst>
            <pc:docMk/>
            <pc:sldMk cId="713163867" sldId="265"/>
            <ac:spMk id="75" creationId="{2F45A68A-196C-4901-9245-26601716AC0B}"/>
          </ac:spMkLst>
        </pc:spChg>
        <pc:spChg chg="add del">
          <ac:chgData name="Sarah Louise Hillam (P137987)" userId="a6b99656-d0b0-4407-85e5-babcf61ef7fe" providerId="ADAL" clId="{EA4FCF2E-5CAB-4CEE-A41E-63C8A7A7A85A}" dt="2020-11-09T18:12:54.912" v="298" actId="26606"/>
          <ac:spMkLst>
            <pc:docMk/>
            <pc:sldMk cId="713163867" sldId="265"/>
            <ac:spMk id="76" creationId="{CA00AE6B-AA30-4CF8-BA6F-339B780AD76C}"/>
          </ac:spMkLst>
        </pc:spChg>
        <pc:spChg chg="add del">
          <ac:chgData name="Sarah Louise Hillam (P137987)" userId="a6b99656-d0b0-4407-85e5-babcf61ef7fe" providerId="ADAL" clId="{EA4FCF2E-5CAB-4CEE-A41E-63C8A7A7A85A}" dt="2020-11-09T18:14:57.309" v="324" actId="478"/>
          <ac:spMkLst>
            <pc:docMk/>
            <pc:sldMk cId="713163867" sldId="265"/>
            <ac:spMk id="78" creationId="{14A0269B-2516-424B-9A5A-3A5CF1312048}"/>
          </ac:spMkLst>
        </pc:spChg>
        <pc:spChg chg="add del">
          <ac:chgData name="Sarah Louise Hillam (P137987)" userId="a6b99656-d0b0-4407-85e5-babcf61ef7fe" providerId="ADAL" clId="{EA4FCF2E-5CAB-4CEE-A41E-63C8A7A7A85A}" dt="2020-11-09T18:31:36.408" v="434" actId="26606"/>
          <ac:spMkLst>
            <pc:docMk/>
            <pc:sldMk cId="713163867" sldId="265"/>
            <ac:spMk id="84" creationId="{823AC064-BC96-4F32-8AE1-B2FD38754823}"/>
          </ac:spMkLst>
        </pc:spChg>
        <pc:picChg chg="add del mod">
          <ac:chgData name="Sarah Louise Hillam (P137987)" userId="a6b99656-d0b0-4407-85e5-babcf61ef7fe" providerId="ADAL" clId="{EA4FCF2E-5CAB-4CEE-A41E-63C8A7A7A85A}" dt="2020-11-09T18:12:22.774" v="291" actId="478"/>
          <ac:picMkLst>
            <pc:docMk/>
            <pc:sldMk cId="713163867" sldId="265"/>
            <ac:picMk id="2" creationId="{A7B57E61-20E7-4819-8D6E-0C58C8E88C76}"/>
          </ac:picMkLst>
        </pc:picChg>
        <pc:picChg chg="add del mod">
          <ac:chgData name="Sarah Louise Hillam (P137987)" userId="a6b99656-d0b0-4407-85e5-babcf61ef7fe" providerId="ADAL" clId="{EA4FCF2E-5CAB-4CEE-A41E-63C8A7A7A85A}" dt="2020-11-09T18:12:55.365" v="299"/>
          <ac:picMkLst>
            <pc:docMk/>
            <pc:sldMk cId="713163867" sldId="265"/>
            <ac:picMk id="3" creationId="{86463ABA-8352-4FB4-A21C-5AAE9B9D0B03}"/>
          </ac:picMkLst>
        </pc:picChg>
        <pc:picChg chg="add mod ord">
          <ac:chgData name="Sarah Louise Hillam (P137987)" userId="a6b99656-d0b0-4407-85e5-babcf61ef7fe" providerId="ADAL" clId="{EA4FCF2E-5CAB-4CEE-A41E-63C8A7A7A85A}" dt="2020-11-09T18:31:36.408" v="434" actId="26606"/>
          <ac:picMkLst>
            <pc:docMk/>
            <pc:sldMk cId="713163867" sldId="265"/>
            <ac:picMk id="4" creationId="{EF22AF72-3878-4BC7-8016-4A2871AAAB35}"/>
          </ac:picMkLst>
        </pc:picChg>
        <pc:picChg chg="mod ord">
          <ac:chgData name="Sarah Louise Hillam (P137987)" userId="a6b99656-d0b0-4407-85e5-babcf61ef7fe" providerId="ADAL" clId="{EA4FCF2E-5CAB-4CEE-A41E-63C8A7A7A85A}" dt="2020-11-09T18:31:36.408" v="434" actId="26606"/>
          <ac:picMkLst>
            <pc:docMk/>
            <pc:sldMk cId="713163867" sldId="265"/>
            <ac:picMk id="5" creationId="{904E4F4A-E2BA-44BA-B6FD-90D4C4CA7ECA}"/>
          </ac:picMkLst>
        </pc:picChg>
        <pc:cxnChg chg="add del">
          <ac:chgData name="Sarah Louise Hillam (P137987)" userId="a6b99656-d0b0-4407-85e5-babcf61ef7fe" providerId="ADAL" clId="{EA4FCF2E-5CAB-4CEE-A41E-63C8A7A7A85A}" dt="2020-11-09T18:15:18.625" v="327" actId="26606"/>
          <ac:cxnSpMkLst>
            <pc:docMk/>
            <pc:sldMk cId="713163867" sldId="265"/>
            <ac:cxnSpMk id="77" creationId="{DAE3ABC6-4042-4293-A7DF-F01181363B7E}"/>
          </ac:cxnSpMkLst>
        </pc:cxnChg>
        <pc:cxnChg chg="add del">
          <ac:chgData name="Sarah Louise Hillam (P137987)" userId="a6b99656-d0b0-4407-85e5-babcf61ef7fe" providerId="ADAL" clId="{EA4FCF2E-5CAB-4CEE-A41E-63C8A7A7A85A}" dt="2020-11-09T18:31:36.408" v="434" actId="26606"/>
          <ac:cxnSpMkLst>
            <pc:docMk/>
            <pc:sldMk cId="713163867" sldId="265"/>
            <ac:cxnSpMk id="82" creationId="{DB146403-F3D6-484B-B2ED-97F9565D0370}"/>
          </ac:cxnSpMkLst>
        </pc:cxnChg>
        <pc:cxnChg chg="add del">
          <ac:chgData name="Sarah Louise Hillam (P137987)" userId="a6b99656-d0b0-4407-85e5-babcf61ef7fe" providerId="ADAL" clId="{EA4FCF2E-5CAB-4CEE-A41E-63C8A7A7A85A}" dt="2020-11-09T18:31:36.408" v="434" actId="26606"/>
          <ac:cxnSpMkLst>
            <pc:docMk/>
            <pc:sldMk cId="713163867" sldId="265"/>
            <ac:cxnSpMk id="86" creationId="{7E7C77BC-7138-40B1-A15B-20F57A494629}"/>
          </ac:cxnSpMkLst>
        </pc:cxnChg>
        <pc:cxnChg chg="add del">
          <ac:chgData name="Sarah Louise Hillam (P137987)" userId="a6b99656-d0b0-4407-85e5-babcf61ef7fe" providerId="ADAL" clId="{EA4FCF2E-5CAB-4CEE-A41E-63C8A7A7A85A}" dt="2020-11-09T18:31:36.408" v="434" actId="26606"/>
          <ac:cxnSpMkLst>
            <pc:docMk/>
            <pc:sldMk cId="713163867" sldId="265"/>
            <ac:cxnSpMk id="91" creationId="{3D83F26F-C55B-4A92-9AFF-4894D14E27C5}"/>
          </ac:cxnSpMkLst>
        </pc:cxnChg>
      </pc:sldChg>
      <pc:sldChg chg="addSp delSp modSp mod setBg modNotesTx">
        <pc:chgData name="Sarah Louise Hillam (P137987)" userId="a6b99656-d0b0-4407-85e5-babcf61ef7fe" providerId="ADAL" clId="{EA4FCF2E-5CAB-4CEE-A41E-63C8A7A7A85A}" dt="2020-11-11T19:02:58.321" v="1456" actId="20577"/>
        <pc:sldMkLst>
          <pc:docMk/>
          <pc:sldMk cId="3935361177" sldId="266"/>
        </pc:sldMkLst>
        <pc:spChg chg="mod ord">
          <ac:chgData name="Sarah Louise Hillam (P137987)" userId="a6b99656-d0b0-4407-85e5-babcf61ef7fe" providerId="ADAL" clId="{EA4FCF2E-5CAB-4CEE-A41E-63C8A7A7A85A}" dt="2020-11-09T19:00:04.995" v="1183" actId="26606"/>
          <ac:spMkLst>
            <pc:docMk/>
            <pc:sldMk cId="3935361177" sldId="266"/>
            <ac:spMk id="2" creationId="{B697A9C6-1F21-4B46-9392-DE79EF08D5B2}"/>
          </ac:spMkLst>
        </pc:spChg>
        <pc:spChg chg="del">
          <ac:chgData name="Sarah Louise Hillam (P137987)" userId="a6b99656-d0b0-4407-85e5-babcf61ef7fe" providerId="ADAL" clId="{EA4FCF2E-5CAB-4CEE-A41E-63C8A7A7A85A}" dt="2020-11-09T18:32:11.852" v="443" actId="26606"/>
          <ac:spMkLst>
            <pc:docMk/>
            <pc:sldMk cId="3935361177" sldId="266"/>
            <ac:spMk id="3" creationId="{F1E063D0-60D8-4A03-B553-FC28D35A4148}"/>
          </ac:spMkLst>
        </pc:spChg>
        <pc:spChg chg="add del mod">
          <ac:chgData name="Sarah Louise Hillam (P137987)" userId="a6b99656-d0b0-4407-85e5-babcf61ef7fe" providerId="ADAL" clId="{EA4FCF2E-5CAB-4CEE-A41E-63C8A7A7A85A}" dt="2020-11-09T19:00:05.505" v="1184" actId="22"/>
          <ac:spMkLst>
            <pc:docMk/>
            <pc:sldMk cId="3935361177" sldId="266"/>
            <ac:spMk id="6" creationId="{2793D368-51D7-4FB6-807D-244B09234F37}"/>
          </ac:spMkLst>
        </pc:spChg>
        <pc:spChg chg="add del">
          <ac:chgData name="Sarah Louise Hillam (P137987)" userId="a6b99656-d0b0-4407-85e5-babcf61ef7fe" providerId="ADAL" clId="{EA4FCF2E-5CAB-4CEE-A41E-63C8A7A7A85A}" dt="2020-11-09T19:00:04.995" v="1183" actId="26606"/>
          <ac:spMkLst>
            <pc:docMk/>
            <pc:sldMk cId="3935361177" sldId="266"/>
            <ac:spMk id="9" creationId="{7F7D7B8D-EF99-4CA1-AB1E-4C0C047409F5}"/>
          </ac:spMkLst>
        </pc:spChg>
        <pc:spChg chg="add del">
          <ac:chgData name="Sarah Louise Hillam (P137987)" userId="a6b99656-d0b0-4407-85e5-babcf61ef7fe" providerId="ADAL" clId="{EA4FCF2E-5CAB-4CEE-A41E-63C8A7A7A85A}" dt="2020-11-09T19:00:04.995" v="1183" actId="26606"/>
          <ac:spMkLst>
            <pc:docMk/>
            <pc:sldMk cId="3935361177" sldId="266"/>
            <ac:spMk id="14" creationId="{2B1D4F77-A17C-43D7-B7FA-545148E4E93D}"/>
          </ac:spMkLst>
        </pc:spChg>
        <pc:spChg chg="add del">
          <ac:chgData name="Sarah Louise Hillam (P137987)" userId="a6b99656-d0b0-4407-85e5-babcf61ef7fe" providerId="ADAL" clId="{EA4FCF2E-5CAB-4CEE-A41E-63C8A7A7A85A}" dt="2020-11-09T19:00:04.486" v="1181" actId="26606"/>
          <ac:spMkLst>
            <pc:docMk/>
            <pc:sldMk cId="3935361177" sldId="266"/>
            <ac:spMk id="19" creationId="{4038CB10-1F5C-4D54-9DF7-12586DE5B007}"/>
          </ac:spMkLst>
        </pc:spChg>
        <pc:spChg chg="add del">
          <ac:chgData name="Sarah Louise Hillam (P137987)" userId="a6b99656-d0b0-4407-85e5-babcf61ef7fe" providerId="ADAL" clId="{EA4FCF2E-5CAB-4CEE-A41E-63C8A7A7A85A}" dt="2020-11-09T19:00:04.486" v="1181" actId="26606"/>
          <ac:spMkLst>
            <pc:docMk/>
            <pc:sldMk cId="3935361177" sldId="266"/>
            <ac:spMk id="21" creationId="{73ED6512-6858-4552-B699-9A97FE9A4EA2}"/>
          </ac:spMkLst>
        </pc:spChg>
        <pc:spChg chg="add del">
          <ac:chgData name="Sarah Louise Hillam (P137987)" userId="a6b99656-d0b0-4407-85e5-babcf61ef7fe" providerId="ADAL" clId="{EA4FCF2E-5CAB-4CEE-A41E-63C8A7A7A85A}" dt="2020-11-09T19:00:03.078" v="1177" actId="26606"/>
          <ac:spMkLst>
            <pc:docMk/>
            <pc:sldMk cId="3935361177" sldId="266"/>
            <ac:spMk id="26" creationId="{8181FC64-B306-4821-98E2-780662EFC486}"/>
          </ac:spMkLst>
        </pc:spChg>
        <pc:spChg chg="add del">
          <ac:chgData name="Sarah Louise Hillam (P137987)" userId="a6b99656-d0b0-4407-85e5-babcf61ef7fe" providerId="ADAL" clId="{EA4FCF2E-5CAB-4CEE-A41E-63C8A7A7A85A}" dt="2020-11-09T19:00:03.078" v="1177" actId="26606"/>
          <ac:spMkLst>
            <pc:docMk/>
            <pc:sldMk cId="3935361177" sldId="266"/>
            <ac:spMk id="28" creationId="{5871FC61-DD4E-47D4-81FD-8A7E7D12B371}"/>
          </ac:spMkLst>
        </pc:spChg>
        <pc:spChg chg="add del">
          <ac:chgData name="Sarah Louise Hillam (P137987)" userId="a6b99656-d0b0-4407-85e5-babcf61ef7fe" providerId="ADAL" clId="{EA4FCF2E-5CAB-4CEE-A41E-63C8A7A7A85A}" dt="2020-11-09T19:00:03.078" v="1177" actId="26606"/>
          <ac:spMkLst>
            <pc:docMk/>
            <pc:sldMk cId="3935361177" sldId="266"/>
            <ac:spMk id="30" creationId="{F9EC3F91-A75C-4F74-867E-E4C28C13546B}"/>
          </ac:spMkLst>
        </pc:spChg>
        <pc:spChg chg="add del">
          <ac:chgData name="Sarah Louise Hillam (P137987)" userId="a6b99656-d0b0-4407-85e5-babcf61ef7fe" providerId="ADAL" clId="{EA4FCF2E-5CAB-4CEE-A41E-63C8A7A7A85A}" dt="2020-11-09T19:00:03.078" v="1177" actId="26606"/>
          <ac:spMkLst>
            <pc:docMk/>
            <pc:sldMk cId="3935361177" sldId="266"/>
            <ac:spMk id="32" creationId="{829A1E2C-5AC8-40FC-99E9-832069D39792}"/>
          </ac:spMkLst>
        </pc:spChg>
        <pc:graphicFrameChg chg="add del">
          <ac:chgData name="Sarah Louise Hillam (P137987)" userId="a6b99656-d0b0-4407-85e5-babcf61ef7fe" providerId="ADAL" clId="{EA4FCF2E-5CAB-4CEE-A41E-63C8A7A7A85A}" dt="2020-11-09T18:58:17.359" v="1166" actId="26606"/>
          <ac:graphicFrameMkLst>
            <pc:docMk/>
            <pc:sldMk cId="3935361177" sldId="266"/>
            <ac:graphicFrameMk id="11" creationId="{9198A327-4B9F-4CE7-91A3-79E4052105CC}"/>
          </ac:graphicFrameMkLst>
        </pc:graphicFrameChg>
        <pc:picChg chg="add mod ord">
          <ac:chgData name="Sarah Louise Hillam (P137987)" userId="a6b99656-d0b0-4407-85e5-babcf61ef7fe" providerId="ADAL" clId="{EA4FCF2E-5CAB-4CEE-A41E-63C8A7A7A85A}" dt="2020-11-09T19:00:04.995" v="1183" actId="26606"/>
          <ac:picMkLst>
            <pc:docMk/>
            <pc:sldMk cId="3935361177" sldId="266"/>
            <ac:picMk id="5" creationId="{7F80C3D5-7E8A-4613-969F-0049C5398013}"/>
          </ac:picMkLst>
        </pc:picChg>
      </pc:sldChg>
      <pc:sldChg chg="addSp delSp modSp mod setClrOvrMap modNotesTx">
        <pc:chgData name="Sarah Louise Hillam (P137987)" userId="a6b99656-d0b0-4407-85e5-babcf61ef7fe" providerId="ADAL" clId="{EA4FCF2E-5CAB-4CEE-A41E-63C8A7A7A85A}" dt="2020-11-09T18:50:39.341" v="1141" actId="20577"/>
        <pc:sldMkLst>
          <pc:docMk/>
          <pc:sldMk cId="3700889229" sldId="267"/>
        </pc:sldMkLst>
        <pc:spChg chg="mod">
          <ac:chgData name="Sarah Louise Hillam (P137987)" userId="a6b99656-d0b0-4407-85e5-babcf61ef7fe" providerId="ADAL" clId="{EA4FCF2E-5CAB-4CEE-A41E-63C8A7A7A85A}" dt="2020-11-09T18:48:58.447" v="1139" actId="255"/>
          <ac:spMkLst>
            <pc:docMk/>
            <pc:sldMk cId="3700889229" sldId="267"/>
            <ac:spMk id="2" creationId="{B2733E6E-341C-4BB8-9328-039F8F08BD8D}"/>
          </ac:spMkLst>
        </pc:spChg>
        <pc:spChg chg="add del">
          <ac:chgData name="Sarah Louise Hillam (P137987)" userId="a6b99656-d0b0-4407-85e5-babcf61ef7fe" providerId="ADAL" clId="{EA4FCF2E-5CAB-4CEE-A41E-63C8A7A7A85A}" dt="2020-11-09T18:31:51.967" v="439" actId="26606"/>
          <ac:spMkLst>
            <pc:docMk/>
            <pc:sldMk cId="3700889229" sldId="267"/>
            <ac:spMk id="77" creationId="{E91DC736-0EF8-4F87-9146-EBF1D2EE4D3D}"/>
          </ac:spMkLst>
        </pc:spChg>
        <pc:spChg chg="add del">
          <ac:chgData name="Sarah Louise Hillam (P137987)" userId="a6b99656-d0b0-4407-85e5-babcf61ef7fe" providerId="ADAL" clId="{EA4FCF2E-5CAB-4CEE-A41E-63C8A7A7A85A}" dt="2020-11-09T18:31:51.967" v="439" actId="26606"/>
          <ac:spMkLst>
            <pc:docMk/>
            <pc:sldMk cId="3700889229" sldId="267"/>
            <ac:spMk id="78" creationId="{097CD68E-23E3-4007-8847-CD0944C4F7BE}"/>
          </ac:spMkLst>
        </pc:spChg>
        <pc:spChg chg="add del">
          <ac:chgData name="Sarah Louise Hillam (P137987)" userId="a6b99656-d0b0-4407-85e5-babcf61ef7fe" providerId="ADAL" clId="{EA4FCF2E-5CAB-4CEE-A41E-63C8A7A7A85A}" dt="2020-11-09T18:31:51.967" v="439" actId="26606"/>
          <ac:spMkLst>
            <pc:docMk/>
            <pc:sldMk cId="3700889229" sldId="267"/>
            <ac:spMk id="79" creationId="{AF2F604E-43BE-4DC3-B983-E071523364F8}"/>
          </ac:spMkLst>
        </pc:spChg>
        <pc:spChg chg="add del">
          <ac:chgData name="Sarah Louise Hillam (P137987)" userId="a6b99656-d0b0-4407-85e5-babcf61ef7fe" providerId="ADAL" clId="{EA4FCF2E-5CAB-4CEE-A41E-63C8A7A7A85A}" dt="2020-11-09T18:31:51.967" v="439" actId="26606"/>
          <ac:spMkLst>
            <pc:docMk/>
            <pc:sldMk cId="3700889229" sldId="267"/>
            <ac:spMk id="80" creationId="{08C9B587-E65E-4B52-B37C-ABEBB6E87928}"/>
          </ac:spMkLst>
        </pc:spChg>
        <pc:spChg chg="add del">
          <ac:chgData name="Sarah Louise Hillam (P137987)" userId="a6b99656-d0b0-4407-85e5-babcf61ef7fe" providerId="ADAL" clId="{EA4FCF2E-5CAB-4CEE-A41E-63C8A7A7A85A}" dt="2020-11-09T18:31:49.414" v="436" actId="26606"/>
          <ac:spMkLst>
            <pc:docMk/>
            <pc:sldMk cId="3700889229" sldId="267"/>
            <ac:spMk id="85" creationId="{1FBD4BA0-5E13-4403-B4A7-40DF3A0185D3}"/>
          </ac:spMkLst>
        </pc:spChg>
        <pc:spChg chg="add del">
          <ac:chgData name="Sarah Louise Hillam (P137987)" userId="a6b99656-d0b0-4407-85e5-babcf61ef7fe" providerId="ADAL" clId="{EA4FCF2E-5CAB-4CEE-A41E-63C8A7A7A85A}" dt="2020-11-09T18:31:51.935" v="438" actId="26606"/>
          <ac:spMkLst>
            <pc:docMk/>
            <pc:sldMk cId="3700889229" sldId="267"/>
            <ac:spMk id="108" creationId="{D928DD85-BB99-450D-A702-2683E0296282}"/>
          </ac:spMkLst>
        </pc:spChg>
        <pc:spChg chg="add del">
          <ac:chgData name="Sarah Louise Hillam (P137987)" userId="a6b99656-d0b0-4407-85e5-babcf61ef7fe" providerId="ADAL" clId="{EA4FCF2E-5CAB-4CEE-A41E-63C8A7A7A85A}" dt="2020-11-09T18:31:51.935" v="438" actId="26606"/>
          <ac:spMkLst>
            <pc:docMk/>
            <pc:sldMk cId="3700889229" sldId="267"/>
            <ac:spMk id="109" creationId="{240E5BD2-4019-4012-A1AA-628900E659E9}"/>
          </ac:spMkLst>
        </pc:spChg>
        <pc:spChg chg="add">
          <ac:chgData name="Sarah Louise Hillam (P137987)" userId="a6b99656-d0b0-4407-85e5-babcf61ef7fe" providerId="ADAL" clId="{EA4FCF2E-5CAB-4CEE-A41E-63C8A7A7A85A}" dt="2020-11-09T18:31:51.967" v="439" actId="26606"/>
          <ac:spMkLst>
            <pc:docMk/>
            <pc:sldMk cId="3700889229" sldId="267"/>
            <ac:spMk id="111" creationId="{1FBD4BA0-5E13-4403-B4A7-40DF3A0185D3}"/>
          </ac:spMkLst>
        </pc:spChg>
        <pc:grpChg chg="add del">
          <ac:chgData name="Sarah Louise Hillam (P137987)" userId="a6b99656-d0b0-4407-85e5-babcf61ef7fe" providerId="ADAL" clId="{EA4FCF2E-5CAB-4CEE-A41E-63C8A7A7A85A}" dt="2020-11-09T18:31:49.414" v="436" actId="26606"/>
          <ac:grpSpMkLst>
            <pc:docMk/>
            <pc:sldMk cId="3700889229" sldId="267"/>
            <ac:grpSpMk id="87" creationId="{622F0806-F5D8-4CCD-A924-6CC3D7BB26F7}"/>
          </ac:grpSpMkLst>
        </pc:grpChg>
        <pc:grpChg chg="add">
          <ac:chgData name="Sarah Louise Hillam (P137987)" userId="a6b99656-d0b0-4407-85e5-babcf61ef7fe" providerId="ADAL" clId="{EA4FCF2E-5CAB-4CEE-A41E-63C8A7A7A85A}" dt="2020-11-09T18:31:51.967" v="439" actId="26606"/>
          <ac:grpSpMkLst>
            <pc:docMk/>
            <pc:sldMk cId="3700889229" sldId="267"/>
            <ac:grpSpMk id="112" creationId="{622F0806-F5D8-4CCD-A924-6CC3D7BB26F7}"/>
          </ac:grpSpMkLst>
        </pc:grpChg>
        <pc:picChg chg="mod">
          <ac:chgData name="Sarah Louise Hillam (P137987)" userId="a6b99656-d0b0-4407-85e5-babcf61ef7fe" providerId="ADAL" clId="{EA4FCF2E-5CAB-4CEE-A41E-63C8A7A7A85A}" dt="2020-11-09T18:31:51.967" v="439" actId="26606"/>
          <ac:picMkLst>
            <pc:docMk/>
            <pc:sldMk cId="3700889229" sldId="267"/>
            <ac:picMk id="8" creationId="{7B3AEB4B-89E6-4858-8342-CE7EBB1B7E2C}"/>
          </ac:picMkLst>
        </pc:picChg>
      </pc:sldChg>
      <pc:sldChg chg="addSp delSp modSp add mod setBg setClrOvrMap">
        <pc:chgData name="Sarah Louise Hillam (P137987)" userId="a6b99656-d0b0-4407-85e5-babcf61ef7fe" providerId="ADAL" clId="{EA4FCF2E-5CAB-4CEE-A41E-63C8A7A7A85A}" dt="2020-11-09T18:52:57.148" v="1143" actId="255"/>
        <pc:sldMkLst>
          <pc:docMk/>
          <pc:sldMk cId="1617543043" sldId="268"/>
        </pc:sldMkLst>
        <pc:spChg chg="mod">
          <ac:chgData name="Sarah Louise Hillam (P137987)" userId="a6b99656-d0b0-4407-85e5-babcf61ef7fe" providerId="ADAL" clId="{EA4FCF2E-5CAB-4CEE-A41E-63C8A7A7A85A}" dt="2020-11-09T18:52:57.148" v="1143" actId="255"/>
          <ac:spMkLst>
            <pc:docMk/>
            <pc:sldMk cId="1617543043" sldId="268"/>
            <ac:spMk id="32" creationId="{6B2218F2-7EC7-42E4-920A-C510F02513AB}"/>
          </ac:spMkLst>
        </pc:spChg>
        <pc:spChg chg="add del">
          <ac:chgData name="Sarah Louise Hillam (P137987)" userId="a6b99656-d0b0-4407-85e5-babcf61ef7fe" providerId="ADAL" clId="{EA4FCF2E-5CAB-4CEE-A41E-63C8A7A7A85A}" dt="2020-11-09T18:14:41.934" v="321" actId="26606"/>
          <ac:spMkLst>
            <pc:docMk/>
            <pc:sldMk cId="1617543043" sldId="268"/>
            <ac:spMk id="65" creationId="{5E52985E-2553-471E-82AA-5ED7A329890A}"/>
          </ac:spMkLst>
        </pc:spChg>
        <pc:spChg chg="del">
          <ac:chgData name="Sarah Louise Hillam (P137987)" userId="a6b99656-d0b0-4407-85e5-babcf61ef7fe" providerId="ADAL" clId="{EA4FCF2E-5CAB-4CEE-A41E-63C8A7A7A85A}" dt="2020-11-09T18:15:03.411" v="325" actId="478"/>
          <ac:spMkLst>
            <pc:docMk/>
            <pc:sldMk cId="1617543043" sldId="268"/>
            <ac:spMk id="78" creationId="{14A0269B-2516-424B-9A5A-3A5CF1312048}"/>
          </ac:spMkLst>
        </pc:spChg>
        <pc:spChg chg="add del">
          <ac:chgData name="Sarah Louise Hillam (P137987)" userId="a6b99656-d0b0-4407-85e5-babcf61ef7fe" providerId="ADAL" clId="{EA4FCF2E-5CAB-4CEE-A41E-63C8A7A7A85A}" dt="2020-11-09T18:14:41.919" v="320" actId="26606"/>
          <ac:spMkLst>
            <pc:docMk/>
            <pc:sldMk cId="1617543043" sldId="268"/>
            <ac:spMk id="83" creationId="{5E52985E-2553-471E-82AA-5ED7A329890A}"/>
          </ac:spMkLst>
        </pc:spChg>
        <pc:spChg chg="add del">
          <ac:chgData name="Sarah Louise Hillam (P137987)" userId="a6b99656-d0b0-4407-85e5-babcf61ef7fe" providerId="ADAL" clId="{EA4FCF2E-5CAB-4CEE-A41E-63C8A7A7A85A}" dt="2020-11-09T18:15:14.460" v="326" actId="26606"/>
          <ac:spMkLst>
            <pc:docMk/>
            <pc:sldMk cId="1617543043" sldId="268"/>
            <ac:spMk id="87" creationId="{5E52985E-2553-471E-82AA-5ED7A329890A}"/>
          </ac:spMkLst>
        </pc:spChg>
        <pc:spChg chg="add del">
          <ac:chgData name="Sarah Louise Hillam (P137987)" userId="a6b99656-d0b0-4407-85e5-babcf61ef7fe" providerId="ADAL" clId="{EA4FCF2E-5CAB-4CEE-A41E-63C8A7A7A85A}" dt="2020-11-09T18:31:33.053" v="433" actId="26606"/>
          <ac:spMkLst>
            <pc:docMk/>
            <pc:sldMk cId="1617543043" sldId="268"/>
            <ac:spMk id="95" creationId="{823AC064-BC96-4F32-8AE1-B2FD38754823}"/>
          </ac:spMkLst>
        </pc:spChg>
        <pc:picChg chg="add mod ord">
          <ac:chgData name="Sarah Louise Hillam (P137987)" userId="a6b99656-d0b0-4407-85e5-babcf61ef7fe" providerId="ADAL" clId="{EA4FCF2E-5CAB-4CEE-A41E-63C8A7A7A85A}" dt="2020-11-09T18:31:33.053" v="433" actId="26606"/>
          <ac:picMkLst>
            <pc:docMk/>
            <pc:sldMk cId="1617543043" sldId="268"/>
            <ac:picMk id="2" creationId="{870E15B7-98A2-4C59-8BEB-7F40B8B5045C}"/>
          </ac:picMkLst>
        </pc:picChg>
        <pc:picChg chg="del">
          <ac:chgData name="Sarah Louise Hillam (P137987)" userId="a6b99656-d0b0-4407-85e5-babcf61ef7fe" providerId="ADAL" clId="{EA4FCF2E-5CAB-4CEE-A41E-63C8A7A7A85A}" dt="2020-11-09T18:14:11.602" v="315" actId="478"/>
          <ac:picMkLst>
            <pc:docMk/>
            <pc:sldMk cId="1617543043" sldId="268"/>
            <ac:picMk id="4" creationId="{EF22AF72-3878-4BC7-8016-4A2871AAAB35}"/>
          </ac:picMkLst>
        </pc:picChg>
        <pc:picChg chg="mod ord">
          <ac:chgData name="Sarah Louise Hillam (P137987)" userId="a6b99656-d0b0-4407-85e5-babcf61ef7fe" providerId="ADAL" clId="{EA4FCF2E-5CAB-4CEE-A41E-63C8A7A7A85A}" dt="2020-11-09T18:31:33.053" v="433" actId="26606"/>
          <ac:picMkLst>
            <pc:docMk/>
            <pc:sldMk cId="1617543043" sldId="268"/>
            <ac:picMk id="5" creationId="{904E4F4A-E2BA-44BA-B6FD-90D4C4CA7ECA}"/>
          </ac:picMkLst>
        </pc:picChg>
        <pc:cxnChg chg="add del">
          <ac:chgData name="Sarah Louise Hillam (P137987)" userId="a6b99656-d0b0-4407-85e5-babcf61ef7fe" providerId="ADAL" clId="{EA4FCF2E-5CAB-4CEE-A41E-63C8A7A7A85A}" dt="2020-11-09T18:14:41.934" v="321" actId="26606"/>
          <ac:cxnSpMkLst>
            <pc:docMk/>
            <pc:sldMk cId="1617543043" sldId="268"/>
            <ac:cxnSpMk id="77" creationId="{DAE3ABC6-4042-4293-A7DF-F01181363B7E}"/>
          </ac:cxnSpMkLst>
        </pc:cxnChg>
        <pc:cxnChg chg="add del">
          <ac:chgData name="Sarah Louise Hillam (P137987)" userId="a6b99656-d0b0-4407-85e5-babcf61ef7fe" providerId="ADAL" clId="{EA4FCF2E-5CAB-4CEE-A41E-63C8A7A7A85A}" dt="2020-11-09T18:14:41.919" v="320" actId="26606"/>
          <ac:cxnSpMkLst>
            <pc:docMk/>
            <pc:sldMk cId="1617543043" sldId="268"/>
            <ac:cxnSpMk id="85" creationId="{DAE3ABC6-4042-4293-A7DF-F01181363B7E}"/>
          </ac:cxnSpMkLst>
        </pc:cxnChg>
        <pc:cxnChg chg="add del">
          <ac:chgData name="Sarah Louise Hillam (P137987)" userId="a6b99656-d0b0-4407-85e5-babcf61ef7fe" providerId="ADAL" clId="{EA4FCF2E-5CAB-4CEE-A41E-63C8A7A7A85A}" dt="2020-11-09T18:15:14.460" v="326" actId="26606"/>
          <ac:cxnSpMkLst>
            <pc:docMk/>
            <pc:sldMk cId="1617543043" sldId="268"/>
            <ac:cxnSpMk id="88" creationId="{DAE3ABC6-4042-4293-A7DF-F01181363B7E}"/>
          </ac:cxnSpMkLst>
        </pc:cxnChg>
        <pc:cxnChg chg="add del">
          <ac:chgData name="Sarah Louise Hillam (P137987)" userId="a6b99656-d0b0-4407-85e5-babcf61ef7fe" providerId="ADAL" clId="{EA4FCF2E-5CAB-4CEE-A41E-63C8A7A7A85A}" dt="2020-11-09T18:31:33.053" v="433" actId="26606"/>
          <ac:cxnSpMkLst>
            <pc:docMk/>
            <pc:sldMk cId="1617543043" sldId="268"/>
            <ac:cxnSpMk id="93" creationId="{DB146403-F3D6-484B-B2ED-97F9565D0370}"/>
          </ac:cxnSpMkLst>
        </pc:cxnChg>
        <pc:cxnChg chg="add del">
          <ac:chgData name="Sarah Louise Hillam (P137987)" userId="a6b99656-d0b0-4407-85e5-babcf61ef7fe" providerId="ADAL" clId="{EA4FCF2E-5CAB-4CEE-A41E-63C8A7A7A85A}" dt="2020-11-09T18:31:33.053" v="433" actId="26606"/>
          <ac:cxnSpMkLst>
            <pc:docMk/>
            <pc:sldMk cId="1617543043" sldId="268"/>
            <ac:cxnSpMk id="97" creationId="{7E7C77BC-7138-40B1-A15B-20F57A494629}"/>
          </ac:cxnSpMkLst>
        </pc:cxnChg>
        <pc:cxnChg chg="add del">
          <ac:chgData name="Sarah Louise Hillam (P137987)" userId="a6b99656-d0b0-4407-85e5-babcf61ef7fe" providerId="ADAL" clId="{EA4FCF2E-5CAB-4CEE-A41E-63C8A7A7A85A}" dt="2020-11-09T18:31:33.053" v="433" actId="26606"/>
          <ac:cxnSpMkLst>
            <pc:docMk/>
            <pc:sldMk cId="1617543043" sldId="268"/>
            <ac:cxnSpMk id="102" creationId="{B6375111-306C-49EA-9DD1-79A2ED78FA30}"/>
          </ac:cxnSpMkLst>
        </pc:cxnChg>
      </pc:sldChg>
      <pc:sldChg chg="addSp delSp modSp add mod">
        <pc:chgData name="Sarah Louise Hillam (P137987)" userId="a6b99656-d0b0-4407-85e5-babcf61ef7fe" providerId="ADAL" clId="{EA4FCF2E-5CAB-4CEE-A41E-63C8A7A7A85A}" dt="2020-11-09T18:52:44.738" v="1142" actId="255"/>
        <pc:sldMkLst>
          <pc:docMk/>
          <pc:sldMk cId="1934028497" sldId="269"/>
        </pc:sldMkLst>
        <pc:spChg chg="mod">
          <ac:chgData name="Sarah Louise Hillam (P137987)" userId="a6b99656-d0b0-4407-85e5-babcf61ef7fe" providerId="ADAL" clId="{EA4FCF2E-5CAB-4CEE-A41E-63C8A7A7A85A}" dt="2020-11-09T18:52:44.738" v="1142" actId="255"/>
          <ac:spMkLst>
            <pc:docMk/>
            <pc:sldMk cId="1934028497" sldId="269"/>
            <ac:spMk id="32" creationId="{6B2218F2-7EC7-42E4-920A-C510F02513AB}"/>
          </ac:spMkLst>
        </pc:spChg>
        <pc:spChg chg="del">
          <ac:chgData name="Sarah Louise Hillam (P137987)" userId="a6b99656-d0b0-4407-85e5-babcf61ef7fe" providerId="ADAL" clId="{EA4FCF2E-5CAB-4CEE-A41E-63C8A7A7A85A}" dt="2020-11-09T18:21:01.038" v="338" actId="26606"/>
          <ac:spMkLst>
            <pc:docMk/>
            <pc:sldMk cId="1934028497" sldId="269"/>
            <ac:spMk id="95" creationId="{823AC064-BC96-4F32-8AE1-B2FD38754823}"/>
          </ac:spMkLst>
        </pc:spChg>
        <pc:spChg chg="add">
          <ac:chgData name="Sarah Louise Hillam (P137987)" userId="a6b99656-d0b0-4407-85e5-babcf61ef7fe" providerId="ADAL" clId="{EA4FCF2E-5CAB-4CEE-A41E-63C8A7A7A85A}" dt="2020-11-09T18:21:01.038" v="338" actId="26606"/>
          <ac:spMkLst>
            <pc:docMk/>
            <pc:sldMk cId="1934028497" sldId="269"/>
            <ac:spMk id="104" creationId="{823AC064-BC96-4F32-8AE1-B2FD38754823}"/>
          </ac:spMkLst>
        </pc:spChg>
        <pc:picChg chg="del">
          <ac:chgData name="Sarah Louise Hillam (P137987)" userId="a6b99656-d0b0-4407-85e5-babcf61ef7fe" providerId="ADAL" clId="{EA4FCF2E-5CAB-4CEE-A41E-63C8A7A7A85A}" dt="2020-11-09T18:20:55.760" v="336" actId="478"/>
          <ac:picMkLst>
            <pc:docMk/>
            <pc:sldMk cId="1934028497" sldId="269"/>
            <ac:picMk id="2" creationId="{870E15B7-98A2-4C59-8BEB-7F40B8B5045C}"/>
          </ac:picMkLst>
        </pc:picChg>
        <pc:picChg chg="add mod">
          <ac:chgData name="Sarah Louise Hillam (P137987)" userId="a6b99656-d0b0-4407-85e5-babcf61ef7fe" providerId="ADAL" clId="{EA4FCF2E-5CAB-4CEE-A41E-63C8A7A7A85A}" dt="2020-11-09T18:21:58.120" v="351" actId="14100"/>
          <ac:picMkLst>
            <pc:docMk/>
            <pc:sldMk cId="1934028497" sldId="269"/>
            <ac:picMk id="3" creationId="{F1546A4E-C17B-4B03-9047-16910344A9C6}"/>
          </ac:picMkLst>
        </pc:picChg>
        <pc:picChg chg="mod ord">
          <ac:chgData name="Sarah Louise Hillam (P137987)" userId="a6b99656-d0b0-4407-85e5-babcf61ef7fe" providerId="ADAL" clId="{EA4FCF2E-5CAB-4CEE-A41E-63C8A7A7A85A}" dt="2020-11-09T18:22:32.369" v="357" actId="1076"/>
          <ac:picMkLst>
            <pc:docMk/>
            <pc:sldMk cId="1934028497" sldId="269"/>
            <ac:picMk id="5" creationId="{904E4F4A-E2BA-44BA-B6FD-90D4C4CA7ECA}"/>
          </ac:picMkLst>
        </pc:picChg>
        <pc:cxnChg chg="del">
          <ac:chgData name="Sarah Louise Hillam (P137987)" userId="a6b99656-d0b0-4407-85e5-babcf61ef7fe" providerId="ADAL" clId="{EA4FCF2E-5CAB-4CEE-A41E-63C8A7A7A85A}" dt="2020-11-09T18:21:01.038" v="338" actId="26606"/>
          <ac:cxnSpMkLst>
            <pc:docMk/>
            <pc:sldMk cId="1934028497" sldId="269"/>
            <ac:cxnSpMk id="93" creationId="{DB146403-F3D6-484B-B2ED-97F9565D0370}"/>
          </ac:cxnSpMkLst>
        </pc:cxnChg>
        <pc:cxnChg chg="del">
          <ac:chgData name="Sarah Louise Hillam (P137987)" userId="a6b99656-d0b0-4407-85e5-babcf61ef7fe" providerId="ADAL" clId="{EA4FCF2E-5CAB-4CEE-A41E-63C8A7A7A85A}" dt="2020-11-09T18:21:01.038" v="338" actId="26606"/>
          <ac:cxnSpMkLst>
            <pc:docMk/>
            <pc:sldMk cId="1934028497" sldId="269"/>
            <ac:cxnSpMk id="97" creationId="{7E7C77BC-7138-40B1-A15B-20F57A494629}"/>
          </ac:cxnSpMkLst>
        </pc:cxnChg>
        <pc:cxnChg chg="add">
          <ac:chgData name="Sarah Louise Hillam (P137987)" userId="a6b99656-d0b0-4407-85e5-babcf61ef7fe" providerId="ADAL" clId="{EA4FCF2E-5CAB-4CEE-A41E-63C8A7A7A85A}" dt="2020-11-09T18:21:01.038" v="338" actId="26606"/>
          <ac:cxnSpMkLst>
            <pc:docMk/>
            <pc:sldMk cId="1934028497" sldId="269"/>
            <ac:cxnSpMk id="102" creationId="{DB146403-F3D6-484B-B2ED-97F9565D0370}"/>
          </ac:cxnSpMkLst>
        </pc:cxnChg>
        <pc:cxnChg chg="add">
          <ac:chgData name="Sarah Louise Hillam (P137987)" userId="a6b99656-d0b0-4407-85e5-babcf61ef7fe" providerId="ADAL" clId="{EA4FCF2E-5CAB-4CEE-A41E-63C8A7A7A85A}" dt="2020-11-09T18:21:01.038" v="338" actId="26606"/>
          <ac:cxnSpMkLst>
            <pc:docMk/>
            <pc:sldMk cId="1934028497" sldId="269"/>
            <ac:cxnSpMk id="106" creationId="{7E7C77BC-7138-40B1-A15B-20F57A494629}"/>
          </ac:cxnSpMkLst>
        </pc:cxnChg>
      </pc:sldChg>
      <pc:sldChg chg="new del">
        <pc:chgData name="Sarah Louise Hillam (P137987)" userId="a6b99656-d0b0-4407-85e5-babcf61ef7fe" providerId="ADAL" clId="{EA4FCF2E-5CAB-4CEE-A41E-63C8A7A7A85A}" dt="2020-11-09T18:16:00.365" v="331" actId="47"/>
        <pc:sldMkLst>
          <pc:docMk/>
          <pc:sldMk cId="3882158667" sldId="269"/>
        </pc:sldMkLst>
      </pc:sldChg>
      <pc:sldChg chg="addSp delSp modSp new mod ord setBg setClrOvrMap modNotesTx">
        <pc:chgData name="Sarah Louise Hillam (P137987)" userId="a6b99656-d0b0-4407-85e5-babcf61ef7fe" providerId="ADAL" clId="{EA4FCF2E-5CAB-4CEE-A41E-63C8A7A7A85A}" dt="2020-11-13T10:31:42.206" v="2961" actId="20577"/>
        <pc:sldMkLst>
          <pc:docMk/>
          <pc:sldMk cId="1319465008" sldId="270"/>
        </pc:sldMkLst>
        <pc:spChg chg="mod">
          <ac:chgData name="Sarah Louise Hillam (P137987)" userId="a6b99656-d0b0-4407-85e5-babcf61ef7fe" providerId="ADAL" clId="{EA4FCF2E-5CAB-4CEE-A41E-63C8A7A7A85A}" dt="2020-11-09T18:55:26.041" v="1159" actId="14100"/>
          <ac:spMkLst>
            <pc:docMk/>
            <pc:sldMk cId="1319465008" sldId="270"/>
            <ac:spMk id="2" creationId="{2CAB7DCA-B40B-4634-85D8-95F7AD3DC154}"/>
          </ac:spMkLst>
        </pc:spChg>
        <pc:spChg chg="del">
          <ac:chgData name="Sarah Louise Hillam (P137987)" userId="a6b99656-d0b0-4407-85e5-babcf61ef7fe" providerId="ADAL" clId="{EA4FCF2E-5CAB-4CEE-A41E-63C8A7A7A85A}" dt="2020-11-09T18:28:24.042" v="404" actId="931"/>
          <ac:spMkLst>
            <pc:docMk/>
            <pc:sldMk cId="1319465008" sldId="270"/>
            <ac:spMk id="3" creationId="{89C93D5D-DE59-4426-8BAB-6F3F674CA5AE}"/>
          </ac:spMkLst>
        </pc:spChg>
        <pc:spChg chg="add del mod">
          <ac:chgData name="Sarah Louise Hillam (P137987)" userId="a6b99656-d0b0-4407-85e5-babcf61ef7fe" providerId="ADAL" clId="{EA4FCF2E-5CAB-4CEE-A41E-63C8A7A7A85A}" dt="2020-11-11T19:15:18.306" v="1595" actId="5793"/>
          <ac:spMkLst>
            <pc:docMk/>
            <pc:sldMk cId="1319465008" sldId="270"/>
            <ac:spMk id="4" creationId="{485C9696-A56C-4712-AA06-519886579281}"/>
          </ac:spMkLst>
        </pc:spChg>
        <pc:spChg chg="add mod">
          <ac:chgData name="Sarah Louise Hillam (P137987)" userId="a6b99656-d0b0-4407-85e5-babcf61ef7fe" providerId="ADAL" clId="{EA4FCF2E-5CAB-4CEE-A41E-63C8A7A7A85A}" dt="2020-11-09T18:55:13.584" v="1156" actId="26606"/>
          <ac:spMkLst>
            <pc:docMk/>
            <pc:sldMk cId="1319465008" sldId="270"/>
            <ac:spMk id="7" creationId="{C241E42C-BB1C-42BF-BD18-61F707EBFFCE}"/>
          </ac:spMkLst>
        </pc:spChg>
        <pc:spChg chg="add del">
          <ac:chgData name="Sarah Louise Hillam (P137987)" userId="a6b99656-d0b0-4407-85e5-babcf61ef7fe" providerId="ADAL" clId="{EA4FCF2E-5CAB-4CEE-A41E-63C8A7A7A85A}" dt="2020-11-09T18:28:53.732" v="412" actId="26606"/>
          <ac:spMkLst>
            <pc:docMk/>
            <pc:sldMk cId="1319465008" sldId="270"/>
            <ac:spMk id="13" creationId="{FE595287-0902-47F4-B3AE-2AE4C3003A6E}"/>
          </ac:spMkLst>
        </pc:spChg>
        <pc:spChg chg="add del">
          <ac:chgData name="Sarah Louise Hillam (P137987)" userId="a6b99656-d0b0-4407-85e5-babcf61ef7fe" providerId="ADAL" clId="{EA4FCF2E-5CAB-4CEE-A41E-63C8A7A7A85A}" dt="2020-11-09T18:28:53.732" v="412" actId="26606"/>
          <ac:spMkLst>
            <pc:docMk/>
            <pc:sldMk cId="1319465008" sldId="270"/>
            <ac:spMk id="18" creationId="{42A5316D-ED2F-4F89-B4B4-8D9240B1A348}"/>
          </ac:spMkLst>
        </pc:spChg>
        <pc:spChg chg="add del">
          <ac:chgData name="Sarah Louise Hillam (P137987)" userId="a6b99656-d0b0-4407-85e5-babcf61ef7fe" providerId="ADAL" clId="{EA4FCF2E-5CAB-4CEE-A41E-63C8A7A7A85A}" dt="2020-11-09T18:55:13.584" v="1156" actId="26606"/>
          <ac:spMkLst>
            <pc:docMk/>
            <pc:sldMk cId="1319465008" sldId="270"/>
            <ac:spMk id="26" creationId="{A3BAF07C-C39E-42EB-BB22-8D46691D9735}"/>
          </ac:spMkLst>
        </pc:spChg>
        <pc:spChg chg="add">
          <ac:chgData name="Sarah Louise Hillam (P137987)" userId="a6b99656-d0b0-4407-85e5-babcf61ef7fe" providerId="ADAL" clId="{EA4FCF2E-5CAB-4CEE-A41E-63C8A7A7A85A}" dt="2020-11-09T18:55:13.584" v="1156" actId="26606"/>
          <ac:spMkLst>
            <pc:docMk/>
            <pc:sldMk cId="1319465008" sldId="270"/>
            <ac:spMk id="52" creationId="{DC14B3F1-8CC5-4623-94B0-4445E3775D41}"/>
          </ac:spMkLst>
        </pc:spChg>
        <pc:grpChg chg="add del">
          <ac:chgData name="Sarah Louise Hillam (P137987)" userId="a6b99656-d0b0-4407-85e5-babcf61ef7fe" providerId="ADAL" clId="{EA4FCF2E-5CAB-4CEE-A41E-63C8A7A7A85A}" dt="2020-11-09T18:55:13.584" v="1156" actId="26606"/>
          <ac:grpSpMkLst>
            <pc:docMk/>
            <pc:sldMk cId="1319465008" sldId="270"/>
            <ac:grpSpMk id="28" creationId="{D8E9CF54-0466-4261-9E62-0249E60E1886}"/>
          </ac:grpSpMkLst>
        </pc:grpChg>
        <pc:picChg chg="add mod ord">
          <ac:chgData name="Sarah Louise Hillam (P137987)" userId="a6b99656-d0b0-4407-85e5-babcf61ef7fe" providerId="ADAL" clId="{EA4FCF2E-5CAB-4CEE-A41E-63C8A7A7A85A}" dt="2020-11-09T18:55:13.584" v="1156" actId="26606"/>
          <ac:picMkLst>
            <pc:docMk/>
            <pc:sldMk cId="1319465008" sldId="270"/>
            <ac:picMk id="6" creationId="{6237F21F-5076-45B5-8378-DAD4FAD29FE3}"/>
          </ac:picMkLst>
        </pc:picChg>
        <pc:picChg chg="add mod ord">
          <ac:chgData name="Sarah Louise Hillam (P137987)" userId="a6b99656-d0b0-4407-85e5-babcf61ef7fe" providerId="ADAL" clId="{EA4FCF2E-5CAB-4CEE-A41E-63C8A7A7A85A}" dt="2020-11-09T18:55:13.584" v="1156" actId="26606"/>
          <ac:picMkLst>
            <pc:docMk/>
            <pc:sldMk cId="1319465008" sldId="270"/>
            <ac:picMk id="9" creationId="{9A52C83A-1C78-4DF1-9C27-BD269DFD0E56}"/>
          </ac:picMkLst>
        </pc:picChg>
        <pc:cxnChg chg="add del">
          <ac:chgData name="Sarah Louise Hillam (P137987)" userId="a6b99656-d0b0-4407-85e5-babcf61ef7fe" providerId="ADAL" clId="{EA4FCF2E-5CAB-4CEE-A41E-63C8A7A7A85A}" dt="2020-11-09T18:28:41.295" v="410" actId="26606"/>
          <ac:cxnSpMkLst>
            <pc:docMk/>
            <pc:sldMk cId="1319465008" sldId="270"/>
            <ac:cxnSpMk id="14" creationId="{EBAD6A72-88E8-42F7-88B9-CAF744536BE4}"/>
          </ac:cxnSpMkLst>
        </pc:cxnChg>
        <pc:cxnChg chg="add del">
          <ac:chgData name="Sarah Louise Hillam (P137987)" userId="a6b99656-d0b0-4407-85e5-babcf61ef7fe" providerId="ADAL" clId="{EA4FCF2E-5CAB-4CEE-A41E-63C8A7A7A85A}" dt="2020-11-09T18:28:41.295" v="410" actId="26606"/>
          <ac:cxnSpMkLst>
            <pc:docMk/>
            <pc:sldMk cId="1319465008" sldId="270"/>
            <ac:cxnSpMk id="16" creationId="{C800968E-0A99-46C4-A9B2-6A63AC66F4B0}"/>
          </ac:cxnSpMkLst>
        </pc:cxnChg>
        <pc:cxnChg chg="add del">
          <ac:chgData name="Sarah Louise Hillam (P137987)" userId="a6b99656-d0b0-4407-85e5-babcf61ef7fe" providerId="ADAL" clId="{EA4FCF2E-5CAB-4CEE-A41E-63C8A7A7A85A}" dt="2020-11-09T18:54:36.693" v="1154" actId="26606"/>
          <ac:cxnSpMkLst>
            <pc:docMk/>
            <pc:sldMk cId="1319465008" sldId="270"/>
            <ac:cxnSpMk id="20" creationId="{EBAD6A72-88E8-42F7-88B9-CAF744536BE4}"/>
          </ac:cxnSpMkLst>
        </pc:cxnChg>
        <pc:cxnChg chg="add del">
          <ac:chgData name="Sarah Louise Hillam (P137987)" userId="a6b99656-d0b0-4407-85e5-babcf61ef7fe" providerId="ADAL" clId="{EA4FCF2E-5CAB-4CEE-A41E-63C8A7A7A85A}" dt="2020-11-09T18:54:36.693" v="1154" actId="26606"/>
          <ac:cxnSpMkLst>
            <pc:docMk/>
            <pc:sldMk cId="1319465008" sldId="270"/>
            <ac:cxnSpMk id="21" creationId="{C800968E-0A99-46C4-A9B2-6A63AC66F4B0}"/>
          </ac:cxnSpMkLst>
        </pc:cxnChg>
        <pc:cxnChg chg="add">
          <ac:chgData name="Sarah Louise Hillam (P137987)" userId="a6b99656-d0b0-4407-85e5-babcf61ef7fe" providerId="ADAL" clId="{EA4FCF2E-5CAB-4CEE-A41E-63C8A7A7A85A}" dt="2020-11-09T18:55:13.584" v="1156" actId="26606"/>
          <ac:cxnSpMkLst>
            <pc:docMk/>
            <pc:sldMk cId="1319465008" sldId="270"/>
            <ac:cxnSpMk id="54" creationId="{B8EC0F70-6AFD-45BE-8F70-52888FC304F7}"/>
          </ac:cxnSpMkLst>
        </pc:cxnChg>
      </pc:sldChg>
      <pc:sldChg chg="add del">
        <pc:chgData name="Sarah Louise Hillam (P137987)" userId="a6b99656-d0b0-4407-85e5-babcf61ef7fe" providerId="ADAL" clId="{EA4FCF2E-5CAB-4CEE-A41E-63C8A7A7A85A}" dt="2020-11-09T18:15:58.269" v="330" actId="47"/>
        <pc:sldMkLst>
          <pc:docMk/>
          <pc:sldMk cId="2266766514" sldId="270"/>
        </pc:sldMkLst>
      </pc:sldChg>
      <pc:sldChg chg="addSp delSp modSp add mod ord setBg setClrOvrMap addCm delCm modNotesTx">
        <pc:chgData name="Sarah Louise Hillam (P137987)" userId="a6b99656-d0b0-4407-85e5-babcf61ef7fe" providerId="ADAL" clId="{EA4FCF2E-5CAB-4CEE-A41E-63C8A7A7A85A}" dt="2020-11-11T19:01:19.957" v="1452" actId="1076"/>
        <pc:sldMkLst>
          <pc:docMk/>
          <pc:sldMk cId="2941054733" sldId="271"/>
        </pc:sldMkLst>
        <pc:spChg chg="del mod">
          <ac:chgData name="Sarah Louise Hillam (P137987)" userId="a6b99656-d0b0-4407-85e5-babcf61ef7fe" providerId="ADAL" clId="{EA4FCF2E-5CAB-4CEE-A41E-63C8A7A7A85A}" dt="2020-11-11T18:30:49.727" v="1274" actId="478"/>
          <ac:spMkLst>
            <pc:docMk/>
            <pc:sldMk cId="2941054733" sldId="271"/>
            <ac:spMk id="2" creationId="{716D6DA8-589C-417E-86C6-4AC6FAF2A0E4}"/>
          </ac:spMkLst>
        </pc:spChg>
        <pc:spChg chg="del">
          <ac:chgData name="Sarah Louise Hillam (P137987)" userId="a6b99656-d0b0-4407-85e5-babcf61ef7fe" providerId="ADAL" clId="{EA4FCF2E-5CAB-4CEE-A41E-63C8A7A7A85A}" dt="2020-11-11T18:15:53.705" v="1203" actId="478"/>
          <ac:spMkLst>
            <pc:docMk/>
            <pc:sldMk cId="2941054733" sldId="271"/>
            <ac:spMk id="3" creationId="{791929A8-B321-4648-AF56-B9B39826FDC3}"/>
          </ac:spMkLst>
        </pc:spChg>
        <pc:spChg chg="add mod ord">
          <ac:chgData name="Sarah Louise Hillam (P137987)" userId="a6b99656-d0b0-4407-85e5-babcf61ef7fe" providerId="ADAL" clId="{EA4FCF2E-5CAB-4CEE-A41E-63C8A7A7A85A}" dt="2020-11-11T18:33:12.417" v="1295" actId="26606"/>
          <ac:spMkLst>
            <pc:docMk/>
            <pc:sldMk cId="2941054733" sldId="271"/>
            <ac:spMk id="5" creationId="{28D7019C-88EC-403A-A2F2-BE5FE1A5A56C}"/>
          </ac:spMkLst>
        </pc:spChg>
        <pc:spChg chg="add mod ord">
          <ac:chgData name="Sarah Louise Hillam (P137987)" userId="a6b99656-d0b0-4407-85e5-babcf61ef7fe" providerId="ADAL" clId="{EA4FCF2E-5CAB-4CEE-A41E-63C8A7A7A85A}" dt="2020-11-11T19:01:19.957" v="1452" actId="1076"/>
          <ac:spMkLst>
            <pc:docMk/>
            <pc:sldMk cId="2941054733" sldId="271"/>
            <ac:spMk id="8" creationId="{E75F5A47-60BA-4DA1-8F86-8BFBCDD1A337}"/>
          </ac:spMkLst>
        </pc:spChg>
        <pc:spChg chg="del">
          <ac:chgData name="Sarah Louise Hillam (P137987)" userId="a6b99656-d0b0-4407-85e5-babcf61ef7fe" providerId="ADAL" clId="{EA4FCF2E-5CAB-4CEE-A41E-63C8A7A7A85A}" dt="2020-11-11T18:18:51.356" v="1249" actId="478"/>
          <ac:spMkLst>
            <pc:docMk/>
            <pc:sldMk cId="2941054733" sldId="271"/>
            <ac:spMk id="11" creationId="{B554284F-13DC-4B66-8120-958F1AFF5C7D}"/>
          </ac:spMkLst>
        </pc:spChg>
        <pc:spChg chg="del">
          <ac:chgData name="Sarah Louise Hillam (P137987)" userId="a6b99656-d0b0-4407-85e5-babcf61ef7fe" providerId="ADAL" clId="{EA4FCF2E-5CAB-4CEE-A41E-63C8A7A7A85A}" dt="2020-11-11T18:18:49.888" v="1248" actId="478"/>
          <ac:spMkLst>
            <pc:docMk/>
            <pc:sldMk cId="2941054733" sldId="271"/>
            <ac:spMk id="16" creationId="{9232A206-A1CE-45B6-8BED-CB3C90ADB12C}"/>
          </ac:spMkLst>
        </pc:spChg>
        <pc:spChg chg="add del">
          <ac:chgData name="Sarah Louise Hillam (P137987)" userId="a6b99656-d0b0-4407-85e5-babcf61ef7fe" providerId="ADAL" clId="{EA4FCF2E-5CAB-4CEE-A41E-63C8A7A7A85A}" dt="2020-11-11T18:33:12.417" v="1295" actId="26606"/>
          <ac:spMkLst>
            <pc:docMk/>
            <pc:sldMk cId="2941054733" sldId="271"/>
            <ac:spMk id="73" creationId="{A3BAF07C-C39E-42EB-BB22-8D46691D9735}"/>
          </ac:spMkLst>
        </pc:spChg>
        <pc:spChg chg="add del">
          <ac:chgData name="Sarah Louise Hillam (P137987)" userId="a6b99656-d0b0-4407-85e5-babcf61ef7fe" providerId="ADAL" clId="{EA4FCF2E-5CAB-4CEE-A41E-63C8A7A7A85A}" dt="2020-11-11T18:31:58.511" v="1285" actId="26606"/>
          <ac:spMkLst>
            <pc:docMk/>
            <pc:sldMk cId="2941054733" sldId="271"/>
            <ac:spMk id="76" creationId="{4038CB10-1F5C-4D54-9DF7-12586DE5B007}"/>
          </ac:spMkLst>
        </pc:spChg>
        <pc:spChg chg="add del">
          <ac:chgData name="Sarah Louise Hillam (P137987)" userId="a6b99656-d0b0-4407-85e5-babcf61ef7fe" providerId="ADAL" clId="{EA4FCF2E-5CAB-4CEE-A41E-63C8A7A7A85A}" dt="2020-11-11T18:19:20.289" v="1254" actId="26606"/>
          <ac:spMkLst>
            <pc:docMk/>
            <pc:sldMk cId="2941054733" sldId="271"/>
            <ac:spMk id="79" creationId="{BCC55ACC-A2F6-403C-A3A4-D59B3734D45F}"/>
          </ac:spMkLst>
        </pc:spChg>
        <pc:spChg chg="add del">
          <ac:chgData name="Sarah Louise Hillam (P137987)" userId="a6b99656-d0b0-4407-85e5-babcf61ef7fe" providerId="ADAL" clId="{EA4FCF2E-5CAB-4CEE-A41E-63C8A7A7A85A}" dt="2020-11-11T18:31:58.511" v="1285" actId="26606"/>
          <ac:spMkLst>
            <pc:docMk/>
            <pc:sldMk cId="2941054733" sldId="271"/>
            <ac:spMk id="81" creationId="{33B81349-3A7E-4A66-9ED9-66E6F8E29C4A}"/>
          </ac:spMkLst>
        </pc:spChg>
        <pc:spChg chg="add del">
          <ac:chgData name="Sarah Louise Hillam (P137987)" userId="a6b99656-d0b0-4407-85e5-babcf61ef7fe" providerId="ADAL" clId="{EA4FCF2E-5CAB-4CEE-A41E-63C8A7A7A85A}" dt="2020-11-11T18:31:58.511" v="1285" actId="26606"/>
          <ac:spMkLst>
            <pc:docMk/>
            <pc:sldMk cId="2941054733" sldId="271"/>
            <ac:spMk id="83" creationId="{4A37A7FF-19A5-40D8-8D0C-E780CBD33087}"/>
          </ac:spMkLst>
        </pc:spChg>
        <pc:spChg chg="add del">
          <ac:chgData name="Sarah Louise Hillam (P137987)" userId="a6b99656-d0b0-4407-85e5-babcf61ef7fe" providerId="ADAL" clId="{EA4FCF2E-5CAB-4CEE-A41E-63C8A7A7A85A}" dt="2020-11-11T18:31:58.511" v="1285" actId="26606"/>
          <ac:spMkLst>
            <pc:docMk/>
            <pc:sldMk cId="2941054733" sldId="271"/>
            <ac:spMk id="85" creationId="{73ED6512-6858-4552-B699-9A97FE9A4EA2}"/>
          </ac:spMkLst>
        </pc:spChg>
        <pc:spChg chg="add del">
          <ac:chgData name="Sarah Louise Hillam (P137987)" userId="a6b99656-d0b0-4407-85e5-babcf61ef7fe" providerId="ADAL" clId="{EA4FCF2E-5CAB-4CEE-A41E-63C8A7A7A85A}" dt="2020-11-11T18:32:00.893" v="1287" actId="26606"/>
          <ac:spMkLst>
            <pc:docMk/>
            <pc:sldMk cId="2941054733" sldId="271"/>
            <ac:spMk id="87" creationId="{746E2A38-ACC8-44E6-85E2-A79CBAF15174}"/>
          </ac:spMkLst>
        </pc:spChg>
        <pc:spChg chg="add del">
          <ac:chgData name="Sarah Louise Hillam (P137987)" userId="a6b99656-d0b0-4407-85e5-babcf61ef7fe" providerId="ADAL" clId="{EA4FCF2E-5CAB-4CEE-A41E-63C8A7A7A85A}" dt="2020-11-11T18:32:10.692" v="1289" actId="26606"/>
          <ac:spMkLst>
            <pc:docMk/>
            <pc:sldMk cId="2941054733" sldId="271"/>
            <ac:spMk id="89" creationId="{5E52985E-2553-471E-82AA-5ED7A329890A}"/>
          </ac:spMkLst>
        </pc:spChg>
        <pc:spChg chg="add del">
          <ac:chgData name="Sarah Louise Hillam (P137987)" userId="a6b99656-d0b0-4407-85e5-babcf61ef7fe" providerId="ADAL" clId="{EA4FCF2E-5CAB-4CEE-A41E-63C8A7A7A85A}" dt="2020-11-11T18:32:25.500" v="1291" actId="26606"/>
          <ac:spMkLst>
            <pc:docMk/>
            <pc:sldMk cId="2941054733" sldId="271"/>
            <ac:spMk id="92" creationId="{2032B1E8-BC40-4380-97A6-14C0320AE1C0}"/>
          </ac:spMkLst>
        </pc:spChg>
        <pc:spChg chg="add del">
          <ac:chgData name="Sarah Louise Hillam (P137987)" userId="a6b99656-d0b0-4407-85e5-babcf61ef7fe" providerId="ADAL" clId="{EA4FCF2E-5CAB-4CEE-A41E-63C8A7A7A85A}" dt="2020-11-11T18:32:25.500" v="1291" actId="26606"/>
          <ac:spMkLst>
            <pc:docMk/>
            <pc:sldMk cId="2941054733" sldId="271"/>
            <ac:spMk id="93" creationId="{82BEABD9-E1ED-49C7-8734-5494C88EE5A7}"/>
          </ac:spMkLst>
        </pc:spChg>
        <pc:spChg chg="add del">
          <ac:chgData name="Sarah Louise Hillam (P137987)" userId="a6b99656-d0b0-4407-85e5-babcf61ef7fe" providerId="ADAL" clId="{EA4FCF2E-5CAB-4CEE-A41E-63C8A7A7A85A}" dt="2020-11-11T18:33:01.011" v="1293" actId="26606"/>
          <ac:spMkLst>
            <pc:docMk/>
            <pc:sldMk cId="2941054733" sldId="271"/>
            <ac:spMk id="96" creationId="{5E52985E-2553-471E-82AA-5ED7A329890A}"/>
          </ac:spMkLst>
        </pc:spChg>
        <pc:spChg chg="add del">
          <ac:chgData name="Sarah Louise Hillam (P137987)" userId="a6b99656-d0b0-4407-85e5-babcf61ef7fe" providerId="ADAL" clId="{EA4FCF2E-5CAB-4CEE-A41E-63C8A7A7A85A}" dt="2020-11-11T18:33:12.417" v="1295" actId="26606"/>
          <ac:spMkLst>
            <pc:docMk/>
            <pc:sldMk cId="2941054733" sldId="271"/>
            <ac:spMk id="99" creationId="{4038CB10-1F5C-4D54-9DF7-12586DE5B007}"/>
          </ac:spMkLst>
        </pc:spChg>
        <pc:spChg chg="add del">
          <ac:chgData name="Sarah Louise Hillam (P137987)" userId="a6b99656-d0b0-4407-85e5-babcf61ef7fe" providerId="ADAL" clId="{EA4FCF2E-5CAB-4CEE-A41E-63C8A7A7A85A}" dt="2020-11-11T18:33:12.417" v="1295" actId="26606"/>
          <ac:spMkLst>
            <pc:docMk/>
            <pc:sldMk cId="2941054733" sldId="271"/>
            <ac:spMk id="100" creationId="{33B81349-3A7E-4A66-9ED9-66E6F8E29C4A}"/>
          </ac:spMkLst>
        </pc:spChg>
        <pc:spChg chg="add del">
          <ac:chgData name="Sarah Louise Hillam (P137987)" userId="a6b99656-d0b0-4407-85e5-babcf61ef7fe" providerId="ADAL" clId="{EA4FCF2E-5CAB-4CEE-A41E-63C8A7A7A85A}" dt="2020-11-11T18:33:12.417" v="1295" actId="26606"/>
          <ac:spMkLst>
            <pc:docMk/>
            <pc:sldMk cId="2941054733" sldId="271"/>
            <ac:spMk id="101" creationId="{4A37A7FF-19A5-40D8-8D0C-E780CBD33087}"/>
          </ac:spMkLst>
        </pc:spChg>
        <pc:spChg chg="add del">
          <ac:chgData name="Sarah Louise Hillam (P137987)" userId="a6b99656-d0b0-4407-85e5-babcf61ef7fe" providerId="ADAL" clId="{EA4FCF2E-5CAB-4CEE-A41E-63C8A7A7A85A}" dt="2020-11-11T18:33:12.417" v="1295" actId="26606"/>
          <ac:spMkLst>
            <pc:docMk/>
            <pc:sldMk cId="2941054733" sldId="271"/>
            <ac:spMk id="102" creationId="{73ED6512-6858-4552-B699-9A97FE9A4EA2}"/>
          </ac:spMkLst>
        </pc:spChg>
        <pc:grpChg chg="add del">
          <ac:chgData name="Sarah Louise Hillam (P137987)" userId="a6b99656-d0b0-4407-85e5-babcf61ef7fe" providerId="ADAL" clId="{EA4FCF2E-5CAB-4CEE-A41E-63C8A7A7A85A}" dt="2020-11-11T18:33:12.417" v="1295" actId="26606"/>
          <ac:grpSpMkLst>
            <pc:docMk/>
            <pc:sldMk cId="2941054733" sldId="271"/>
            <ac:grpSpMk id="74" creationId="{D8E9CF54-0466-4261-9E62-0249E60E1886}"/>
          </ac:grpSpMkLst>
        </pc:grpChg>
        <pc:picChg chg="add mod ord">
          <ac:chgData name="Sarah Louise Hillam (P137987)" userId="a6b99656-d0b0-4407-85e5-babcf61ef7fe" providerId="ADAL" clId="{EA4FCF2E-5CAB-4CEE-A41E-63C8A7A7A85A}" dt="2020-11-11T18:47:53.124" v="1386" actId="14100"/>
          <ac:picMkLst>
            <pc:docMk/>
            <pc:sldMk cId="2941054733" sldId="271"/>
            <ac:picMk id="6" creationId="{6854B932-D225-47E9-8D86-34F4D9F229AD}"/>
          </ac:picMkLst>
        </pc:picChg>
        <pc:picChg chg="add del mod">
          <ac:chgData name="Sarah Louise Hillam (P137987)" userId="a6b99656-d0b0-4407-85e5-babcf61ef7fe" providerId="ADAL" clId="{EA4FCF2E-5CAB-4CEE-A41E-63C8A7A7A85A}" dt="2020-11-11T18:34:08.691" v="1299" actId="21"/>
          <ac:picMkLst>
            <pc:docMk/>
            <pc:sldMk cId="2941054733" sldId="271"/>
            <ac:picMk id="9" creationId="{33CAC4F8-B344-4AA9-A4B6-C525BE40BAA7}"/>
          </ac:picMkLst>
        </pc:picChg>
        <pc:picChg chg="del">
          <ac:chgData name="Sarah Louise Hillam (P137987)" userId="a6b99656-d0b0-4407-85e5-babcf61ef7fe" providerId="ADAL" clId="{EA4FCF2E-5CAB-4CEE-A41E-63C8A7A7A85A}" dt="2020-11-11T18:18:51.356" v="1249" actId="478"/>
          <ac:picMkLst>
            <pc:docMk/>
            <pc:sldMk cId="2941054733" sldId="271"/>
            <ac:picMk id="10" creationId="{59E49988-FF4C-4643-85C6-2786222E783B}"/>
          </ac:picMkLst>
        </pc:picChg>
        <pc:picChg chg="del">
          <ac:chgData name="Sarah Louise Hillam (P137987)" userId="a6b99656-d0b0-4407-85e5-babcf61ef7fe" providerId="ADAL" clId="{EA4FCF2E-5CAB-4CEE-A41E-63C8A7A7A85A}" dt="2020-11-11T18:18:49.888" v="1248" actId="478"/>
          <ac:picMkLst>
            <pc:docMk/>
            <pc:sldMk cId="2941054733" sldId="271"/>
            <ac:picMk id="14" creationId="{AC8628D7-BEFC-4434-A95B-9F617ACC7F11}"/>
          </ac:picMkLst>
        </pc:picChg>
        <pc:cxnChg chg="add del">
          <ac:chgData name="Sarah Louise Hillam (P137987)" userId="a6b99656-d0b0-4407-85e5-babcf61ef7fe" providerId="ADAL" clId="{EA4FCF2E-5CAB-4CEE-A41E-63C8A7A7A85A}" dt="2020-11-11T18:32:10.692" v="1289" actId="26606"/>
          <ac:cxnSpMkLst>
            <pc:docMk/>
            <pc:sldMk cId="2941054733" sldId="271"/>
            <ac:cxnSpMk id="90" creationId="{DAE3ABC6-4042-4293-A7DF-F01181363B7E}"/>
          </ac:cxnSpMkLst>
        </pc:cxnChg>
        <pc:cxnChg chg="add del">
          <ac:chgData name="Sarah Louise Hillam (P137987)" userId="a6b99656-d0b0-4407-85e5-babcf61ef7fe" providerId="ADAL" clId="{EA4FCF2E-5CAB-4CEE-A41E-63C8A7A7A85A}" dt="2020-11-11T18:32:25.500" v="1291" actId="26606"/>
          <ac:cxnSpMkLst>
            <pc:docMk/>
            <pc:sldMk cId="2941054733" sldId="271"/>
            <ac:cxnSpMk id="94" creationId="{17341211-05E5-4FDD-98B1-F551CD0EAE1C}"/>
          </ac:cxnSpMkLst>
        </pc:cxnChg>
        <pc:cxnChg chg="add del">
          <ac:chgData name="Sarah Louise Hillam (P137987)" userId="a6b99656-d0b0-4407-85e5-babcf61ef7fe" providerId="ADAL" clId="{EA4FCF2E-5CAB-4CEE-A41E-63C8A7A7A85A}" dt="2020-11-11T18:33:01.011" v="1293" actId="26606"/>
          <ac:cxnSpMkLst>
            <pc:docMk/>
            <pc:sldMk cId="2941054733" sldId="271"/>
            <ac:cxnSpMk id="97" creationId="{DAE3ABC6-4042-4293-A7DF-F01181363B7E}"/>
          </ac:cxnSpMkLst>
        </pc:cxnChg>
      </pc:sldChg>
      <pc:sldChg chg="addSp delSp modSp add mod ord">
        <pc:chgData name="Sarah Louise Hillam (P137987)" userId="a6b99656-d0b0-4407-85e5-babcf61ef7fe" providerId="ADAL" clId="{EA4FCF2E-5CAB-4CEE-A41E-63C8A7A7A85A}" dt="2020-11-11T18:34:36.758" v="1306"/>
        <pc:sldMkLst>
          <pc:docMk/>
          <pc:sldMk cId="3559803699" sldId="272"/>
        </pc:sldMkLst>
        <pc:spChg chg="del">
          <ac:chgData name="Sarah Louise Hillam (P137987)" userId="a6b99656-d0b0-4407-85e5-babcf61ef7fe" providerId="ADAL" clId="{EA4FCF2E-5CAB-4CEE-A41E-63C8A7A7A85A}" dt="2020-11-11T18:34:18.437" v="1302" actId="478"/>
          <ac:spMkLst>
            <pc:docMk/>
            <pc:sldMk cId="3559803699" sldId="272"/>
            <ac:spMk id="3" creationId="{791929A8-B321-4648-AF56-B9B39826FDC3}"/>
          </ac:spMkLst>
        </pc:spChg>
        <pc:spChg chg="add del mod">
          <ac:chgData name="Sarah Louise Hillam (P137987)" userId="a6b99656-d0b0-4407-85e5-babcf61ef7fe" providerId="ADAL" clId="{EA4FCF2E-5CAB-4CEE-A41E-63C8A7A7A85A}" dt="2020-11-11T18:34:26.921" v="1304" actId="478"/>
          <ac:spMkLst>
            <pc:docMk/>
            <pc:sldMk cId="3559803699" sldId="272"/>
            <ac:spMk id="6" creationId="{CD4C7ACA-FB79-450B-A7BF-CA8BB7E08D10}"/>
          </ac:spMkLst>
        </pc:spChg>
        <pc:spChg chg="del">
          <ac:chgData name="Sarah Louise Hillam (P137987)" userId="a6b99656-d0b0-4407-85e5-babcf61ef7fe" providerId="ADAL" clId="{EA4FCF2E-5CAB-4CEE-A41E-63C8A7A7A85A}" dt="2020-11-11T18:33:59.558" v="1298" actId="478"/>
          <ac:spMkLst>
            <pc:docMk/>
            <pc:sldMk cId="3559803699" sldId="272"/>
            <ac:spMk id="16" creationId="{9232A206-A1CE-45B6-8BED-CB3C90ADB12C}"/>
          </ac:spMkLst>
        </pc:spChg>
        <pc:picChg chg="add mod">
          <ac:chgData name="Sarah Louise Hillam (P137987)" userId="a6b99656-d0b0-4407-85e5-babcf61ef7fe" providerId="ADAL" clId="{EA4FCF2E-5CAB-4CEE-A41E-63C8A7A7A85A}" dt="2020-11-11T18:34:23.659" v="1303" actId="14100"/>
          <ac:picMkLst>
            <pc:docMk/>
            <pc:sldMk cId="3559803699" sldId="272"/>
            <ac:picMk id="4" creationId="{5E7E41BF-8FD5-478F-9CD3-14C14CAD8F7F}"/>
          </ac:picMkLst>
        </pc:picChg>
        <pc:picChg chg="del">
          <ac:chgData name="Sarah Louise Hillam (P137987)" userId="a6b99656-d0b0-4407-85e5-babcf61ef7fe" providerId="ADAL" clId="{EA4FCF2E-5CAB-4CEE-A41E-63C8A7A7A85A}" dt="2020-11-11T18:33:59.558" v="1298" actId="478"/>
          <ac:picMkLst>
            <pc:docMk/>
            <pc:sldMk cId="3559803699" sldId="272"/>
            <ac:picMk id="14" creationId="{AC8628D7-BEFC-4434-A95B-9F617ACC7F11}"/>
          </ac:picMkLst>
        </pc:picChg>
      </pc:sldChg>
      <pc:sldChg chg="add del">
        <pc:chgData name="Sarah Louise Hillam (P137987)" userId="a6b99656-d0b0-4407-85e5-babcf61ef7fe" providerId="ADAL" clId="{EA4FCF2E-5CAB-4CEE-A41E-63C8A7A7A85A}" dt="2020-11-11T18:45:48.843" v="1381" actId="47"/>
        <pc:sldMkLst>
          <pc:docMk/>
          <pc:sldMk cId="2123807789" sldId="273"/>
        </pc:sldMkLst>
      </pc:sldChg>
      <pc:sldChg chg="addSp delSp modSp add del mod setBg setClrOvrMap modNotesTx">
        <pc:chgData name="Sarah Louise Hillam (P137987)" userId="a6b99656-d0b0-4407-85e5-babcf61ef7fe" providerId="ADAL" clId="{EA4FCF2E-5CAB-4CEE-A41E-63C8A7A7A85A}" dt="2020-11-11T18:59:13.273" v="1387"/>
        <pc:sldMkLst>
          <pc:docMk/>
          <pc:sldMk cId="3253252129" sldId="274"/>
        </pc:sldMkLst>
        <pc:spChg chg="add del mod">
          <ac:chgData name="Sarah Louise Hillam (P137987)" userId="a6b99656-d0b0-4407-85e5-babcf61ef7fe" providerId="ADAL" clId="{EA4FCF2E-5CAB-4CEE-A41E-63C8A7A7A85A}" dt="2020-11-11T18:45:04" v="1377" actId="26606"/>
          <ac:spMkLst>
            <pc:docMk/>
            <pc:sldMk cId="3253252129" sldId="274"/>
            <ac:spMk id="2" creationId="{716D6DA8-589C-417E-86C6-4AC6FAF2A0E4}"/>
          </ac:spMkLst>
        </pc:spChg>
        <pc:spChg chg="add del mod">
          <ac:chgData name="Sarah Louise Hillam (P137987)" userId="a6b99656-d0b0-4407-85e5-babcf61ef7fe" providerId="ADAL" clId="{EA4FCF2E-5CAB-4CEE-A41E-63C8A7A7A85A}" dt="2020-11-11T18:45:03.547" v="1376" actId="478"/>
          <ac:spMkLst>
            <pc:docMk/>
            <pc:sldMk cId="3253252129" sldId="274"/>
            <ac:spMk id="6" creationId="{30FE1F2F-017B-4C6C-9D2E-CF45D1E8846B}"/>
          </ac:spMkLst>
        </pc:spChg>
        <pc:spChg chg="del">
          <ac:chgData name="Sarah Louise Hillam (P137987)" userId="a6b99656-d0b0-4407-85e5-babcf61ef7fe" providerId="ADAL" clId="{EA4FCF2E-5CAB-4CEE-A41E-63C8A7A7A85A}" dt="2020-11-11T18:44:14.546" v="1364" actId="478"/>
          <ac:spMkLst>
            <pc:docMk/>
            <pc:sldMk cId="3253252129" sldId="274"/>
            <ac:spMk id="11" creationId="{B554284F-13DC-4B66-8120-958F1AFF5C7D}"/>
          </ac:spMkLst>
        </pc:spChg>
        <pc:spChg chg="add del">
          <ac:chgData name="Sarah Louise Hillam (P137987)" userId="a6b99656-d0b0-4407-85e5-babcf61ef7fe" providerId="ADAL" clId="{EA4FCF2E-5CAB-4CEE-A41E-63C8A7A7A85A}" dt="2020-11-11T18:45:04" v="1377" actId="26606"/>
          <ac:spMkLst>
            <pc:docMk/>
            <pc:sldMk cId="3253252129" sldId="274"/>
            <ac:spMk id="73" creationId="{A3BAF07C-C39E-42EB-BB22-8D46691D9735}"/>
          </ac:spMkLst>
        </pc:spChg>
        <pc:spChg chg="add del">
          <ac:chgData name="Sarah Louise Hillam (P137987)" userId="a6b99656-d0b0-4407-85e5-babcf61ef7fe" providerId="ADAL" clId="{EA4FCF2E-5CAB-4CEE-A41E-63C8A7A7A85A}" dt="2020-11-11T18:45:04" v="1377" actId="26606"/>
          <ac:spMkLst>
            <pc:docMk/>
            <pc:sldMk cId="3253252129" sldId="274"/>
            <ac:spMk id="79" creationId="{7CA0DAA6-33B8-4A25-810D-2F4D816FB40E}"/>
          </ac:spMkLst>
        </pc:spChg>
        <pc:spChg chg="add del">
          <ac:chgData name="Sarah Louise Hillam (P137987)" userId="a6b99656-d0b0-4407-85e5-babcf61ef7fe" providerId="ADAL" clId="{EA4FCF2E-5CAB-4CEE-A41E-63C8A7A7A85A}" dt="2020-11-11T18:45:00.531" v="1373" actId="26606"/>
          <ac:spMkLst>
            <pc:docMk/>
            <pc:sldMk cId="3253252129" sldId="274"/>
            <ac:spMk id="84" creationId="{2E614F1C-2D93-42D0-B229-768199449923}"/>
          </ac:spMkLst>
        </pc:spChg>
        <pc:spChg chg="add del">
          <ac:chgData name="Sarah Louise Hillam (P137987)" userId="a6b99656-d0b0-4407-85e5-babcf61ef7fe" providerId="ADAL" clId="{EA4FCF2E-5CAB-4CEE-A41E-63C8A7A7A85A}" dt="2020-11-11T18:45:02.977" v="1375" actId="26606"/>
          <ac:spMkLst>
            <pc:docMk/>
            <pc:sldMk cId="3253252129" sldId="274"/>
            <ac:spMk id="87" creationId="{37C89E4B-3C9F-44B9-8B86-D9E3D112D8EC}"/>
          </ac:spMkLst>
        </pc:spChg>
        <pc:grpChg chg="add del">
          <ac:chgData name="Sarah Louise Hillam (P137987)" userId="a6b99656-d0b0-4407-85e5-babcf61ef7fe" providerId="ADAL" clId="{EA4FCF2E-5CAB-4CEE-A41E-63C8A7A7A85A}" dt="2020-11-11T18:45:04" v="1377" actId="26606"/>
          <ac:grpSpMkLst>
            <pc:docMk/>
            <pc:sldMk cId="3253252129" sldId="274"/>
            <ac:grpSpMk id="74" creationId="{D8E9CF54-0466-4261-9E62-0249E60E1886}"/>
          </ac:grpSpMkLst>
        </pc:grpChg>
        <pc:picChg chg="add mod ord">
          <ac:chgData name="Sarah Louise Hillam (P137987)" userId="a6b99656-d0b0-4407-85e5-babcf61ef7fe" providerId="ADAL" clId="{EA4FCF2E-5CAB-4CEE-A41E-63C8A7A7A85A}" dt="2020-11-11T18:45:18.523" v="1380" actId="14100"/>
          <ac:picMkLst>
            <pc:docMk/>
            <pc:sldMk cId="3253252129" sldId="274"/>
            <ac:picMk id="3" creationId="{4E924D19-3615-4DE9-B815-9600BFF2C95B}"/>
          </ac:picMkLst>
        </pc:picChg>
        <pc:picChg chg="del">
          <ac:chgData name="Sarah Louise Hillam (P137987)" userId="a6b99656-d0b0-4407-85e5-babcf61ef7fe" providerId="ADAL" clId="{EA4FCF2E-5CAB-4CEE-A41E-63C8A7A7A85A}" dt="2020-11-11T18:44:12.011" v="1363" actId="478"/>
          <ac:picMkLst>
            <pc:docMk/>
            <pc:sldMk cId="3253252129" sldId="274"/>
            <ac:picMk id="4" creationId="{5E7E41BF-8FD5-478F-9CD3-14C14CAD8F7F}"/>
          </ac:picMkLst>
        </pc:picChg>
        <pc:picChg chg="del">
          <ac:chgData name="Sarah Louise Hillam (P137987)" userId="a6b99656-d0b0-4407-85e5-babcf61ef7fe" providerId="ADAL" clId="{EA4FCF2E-5CAB-4CEE-A41E-63C8A7A7A85A}" dt="2020-11-11T18:44:14.546" v="1364" actId="478"/>
          <ac:picMkLst>
            <pc:docMk/>
            <pc:sldMk cId="3253252129" sldId="274"/>
            <ac:picMk id="10" creationId="{59E49988-FF4C-4643-85C6-2786222E783B}"/>
          </ac:picMkLst>
        </pc:picChg>
        <pc:cxnChg chg="add del">
          <ac:chgData name="Sarah Louise Hillam (P137987)" userId="a6b99656-d0b0-4407-85e5-babcf61ef7fe" providerId="ADAL" clId="{EA4FCF2E-5CAB-4CEE-A41E-63C8A7A7A85A}" dt="2020-11-11T18:45:02.977" v="1375" actId="26606"/>
          <ac:cxnSpMkLst>
            <pc:docMk/>
            <pc:sldMk cId="3253252129" sldId="274"/>
            <ac:cxnSpMk id="86" creationId="{AA2EAA10-076F-46BD-8F0F-B9A2FB77A85C}"/>
          </ac:cxnSpMkLst>
        </pc:cxnChg>
        <pc:cxnChg chg="add del">
          <ac:chgData name="Sarah Louise Hillam (P137987)" userId="a6b99656-d0b0-4407-85e5-babcf61ef7fe" providerId="ADAL" clId="{EA4FCF2E-5CAB-4CEE-A41E-63C8A7A7A85A}" dt="2020-11-11T18:45:02.977" v="1375" actId="26606"/>
          <ac:cxnSpMkLst>
            <pc:docMk/>
            <pc:sldMk cId="3253252129" sldId="274"/>
            <ac:cxnSpMk id="88" creationId="{D891E407-403B-4764-86C9-33A56D3BCAA3}"/>
          </ac:cxnSpMkLst>
        </pc:cxnChg>
      </pc:sldChg>
      <pc:sldChg chg="addSp delSp modSp new del mod">
        <pc:chgData name="Sarah Louise Hillam (P137987)" userId="a6b99656-d0b0-4407-85e5-babcf61ef7fe" providerId="ADAL" clId="{EA4FCF2E-5CAB-4CEE-A41E-63C8A7A7A85A}" dt="2020-11-13T10:58:04.145" v="3773" actId="47"/>
        <pc:sldMkLst>
          <pc:docMk/>
          <pc:sldMk cId="1492219921" sldId="275"/>
        </pc:sldMkLst>
        <pc:spChg chg="del">
          <ac:chgData name="Sarah Louise Hillam (P137987)" userId="a6b99656-d0b0-4407-85e5-babcf61ef7fe" providerId="ADAL" clId="{EA4FCF2E-5CAB-4CEE-A41E-63C8A7A7A85A}" dt="2020-11-11T19:04:04.697" v="1460" actId="478"/>
          <ac:spMkLst>
            <pc:docMk/>
            <pc:sldMk cId="1492219921" sldId="275"/>
            <ac:spMk id="2" creationId="{63B6B90B-5911-48A0-8027-D2A23595E401}"/>
          </ac:spMkLst>
        </pc:spChg>
        <pc:spChg chg="del">
          <ac:chgData name="Sarah Louise Hillam (P137987)" userId="a6b99656-d0b0-4407-85e5-babcf61ef7fe" providerId="ADAL" clId="{EA4FCF2E-5CAB-4CEE-A41E-63C8A7A7A85A}" dt="2020-11-11T19:04:06.691" v="1461" actId="478"/>
          <ac:spMkLst>
            <pc:docMk/>
            <pc:sldMk cId="1492219921" sldId="275"/>
            <ac:spMk id="3" creationId="{05F6339A-3264-475F-A488-00DB5CD71C31}"/>
          </ac:spMkLst>
        </pc:spChg>
        <pc:spChg chg="add del mod">
          <ac:chgData name="Sarah Louise Hillam (P137987)" userId="a6b99656-d0b0-4407-85e5-babcf61ef7fe" providerId="ADAL" clId="{EA4FCF2E-5CAB-4CEE-A41E-63C8A7A7A85A}" dt="2020-11-11T19:04:01" v="1459" actId="478"/>
          <ac:spMkLst>
            <pc:docMk/>
            <pc:sldMk cId="1492219921" sldId="275"/>
            <ac:spMk id="4" creationId="{8450EA55-55C8-4B3F-AED2-B175F803F763}"/>
          </ac:spMkLst>
        </pc:spChg>
        <pc:spChg chg="add mod">
          <ac:chgData name="Sarah Louise Hillam (P137987)" userId="a6b99656-d0b0-4407-85e5-babcf61ef7fe" providerId="ADAL" clId="{EA4FCF2E-5CAB-4CEE-A41E-63C8A7A7A85A}" dt="2020-11-13T10:38:39.234" v="2963" actId="2"/>
          <ac:spMkLst>
            <pc:docMk/>
            <pc:sldMk cId="1492219921" sldId="275"/>
            <ac:spMk id="5" creationId="{FF683BEA-CDC9-4C7A-9BF6-55FE2C59FEB3}"/>
          </ac:spMkLst>
        </pc:spChg>
      </pc:sldChg>
      <pc:sldChg chg="addSp delSp modSp new del mod">
        <pc:chgData name="Sarah Louise Hillam (P137987)" userId="a6b99656-d0b0-4407-85e5-babcf61ef7fe" providerId="ADAL" clId="{EA4FCF2E-5CAB-4CEE-A41E-63C8A7A7A85A}" dt="2020-11-13T10:58:07.885" v="3774" actId="47"/>
        <pc:sldMkLst>
          <pc:docMk/>
          <pc:sldMk cId="1678924562" sldId="276"/>
        </pc:sldMkLst>
        <pc:spChg chg="del">
          <ac:chgData name="Sarah Louise Hillam (P137987)" userId="a6b99656-d0b0-4407-85e5-babcf61ef7fe" providerId="ADAL" clId="{EA4FCF2E-5CAB-4CEE-A41E-63C8A7A7A85A}" dt="2020-11-11T19:06:04.629" v="1470" actId="478"/>
          <ac:spMkLst>
            <pc:docMk/>
            <pc:sldMk cId="1678924562" sldId="276"/>
            <ac:spMk id="2" creationId="{8CAB9965-276C-4167-AFC6-7D7BA6967763}"/>
          </ac:spMkLst>
        </pc:spChg>
        <pc:spChg chg="del">
          <ac:chgData name="Sarah Louise Hillam (P137987)" userId="a6b99656-d0b0-4407-85e5-babcf61ef7fe" providerId="ADAL" clId="{EA4FCF2E-5CAB-4CEE-A41E-63C8A7A7A85A}" dt="2020-11-11T19:06:09.064" v="1471" actId="478"/>
          <ac:spMkLst>
            <pc:docMk/>
            <pc:sldMk cId="1678924562" sldId="276"/>
            <ac:spMk id="3" creationId="{291FE953-DBFE-4A0B-B480-A847FF5810CE}"/>
          </ac:spMkLst>
        </pc:spChg>
        <pc:spChg chg="add mod">
          <ac:chgData name="Sarah Louise Hillam (P137987)" userId="a6b99656-d0b0-4407-85e5-babcf61ef7fe" providerId="ADAL" clId="{EA4FCF2E-5CAB-4CEE-A41E-63C8A7A7A85A}" dt="2020-11-13T10:38:40.347" v="2964" actId="2"/>
          <ac:spMkLst>
            <pc:docMk/>
            <pc:sldMk cId="1678924562" sldId="276"/>
            <ac:spMk id="4" creationId="{A9016DF6-1CF8-4BD8-B078-E6492E192E20}"/>
          </ac:spMkLst>
        </pc:spChg>
      </pc:sldChg>
      <pc:sldChg chg="addSp delSp modSp new mod">
        <pc:chgData name="Sarah Louise Hillam (P137987)" userId="a6b99656-d0b0-4407-85e5-babcf61ef7fe" providerId="ADAL" clId="{EA4FCF2E-5CAB-4CEE-A41E-63C8A7A7A85A}" dt="2020-11-13T11:03:25.033" v="3815" actId="2"/>
        <pc:sldMkLst>
          <pc:docMk/>
          <pc:sldMk cId="2408886166" sldId="277"/>
        </pc:sldMkLst>
        <pc:spChg chg="del">
          <ac:chgData name="Sarah Louise Hillam (P137987)" userId="a6b99656-d0b0-4407-85e5-babcf61ef7fe" providerId="ADAL" clId="{EA4FCF2E-5CAB-4CEE-A41E-63C8A7A7A85A}" dt="2020-11-11T19:10:00.450" v="1511" actId="478"/>
          <ac:spMkLst>
            <pc:docMk/>
            <pc:sldMk cId="2408886166" sldId="277"/>
            <ac:spMk id="2" creationId="{BF41A33B-E51B-42D5-AAFD-98228C5CECD1}"/>
          </ac:spMkLst>
        </pc:spChg>
        <pc:spChg chg="del">
          <ac:chgData name="Sarah Louise Hillam (P137987)" userId="a6b99656-d0b0-4407-85e5-babcf61ef7fe" providerId="ADAL" clId="{EA4FCF2E-5CAB-4CEE-A41E-63C8A7A7A85A}" dt="2020-11-11T19:10:03.015" v="1512" actId="478"/>
          <ac:spMkLst>
            <pc:docMk/>
            <pc:sldMk cId="2408886166" sldId="277"/>
            <ac:spMk id="3" creationId="{7A26CD6B-96F8-4B0D-AD48-978CC6163D8A}"/>
          </ac:spMkLst>
        </pc:spChg>
        <pc:spChg chg="add del mod">
          <ac:chgData name="Sarah Louise Hillam (P137987)" userId="a6b99656-d0b0-4407-85e5-babcf61ef7fe" providerId="ADAL" clId="{EA4FCF2E-5CAB-4CEE-A41E-63C8A7A7A85A}" dt="2020-11-11T19:10:27.097" v="1516"/>
          <ac:spMkLst>
            <pc:docMk/>
            <pc:sldMk cId="2408886166" sldId="277"/>
            <ac:spMk id="4" creationId="{786B9448-D261-4AA6-AF3A-573F6E62101A}"/>
          </ac:spMkLst>
        </pc:spChg>
        <pc:spChg chg="add del mod">
          <ac:chgData name="Sarah Louise Hillam (P137987)" userId="a6b99656-d0b0-4407-85e5-babcf61ef7fe" providerId="ADAL" clId="{EA4FCF2E-5CAB-4CEE-A41E-63C8A7A7A85A}" dt="2020-11-13T10:58:15.093" v="3776" actId="478"/>
          <ac:spMkLst>
            <pc:docMk/>
            <pc:sldMk cId="2408886166" sldId="277"/>
            <ac:spMk id="5" creationId="{CB1D7CE6-B38F-44D5-BAED-6319DDFCB777}"/>
          </ac:spMkLst>
        </pc:spChg>
        <pc:spChg chg="add mod">
          <ac:chgData name="Sarah Louise Hillam (P137987)" userId="a6b99656-d0b0-4407-85e5-babcf61ef7fe" providerId="ADAL" clId="{EA4FCF2E-5CAB-4CEE-A41E-63C8A7A7A85A}" dt="2020-11-13T11:03:25.033" v="3815" actId="2"/>
          <ac:spMkLst>
            <pc:docMk/>
            <pc:sldMk cId="2408886166" sldId="277"/>
            <ac:spMk id="6" creationId="{86EAFF78-97E8-43B4-98C1-E0C40B7AA47E}"/>
          </ac:spMkLst>
        </pc:spChg>
        <pc:picChg chg="add del">
          <ac:chgData name="Sarah Louise Hillam (P137987)" userId="a6b99656-d0b0-4407-85e5-babcf61ef7fe" providerId="ADAL" clId="{EA4FCF2E-5CAB-4CEE-A41E-63C8A7A7A85A}" dt="2020-11-13T10:58:22.650" v="3778"/>
          <ac:picMkLst>
            <pc:docMk/>
            <pc:sldMk cId="2408886166" sldId="277"/>
            <ac:picMk id="2" creationId="{631D4441-83E7-48DE-B3E8-B98B90D40893}"/>
          </ac:picMkLst>
        </pc:picChg>
      </pc:sldChg>
      <pc:sldChg chg="addSp delSp modSp new mod">
        <pc:chgData name="Sarah Louise Hillam (P137987)" userId="a6b99656-d0b0-4407-85e5-babcf61ef7fe" providerId="ADAL" clId="{EA4FCF2E-5CAB-4CEE-A41E-63C8A7A7A85A}" dt="2020-11-13T11:03:28.392" v="3817" actId="313"/>
        <pc:sldMkLst>
          <pc:docMk/>
          <pc:sldMk cId="1146555431" sldId="278"/>
        </pc:sldMkLst>
        <pc:spChg chg="del">
          <ac:chgData name="Sarah Louise Hillam (P137987)" userId="a6b99656-d0b0-4407-85e5-babcf61ef7fe" providerId="ADAL" clId="{EA4FCF2E-5CAB-4CEE-A41E-63C8A7A7A85A}" dt="2020-11-13T11:01:18.889" v="3794" actId="478"/>
          <ac:spMkLst>
            <pc:docMk/>
            <pc:sldMk cId="1146555431" sldId="278"/>
            <ac:spMk id="2" creationId="{BB71498B-72D9-448F-AD89-A7464DC054C8}"/>
          </ac:spMkLst>
        </pc:spChg>
        <pc:spChg chg="del">
          <ac:chgData name="Sarah Louise Hillam (P137987)" userId="a6b99656-d0b0-4407-85e5-babcf61ef7fe" providerId="ADAL" clId="{EA4FCF2E-5CAB-4CEE-A41E-63C8A7A7A85A}" dt="2020-11-13T11:01:16.894" v="3793" actId="478"/>
          <ac:spMkLst>
            <pc:docMk/>
            <pc:sldMk cId="1146555431" sldId="278"/>
            <ac:spMk id="3" creationId="{802DF821-A4B9-4CDD-A28F-191503CD1A69}"/>
          </ac:spMkLst>
        </pc:spChg>
        <pc:spChg chg="add mod">
          <ac:chgData name="Sarah Louise Hillam (P137987)" userId="a6b99656-d0b0-4407-85e5-babcf61ef7fe" providerId="ADAL" clId="{EA4FCF2E-5CAB-4CEE-A41E-63C8A7A7A85A}" dt="2020-11-13T11:03:28.392" v="3817" actId="313"/>
          <ac:spMkLst>
            <pc:docMk/>
            <pc:sldMk cId="1146555431" sldId="278"/>
            <ac:spMk id="5" creationId="{942AEEE6-A426-4FE9-B797-E16F636D07D4}"/>
          </ac:spMkLst>
        </pc:spChg>
      </pc:sldChg>
      <pc:sldChg chg="addSp delSp modSp new mod">
        <pc:chgData name="Sarah Louise Hillam (P137987)" userId="a6b99656-d0b0-4407-85e5-babcf61ef7fe" providerId="ADAL" clId="{EA4FCF2E-5CAB-4CEE-A41E-63C8A7A7A85A}" dt="2020-11-13T11:03:09.291" v="3811" actId="313"/>
        <pc:sldMkLst>
          <pc:docMk/>
          <pc:sldMk cId="635903953" sldId="279"/>
        </pc:sldMkLst>
        <pc:spChg chg="del">
          <ac:chgData name="Sarah Louise Hillam (P137987)" userId="a6b99656-d0b0-4407-85e5-babcf61ef7fe" providerId="ADAL" clId="{EA4FCF2E-5CAB-4CEE-A41E-63C8A7A7A85A}" dt="2020-11-13T11:02:41.516" v="3807" actId="478"/>
          <ac:spMkLst>
            <pc:docMk/>
            <pc:sldMk cId="635903953" sldId="279"/>
            <ac:spMk id="2" creationId="{01B6F59E-DB8C-4175-81AD-C20E46306A94}"/>
          </ac:spMkLst>
        </pc:spChg>
        <pc:spChg chg="del">
          <ac:chgData name="Sarah Louise Hillam (P137987)" userId="a6b99656-d0b0-4407-85e5-babcf61ef7fe" providerId="ADAL" clId="{EA4FCF2E-5CAB-4CEE-A41E-63C8A7A7A85A}" dt="2020-11-13T11:02:44.854" v="3808" actId="478"/>
          <ac:spMkLst>
            <pc:docMk/>
            <pc:sldMk cId="635903953" sldId="279"/>
            <ac:spMk id="3" creationId="{67B1A0FF-D43A-4381-B97B-41430DEF1137}"/>
          </ac:spMkLst>
        </pc:spChg>
        <pc:spChg chg="add mod">
          <ac:chgData name="Sarah Louise Hillam (P137987)" userId="a6b99656-d0b0-4407-85e5-babcf61ef7fe" providerId="ADAL" clId="{EA4FCF2E-5CAB-4CEE-A41E-63C8A7A7A85A}" dt="2020-11-13T11:03:09.291" v="3811" actId="313"/>
          <ac:spMkLst>
            <pc:docMk/>
            <pc:sldMk cId="635903953" sldId="279"/>
            <ac:spMk id="5" creationId="{F927B717-8131-4D33-A91A-7E67447E6D37}"/>
          </ac:spMkLst>
        </pc:spChg>
      </pc:sldChg>
    </pc:docChg>
  </pc:docChgLst>
  <pc:docChgLst>
    <pc:chgData name="Sarah Hillam (P137987)" userId="a6b99656-d0b0-4407-85e5-babcf61ef7fe" providerId="ADAL" clId="{EA4FCF2E-5CAB-4CEE-A41E-63C8A7A7A85A}"/>
    <pc:docChg chg="undo redo custSel mod addSld delSld modSld sldOrd">
      <pc:chgData name="Sarah Hillam (P137987)" userId="a6b99656-d0b0-4407-85e5-babcf61ef7fe" providerId="ADAL" clId="{EA4FCF2E-5CAB-4CEE-A41E-63C8A7A7A85A}" dt="2020-11-05T20:14:11.376" v="835" actId="20578"/>
      <pc:docMkLst>
        <pc:docMk/>
      </pc:docMkLst>
      <pc:sldChg chg="addSp delSp modSp mod ord">
        <pc:chgData name="Sarah Hillam (P137987)" userId="a6b99656-d0b0-4407-85e5-babcf61ef7fe" providerId="ADAL" clId="{EA4FCF2E-5CAB-4CEE-A41E-63C8A7A7A85A}" dt="2020-11-05T18:40:30.699" v="546"/>
        <pc:sldMkLst>
          <pc:docMk/>
          <pc:sldMk cId="3988367636" sldId="256"/>
        </pc:sldMkLst>
        <pc:spChg chg="add del mod">
          <ac:chgData name="Sarah Hillam (P137987)" userId="a6b99656-d0b0-4407-85e5-babcf61ef7fe" providerId="ADAL" clId="{EA4FCF2E-5CAB-4CEE-A41E-63C8A7A7A85A}" dt="2020-11-05T18:04:13.529" v="381"/>
          <ac:spMkLst>
            <pc:docMk/>
            <pc:sldMk cId="3988367636" sldId="256"/>
            <ac:spMk id="2" creationId="{F6FED549-32FF-49DF-BA40-A5E90DC709C8}"/>
          </ac:spMkLst>
        </pc:spChg>
      </pc:sldChg>
      <pc:sldChg chg="addSp delSp modSp del mod">
        <pc:chgData name="Sarah Hillam (P137987)" userId="a6b99656-d0b0-4407-85e5-babcf61ef7fe" providerId="ADAL" clId="{EA4FCF2E-5CAB-4CEE-A41E-63C8A7A7A85A}" dt="2020-11-05T10:43:58.264" v="305" actId="47"/>
        <pc:sldMkLst>
          <pc:docMk/>
          <pc:sldMk cId="317596971" sldId="257"/>
        </pc:sldMkLst>
        <pc:spChg chg="del mod">
          <ac:chgData name="Sarah Hillam (P137987)" userId="a6b99656-d0b0-4407-85e5-babcf61ef7fe" providerId="ADAL" clId="{EA4FCF2E-5CAB-4CEE-A41E-63C8A7A7A85A}" dt="2020-11-05T10:32:17.947" v="46" actId="478"/>
          <ac:spMkLst>
            <pc:docMk/>
            <pc:sldMk cId="317596971" sldId="257"/>
            <ac:spMk id="2" creationId="{25FC0CC4-D18A-4FCA-9317-86DE7E2FE41F}"/>
          </ac:spMkLst>
        </pc:spChg>
        <pc:spChg chg="add del">
          <ac:chgData name="Sarah Hillam (P137987)" userId="a6b99656-d0b0-4407-85e5-babcf61ef7fe" providerId="ADAL" clId="{EA4FCF2E-5CAB-4CEE-A41E-63C8A7A7A85A}" dt="2020-11-05T10:41:24.975" v="295" actId="21"/>
          <ac:spMkLst>
            <pc:docMk/>
            <pc:sldMk cId="317596971" sldId="257"/>
            <ac:spMk id="9" creationId="{EDB79BDC-990E-45B5-B173-A4B32462A096}"/>
          </ac:spMkLst>
        </pc:spChg>
        <pc:spChg chg="add del mod">
          <ac:chgData name="Sarah Hillam (P137987)" userId="a6b99656-d0b0-4407-85e5-babcf61ef7fe" providerId="ADAL" clId="{EA4FCF2E-5CAB-4CEE-A41E-63C8A7A7A85A}" dt="2020-11-05T10:31:53.314" v="2" actId="478"/>
          <ac:spMkLst>
            <pc:docMk/>
            <pc:sldMk cId="317596971" sldId="257"/>
            <ac:spMk id="13" creationId="{D1139FD9-88B5-4D5D-9CDB-D9CDC16383B5}"/>
          </ac:spMkLst>
        </pc:spChg>
        <pc:spChg chg="add del mod">
          <ac:chgData name="Sarah Hillam (P137987)" userId="a6b99656-d0b0-4407-85e5-babcf61ef7fe" providerId="ADAL" clId="{EA4FCF2E-5CAB-4CEE-A41E-63C8A7A7A85A}" dt="2020-11-05T10:31:58.682" v="4" actId="478"/>
          <ac:spMkLst>
            <pc:docMk/>
            <pc:sldMk cId="317596971" sldId="257"/>
            <ac:spMk id="17" creationId="{DCD77531-D00F-4D18-A799-7F8668DA6DE4}"/>
          </ac:spMkLst>
        </pc:spChg>
        <pc:spChg chg="add del mod">
          <ac:chgData name="Sarah Hillam (P137987)" userId="a6b99656-d0b0-4407-85e5-babcf61ef7fe" providerId="ADAL" clId="{EA4FCF2E-5CAB-4CEE-A41E-63C8A7A7A85A}" dt="2020-11-05T10:33:00.889" v="50" actId="478"/>
          <ac:spMkLst>
            <pc:docMk/>
            <pc:sldMk cId="317596971" sldId="257"/>
            <ac:spMk id="21" creationId="{574CEA95-0400-46EA-A313-B97E1CC36AA8}"/>
          </ac:spMkLst>
        </pc:spChg>
        <pc:spChg chg="add del mod">
          <ac:chgData name="Sarah Hillam (P137987)" userId="a6b99656-d0b0-4407-85e5-babcf61ef7fe" providerId="ADAL" clId="{EA4FCF2E-5CAB-4CEE-A41E-63C8A7A7A85A}" dt="2020-11-05T10:41:24.975" v="295" actId="21"/>
          <ac:spMkLst>
            <pc:docMk/>
            <pc:sldMk cId="317596971" sldId="257"/>
            <ac:spMk id="24" creationId="{0CDB13B8-4E9A-48A6-B927-4DA99EFF859D}"/>
          </ac:spMkLst>
        </pc:spChg>
        <pc:picChg chg="add del mod ord">
          <ac:chgData name="Sarah Hillam (P137987)" userId="a6b99656-d0b0-4407-85e5-babcf61ef7fe" providerId="ADAL" clId="{EA4FCF2E-5CAB-4CEE-A41E-63C8A7A7A85A}" dt="2020-11-05T10:41:24.975" v="295" actId="21"/>
          <ac:picMkLst>
            <pc:docMk/>
            <pc:sldMk cId="317596971" sldId="257"/>
            <ac:picMk id="8" creationId="{C1ECFF32-76B2-48E8-9032-7FBBA2BCE698}"/>
          </ac:picMkLst>
        </pc:picChg>
      </pc:sldChg>
      <pc:sldChg chg="addSp delSp modSp new mod ord setBg setClrOvrMap">
        <pc:chgData name="Sarah Hillam (P137987)" userId="a6b99656-d0b0-4407-85e5-babcf61ef7fe" providerId="ADAL" clId="{EA4FCF2E-5CAB-4CEE-A41E-63C8A7A7A85A}" dt="2020-11-05T10:48:12.840" v="375" actId="20577"/>
        <pc:sldMkLst>
          <pc:docMk/>
          <pc:sldMk cId="3638357726" sldId="258"/>
        </pc:sldMkLst>
        <pc:spChg chg="mod">
          <ac:chgData name="Sarah Hillam (P137987)" userId="a6b99656-d0b0-4407-85e5-babcf61ef7fe" providerId="ADAL" clId="{EA4FCF2E-5CAB-4CEE-A41E-63C8A7A7A85A}" dt="2020-11-05T10:48:12.840" v="375" actId="20577"/>
          <ac:spMkLst>
            <pc:docMk/>
            <pc:sldMk cId="3638357726" sldId="258"/>
            <ac:spMk id="2" creationId="{FA734487-EB42-427E-A33B-55BE80CF07C5}"/>
          </ac:spMkLst>
        </pc:spChg>
        <pc:spChg chg="mod">
          <ac:chgData name="Sarah Hillam (P137987)" userId="a6b99656-d0b0-4407-85e5-babcf61ef7fe" providerId="ADAL" clId="{EA4FCF2E-5CAB-4CEE-A41E-63C8A7A7A85A}" dt="2020-11-05T10:40:44.133" v="292" actId="26606"/>
          <ac:spMkLst>
            <pc:docMk/>
            <pc:sldMk cId="3638357726" sldId="258"/>
            <ac:spMk id="3" creationId="{4EC54C48-FFD0-40BA-87E6-5E7CD31023A7}"/>
          </ac:spMkLst>
        </pc:spChg>
        <pc:spChg chg="add del">
          <ac:chgData name="Sarah Hillam (P137987)" userId="a6b99656-d0b0-4407-85e5-babcf61ef7fe" providerId="ADAL" clId="{EA4FCF2E-5CAB-4CEE-A41E-63C8A7A7A85A}" dt="2020-11-05T10:40:21.914" v="289" actId="26606"/>
          <ac:spMkLst>
            <pc:docMk/>
            <pc:sldMk cId="3638357726" sldId="258"/>
            <ac:spMk id="5" creationId="{FB5B0058-AF13-4859-B429-4EDDE2A26F7F}"/>
          </ac:spMkLst>
        </pc:spChg>
        <pc:spChg chg="add del">
          <ac:chgData name="Sarah Hillam (P137987)" userId="a6b99656-d0b0-4407-85e5-babcf61ef7fe" providerId="ADAL" clId="{EA4FCF2E-5CAB-4CEE-A41E-63C8A7A7A85A}" dt="2020-11-05T10:37:09.716" v="274" actId="26606"/>
          <ac:spMkLst>
            <pc:docMk/>
            <pc:sldMk cId="3638357726" sldId="258"/>
            <ac:spMk id="8" creationId="{7264F718-7FAC-4056-9FA9-A603EC682FE7}"/>
          </ac:spMkLst>
        </pc:spChg>
        <pc:spChg chg="add del">
          <ac:chgData name="Sarah Hillam (P137987)" userId="a6b99656-d0b0-4407-85e5-babcf61ef7fe" providerId="ADAL" clId="{EA4FCF2E-5CAB-4CEE-A41E-63C8A7A7A85A}" dt="2020-11-05T10:40:44.117" v="291" actId="26606"/>
          <ac:spMkLst>
            <pc:docMk/>
            <pc:sldMk cId="3638357726" sldId="258"/>
            <ac:spMk id="9" creationId="{1C799903-48D5-4A31-A1A2-541072D9771E}"/>
          </ac:spMkLst>
        </pc:spChg>
        <pc:spChg chg="add del">
          <ac:chgData name="Sarah Hillam (P137987)" userId="a6b99656-d0b0-4407-85e5-babcf61ef7fe" providerId="ADAL" clId="{EA4FCF2E-5CAB-4CEE-A41E-63C8A7A7A85A}" dt="2020-11-05T10:37:09.716" v="274" actId="26606"/>
          <ac:spMkLst>
            <pc:docMk/>
            <pc:sldMk cId="3638357726" sldId="258"/>
            <ac:spMk id="10" creationId="{F74639F7-E3C7-4165-A83E-6386A86BA1DA}"/>
          </ac:spMkLst>
        </pc:spChg>
        <pc:spChg chg="add del">
          <ac:chgData name="Sarah Hillam (P137987)" userId="a6b99656-d0b0-4407-85e5-babcf61ef7fe" providerId="ADAL" clId="{EA4FCF2E-5CAB-4CEE-A41E-63C8A7A7A85A}" dt="2020-11-05T10:40:44.117" v="291" actId="26606"/>
          <ac:spMkLst>
            <pc:docMk/>
            <pc:sldMk cId="3638357726" sldId="258"/>
            <ac:spMk id="11" creationId="{8EFFF109-FC58-4FD3-BE05-9775A1310F55}"/>
          </ac:spMkLst>
        </pc:spChg>
        <pc:spChg chg="add del">
          <ac:chgData name="Sarah Hillam (P137987)" userId="a6b99656-d0b0-4407-85e5-babcf61ef7fe" providerId="ADAL" clId="{EA4FCF2E-5CAB-4CEE-A41E-63C8A7A7A85A}" dt="2020-11-05T10:37:09.716" v="274" actId="26606"/>
          <ac:spMkLst>
            <pc:docMk/>
            <pc:sldMk cId="3638357726" sldId="258"/>
            <ac:spMk id="12" creationId="{8B3AF0F1-707A-463E-B5EE-33C63A40CFC9}"/>
          </ac:spMkLst>
        </pc:spChg>
        <pc:spChg chg="add del">
          <ac:chgData name="Sarah Hillam (P137987)" userId="a6b99656-d0b0-4407-85e5-babcf61ef7fe" providerId="ADAL" clId="{EA4FCF2E-5CAB-4CEE-A41E-63C8A7A7A85A}" dt="2020-11-05T10:40:44.117" v="291" actId="26606"/>
          <ac:spMkLst>
            <pc:docMk/>
            <pc:sldMk cId="3638357726" sldId="258"/>
            <ac:spMk id="13" creationId="{E1B96AD6-92A9-4273-A62B-96A1C3E0BA95}"/>
          </ac:spMkLst>
        </pc:spChg>
        <pc:spChg chg="add del">
          <ac:chgData name="Sarah Hillam (P137987)" userId="a6b99656-d0b0-4407-85e5-babcf61ef7fe" providerId="ADAL" clId="{EA4FCF2E-5CAB-4CEE-A41E-63C8A7A7A85A}" dt="2020-11-05T10:37:22.604" v="276" actId="26606"/>
          <ac:spMkLst>
            <pc:docMk/>
            <pc:sldMk cId="3638357726" sldId="258"/>
            <ac:spMk id="14" creationId="{FB5B0058-AF13-4859-B429-4EDDE2A26F7F}"/>
          </ac:spMkLst>
        </pc:spChg>
        <pc:spChg chg="add del">
          <ac:chgData name="Sarah Hillam (P137987)" userId="a6b99656-d0b0-4407-85e5-babcf61ef7fe" providerId="ADAL" clId="{EA4FCF2E-5CAB-4CEE-A41E-63C8A7A7A85A}" dt="2020-11-05T10:40:44.117" v="291" actId="26606"/>
          <ac:spMkLst>
            <pc:docMk/>
            <pc:sldMk cId="3638357726" sldId="258"/>
            <ac:spMk id="17" creationId="{463EEC44-1BA3-44ED-81FC-A644B04B2A44}"/>
          </ac:spMkLst>
        </pc:spChg>
        <pc:spChg chg="add del">
          <ac:chgData name="Sarah Hillam (P137987)" userId="a6b99656-d0b0-4407-85e5-babcf61ef7fe" providerId="ADAL" clId="{EA4FCF2E-5CAB-4CEE-A41E-63C8A7A7A85A}" dt="2020-11-05T10:37:27.034" v="278" actId="26606"/>
          <ac:spMkLst>
            <pc:docMk/>
            <pc:sldMk cId="3638357726" sldId="258"/>
            <ac:spMk id="18" creationId="{2A8AA5BC-4F7A-4226-8F99-6D824B226A97}"/>
          </ac:spMkLst>
        </pc:spChg>
        <pc:spChg chg="add del">
          <ac:chgData name="Sarah Hillam (P137987)" userId="a6b99656-d0b0-4407-85e5-babcf61ef7fe" providerId="ADAL" clId="{EA4FCF2E-5CAB-4CEE-A41E-63C8A7A7A85A}" dt="2020-11-05T10:37:27.034" v="278" actId="26606"/>
          <ac:spMkLst>
            <pc:docMk/>
            <pc:sldMk cId="3638357726" sldId="258"/>
            <ac:spMk id="19" creationId="{3E5445C6-DD42-4979-86FF-03730E8C6DB0}"/>
          </ac:spMkLst>
        </pc:spChg>
        <pc:spChg chg="add">
          <ac:chgData name="Sarah Hillam (P137987)" userId="a6b99656-d0b0-4407-85e5-babcf61ef7fe" providerId="ADAL" clId="{EA4FCF2E-5CAB-4CEE-A41E-63C8A7A7A85A}" dt="2020-11-05T10:40:44.133" v="292" actId="26606"/>
          <ac:spMkLst>
            <pc:docMk/>
            <pc:sldMk cId="3638357726" sldId="258"/>
            <ac:spMk id="21" creationId="{2A8AA5BC-4F7A-4226-8F99-6D824B226A97}"/>
          </ac:spMkLst>
        </pc:spChg>
        <pc:spChg chg="add del">
          <ac:chgData name="Sarah Hillam (P137987)" userId="a6b99656-d0b0-4407-85e5-babcf61ef7fe" providerId="ADAL" clId="{EA4FCF2E-5CAB-4CEE-A41E-63C8A7A7A85A}" dt="2020-11-05T10:37:28.205" v="280" actId="26606"/>
          <ac:spMkLst>
            <pc:docMk/>
            <pc:sldMk cId="3638357726" sldId="258"/>
            <ac:spMk id="22" creationId="{FB5B0058-AF13-4859-B429-4EDDE2A26F7F}"/>
          </ac:spMkLst>
        </pc:spChg>
        <pc:spChg chg="add">
          <ac:chgData name="Sarah Hillam (P137987)" userId="a6b99656-d0b0-4407-85e5-babcf61ef7fe" providerId="ADAL" clId="{EA4FCF2E-5CAB-4CEE-A41E-63C8A7A7A85A}" dt="2020-11-05T10:40:44.133" v="292" actId="26606"/>
          <ac:spMkLst>
            <pc:docMk/>
            <pc:sldMk cId="3638357726" sldId="258"/>
            <ac:spMk id="25" creationId="{3E5445C6-DD42-4979-86FF-03730E8C6DB0}"/>
          </ac:spMkLst>
        </pc:spChg>
        <pc:spChg chg="add del">
          <ac:chgData name="Sarah Hillam (P137987)" userId="a6b99656-d0b0-4407-85e5-babcf61ef7fe" providerId="ADAL" clId="{EA4FCF2E-5CAB-4CEE-A41E-63C8A7A7A85A}" dt="2020-11-05T10:37:29.674" v="282" actId="26606"/>
          <ac:spMkLst>
            <pc:docMk/>
            <pc:sldMk cId="3638357726" sldId="258"/>
            <ac:spMk id="26" creationId="{3B854194-185D-494D-905C-7C7CB2E30F6E}"/>
          </ac:spMkLst>
        </pc:spChg>
        <pc:spChg chg="add del">
          <ac:chgData name="Sarah Hillam (P137987)" userId="a6b99656-d0b0-4407-85e5-babcf61ef7fe" providerId="ADAL" clId="{EA4FCF2E-5CAB-4CEE-A41E-63C8A7A7A85A}" dt="2020-11-05T10:37:29.674" v="282" actId="26606"/>
          <ac:spMkLst>
            <pc:docMk/>
            <pc:sldMk cId="3638357726" sldId="258"/>
            <ac:spMk id="27" creationId="{B4F5FA0D-0104-4987-8241-EFF7C85B88DE}"/>
          </ac:spMkLst>
        </pc:spChg>
        <pc:spChg chg="add del">
          <ac:chgData name="Sarah Hillam (P137987)" userId="a6b99656-d0b0-4407-85e5-babcf61ef7fe" providerId="ADAL" clId="{EA4FCF2E-5CAB-4CEE-A41E-63C8A7A7A85A}" dt="2020-11-05T10:37:31.397" v="284" actId="26606"/>
          <ac:spMkLst>
            <pc:docMk/>
            <pc:sldMk cId="3638357726" sldId="258"/>
            <ac:spMk id="30" creationId="{488333BA-AE6E-427A-9B16-A39C8073F4EB}"/>
          </ac:spMkLst>
        </pc:spChg>
        <pc:spChg chg="add del">
          <ac:chgData name="Sarah Hillam (P137987)" userId="a6b99656-d0b0-4407-85e5-babcf61ef7fe" providerId="ADAL" clId="{EA4FCF2E-5CAB-4CEE-A41E-63C8A7A7A85A}" dt="2020-11-05T10:37:31.397" v="284" actId="26606"/>
          <ac:spMkLst>
            <pc:docMk/>
            <pc:sldMk cId="3638357726" sldId="258"/>
            <ac:spMk id="31" creationId="{F98ED85F-DCEE-4B50-802E-71A6E3E12B04}"/>
          </ac:spMkLst>
        </pc:spChg>
        <pc:spChg chg="add del">
          <ac:chgData name="Sarah Hillam (P137987)" userId="a6b99656-d0b0-4407-85e5-babcf61ef7fe" providerId="ADAL" clId="{EA4FCF2E-5CAB-4CEE-A41E-63C8A7A7A85A}" dt="2020-11-05T10:37:48.885" v="286" actId="26606"/>
          <ac:spMkLst>
            <pc:docMk/>
            <pc:sldMk cId="3638357726" sldId="258"/>
            <ac:spMk id="33" creationId="{7264F718-7FAC-4056-9FA9-A603EC682FE7}"/>
          </ac:spMkLst>
        </pc:spChg>
        <pc:spChg chg="add del">
          <ac:chgData name="Sarah Hillam (P137987)" userId="a6b99656-d0b0-4407-85e5-babcf61ef7fe" providerId="ADAL" clId="{EA4FCF2E-5CAB-4CEE-A41E-63C8A7A7A85A}" dt="2020-11-05T10:37:48.885" v="286" actId="26606"/>
          <ac:spMkLst>
            <pc:docMk/>
            <pc:sldMk cId="3638357726" sldId="258"/>
            <ac:spMk id="34" creationId="{F74639F7-E3C7-4165-A83E-6386A86BA1DA}"/>
          </ac:spMkLst>
        </pc:spChg>
        <pc:spChg chg="add del">
          <ac:chgData name="Sarah Hillam (P137987)" userId="a6b99656-d0b0-4407-85e5-babcf61ef7fe" providerId="ADAL" clId="{EA4FCF2E-5CAB-4CEE-A41E-63C8A7A7A85A}" dt="2020-11-05T10:37:48.885" v="286" actId="26606"/>
          <ac:spMkLst>
            <pc:docMk/>
            <pc:sldMk cId="3638357726" sldId="258"/>
            <ac:spMk id="35" creationId="{8B3AF0F1-707A-463E-B5EE-33C63A40CFC9}"/>
          </ac:spMkLst>
        </pc:spChg>
        <pc:picChg chg="add del">
          <ac:chgData name="Sarah Hillam (P137987)" userId="a6b99656-d0b0-4407-85e5-babcf61ef7fe" providerId="ADAL" clId="{EA4FCF2E-5CAB-4CEE-A41E-63C8A7A7A85A}" dt="2020-11-05T10:37:29.674" v="282" actId="26606"/>
          <ac:picMkLst>
            <pc:docMk/>
            <pc:sldMk cId="3638357726" sldId="258"/>
            <ac:picMk id="28" creationId="{2897127E-6CEF-446C-BE87-93B7C46E49D1}"/>
          </ac:picMkLst>
        </pc:picChg>
        <pc:cxnChg chg="add del">
          <ac:chgData name="Sarah Hillam (P137987)" userId="a6b99656-d0b0-4407-85e5-babcf61ef7fe" providerId="ADAL" clId="{EA4FCF2E-5CAB-4CEE-A41E-63C8A7A7A85A}" dt="2020-11-05T10:40:21.914" v="289" actId="26606"/>
          <ac:cxnSpMkLst>
            <pc:docMk/>
            <pc:sldMk cId="3638357726" sldId="258"/>
            <ac:cxnSpMk id="6" creationId="{C4C8A451-B6C1-4CB1-95FC-2DBDEC61FF17}"/>
          </ac:cxnSpMkLst>
        </pc:cxnChg>
        <pc:cxnChg chg="add del">
          <ac:chgData name="Sarah Hillam (P137987)" userId="a6b99656-d0b0-4407-85e5-babcf61ef7fe" providerId="ADAL" clId="{EA4FCF2E-5CAB-4CEE-A41E-63C8A7A7A85A}" dt="2020-11-05T10:40:21.914" v="289" actId="26606"/>
          <ac:cxnSpMkLst>
            <pc:docMk/>
            <pc:sldMk cId="3638357726" sldId="258"/>
            <ac:cxnSpMk id="7" creationId="{E8439DD6-1CCF-48C6-AF10-B7018793022A}"/>
          </ac:cxnSpMkLst>
        </pc:cxnChg>
        <pc:cxnChg chg="add del">
          <ac:chgData name="Sarah Hillam (P137987)" userId="a6b99656-d0b0-4407-85e5-babcf61ef7fe" providerId="ADAL" clId="{EA4FCF2E-5CAB-4CEE-A41E-63C8A7A7A85A}" dt="2020-11-05T10:37:22.604" v="276" actId="26606"/>
          <ac:cxnSpMkLst>
            <pc:docMk/>
            <pc:sldMk cId="3638357726" sldId="258"/>
            <ac:cxnSpMk id="15" creationId="{EC4521DE-248E-440D-AAD6-FD9E7D34B3BF}"/>
          </ac:cxnSpMkLst>
        </pc:cxnChg>
        <pc:cxnChg chg="add del">
          <ac:chgData name="Sarah Hillam (P137987)" userId="a6b99656-d0b0-4407-85e5-babcf61ef7fe" providerId="ADAL" clId="{EA4FCF2E-5CAB-4CEE-A41E-63C8A7A7A85A}" dt="2020-11-05T10:37:22.604" v="276" actId="26606"/>
          <ac:cxnSpMkLst>
            <pc:docMk/>
            <pc:sldMk cId="3638357726" sldId="258"/>
            <ac:cxnSpMk id="16" creationId="{442C13FA-4C0F-42D0-9626-5BA6040D8C31}"/>
          </ac:cxnSpMkLst>
        </pc:cxnChg>
        <pc:cxnChg chg="add del">
          <ac:chgData name="Sarah Hillam (P137987)" userId="a6b99656-d0b0-4407-85e5-babcf61ef7fe" providerId="ADAL" clId="{EA4FCF2E-5CAB-4CEE-A41E-63C8A7A7A85A}" dt="2020-11-05T10:37:27.034" v="278" actId="26606"/>
          <ac:cxnSpMkLst>
            <pc:docMk/>
            <pc:sldMk cId="3638357726" sldId="258"/>
            <ac:cxnSpMk id="20" creationId="{45000665-DFC7-417E-8FD7-516A0F15C975}"/>
          </ac:cxnSpMkLst>
        </pc:cxnChg>
        <pc:cxnChg chg="add del">
          <ac:chgData name="Sarah Hillam (P137987)" userId="a6b99656-d0b0-4407-85e5-babcf61ef7fe" providerId="ADAL" clId="{EA4FCF2E-5CAB-4CEE-A41E-63C8A7A7A85A}" dt="2020-11-05T10:37:28.205" v="280" actId="26606"/>
          <ac:cxnSpMkLst>
            <pc:docMk/>
            <pc:sldMk cId="3638357726" sldId="258"/>
            <ac:cxnSpMk id="23" creationId="{EC4521DE-248E-440D-AAD6-FD9E7D34B3BF}"/>
          </ac:cxnSpMkLst>
        </pc:cxnChg>
        <pc:cxnChg chg="add del">
          <ac:chgData name="Sarah Hillam (P137987)" userId="a6b99656-d0b0-4407-85e5-babcf61ef7fe" providerId="ADAL" clId="{EA4FCF2E-5CAB-4CEE-A41E-63C8A7A7A85A}" dt="2020-11-05T10:37:28.205" v="280" actId="26606"/>
          <ac:cxnSpMkLst>
            <pc:docMk/>
            <pc:sldMk cId="3638357726" sldId="258"/>
            <ac:cxnSpMk id="24" creationId="{442C13FA-4C0F-42D0-9626-5BA6040D8C31}"/>
          </ac:cxnSpMkLst>
        </pc:cxnChg>
        <pc:cxnChg chg="add">
          <ac:chgData name="Sarah Hillam (P137987)" userId="a6b99656-d0b0-4407-85e5-babcf61ef7fe" providerId="ADAL" clId="{EA4FCF2E-5CAB-4CEE-A41E-63C8A7A7A85A}" dt="2020-11-05T10:40:44.133" v="292" actId="26606"/>
          <ac:cxnSpMkLst>
            <pc:docMk/>
            <pc:sldMk cId="3638357726" sldId="258"/>
            <ac:cxnSpMk id="29" creationId="{45000665-DFC7-417E-8FD7-516A0F15C975}"/>
          </ac:cxnSpMkLst>
        </pc:cxnChg>
      </pc:sldChg>
      <pc:sldChg chg="addSp delSp modSp new mod ord setBg setClrOvrMap">
        <pc:chgData name="Sarah Hillam (P137987)" userId="a6b99656-d0b0-4407-85e5-babcf61ef7fe" providerId="ADAL" clId="{EA4FCF2E-5CAB-4CEE-A41E-63C8A7A7A85A}" dt="2020-11-05T20:14:10.243" v="834" actId="20578"/>
        <pc:sldMkLst>
          <pc:docMk/>
          <pc:sldMk cId="2721527190" sldId="259"/>
        </pc:sldMkLst>
        <pc:spChg chg="add del">
          <ac:chgData name="Sarah Hillam (P137987)" userId="a6b99656-d0b0-4407-85e5-babcf61ef7fe" providerId="ADAL" clId="{EA4FCF2E-5CAB-4CEE-A41E-63C8A7A7A85A}" dt="2020-11-05T10:43:47.855" v="304" actId="26606"/>
          <ac:spMkLst>
            <pc:docMk/>
            <pc:sldMk cId="2721527190" sldId="259"/>
            <ac:spMk id="2" creationId="{2B45CE63-B6F3-4619-8A05-F468E3FD27E7}"/>
          </ac:spMkLst>
        </pc:spChg>
        <pc:spChg chg="del">
          <ac:chgData name="Sarah Hillam (P137987)" userId="a6b99656-d0b0-4407-85e5-babcf61ef7fe" providerId="ADAL" clId="{EA4FCF2E-5CAB-4CEE-A41E-63C8A7A7A85A}" dt="2020-11-05T10:43:35.552" v="297" actId="931"/>
          <ac:spMkLst>
            <pc:docMk/>
            <pc:sldMk cId="2721527190" sldId="259"/>
            <ac:spMk id="3" creationId="{4A09BBE4-10CC-48C4-BCC1-A5D81C3413A0}"/>
          </ac:spMkLst>
        </pc:spChg>
        <pc:spChg chg="add mod">
          <ac:chgData name="Sarah Hillam (P137987)" userId="a6b99656-d0b0-4407-85e5-babcf61ef7fe" providerId="ADAL" clId="{EA4FCF2E-5CAB-4CEE-A41E-63C8A7A7A85A}" dt="2020-11-05T10:43:47.855" v="304" actId="26606"/>
          <ac:spMkLst>
            <pc:docMk/>
            <pc:sldMk cId="2721527190" sldId="259"/>
            <ac:spMk id="6" creationId="{5FFF197A-FF09-4D04-B06B-D82BDDAA7828}"/>
          </ac:spMkLst>
        </pc:spChg>
        <pc:spChg chg="add">
          <ac:chgData name="Sarah Hillam (P137987)" userId="a6b99656-d0b0-4407-85e5-babcf61ef7fe" providerId="ADAL" clId="{EA4FCF2E-5CAB-4CEE-A41E-63C8A7A7A85A}" dt="2020-11-05T10:43:47.855" v="304" actId="26606"/>
          <ac:spMkLst>
            <pc:docMk/>
            <pc:sldMk cId="2721527190" sldId="259"/>
            <ac:spMk id="8" creationId="{42A4FC2C-047E-45A5-965D-8E1E3BF09BC6}"/>
          </ac:spMkLst>
        </pc:spChg>
        <pc:spChg chg="add del">
          <ac:chgData name="Sarah Hillam (P137987)" userId="a6b99656-d0b0-4407-85e5-babcf61ef7fe" providerId="ADAL" clId="{EA4FCF2E-5CAB-4CEE-A41E-63C8A7A7A85A}" dt="2020-11-05T10:43:45.446" v="301" actId="26606"/>
          <ac:spMkLst>
            <pc:docMk/>
            <pc:sldMk cId="2721527190" sldId="259"/>
            <ac:spMk id="11" creationId="{42A4FC2C-047E-45A5-965D-8E1E3BF09BC6}"/>
          </ac:spMkLst>
        </pc:spChg>
        <pc:picChg chg="add mod">
          <ac:chgData name="Sarah Hillam (P137987)" userId="a6b99656-d0b0-4407-85e5-babcf61ef7fe" providerId="ADAL" clId="{EA4FCF2E-5CAB-4CEE-A41E-63C8A7A7A85A}" dt="2020-11-05T10:43:47.855" v="304" actId="26606"/>
          <ac:picMkLst>
            <pc:docMk/>
            <pc:sldMk cId="2721527190" sldId="259"/>
            <ac:picMk id="5" creationId="{3239AE00-C6A3-44BB-9AA3-9EB99033CAAF}"/>
          </ac:picMkLst>
        </pc:picChg>
      </pc:sldChg>
      <pc:sldChg chg="addSp delSp modSp new mod ord setBg">
        <pc:chgData name="Sarah Hillam (P137987)" userId="a6b99656-d0b0-4407-85e5-babcf61ef7fe" providerId="ADAL" clId="{EA4FCF2E-5CAB-4CEE-A41E-63C8A7A7A85A}" dt="2020-11-05T19:34:45.055" v="726" actId="1076"/>
        <pc:sldMkLst>
          <pc:docMk/>
          <pc:sldMk cId="4070869280" sldId="260"/>
        </pc:sldMkLst>
        <pc:spChg chg="del">
          <ac:chgData name="Sarah Hillam (P137987)" userId="a6b99656-d0b0-4407-85e5-babcf61ef7fe" providerId="ADAL" clId="{EA4FCF2E-5CAB-4CEE-A41E-63C8A7A7A85A}" dt="2020-11-05T18:07:16.959" v="388" actId="478"/>
          <ac:spMkLst>
            <pc:docMk/>
            <pc:sldMk cId="4070869280" sldId="260"/>
            <ac:spMk id="2" creationId="{F2C51F1E-8CB9-4A94-B21F-11AC15D06B27}"/>
          </ac:spMkLst>
        </pc:spChg>
        <pc:spChg chg="mod ord">
          <ac:chgData name="Sarah Hillam (P137987)" userId="a6b99656-d0b0-4407-85e5-babcf61ef7fe" providerId="ADAL" clId="{EA4FCF2E-5CAB-4CEE-A41E-63C8A7A7A85A}" dt="2020-11-05T19:34:45.055" v="726" actId="1076"/>
          <ac:spMkLst>
            <pc:docMk/>
            <pc:sldMk cId="4070869280" sldId="260"/>
            <ac:spMk id="3" creationId="{799876E1-4DCD-441F-A3F4-ED4B986E7387}"/>
          </ac:spMkLst>
        </pc:spChg>
        <pc:spChg chg="add del mod">
          <ac:chgData name="Sarah Hillam (P137987)" userId="a6b99656-d0b0-4407-85e5-babcf61ef7fe" providerId="ADAL" clId="{EA4FCF2E-5CAB-4CEE-A41E-63C8A7A7A85A}" dt="2020-11-05T18:14:15.221" v="423" actId="478"/>
          <ac:spMkLst>
            <pc:docMk/>
            <pc:sldMk cId="4070869280" sldId="260"/>
            <ac:spMk id="6" creationId="{6EF6AB3A-FEA1-4171-89A8-0797C6383B64}"/>
          </ac:spMkLst>
        </pc:spChg>
        <pc:picChg chg="add mod">
          <ac:chgData name="Sarah Hillam (P137987)" userId="a6b99656-d0b0-4407-85e5-babcf61ef7fe" providerId="ADAL" clId="{EA4FCF2E-5CAB-4CEE-A41E-63C8A7A7A85A}" dt="2020-11-05T18:37:36.988" v="532" actId="1076"/>
          <ac:picMkLst>
            <pc:docMk/>
            <pc:sldMk cId="4070869280" sldId="260"/>
            <ac:picMk id="5" creationId="{AE82185E-6635-4331-9102-E35D1A280783}"/>
          </ac:picMkLst>
        </pc:picChg>
      </pc:sldChg>
      <pc:sldChg chg="addSp delSp modSp new mod ord setBg">
        <pc:chgData name="Sarah Hillam (P137987)" userId="a6b99656-d0b0-4407-85e5-babcf61ef7fe" providerId="ADAL" clId="{EA4FCF2E-5CAB-4CEE-A41E-63C8A7A7A85A}" dt="2020-11-05T19:34:37.724" v="725" actId="14100"/>
        <pc:sldMkLst>
          <pc:docMk/>
          <pc:sldMk cId="2746446889" sldId="261"/>
        </pc:sldMkLst>
        <pc:spChg chg="mod">
          <ac:chgData name="Sarah Hillam (P137987)" userId="a6b99656-d0b0-4407-85e5-babcf61ef7fe" providerId="ADAL" clId="{EA4FCF2E-5CAB-4CEE-A41E-63C8A7A7A85A}" dt="2020-11-05T19:34:37.724" v="725" actId="14100"/>
          <ac:spMkLst>
            <pc:docMk/>
            <pc:sldMk cId="2746446889" sldId="261"/>
            <ac:spMk id="2" creationId="{013A530E-F742-4264-A9A2-3824EE09BEE3}"/>
          </ac:spMkLst>
        </pc:spChg>
        <pc:spChg chg="mod ord">
          <ac:chgData name="Sarah Hillam (P137987)" userId="a6b99656-d0b0-4407-85e5-babcf61ef7fe" providerId="ADAL" clId="{EA4FCF2E-5CAB-4CEE-A41E-63C8A7A7A85A}" dt="2020-11-05T18:45:51.911" v="562" actId="1076"/>
          <ac:spMkLst>
            <pc:docMk/>
            <pc:sldMk cId="2746446889" sldId="261"/>
            <ac:spMk id="3" creationId="{C13B6DFD-E64C-4F70-B9DC-9FBE875CD972}"/>
          </ac:spMkLst>
        </pc:spChg>
        <pc:spChg chg="add del mod">
          <ac:chgData name="Sarah Hillam (P137987)" userId="a6b99656-d0b0-4407-85e5-babcf61ef7fe" providerId="ADAL" clId="{EA4FCF2E-5CAB-4CEE-A41E-63C8A7A7A85A}" dt="2020-11-05T19:10:03.442" v="628" actId="478"/>
          <ac:spMkLst>
            <pc:docMk/>
            <pc:sldMk cId="2746446889" sldId="261"/>
            <ac:spMk id="6" creationId="{51304A5A-D900-40D6-BD90-F3125572B92C}"/>
          </ac:spMkLst>
        </pc:spChg>
        <pc:picChg chg="add del mod">
          <ac:chgData name="Sarah Hillam (P137987)" userId="a6b99656-d0b0-4407-85e5-babcf61ef7fe" providerId="ADAL" clId="{EA4FCF2E-5CAB-4CEE-A41E-63C8A7A7A85A}" dt="2020-11-05T18:37:43.800" v="538" actId="26606"/>
          <ac:picMkLst>
            <pc:docMk/>
            <pc:sldMk cId="2746446889" sldId="261"/>
            <ac:picMk id="5" creationId="{E12AF902-6D3F-4D9E-BC33-0F467A79AE74}"/>
          </ac:picMkLst>
        </pc:picChg>
        <pc:picChg chg="add mod">
          <ac:chgData name="Sarah Hillam (P137987)" userId="a6b99656-d0b0-4407-85e5-babcf61ef7fe" providerId="ADAL" clId="{EA4FCF2E-5CAB-4CEE-A41E-63C8A7A7A85A}" dt="2020-11-05T18:45:21.020" v="560" actId="571"/>
          <ac:picMkLst>
            <pc:docMk/>
            <pc:sldMk cId="2746446889" sldId="261"/>
            <ac:picMk id="7" creationId="{AF95118C-7BAB-4392-A75C-3D2671468E0E}"/>
          </ac:picMkLst>
        </pc:picChg>
      </pc:sldChg>
      <pc:sldChg chg="addSp delSp modSp new mod">
        <pc:chgData name="Sarah Hillam (P137987)" userId="a6b99656-d0b0-4407-85e5-babcf61ef7fe" providerId="ADAL" clId="{EA4FCF2E-5CAB-4CEE-A41E-63C8A7A7A85A}" dt="2020-11-05T18:26:56.633" v="495" actId="478"/>
        <pc:sldMkLst>
          <pc:docMk/>
          <pc:sldMk cId="374023298" sldId="262"/>
        </pc:sldMkLst>
        <pc:spChg chg="del">
          <ac:chgData name="Sarah Hillam (P137987)" userId="a6b99656-d0b0-4407-85e5-babcf61ef7fe" providerId="ADAL" clId="{EA4FCF2E-5CAB-4CEE-A41E-63C8A7A7A85A}" dt="2020-11-05T18:20:22.152" v="445" actId="478"/>
          <ac:spMkLst>
            <pc:docMk/>
            <pc:sldMk cId="374023298" sldId="262"/>
            <ac:spMk id="2" creationId="{0E429DE4-A4AF-4333-B7A2-138132AB2655}"/>
          </ac:spMkLst>
        </pc:spChg>
        <pc:spChg chg="mod">
          <ac:chgData name="Sarah Hillam (P137987)" userId="a6b99656-d0b0-4407-85e5-babcf61ef7fe" providerId="ADAL" clId="{EA4FCF2E-5CAB-4CEE-A41E-63C8A7A7A85A}" dt="2020-11-05T18:22:15.315" v="474" actId="20577"/>
          <ac:spMkLst>
            <pc:docMk/>
            <pc:sldMk cId="374023298" sldId="262"/>
            <ac:spMk id="3" creationId="{0BD941DF-359B-42FB-BB07-538E7DC418CA}"/>
          </ac:spMkLst>
        </pc:spChg>
        <pc:spChg chg="add del mod">
          <ac:chgData name="Sarah Hillam (P137987)" userId="a6b99656-d0b0-4407-85e5-babcf61ef7fe" providerId="ADAL" clId="{EA4FCF2E-5CAB-4CEE-A41E-63C8A7A7A85A}" dt="2020-11-05T18:24:00.845" v="489" actId="478"/>
          <ac:spMkLst>
            <pc:docMk/>
            <pc:sldMk cId="374023298" sldId="262"/>
            <ac:spMk id="6" creationId="{0F4E213B-D6CB-43DA-90C0-4B7FBA100604}"/>
          </ac:spMkLst>
        </pc:spChg>
        <pc:picChg chg="add del mod">
          <ac:chgData name="Sarah Hillam (P137987)" userId="a6b99656-d0b0-4407-85e5-babcf61ef7fe" providerId="ADAL" clId="{EA4FCF2E-5CAB-4CEE-A41E-63C8A7A7A85A}" dt="2020-11-05T18:26:56.633" v="495" actId="478"/>
          <ac:picMkLst>
            <pc:docMk/>
            <pc:sldMk cId="374023298" sldId="262"/>
            <ac:picMk id="5" creationId="{2FAABF3F-0B81-4613-9408-5A3964DE3DAE}"/>
          </ac:picMkLst>
        </pc:picChg>
      </pc:sldChg>
      <pc:sldChg chg="addSp delSp modSp new mod ord setBg">
        <pc:chgData name="Sarah Hillam (P137987)" userId="a6b99656-d0b0-4407-85e5-babcf61ef7fe" providerId="ADAL" clId="{EA4FCF2E-5CAB-4CEE-A41E-63C8A7A7A85A}" dt="2020-11-05T20:14:08.885" v="833" actId="20578"/>
        <pc:sldMkLst>
          <pc:docMk/>
          <pc:sldMk cId="3328417891" sldId="263"/>
        </pc:sldMkLst>
        <pc:spChg chg="add del mod">
          <ac:chgData name="Sarah Hillam (P137987)" userId="a6b99656-d0b0-4407-85e5-babcf61ef7fe" providerId="ADAL" clId="{EA4FCF2E-5CAB-4CEE-A41E-63C8A7A7A85A}" dt="2020-11-05T18:41:33.015" v="552" actId="26606"/>
          <ac:spMkLst>
            <pc:docMk/>
            <pc:sldMk cId="3328417891" sldId="263"/>
            <ac:spMk id="2" creationId="{E735464F-94F1-4C11-980A-812E99935569}"/>
          </ac:spMkLst>
        </pc:spChg>
        <pc:spChg chg="add del">
          <ac:chgData name="Sarah Hillam (P137987)" userId="a6b99656-d0b0-4407-85e5-babcf61ef7fe" providerId="ADAL" clId="{EA4FCF2E-5CAB-4CEE-A41E-63C8A7A7A85A}" dt="2020-11-05T18:41:27.854" v="549" actId="931"/>
          <ac:spMkLst>
            <pc:docMk/>
            <pc:sldMk cId="3328417891" sldId="263"/>
            <ac:spMk id="3" creationId="{06A8DB1D-A533-40EF-8B3C-E4A7D9520106}"/>
          </ac:spMkLst>
        </pc:spChg>
        <pc:spChg chg="add del mod">
          <ac:chgData name="Sarah Hillam (P137987)" userId="a6b99656-d0b0-4407-85e5-babcf61ef7fe" providerId="ADAL" clId="{EA4FCF2E-5CAB-4CEE-A41E-63C8A7A7A85A}" dt="2020-11-05T18:28:32.319" v="513" actId="478"/>
          <ac:spMkLst>
            <pc:docMk/>
            <pc:sldMk cId="3328417891" sldId="263"/>
            <ac:spMk id="7" creationId="{991CAE99-EA3A-4D5A-9811-35A37654A5D9}"/>
          </ac:spMkLst>
        </pc:spChg>
        <pc:spChg chg="add del">
          <ac:chgData name="Sarah Hillam (P137987)" userId="a6b99656-d0b0-4407-85e5-babcf61ef7fe" providerId="ADAL" clId="{EA4FCF2E-5CAB-4CEE-A41E-63C8A7A7A85A}" dt="2020-11-05T18:27:12.033" v="498" actId="26606"/>
          <ac:spMkLst>
            <pc:docMk/>
            <pc:sldMk cId="3328417891" sldId="263"/>
            <ac:spMk id="10" creationId="{5922BD39-6B5B-493A-BE62-58ECD0F7A75A}"/>
          </ac:spMkLst>
        </pc:spChg>
        <pc:spChg chg="add del mod">
          <ac:chgData name="Sarah Hillam (P137987)" userId="a6b99656-d0b0-4407-85e5-babcf61ef7fe" providerId="ADAL" clId="{EA4FCF2E-5CAB-4CEE-A41E-63C8A7A7A85A}" dt="2020-11-05T18:41:55.754" v="559" actId="26606"/>
          <ac:spMkLst>
            <pc:docMk/>
            <pc:sldMk cId="3328417891" sldId="263"/>
            <ac:spMk id="11" creationId="{C5898D4E-39BC-4C48-AF13-DE367409150D}"/>
          </ac:spMkLst>
        </pc:spChg>
        <pc:spChg chg="add del">
          <ac:chgData name="Sarah Hillam (P137987)" userId="a6b99656-d0b0-4407-85e5-babcf61ef7fe" providerId="ADAL" clId="{EA4FCF2E-5CAB-4CEE-A41E-63C8A7A7A85A}" dt="2020-11-05T18:41:55.754" v="559" actId="26606"/>
          <ac:spMkLst>
            <pc:docMk/>
            <pc:sldMk cId="3328417891" sldId="263"/>
            <ac:spMk id="13" creationId="{01D0AF59-99C3-4251-AB9A-C966C6AD4400}"/>
          </ac:spMkLst>
        </pc:spChg>
        <pc:spChg chg="add del">
          <ac:chgData name="Sarah Hillam (P137987)" userId="a6b99656-d0b0-4407-85e5-babcf61ef7fe" providerId="ADAL" clId="{EA4FCF2E-5CAB-4CEE-A41E-63C8A7A7A85A}" dt="2020-11-05T18:27:12.033" v="498" actId="26606"/>
          <ac:spMkLst>
            <pc:docMk/>
            <pc:sldMk cId="3328417891" sldId="263"/>
            <ac:spMk id="14" creationId="{53FD85F6-ECDC-4124-9916-6444E142C663}"/>
          </ac:spMkLst>
        </pc:spChg>
        <pc:spChg chg="add del">
          <ac:chgData name="Sarah Hillam (P137987)" userId="a6b99656-d0b0-4407-85e5-babcf61ef7fe" providerId="ADAL" clId="{EA4FCF2E-5CAB-4CEE-A41E-63C8A7A7A85A}" dt="2020-11-05T18:41:55.754" v="559" actId="26606"/>
          <ac:spMkLst>
            <pc:docMk/>
            <pc:sldMk cId="3328417891" sldId="263"/>
            <ac:spMk id="15" creationId="{1855405F-37A2-4869-9154-F8BE3BECE6C3}"/>
          </ac:spMkLst>
        </pc:spChg>
        <pc:spChg chg="add del">
          <ac:chgData name="Sarah Hillam (P137987)" userId="a6b99656-d0b0-4407-85e5-babcf61ef7fe" providerId="ADAL" clId="{EA4FCF2E-5CAB-4CEE-A41E-63C8A7A7A85A}" dt="2020-11-05T18:27:12.033" v="498" actId="26606"/>
          <ac:spMkLst>
            <pc:docMk/>
            <pc:sldMk cId="3328417891" sldId="263"/>
            <ac:spMk id="16" creationId="{FB5D26B4-74AD-4118-8F13-7051DA3BFA87}"/>
          </ac:spMkLst>
        </pc:spChg>
        <pc:spChg chg="add del">
          <ac:chgData name="Sarah Hillam (P137987)" userId="a6b99656-d0b0-4407-85e5-babcf61ef7fe" providerId="ADAL" clId="{EA4FCF2E-5CAB-4CEE-A41E-63C8A7A7A85A}" dt="2020-11-05T18:41:52.783" v="556" actId="26606"/>
          <ac:spMkLst>
            <pc:docMk/>
            <pc:sldMk cId="3328417891" sldId="263"/>
            <ac:spMk id="17" creationId="{42A4FC2C-047E-45A5-965D-8E1E3BF09BC6}"/>
          </ac:spMkLst>
        </pc:spChg>
        <pc:spChg chg="add del">
          <ac:chgData name="Sarah Hillam (P137987)" userId="a6b99656-d0b0-4407-85e5-babcf61ef7fe" providerId="ADAL" clId="{EA4FCF2E-5CAB-4CEE-A41E-63C8A7A7A85A}" dt="2020-11-05T18:28:46.598" v="524" actId="26606"/>
          <ac:spMkLst>
            <pc:docMk/>
            <pc:sldMk cId="3328417891" sldId="263"/>
            <ac:spMk id="18" creationId="{74426AB7-D619-4515-962A-BC83909EC015}"/>
          </ac:spMkLst>
        </pc:spChg>
        <pc:spChg chg="add del">
          <ac:chgData name="Sarah Hillam (P137987)" userId="a6b99656-d0b0-4407-85e5-babcf61ef7fe" providerId="ADAL" clId="{EA4FCF2E-5CAB-4CEE-A41E-63C8A7A7A85A}" dt="2020-11-05T18:28:46.598" v="524" actId="26606"/>
          <ac:spMkLst>
            <pc:docMk/>
            <pc:sldMk cId="3328417891" sldId="263"/>
            <ac:spMk id="19" creationId="{DE47DF98-723F-4AAC-ABCF-CACBC438F78F}"/>
          </ac:spMkLst>
        </pc:spChg>
        <pc:spChg chg="add del mod">
          <ac:chgData name="Sarah Hillam (P137987)" userId="a6b99656-d0b0-4407-85e5-babcf61ef7fe" providerId="ADAL" clId="{EA4FCF2E-5CAB-4CEE-A41E-63C8A7A7A85A}" dt="2020-11-05T18:41:41.464" v="554" actId="478"/>
          <ac:spMkLst>
            <pc:docMk/>
            <pc:sldMk cId="3328417891" sldId="263"/>
            <ac:spMk id="21" creationId="{FE88B6EC-9E44-40CB-A7DB-A3402252BD78}"/>
          </ac:spMkLst>
        </pc:spChg>
        <pc:spChg chg="add del">
          <ac:chgData name="Sarah Hillam (P137987)" userId="a6b99656-d0b0-4407-85e5-babcf61ef7fe" providerId="ADAL" clId="{EA4FCF2E-5CAB-4CEE-A41E-63C8A7A7A85A}" dt="2020-11-05T18:41:55.737" v="558" actId="26606"/>
          <ac:spMkLst>
            <pc:docMk/>
            <pc:sldMk cId="3328417891" sldId="263"/>
            <ac:spMk id="22" creationId="{DE47DF98-723F-4AAC-ABCF-CACBC438F78F}"/>
          </ac:spMkLst>
        </pc:spChg>
        <pc:spChg chg="add del">
          <ac:chgData name="Sarah Hillam (P137987)" userId="a6b99656-d0b0-4407-85e5-babcf61ef7fe" providerId="ADAL" clId="{EA4FCF2E-5CAB-4CEE-A41E-63C8A7A7A85A}" dt="2020-11-05T18:41:55.737" v="558" actId="26606"/>
          <ac:spMkLst>
            <pc:docMk/>
            <pc:sldMk cId="3328417891" sldId="263"/>
            <ac:spMk id="23" creationId="{74426AB7-D619-4515-962A-BC83909EC015}"/>
          </ac:spMkLst>
        </pc:spChg>
        <pc:spChg chg="add del">
          <ac:chgData name="Sarah Hillam (P137987)" userId="a6b99656-d0b0-4407-85e5-babcf61ef7fe" providerId="ADAL" clId="{EA4FCF2E-5CAB-4CEE-A41E-63C8A7A7A85A}" dt="2020-11-05T19:30:50.293" v="686" actId="26606"/>
          <ac:spMkLst>
            <pc:docMk/>
            <pc:sldMk cId="3328417891" sldId="263"/>
            <ac:spMk id="26" creationId="{42A4FC2C-047E-45A5-965D-8E1E3BF09BC6}"/>
          </ac:spMkLst>
        </pc:spChg>
        <pc:spChg chg="add">
          <ac:chgData name="Sarah Hillam (P137987)" userId="a6b99656-d0b0-4407-85e5-babcf61ef7fe" providerId="ADAL" clId="{EA4FCF2E-5CAB-4CEE-A41E-63C8A7A7A85A}" dt="2020-11-05T19:30:50.293" v="686" actId="26606"/>
          <ac:spMkLst>
            <pc:docMk/>
            <pc:sldMk cId="3328417891" sldId="263"/>
            <ac:spMk id="31" creationId="{55666830-9A19-4E01-8505-D6C7F9AC5665}"/>
          </ac:spMkLst>
        </pc:spChg>
        <pc:spChg chg="add">
          <ac:chgData name="Sarah Hillam (P137987)" userId="a6b99656-d0b0-4407-85e5-babcf61ef7fe" providerId="ADAL" clId="{EA4FCF2E-5CAB-4CEE-A41E-63C8A7A7A85A}" dt="2020-11-05T19:30:50.293" v="686" actId="26606"/>
          <ac:spMkLst>
            <pc:docMk/>
            <pc:sldMk cId="3328417891" sldId="263"/>
            <ac:spMk id="33" creationId="{AE9FC877-7FB6-4D22-9988-35420644E202}"/>
          </ac:spMkLst>
        </pc:spChg>
        <pc:spChg chg="add">
          <ac:chgData name="Sarah Hillam (P137987)" userId="a6b99656-d0b0-4407-85e5-babcf61ef7fe" providerId="ADAL" clId="{EA4FCF2E-5CAB-4CEE-A41E-63C8A7A7A85A}" dt="2020-11-05T19:30:50.293" v="686" actId="26606"/>
          <ac:spMkLst>
            <pc:docMk/>
            <pc:sldMk cId="3328417891" sldId="263"/>
            <ac:spMk id="35" creationId="{E41809D1-F12E-46BB-B804-5F209D325E8B}"/>
          </ac:spMkLst>
        </pc:spChg>
        <pc:spChg chg="add">
          <ac:chgData name="Sarah Hillam (P137987)" userId="a6b99656-d0b0-4407-85e5-babcf61ef7fe" providerId="ADAL" clId="{EA4FCF2E-5CAB-4CEE-A41E-63C8A7A7A85A}" dt="2020-11-05T19:30:50.293" v="686" actId="26606"/>
          <ac:spMkLst>
            <pc:docMk/>
            <pc:sldMk cId="3328417891" sldId="263"/>
            <ac:spMk id="37" creationId="{AF2F604E-43BE-4DC3-B983-E071523364F8}"/>
          </ac:spMkLst>
        </pc:spChg>
        <pc:spChg chg="add">
          <ac:chgData name="Sarah Hillam (P137987)" userId="a6b99656-d0b0-4407-85e5-babcf61ef7fe" providerId="ADAL" clId="{EA4FCF2E-5CAB-4CEE-A41E-63C8A7A7A85A}" dt="2020-11-05T19:30:50.293" v="686" actId="26606"/>
          <ac:spMkLst>
            <pc:docMk/>
            <pc:sldMk cId="3328417891" sldId="263"/>
            <ac:spMk id="39" creationId="{08C9B587-E65E-4B52-B37C-ABEBB6E87928}"/>
          </ac:spMkLst>
        </pc:spChg>
        <pc:spChg chg="add del mod">
          <ac:chgData name="Sarah Hillam (P137987)" userId="a6b99656-d0b0-4407-85e5-babcf61ef7fe" providerId="ADAL" clId="{EA4FCF2E-5CAB-4CEE-A41E-63C8A7A7A85A}" dt="2020-11-05T19:33:49.425" v="720" actId="2711"/>
          <ac:spMkLst>
            <pc:docMk/>
            <pc:sldMk cId="3328417891" sldId="263"/>
            <ac:spMk id="45" creationId="{70DBD943-EC3C-4214-A405-A954CB1C0DEE}"/>
          </ac:spMkLst>
        </pc:spChg>
        <pc:spChg chg="add del">
          <ac:chgData name="Sarah Hillam (P137987)" userId="a6b99656-d0b0-4407-85e5-babcf61ef7fe" providerId="ADAL" clId="{EA4FCF2E-5CAB-4CEE-A41E-63C8A7A7A85A}" dt="2020-11-05T18:28:40.658" v="517" actId="26606"/>
          <ac:spMkLst>
            <pc:docMk/>
            <pc:sldMk cId="3328417891" sldId="263"/>
            <ac:spMk id="50" creationId="{5922BD39-6B5B-493A-BE62-58ECD0F7A75A}"/>
          </ac:spMkLst>
        </pc:spChg>
        <pc:spChg chg="add del">
          <ac:chgData name="Sarah Hillam (P137987)" userId="a6b99656-d0b0-4407-85e5-babcf61ef7fe" providerId="ADAL" clId="{EA4FCF2E-5CAB-4CEE-A41E-63C8A7A7A85A}" dt="2020-11-05T18:28:40.658" v="517" actId="26606"/>
          <ac:spMkLst>
            <pc:docMk/>
            <pc:sldMk cId="3328417891" sldId="263"/>
            <ac:spMk id="52" creationId="{53FD85F6-ECDC-4124-9916-6444E142C663}"/>
          </ac:spMkLst>
        </pc:spChg>
        <pc:spChg chg="add del">
          <ac:chgData name="Sarah Hillam (P137987)" userId="a6b99656-d0b0-4407-85e5-babcf61ef7fe" providerId="ADAL" clId="{EA4FCF2E-5CAB-4CEE-A41E-63C8A7A7A85A}" dt="2020-11-05T18:28:40.658" v="517" actId="26606"/>
          <ac:spMkLst>
            <pc:docMk/>
            <pc:sldMk cId="3328417891" sldId="263"/>
            <ac:spMk id="53" creationId="{FB5D26B4-74AD-4118-8F13-7051DA3BFA87}"/>
          </ac:spMkLst>
        </pc:spChg>
        <pc:grpChg chg="add del">
          <ac:chgData name="Sarah Hillam (P137987)" userId="a6b99656-d0b0-4407-85e5-babcf61ef7fe" providerId="ADAL" clId="{EA4FCF2E-5CAB-4CEE-A41E-63C8A7A7A85A}" dt="2020-11-05T18:28:13.059" v="507" actId="26606"/>
          <ac:grpSpMkLst>
            <pc:docMk/>
            <pc:sldMk cId="3328417891" sldId="263"/>
            <ac:grpSpMk id="25" creationId="{660183B9-451D-4EA3-9633-D2F4EC95C2B8}"/>
          </ac:grpSpMkLst>
        </pc:grpChg>
        <pc:grpChg chg="add del">
          <ac:chgData name="Sarah Hillam (P137987)" userId="a6b99656-d0b0-4407-85e5-babcf61ef7fe" providerId="ADAL" clId="{EA4FCF2E-5CAB-4CEE-A41E-63C8A7A7A85A}" dt="2020-11-05T18:28:13.059" v="507" actId="26606"/>
          <ac:grpSpMkLst>
            <pc:docMk/>
            <pc:sldMk cId="3328417891" sldId="263"/>
            <ac:grpSpMk id="46" creationId="{2ECE8254-788A-4B6C-BF28-CCE1BEB83E1B}"/>
          </ac:grpSpMkLst>
        </pc:grpChg>
        <pc:picChg chg="add del mod ord">
          <ac:chgData name="Sarah Hillam (P137987)" userId="a6b99656-d0b0-4407-85e5-babcf61ef7fe" providerId="ADAL" clId="{EA4FCF2E-5CAB-4CEE-A41E-63C8A7A7A85A}" dt="2020-11-05T18:28:47.397" v="525" actId="22"/>
          <ac:picMkLst>
            <pc:docMk/>
            <pc:sldMk cId="3328417891" sldId="263"/>
            <ac:picMk id="5" creationId="{7EF18AC2-E4C5-49C2-8033-A012A2ADEEAA}"/>
          </ac:picMkLst>
        </pc:picChg>
        <pc:picChg chg="add del mod">
          <ac:chgData name="Sarah Hillam (P137987)" userId="a6b99656-d0b0-4407-85e5-babcf61ef7fe" providerId="ADAL" clId="{EA4FCF2E-5CAB-4CEE-A41E-63C8A7A7A85A}" dt="2020-11-05T19:30:50.293" v="686" actId="26606"/>
          <ac:picMkLst>
            <pc:docMk/>
            <pc:sldMk cId="3328417891" sldId="263"/>
            <ac:picMk id="9" creationId="{4FC8A333-428F-4F10-9B57-9BDEBAAC5527}"/>
          </ac:picMkLst>
        </pc:picChg>
        <pc:picChg chg="add del">
          <ac:chgData name="Sarah Hillam (P137987)" userId="a6b99656-d0b0-4407-85e5-babcf61ef7fe" providerId="ADAL" clId="{EA4FCF2E-5CAB-4CEE-A41E-63C8A7A7A85A}" dt="2020-11-05T18:27:12.033" v="498" actId="26606"/>
          <ac:picMkLst>
            <pc:docMk/>
            <pc:sldMk cId="3328417891" sldId="263"/>
            <ac:picMk id="12" creationId="{4741521E-DC76-41B9-8A47-448CD4F9FA46}"/>
          </ac:picMkLst>
        </pc:picChg>
        <pc:picChg chg="add del">
          <ac:chgData name="Sarah Hillam (P137987)" userId="a6b99656-d0b0-4407-85e5-babcf61ef7fe" providerId="ADAL" clId="{EA4FCF2E-5CAB-4CEE-A41E-63C8A7A7A85A}" dt="2020-11-05T18:28:40.658" v="517" actId="26606"/>
          <ac:picMkLst>
            <pc:docMk/>
            <pc:sldMk cId="3328417891" sldId="263"/>
            <ac:picMk id="51" creationId="{4741521E-DC76-41B9-8A47-448CD4F9FA46}"/>
          </ac:picMkLst>
        </pc:picChg>
        <pc:cxnChg chg="add del">
          <ac:chgData name="Sarah Hillam (P137987)" userId="a6b99656-d0b0-4407-85e5-babcf61ef7fe" providerId="ADAL" clId="{EA4FCF2E-5CAB-4CEE-A41E-63C8A7A7A85A}" dt="2020-11-05T18:28:46.598" v="524" actId="26606"/>
          <ac:cxnSpMkLst>
            <pc:docMk/>
            <pc:sldMk cId="3328417891" sldId="263"/>
            <ac:cxnSpMk id="20" creationId="{EA29FC7C-9308-4FDE-8DCA-405668055B0F}"/>
          </ac:cxnSpMkLst>
        </pc:cxnChg>
        <pc:cxnChg chg="add del">
          <ac:chgData name="Sarah Hillam (P137987)" userId="a6b99656-d0b0-4407-85e5-babcf61ef7fe" providerId="ADAL" clId="{EA4FCF2E-5CAB-4CEE-A41E-63C8A7A7A85A}" dt="2020-11-05T18:41:55.737" v="558" actId="26606"/>
          <ac:cxnSpMkLst>
            <pc:docMk/>
            <pc:sldMk cId="3328417891" sldId="263"/>
            <ac:cxnSpMk id="24" creationId="{EA29FC7C-9308-4FDE-8DCA-405668055B0F}"/>
          </ac:cxnSpMkLst>
        </pc:cxnChg>
      </pc:sldChg>
      <pc:sldChg chg="addSp delSp modSp new add del mod setBg">
        <pc:chgData name="Sarah Hillam (P137987)" userId="a6b99656-d0b0-4407-85e5-babcf61ef7fe" providerId="ADAL" clId="{EA4FCF2E-5CAB-4CEE-A41E-63C8A7A7A85A}" dt="2020-11-05T19:33:04.112" v="717" actId="6549"/>
        <pc:sldMkLst>
          <pc:docMk/>
          <pc:sldMk cId="607732280" sldId="264"/>
        </pc:sldMkLst>
        <pc:spChg chg="mod">
          <ac:chgData name="Sarah Hillam (P137987)" userId="a6b99656-d0b0-4407-85e5-babcf61ef7fe" providerId="ADAL" clId="{EA4FCF2E-5CAB-4CEE-A41E-63C8A7A7A85A}" dt="2020-11-05T19:02:21.111" v="612" actId="20577"/>
          <ac:spMkLst>
            <pc:docMk/>
            <pc:sldMk cId="607732280" sldId="264"/>
            <ac:spMk id="2" creationId="{716D6DA8-589C-417E-86C6-4AC6FAF2A0E4}"/>
          </ac:spMkLst>
        </pc:spChg>
        <pc:spChg chg="mod ord">
          <ac:chgData name="Sarah Hillam (P137987)" userId="a6b99656-d0b0-4407-85e5-babcf61ef7fe" providerId="ADAL" clId="{EA4FCF2E-5CAB-4CEE-A41E-63C8A7A7A85A}" dt="2020-11-05T19:33:04.112" v="717" actId="6549"/>
          <ac:spMkLst>
            <pc:docMk/>
            <pc:sldMk cId="607732280" sldId="264"/>
            <ac:spMk id="3" creationId="{791929A8-B321-4648-AF56-B9B39826FDC3}"/>
          </ac:spMkLst>
        </pc:spChg>
        <pc:spChg chg="add del mod">
          <ac:chgData name="Sarah Hillam (P137987)" userId="a6b99656-d0b0-4407-85e5-babcf61ef7fe" providerId="ADAL" clId="{EA4FCF2E-5CAB-4CEE-A41E-63C8A7A7A85A}" dt="2020-11-05T18:54:15.300" v="569"/>
          <ac:spMkLst>
            <pc:docMk/>
            <pc:sldMk cId="607732280" sldId="264"/>
            <ac:spMk id="4" creationId="{855F3188-E98D-435F-85E5-291C13484BC2}"/>
          </ac:spMkLst>
        </pc:spChg>
        <pc:spChg chg="add del mod">
          <ac:chgData name="Sarah Hillam (P137987)" userId="a6b99656-d0b0-4407-85e5-babcf61ef7fe" providerId="ADAL" clId="{EA4FCF2E-5CAB-4CEE-A41E-63C8A7A7A85A}" dt="2020-11-05T18:54:15.300" v="569"/>
          <ac:spMkLst>
            <pc:docMk/>
            <pc:sldMk cId="607732280" sldId="264"/>
            <ac:spMk id="5" creationId="{67566543-ED4F-4481-A782-937EF1901425}"/>
          </ac:spMkLst>
        </pc:spChg>
        <pc:spChg chg="add del mod">
          <ac:chgData name="Sarah Hillam (P137987)" userId="a6b99656-d0b0-4407-85e5-babcf61ef7fe" providerId="ADAL" clId="{EA4FCF2E-5CAB-4CEE-A41E-63C8A7A7A85A}" dt="2020-11-05T18:57:31.541" v="595" actId="478"/>
          <ac:spMkLst>
            <pc:docMk/>
            <pc:sldMk cId="607732280" sldId="264"/>
            <ac:spMk id="8" creationId="{355038B2-AF64-4A52-955C-667B341EB02E}"/>
          </ac:spMkLst>
        </pc:spChg>
        <pc:spChg chg="add mod">
          <ac:chgData name="Sarah Hillam (P137987)" userId="a6b99656-d0b0-4407-85e5-babcf61ef7fe" providerId="ADAL" clId="{EA4FCF2E-5CAB-4CEE-A41E-63C8A7A7A85A}" dt="2020-11-05T18:58:24.711" v="603" actId="26606"/>
          <ac:spMkLst>
            <pc:docMk/>
            <pc:sldMk cId="607732280" sldId="264"/>
            <ac:spMk id="11" creationId="{B554284F-13DC-4B66-8120-958F1AFF5C7D}"/>
          </ac:spMkLst>
        </pc:spChg>
        <pc:spChg chg="add del">
          <ac:chgData name="Sarah Hillam (P137987)" userId="a6b99656-d0b0-4407-85e5-babcf61ef7fe" providerId="ADAL" clId="{EA4FCF2E-5CAB-4CEE-A41E-63C8A7A7A85A}" dt="2020-11-05T18:56:55.147" v="589" actId="26606"/>
          <ac:spMkLst>
            <pc:docMk/>
            <pc:sldMk cId="607732280" sldId="264"/>
            <ac:spMk id="13" creationId="{F56F5174-31D9-4DBB-AAB7-A1FD7BDB1352}"/>
          </ac:spMkLst>
        </pc:spChg>
        <pc:spChg chg="add mod">
          <ac:chgData name="Sarah Hillam (P137987)" userId="a6b99656-d0b0-4407-85e5-babcf61ef7fe" providerId="ADAL" clId="{EA4FCF2E-5CAB-4CEE-A41E-63C8A7A7A85A}" dt="2020-11-05T18:58:24.711" v="603" actId="26606"/>
          <ac:spMkLst>
            <pc:docMk/>
            <pc:sldMk cId="607732280" sldId="264"/>
            <ac:spMk id="16" creationId="{9232A206-A1CE-45B6-8BED-CB3C90ADB12C}"/>
          </ac:spMkLst>
        </pc:spChg>
        <pc:spChg chg="add del">
          <ac:chgData name="Sarah Hillam (P137987)" userId="a6b99656-d0b0-4407-85e5-babcf61ef7fe" providerId="ADAL" clId="{EA4FCF2E-5CAB-4CEE-A41E-63C8A7A7A85A}" dt="2020-11-05T18:56:55.147" v="589" actId="26606"/>
          <ac:spMkLst>
            <pc:docMk/>
            <pc:sldMk cId="607732280" sldId="264"/>
            <ac:spMk id="17" creationId="{F9A95BEE-6BB1-4A28-A8E6-A34B2E42EF87}"/>
          </ac:spMkLst>
        </pc:spChg>
        <pc:spChg chg="add del">
          <ac:chgData name="Sarah Hillam (P137987)" userId="a6b99656-d0b0-4407-85e5-babcf61ef7fe" providerId="ADAL" clId="{EA4FCF2E-5CAB-4CEE-A41E-63C8A7A7A85A}" dt="2020-11-05T18:57:06.500" v="591" actId="26606"/>
          <ac:spMkLst>
            <pc:docMk/>
            <pc:sldMk cId="607732280" sldId="264"/>
            <ac:spMk id="19" creationId="{F94AA2BD-2E3F-4B1D-8127-5744B8115311}"/>
          </ac:spMkLst>
        </pc:spChg>
        <pc:spChg chg="add del">
          <ac:chgData name="Sarah Hillam (P137987)" userId="a6b99656-d0b0-4407-85e5-babcf61ef7fe" providerId="ADAL" clId="{EA4FCF2E-5CAB-4CEE-A41E-63C8A7A7A85A}" dt="2020-11-05T18:57:06.500" v="591" actId="26606"/>
          <ac:spMkLst>
            <pc:docMk/>
            <pc:sldMk cId="607732280" sldId="264"/>
            <ac:spMk id="20" creationId="{4BD02261-2DC8-4AA8-9E16-7751AE892445}"/>
          </ac:spMkLst>
        </pc:spChg>
        <pc:spChg chg="add del">
          <ac:chgData name="Sarah Hillam (P137987)" userId="a6b99656-d0b0-4407-85e5-babcf61ef7fe" providerId="ADAL" clId="{EA4FCF2E-5CAB-4CEE-A41E-63C8A7A7A85A}" dt="2020-11-05T18:57:06.500" v="591" actId="26606"/>
          <ac:spMkLst>
            <pc:docMk/>
            <pc:sldMk cId="607732280" sldId="264"/>
            <ac:spMk id="21" creationId="{3D752CF2-2291-40B5-B462-C17B174C10BC}"/>
          </ac:spMkLst>
        </pc:spChg>
        <pc:spChg chg="add del">
          <ac:chgData name="Sarah Hillam (P137987)" userId="a6b99656-d0b0-4407-85e5-babcf61ef7fe" providerId="ADAL" clId="{EA4FCF2E-5CAB-4CEE-A41E-63C8A7A7A85A}" dt="2020-11-05T18:58:24.711" v="603" actId="26606"/>
          <ac:spMkLst>
            <pc:docMk/>
            <pc:sldMk cId="607732280" sldId="264"/>
            <ac:spMk id="23" creationId="{60E9A6ED-B880-44EA-8D60-C9D3C82CCBD2}"/>
          </ac:spMkLst>
        </pc:spChg>
        <pc:spChg chg="add del">
          <ac:chgData name="Sarah Hillam (P137987)" userId="a6b99656-d0b0-4407-85e5-babcf61ef7fe" providerId="ADAL" clId="{EA4FCF2E-5CAB-4CEE-A41E-63C8A7A7A85A}" dt="2020-11-05T18:58:24.672" v="602" actId="26606"/>
          <ac:spMkLst>
            <pc:docMk/>
            <pc:sldMk cId="607732280" sldId="264"/>
            <ac:spMk id="28" creationId="{D2B783EE-0239-4717-BBEA-8C9EAC61C824}"/>
          </ac:spMkLst>
        </pc:spChg>
        <pc:spChg chg="add del">
          <ac:chgData name="Sarah Hillam (P137987)" userId="a6b99656-d0b0-4407-85e5-babcf61ef7fe" providerId="ADAL" clId="{EA4FCF2E-5CAB-4CEE-A41E-63C8A7A7A85A}" dt="2020-11-05T18:58:24.672" v="602" actId="26606"/>
          <ac:spMkLst>
            <pc:docMk/>
            <pc:sldMk cId="607732280" sldId="264"/>
            <ac:spMk id="30" creationId="{A7B99495-F43F-4D80-A44F-2CB4764EB90B}"/>
          </ac:spMkLst>
        </pc:spChg>
        <pc:spChg chg="add del">
          <ac:chgData name="Sarah Hillam (P137987)" userId="a6b99656-d0b0-4407-85e5-babcf61ef7fe" providerId="ADAL" clId="{EA4FCF2E-5CAB-4CEE-A41E-63C8A7A7A85A}" dt="2020-11-05T18:58:24.672" v="602" actId="26606"/>
          <ac:spMkLst>
            <pc:docMk/>
            <pc:sldMk cId="607732280" sldId="264"/>
            <ac:spMk id="32" creationId="{70BEB1E7-2F88-40BC-B73D-42E5B6F80BFC}"/>
          </ac:spMkLst>
        </pc:spChg>
        <pc:spChg chg="add">
          <ac:chgData name="Sarah Hillam (P137987)" userId="a6b99656-d0b0-4407-85e5-babcf61ef7fe" providerId="ADAL" clId="{EA4FCF2E-5CAB-4CEE-A41E-63C8A7A7A85A}" dt="2020-11-05T18:58:24.711" v="603" actId="26606"/>
          <ac:spMkLst>
            <pc:docMk/>
            <pc:sldMk cId="607732280" sldId="264"/>
            <ac:spMk id="34" creationId="{75C56826-D4E5-42ED-8529-079651CB3005}"/>
          </ac:spMkLst>
        </pc:spChg>
        <pc:spChg chg="add">
          <ac:chgData name="Sarah Hillam (P137987)" userId="a6b99656-d0b0-4407-85e5-babcf61ef7fe" providerId="ADAL" clId="{EA4FCF2E-5CAB-4CEE-A41E-63C8A7A7A85A}" dt="2020-11-05T18:58:24.711" v="603" actId="26606"/>
          <ac:spMkLst>
            <pc:docMk/>
            <pc:sldMk cId="607732280" sldId="264"/>
            <ac:spMk id="35" creationId="{231BF440-39FA-4087-84CC-2EEC0BBDAF29}"/>
          </ac:spMkLst>
        </pc:spChg>
        <pc:spChg chg="add">
          <ac:chgData name="Sarah Hillam (P137987)" userId="a6b99656-d0b0-4407-85e5-babcf61ef7fe" providerId="ADAL" clId="{EA4FCF2E-5CAB-4CEE-A41E-63C8A7A7A85A}" dt="2020-11-05T18:58:24.711" v="603" actId="26606"/>
          <ac:spMkLst>
            <pc:docMk/>
            <pc:sldMk cId="607732280" sldId="264"/>
            <ac:spMk id="36" creationId="{82095FCE-EF05-4443-B97A-85DEE3A5CA17}"/>
          </ac:spMkLst>
        </pc:spChg>
        <pc:spChg chg="add">
          <ac:chgData name="Sarah Hillam (P137987)" userId="a6b99656-d0b0-4407-85e5-babcf61ef7fe" providerId="ADAL" clId="{EA4FCF2E-5CAB-4CEE-A41E-63C8A7A7A85A}" dt="2020-11-05T18:58:24.711" v="603" actId="26606"/>
          <ac:spMkLst>
            <pc:docMk/>
            <pc:sldMk cId="607732280" sldId="264"/>
            <ac:spMk id="37" creationId="{F04E4CBA-303B-48BD-8451-C2701CB0EEBF}"/>
          </ac:spMkLst>
        </pc:spChg>
        <pc:spChg chg="add">
          <ac:chgData name="Sarah Hillam (P137987)" userId="a6b99656-d0b0-4407-85e5-babcf61ef7fe" providerId="ADAL" clId="{EA4FCF2E-5CAB-4CEE-A41E-63C8A7A7A85A}" dt="2020-11-05T18:58:24.711" v="603" actId="26606"/>
          <ac:spMkLst>
            <pc:docMk/>
            <pc:sldMk cId="607732280" sldId="264"/>
            <ac:spMk id="38" creationId="{CA00AE6B-AA30-4CF8-BA6F-339B780AD76C}"/>
          </ac:spMkLst>
        </pc:spChg>
        <pc:spChg chg="add">
          <ac:chgData name="Sarah Hillam (P137987)" userId="a6b99656-d0b0-4407-85e5-babcf61ef7fe" providerId="ADAL" clId="{EA4FCF2E-5CAB-4CEE-A41E-63C8A7A7A85A}" dt="2020-11-05T18:58:24.711" v="603" actId="26606"/>
          <ac:spMkLst>
            <pc:docMk/>
            <pc:sldMk cId="607732280" sldId="264"/>
            <ac:spMk id="39" creationId="{F6CA58B3-AFCC-4A40-9882-50D5080879B0}"/>
          </ac:spMkLst>
        </pc:spChg>
        <pc:picChg chg="add del mod">
          <ac:chgData name="Sarah Hillam (P137987)" userId="a6b99656-d0b0-4407-85e5-babcf61ef7fe" providerId="ADAL" clId="{EA4FCF2E-5CAB-4CEE-A41E-63C8A7A7A85A}" dt="2020-11-05T18:57:31.541" v="595" actId="478"/>
          <ac:picMkLst>
            <pc:docMk/>
            <pc:sldMk cId="607732280" sldId="264"/>
            <ac:picMk id="7" creationId="{8A4C90BD-80E7-4158-A4FD-A60301EEF214}"/>
          </ac:picMkLst>
        </pc:picChg>
        <pc:picChg chg="add mod ord">
          <ac:chgData name="Sarah Hillam (P137987)" userId="a6b99656-d0b0-4407-85e5-babcf61ef7fe" providerId="ADAL" clId="{EA4FCF2E-5CAB-4CEE-A41E-63C8A7A7A85A}" dt="2020-11-05T18:58:24.711" v="603" actId="26606"/>
          <ac:picMkLst>
            <pc:docMk/>
            <pc:sldMk cId="607732280" sldId="264"/>
            <ac:picMk id="10" creationId="{59E49988-FF4C-4643-85C6-2786222E783B}"/>
          </ac:picMkLst>
        </pc:picChg>
        <pc:picChg chg="add mod ord">
          <ac:chgData name="Sarah Hillam (P137987)" userId="a6b99656-d0b0-4407-85e5-babcf61ef7fe" providerId="ADAL" clId="{EA4FCF2E-5CAB-4CEE-A41E-63C8A7A7A85A}" dt="2020-11-05T18:58:24.711" v="603" actId="26606"/>
          <ac:picMkLst>
            <pc:docMk/>
            <pc:sldMk cId="607732280" sldId="264"/>
            <ac:picMk id="14" creationId="{AC8628D7-BEFC-4434-A95B-9F617ACC7F11}"/>
          </ac:picMkLst>
        </pc:picChg>
        <pc:picChg chg="add del">
          <ac:chgData name="Sarah Hillam (P137987)" userId="a6b99656-d0b0-4407-85e5-babcf61ef7fe" providerId="ADAL" clId="{EA4FCF2E-5CAB-4CEE-A41E-63C8A7A7A85A}" dt="2020-11-05T18:56:55.147" v="589" actId="26606"/>
          <ac:picMkLst>
            <pc:docMk/>
            <pc:sldMk cId="607732280" sldId="264"/>
            <ac:picMk id="15" creationId="{AE113210-7872-481A-ADE6-3A05CCAF5EB2}"/>
          </ac:picMkLst>
        </pc:picChg>
        <pc:picChg chg="add del mod">
          <ac:chgData name="Sarah Hillam (P137987)" userId="a6b99656-d0b0-4407-85e5-babcf61ef7fe" providerId="ADAL" clId="{EA4FCF2E-5CAB-4CEE-A41E-63C8A7A7A85A}" dt="2020-11-05T18:54:15.300" v="569"/>
          <ac:picMkLst>
            <pc:docMk/>
            <pc:sldMk cId="607732280" sldId="264"/>
            <ac:picMk id="2049" creationId="{3667CA10-C8D3-4F91-9FC2-092DF3BD45A3}"/>
          </ac:picMkLst>
        </pc:picChg>
      </pc:sldChg>
      <pc:sldChg chg="addSp delSp modSp new mod setBg setClrOvrMap">
        <pc:chgData name="Sarah Hillam (P137987)" userId="a6b99656-d0b0-4407-85e5-babcf61ef7fe" providerId="ADAL" clId="{EA4FCF2E-5CAB-4CEE-A41E-63C8A7A7A85A}" dt="2020-11-05T19:37:44.503" v="738" actId="478"/>
        <pc:sldMkLst>
          <pc:docMk/>
          <pc:sldMk cId="713163867" sldId="265"/>
        </pc:sldMkLst>
        <pc:spChg chg="del mod ord">
          <ac:chgData name="Sarah Hillam (P137987)" userId="a6b99656-d0b0-4407-85e5-babcf61ef7fe" providerId="ADAL" clId="{EA4FCF2E-5CAB-4CEE-A41E-63C8A7A7A85A}" dt="2020-11-05T19:37:44.503" v="738" actId="478"/>
          <ac:spMkLst>
            <pc:docMk/>
            <pc:sldMk cId="713163867" sldId="265"/>
            <ac:spMk id="2" creationId="{066DCA16-7A1C-4BC7-9D00-FB73218F8ADC}"/>
          </ac:spMkLst>
        </pc:spChg>
        <pc:spChg chg="del">
          <ac:chgData name="Sarah Hillam (P137987)" userId="a6b99656-d0b0-4407-85e5-babcf61ef7fe" providerId="ADAL" clId="{EA4FCF2E-5CAB-4CEE-A41E-63C8A7A7A85A}" dt="2020-11-05T19:14:41.526" v="669" actId="931"/>
          <ac:spMkLst>
            <pc:docMk/>
            <pc:sldMk cId="713163867" sldId="265"/>
            <ac:spMk id="3" creationId="{F6BE1116-1163-4E57-AC6C-E3554598755A}"/>
          </ac:spMkLst>
        </pc:spChg>
        <pc:spChg chg="add del mod">
          <ac:chgData name="Sarah Hillam (P137987)" userId="a6b99656-d0b0-4407-85e5-babcf61ef7fe" providerId="ADAL" clId="{EA4FCF2E-5CAB-4CEE-A41E-63C8A7A7A85A}" dt="2020-11-05T19:15:09.793" v="677" actId="478"/>
          <ac:spMkLst>
            <pc:docMk/>
            <pc:sldMk cId="713163867" sldId="265"/>
            <ac:spMk id="6" creationId="{7726D1E9-AA0F-4016-BB31-09BA0DDB42EB}"/>
          </ac:spMkLst>
        </pc:spChg>
        <pc:spChg chg="add del">
          <ac:chgData name="Sarah Hillam (P137987)" userId="a6b99656-d0b0-4407-85e5-babcf61ef7fe" providerId="ADAL" clId="{EA4FCF2E-5CAB-4CEE-A41E-63C8A7A7A85A}" dt="2020-11-05T19:14:55.782" v="673" actId="26606"/>
          <ac:spMkLst>
            <pc:docMk/>
            <pc:sldMk cId="713163867" sldId="265"/>
            <ac:spMk id="11" creationId="{71B2258F-86CA-4D4D-8270-BC05FCDEBFB3}"/>
          </ac:spMkLst>
        </pc:spChg>
        <pc:spChg chg="add del">
          <ac:chgData name="Sarah Hillam (P137987)" userId="a6b99656-d0b0-4407-85e5-babcf61ef7fe" providerId="ADAL" clId="{EA4FCF2E-5CAB-4CEE-A41E-63C8A7A7A85A}" dt="2020-11-05T19:15:00.620" v="675" actId="26606"/>
          <ac:spMkLst>
            <pc:docMk/>
            <pc:sldMk cId="713163867" sldId="265"/>
            <ac:spMk id="13" creationId="{097CD68E-23E3-4007-8847-CD0944C4F7BE}"/>
          </ac:spMkLst>
        </pc:spChg>
        <pc:spChg chg="add del">
          <ac:chgData name="Sarah Hillam (P137987)" userId="a6b99656-d0b0-4407-85e5-babcf61ef7fe" providerId="ADAL" clId="{EA4FCF2E-5CAB-4CEE-A41E-63C8A7A7A85A}" dt="2020-11-05T19:15:00.620" v="675" actId="26606"/>
          <ac:spMkLst>
            <pc:docMk/>
            <pc:sldMk cId="713163867" sldId="265"/>
            <ac:spMk id="14" creationId="{E91DC736-0EF8-4F87-9146-EBF1D2EE4D3D}"/>
          </ac:spMkLst>
        </pc:spChg>
        <pc:spChg chg="add del">
          <ac:chgData name="Sarah Hillam (P137987)" userId="a6b99656-d0b0-4407-85e5-babcf61ef7fe" providerId="ADAL" clId="{EA4FCF2E-5CAB-4CEE-A41E-63C8A7A7A85A}" dt="2020-11-05T19:15:00.620" v="675" actId="26606"/>
          <ac:spMkLst>
            <pc:docMk/>
            <pc:sldMk cId="713163867" sldId="265"/>
            <ac:spMk id="15" creationId="{AF2F604E-43BE-4DC3-B983-E071523364F8}"/>
          </ac:spMkLst>
        </pc:spChg>
        <pc:spChg chg="add del">
          <ac:chgData name="Sarah Hillam (P137987)" userId="a6b99656-d0b0-4407-85e5-babcf61ef7fe" providerId="ADAL" clId="{EA4FCF2E-5CAB-4CEE-A41E-63C8A7A7A85A}" dt="2020-11-05T19:15:00.620" v="675" actId="26606"/>
          <ac:spMkLst>
            <pc:docMk/>
            <pc:sldMk cId="713163867" sldId="265"/>
            <ac:spMk id="17" creationId="{08C9B587-E65E-4B52-B37C-ABEBB6E87928}"/>
          </ac:spMkLst>
        </pc:spChg>
        <pc:spChg chg="add del">
          <ac:chgData name="Sarah Hillam (P137987)" userId="a6b99656-d0b0-4407-85e5-babcf61ef7fe" providerId="ADAL" clId="{EA4FCF2E-5CAB-4CEE-A41E-63C8A7A7A85A}" dt="2020-11-05T19:15:12.120" v="678" actId="26606"/>
          <ac:spMkLst>
            <pc:docMk/>
            <pc:sldMk cId="713163867" sldId="265"/>
            <ac:spMk id="19" creationId="{71B2258F-86CA-4D4D-8270-BC05FCDEBFB3}"/>
          </ac:spMkLst>
        </pc:spChg>
        <pc:spChg chg="add del">
          <ac:chgData name="Sarah Hillam (P137987)" userId="a6b99656-d0b0-4407-85e5-babcf61ef7fe" providerId="ADAL" clId="{EA4FCF2E-5CAB-4CEE-A41E-63C8A7A7A85A}" dt="2020-11-05T19:15:30.970" v="679" actId="26606"/>
          <ac:spMkLst>
            <pc:docMk/>
            <pc:sldMk cId="713163867" sldId="265"/>
            <ac:spMk id="24" creationId="{71B2258F-86CA-4D4D-8270-BC05FCDEBFB3}"/>
          </ac:spMkLst>
        </pc:spChg>
        <pc:spChg chg="add del">
          <ac:chgData name="Sarah Hillam (P137987)" userId="a6b99656-d0b0-4407-85e5-babcf61ef7fe" providerId="ADAL" clId="{EA4FCF2E-5CAB-4CEE-A41E-63C8A7A7A85A}" dt="2020-11-05T19:16:41.251" v="685" actId="26606"/>
          <ac:spMkLst>
            <pc:docMk/>
            <pc:sldMk cId="713163867" sldId="265"/>
            <ac:spMk id="29" creationId="{55666830-9A19-4E01-8505-D6C7F9AC5665}"/>
          </ac:spMkLst>
        </pc:spChg>
        <pc:spChg chg="add del">
          <ac:chgData name="Sarah Hillam (P137987)" userId="a6b99656-d0b0-4407-85e5-babcf61ef7fe" providerId="ADAL" clId="{EA4FCF2E-5CAB-4CEE-A41E-63C8A7A7A85A}" dt="2020-11-05T19:16:41.251" v="685" actId="26606"/>
          <ac:spMkLst>
            <pc:docMk/>
            <pc:sldMk cId="713163867" sldId="265"/>
            <ac:spMk id="31" creationId="{AE9FC877-7FB6-4D22-9988-35420644E202}"/>
          </ac:spMkLst>
        </pc:spChg>
        <pc:spChg chg="add mod">
          <ac:chgData name="Sarah Hillam (P137987)" userId="a6b99656-d0b0-4407-85e5-babcf61ef7fe" providerId="ADAL" clId="{EA4FCF2E-5CAB-4CEE-A41E-63C8A7A7A85A}" dt="2020-11-05T19:37:31.143" v="737" actId="1076"/>
          <ac:spMkLst>
            <pc:docMk/>
            <pc:sldMk cId="713163867" sldId="265"/>
            <ac:spMk id="32" creationId="{6B2218F2-7EC7-42E4-920A-C510F02513AB}"/>
          </ac:spMkLst>
        </pc:spChg>
        <pc:spChg chg="add del">
          <ac:chgData name="Sarah Hillam (P137987)" userId="a6b99656-d0b0-4407-85e5-babcf61ef7fe" providerId="ADAL" clId="{EA4FCF2E-5CAB-4CEE-A41E-63C8A7A7A85A}" dt="2020-11-05T19:16:41.251" v="685" actId="26606"/>
          <ac:spMkLst>
            <pc:docMk/>
            <pc:sldMk cId="713163867" sldId="265"/>
            <ac:spMk id="33" creationId="{E41809D1-F12E-46BB-B804-5F209D325E8B}"/>
          </ac:spMkLst>
        </pc:spChg>
        <pc:spChg chg="add del">
          <ac:chgData name="Sarah Hillam (P137987)" userId="a6b99656-d0b0-4407-85e5-babcf61ef7fe" providerId="ADAL" clId="{EA4FCF2E-5CAB-4CEE-A41E-63C8A7A7A85A}" dt="2020-11-05T19:16:41.251" v="685" actId="26606"/>
          <ac:spMkLst>
            <pc:docMk/>
            <pc:sldMk cId="713163867" sldId="265"/>
            <ac:spMk id="35" creationId="{AF2F604E-43BE-4DC3-B983-E071523364F8}"/>
          </ac:spMkLst>
        </pc:spChg>
        <pc:spChg chg="add del">
          <ac:chgData name="Sarah Hillam (P137987)" userId="a6b99656-d0b0-4407-85e5-babcf61ef7fe" providerId="ADAL" clId="{EA4FCF2E-5CAB-4CEE-A41E-63C8A7A7A85A}" dt="2020-11-05T19:16:41.251" v="685" actId="26606"/>
          <ac:spMkLst>
            <pc:docMk/>
            <pc:sldMk cId="713163867" sldId="265"/>
            <ac:spMk id="37" creationId="{08C9B587-E65E-4B52-B37C-ABEBB6E87928}"/>
          </ac:spMkLst>
        </pc:spChg>
        <pc:spChg chg="add del">
          <ac:chgData name="Sarah Hillam (P137987)" userId="a6b99656-d0b0-4407-85e5-babcf61ef7fe" providerId="ADAL" clId="{EA4FCF2E-5CAB-4CEE-A41E-63C8A7A7A85A}" dt="2020-11-05T19:16:36.476" v="682" actId="26606"/>
          <ac:spMkLst>
            <pc:docMk/>
            <pc:sldMk cId="713163867" sldId="265"/>
            <ac:spMk id="42" creationId="{55666830-9A19-4E01-8505-D6C7F9AC5665}"/>
          </ac:spMkLst>
        </pc:spChg>
        <pc:spChg chg="add del">
          <ac:chgData name="Sarah Hillam (P137987)" userId="a6b99656-d0b0-4407-85e5-babcf61ef7fe" providerId="ADAL" clId="{EA4FCF2E-5CAB-4CEE-A41E-63C8A7A7A85A}" dt="2020-11-05T19:16:36.476" v="682" actId="26606"/>
          <ac:spMkLst>
            <pc:docMk/>
            <pc:sldMk cId="713163867" sldId="265"/>
            <ac:spMk id="44" creationId="{AE9FC877-7FB6-4D22-9988-35420644E202}"/>
          </ac:spMkLst>
        </pc:spChg>
        <pc:spChg chg="add del">
          <ac:chgData name="Sarah Hillam (P137987)" userId="a6b99656-d0b0-4407-85e5-babcf61ef7fe" providerId="ADAL" clId="{EA4FCF2E-5CAB-4CEE-A41E-63C8A7A7A85A}" dt="2020-11-05T19:16:36.476" v="682" actId="26606"/>
          <ac:spMkLst>
            <pc:docMk/>
            <pc:sldMk cId="713163867" sldId="265"/>
            <ac:spMk id="46" creationId="{E41809D1-F12E-46BB-B804-5F209D325E8B}"/>
          </ac:spMkLst>
        </pc:spChg>
        <pc:spChg chg="add del">
          <ac:chgData name="Sarah Hillam (P137987)" userId="a6b99656-d0b0-4407-85e5-babcf61ef7fe" providerId="ADAL" clId="{EA4FCF2E-5CAB-4CEE-A41E-63C8A7A7A85A}" dt="2020-11-05T19:16:36.476" v="682" actId="26606"/>
          <ac:spMkLst>
            <pc:docMk/>
            <pc:sldMk cId="713163867" sldId="265"/>
            <ac:spMk id="48" creationId="{AF2F604E-43BE-4DC3-B983-E071523364F8}"/>
          </ac:spMkLst>
        </pc:spChg>
        <pc:spChg chg="add del">
          <ac:chgData name="Sarah Hillam (P137987)" userId="a6b99656-d0b0-4407-85e5-babcf61ef7fe" providerId="ADAL" clId="{EA4FCF2E-5CAB-4CEE-A41E-63C8A7A7A85A}" dt="2020-11-05T19:16:36.476" v="682" actId="26606"/>
          <ac:spMkLst>
            <pc:docMk/>
            <pc:sldMk cId="713163867" sldId="265"/>
            <ac:spMk id="50" creationId="{08C9B587-E65E-4B52-B37C-ABEBB6E87928}"/>
          </ac:spMkLst>
        </pc:spChg>
        <pc:spChg chg="add del">
          <ac:chgData name="Sarah Hillam (P137987)" userId="a6b99656-d0b0-4407-85e5-babcf61ef7fe" providerId="ADAL" clId="{EA4FCF2E-5CAB-4CEE-A41E-63C8A7A7A85A}" dt="2020-11-05T19:16:41.229" v="684" actId="26606"/>
          <ac:spMkLst>
            <pc:docMk/>
            <pc:sldMk cId="713163867" sldId="265"/>
            <ac:spMk id="52" creationId="{16C5FA50-8D52-4617-AF91-5C7B1C8352F1}"/>
          </ac:spMkLst>
        </pc:spChg>
        <pc:spChg chg="add del">
          <ac:chgData name="Sarah Hillam (P137987)" userId="a6b99656-d0b0-4407-85e5-babcf61ef7fe" providerId="ADAL" clId="{EA4FCF2E-5CAB-4CEE-A41E-63C8A7A7A85A}" dt="2020-11-05T19:16:41.229" v="684" actId="26606"/>
          <ac:spMkLst>
            <pc:docMk/>
            <pc:sldMk cId="713163867" sldId="265"/>
            <ac:spMk id="53" creationId="{E223798C-12AD-4B0C-A50C-D676347D67CF}"/>
          </ac:spMkLst>
        </pc:spChg>
        <pc:spChg chg="add">
          <ac:chgData name="Sarah Hillam (P137987)" userId="a6b99656-d0b0-4407-85e5-babcf61ef7fe" providerId="ADAL" clId="{EA4FCF2E-5CAB-4CEE-A41E-63C8A7A7A85A}" dt="2020-11-05T19:16:41.251" v="685" actId="26606"/>
          <ac:spMkLst>
            <pc:docMk/>
            <pc:sldMk cId="713163867" sldId="265"/>
            <ac:spMk id="55" creationId="{55666830-9A19-4E01-8505-D6C7F9AC5665}"/>
          </ac:spMkLst>
        </pc:spChg>
        <pc:spChg chg="add">
          <ac:chgData name="Sarah Hillam (P137987)" userId="a6b99656-d0b0-4407-85e5-babcf61ef7fe" providerId="ADAL" clId="{EA4FCF2E-5CAB-4CEE-A41E-63C8A7A7A85A}" dt="2020-11-05T19:16:41.251" v="685" actId="26606"/>
          <ac:spMkLst>
            <pc:docMk/>
            <pc:sldMk cId="713163867" sldId="265"/>
            <ac:spMk id="56" creationId="{AE9FC877-7FB6-4D22-9988-35420644E202}"/>
          </ac:spMkLst>
        </pc:spChg>
        <pc:spChg chg="add">
          <ac:chgData name="Sarah Hillam (P137987)" userId="a6b99656-d0b0-4407-85e5-babcf61ef7fe" providerId="ADAL" clId="{EA4FCF2E-5CAB-4CEE-A41E-63C8A7A7A85A}" dt="2020-11-05T19:16:41.251" v="685" actId="26606"/>
          <ac:spMkLst>
            <pc:docMk/>
            <pc:sldMk cId="713163867" sldId="265"/>
            <ac:spMk id="57" creationId="{E41809D1-F12E-46BB-B804-5F209D325E8B}"/>
          </ac:spMkLst>
        </pc:spChg>
        <pc:spChg chg="add">
          <ac:chgData name="Sarah Hillam (P137987)" userId="a6b99656-d0b0-4407-85e5-babcf61ef7fe" providerId="ADAL" clId="{EA4FCF2E-5CAB-4CEE-A41E-63C8A7A7A85A}" dt="2020-11-05T19:16:41.251" v="685" actId="26606"/>
          <ac:spMkLst>
            <pc:docMk/>
            <pc:sldMk cId="713163867" sldId="265"/>
            <ac:spMk id="58" creationId="{AF2F604E-43BE-4DC3-B983-E071523364F8}"/>
          </ac:spMkLst>
        </pc:spChg>
        <pc:spChg chg="add">
          <ac:chgData name="Sarah Hillam (P137987)" userId="a6b99656-d0b0-4407-85e5-babcf61ef7fe" providerId="ADAL" clId="{EA4FCF2E-5CAB-4CEE-A41E-63C8A7A7A85A}" dt="2020-11-05T19:16:41.251" v="685" actId="26606"/>
          <ac:spMkLst>
            <pc:docMk/>
            <pc:sldMk cId="713163867" sldId="265"/>
            <ac:spMk id="59" creationId="{08C9B587-E65E-4B52-B37C-ABEBB6E87928}"/>
          </ac:spMkLst>
        </pc:spChg>
        <pc:picChg chg="add mod ord">
          <ac:chgData name="Sarah Hillam (P137987)" userId="a6b99656-d0b0-4407-85e5-babcf61ef7fe" providerId="ADAL" clId="{EA4FCF2E-5CAB-4CEE-A41E-63C8A7A7A85A}" dt="2020-11-05T19:16:41.229" v="684" actId="26606"/>
          <ac:picMkLst>
            <pc:docMk/>
            <pc:sldMk cId="713163867" sldId="265"/>
            <ac:picMk id="5" creationId="{904E4F4A-E2BA-44BA-B6FD-90D4C4CA7ECA}"/>
          </ac:picMkLst>
        </pc:picChg>
      </pc:sldChg>
      <pc:sldChg chg="modSp new mod">
        <pc:chgData name="Sarah Hillam (P137987)" userId="a6b99656-d0b0-4407-85e5-babcf61ef7fe" providerId="ADAL" clId="{EA4FCF2E-5CAB-4CEE-A41E-63C8A7A7A85A}" dt="2020-11-05T19:49:30.084" v="765" actId="20577"/>
        <pc:sldMkLst>
          <pc:docMk/>
          <pc:sldMk cId="3935361177" sldId="266"/>
        </pc:sldMkLst>
        <pc:spChg chg="mod">
          <ac:chgData name="Sarah Hillam (P137987)" userId="a6b99656-d0b0-4407-85e5-babcf61ef7fe" providerId="ADAL" clId="{EA4FCF2E-5CAB-4CEE-A41E-63C8A7A7A85A}" dt="2020-11-05T19:49:30.084" v="765" actId="20577"/>
          <ac:spMkLst>
            <pc:docMk/>
            <pc:sldMk cId="3935361177" sldId="266"/>
            <ac:spMk id="2" creationId="{B697A9C6-1F21-4B46-9392-DE79EF08D5B2}"/>
          </ac:spMkLst>
        </pc:spChg>
      </pc:sldChg>
      <pc:sldChg chg="addSp delSp modSp new mod ord setBg">
        <pc:chgData name="Sarah Hillam (P137987)" userId="a6b99656-d0b0-4407-85e5-babcf61ef7fe" providerId="ADAL" clId="{EA4FCF2E-5CAB-4CEE-A41E-63C8A7A7A85A}" dt="2020-11-05T20:14:11.376" v="835" actId="20578"/>
        <pc:sldMkLst>
          <pc:docMk/>
          <pc:sldMk cId="3700889229" sldId="267"/>
        </pc:sldMkLst>
        <pc:spChg chg="mod ord">
          <ac:chgData name="Sarah Hillam (P137987)" userId="a6b99656-d0b0-4407-85e5-babcf61ef7fe" providerId="ADAL" clId="{EA4FCF2E-5CAB-4CEE-A41E-63C8A7A7A85A}" dt="2020-11-05T20:09:26.152" v="818" actId="26606"/>
          <ac:spMkLst>
            <pc:docMk/>
            <pc:sldMk cId="3700889229" sldId="267"/>
            <ac:spMk id="2" creationId="{B2733E6E-341C-4BB8-9328-039F8F08BD8D}"/>
          </ac:spMkLst>
        </pc:spChg>
        <pc:spChg chg="add del">
          <ac:chgData name="Sarah Hillam (P137987)" userId="a6b99656-d0b0-4407-85e5-babcf61ef7fe" providerId="ADAL" clId="{EA4FCF2E-5CAB-4CEE-A41E-63C8A7A7A85A}" dt="2020-11-05T20:08:10.990" v="796" actId="931"/>
          <ac:spMkLst>
            <pc:docMk/>
            <pc:sldMk cId="3700889229" sldId="267"/>
            <ac:spMk id="3" creationId="{22DD6E7C-4097-4FD5-8E79-7B0C1F9BFD12}"/>
          </ac:spMkLst>
        </pc:spChg>
        <pc:spChg chg="add del mod">
          <ac:chgData name="Sarah Hillam (P137987)" userId="a6b99656-d0b0-4407-85e5-babcf61ef7fe" providerId="ADAL" clId="{EA4FCF2E-5CAB-4CEE-A41E-63C8A7A7A85A}" dt="2020-11-05T20:06:41.670" v="795" actId="931"/>
          <ac:spMkLst>
            <pc:docMk/>
            <pc:sldMk cId="3700889229" sldId="267"/>
            <ac:spMk id="6" creationId="{D26060A4-6B20-46C1-A935-8D2E6A0D6B88}"/>
          </ac:spMkLst>
        </pc:spChg>
        <pc:spChg chg="add mod">
          <ac:chgData name="Sarah Hillam (P137987)" userId="a6b99656-d0b0-4407-85e5-babcf61ef7fe" providerId="ADAL" clId="{EA4FCF2E-5CAB-4CEE-A41E-63C8A7A7A85A}" dt="2020-11-05T20:08:33.375" v="803" actId="26606"/>
          <ac:spMkLst>
            <pc:docMk/>
            <pc:sldMk cId="3700889229" sldId="267"/>
            <ac:spMk id="9" creationId="{751855FB-2A8B-43A5-8D49-AB9E987D013D}"/>
          </ac:spMkLst>
        </pc:spChg>
        <pc:spChg chg="add del">
          <ac:chgData name="Sarah Hillam (P137987)" userId="a6b99656-d0b0-4407-85e5-babcf61ef7fe" providerId="ADAL" clId="{EA4FCF2E-5CAB-4CEE-A41E-63C8A7A7A85A}" dt="2020-11-05T20:06:40.801" v="793" actId="26606"/>
          <ac:spMkLst>
            <pc:docMk/>
            <pc:sldMk cId="3700889229" sldId="267"/>
            <ac:spMk id="11" creationId="{87CC2527-562A-4F69-B487-4371E5B243E7}"/>
          </ac:spMkLst>
        </pc:spChg>
        <pc:spChg chg="add del">
          <ac:chgData name="Sarah Hillam (P137987)" userId="a6b99656-d0b0-4407-85e5-babcf61ef7fe" providerId="ADAL" clId="{EA4FCF2E-5CAB-4CEE-A41E-63C8A7A7A85A}" dt="2020-11-05T20:08:33.375" v="803" actId="26606"/>
          <ac:spMkLst>
            <pc:docMk/>
            <pc:sldMk cId="3700889229" sldId="267"/>
            <ac:spMk id="14" creationId="{55666830-9A19-4E01-8505-D6C7F9AC5665}"/>
          </ac:spMkLst>
        </pc:spChg>
        <pc:spChg chg="add del">
          <ac:chgData name="Sarah Hillam (P137987)" userId="a6b99656-d0b0-4407-85e5-babcf61ef7fe" providerId="ADAL" clId="{EA4FCF2E-5CAB-4CEE-A41E-63C8A7A7A85A}" dt="2020-11-05T20:08:33.375" v="803" actId="26606"/>
          <ac:spMkLst>
            <pc:docMk/>
            <pc:sldMk cId="3700889229" sldId="267"/>
            <ac:spMk id="16" creationId="{AE9FC877-7FB6-4D22-9988-35420644E202}"/>
          </ac:spMkLst>
        </pc:spChg>
        <pc:spChg chg="add del">
          <ac:chgData name="Sarah Hillam (P137987)" userId="a6b99656-d0b0-4407-85e5-babcf61ef7fe" providerId="ADAL" clId="{EA4FCF2E-5CAB-4CEE-A41E-63C8A7A7A85A}" dt="2020-11-05T20:08:33.375" v="803" actId="26606"/>
          <ac:spMkLst>
            <pc:docMk/>
            <pc:sldMk cId="3700889229" sldId="267"/>
            <ac:spMk id="18" creationId="{E41809D1-F12E-46BB-B804-5F209D325E8B}"/>
          </ac:spMkLst>
        </pc:spChg>
        <pc:spChg chg="add del">
          <ac:chgData name="Sarah Hillam (P137987)" userId="a6b99656-d0b0-4407-85e5-babcf61ef7fe" providerId="ADAL" clId="{EA4FCF2E-5CAB-4CEE-A41E-63C8A7A7A85A}" dt="2020-11-05T20:08:33.375" v="803" actId="26606"/>
          <ac:spMkLst>
            <pc:docMk/>
            <pc:sldMk cId="3700889229" sldId="267"/>
            <ac:spMk id="20" creationId="{AF2F604E-43BE-4DC3-B983-E071523364F8}"/>
          </ac:spMkLst>
        </pc:spChg>
        <pc:spChg chg="add del">
          <ac:chgData name="Sarah Hillam (P137987)" userId="a6b99656-d0b0-4407-85e5-babcf61ef7fe" providerId="ADAL" clId="{EA4FCF2E-5CAB-4CEE-A41E-63C8A7A7A85A}" dt="2020-11-05T20:08:33.375" v="803" actId="26606"/>
          <ac:spMkLst>
            <pc:docMk/>
            <pc:sldMk cId="3700889229" sldId="267"/>
            <ac:spMk id="22" creationId="{08C9B587-E65E-4B52-B37C-ABEBB6E87928}"/>
          </ac:spMkLst>
        </pc:spChg>
        <pc:spChg chg="add del">
          <ac:chgData name="Sarah Hillam (P137987)" userId="a6b99656-d0b0-4407-85e5-babcf61ef7fe" providerId="ADAL" clId="{EA4FCF2E-5CAB-4CEE-A41E-63C8A7A7A85A}" dt="2020-11-05T20:08:54.737" v="810" actId="26606"/>
          <ac:spMkLst>
            <pc:docMk/>
            <pc:sldMk cId="3700889229" sldId="267"/>
            <ac:spMk id="27" creationId="{37C89E4B-3C9F-44B9-8B86-D9E3D112D8EC}"/>
          </ac:spMkLst>
        </pc:spChg>
        <pc:spChg chg="add del">
          <ac:chgData name="Sarah Hillam (P137987)" userId="a6b99656-d0b0-4407-85e5-babcf61ef7fe" providerId="ADAL" clId="{EA4FCF2E-5CAB-4CEE-A41E-63C8A7A7A85A}" dt="2020-11-05T20:08:52.901" v="807" actId="26606"/>
          <ac:spMkLst>
            <pc:docMk/>
            <pc:sldMk cId="3700889229" sldId="267"/>
            <ac:spMk id="36" creationId="{ED49FE6D-E54D-4A15-9572-966ED42F812E}"/>
          </ac:spMkLst>
        </pc:spChg>
        <pc:spChg chg="add del">
          <ac:chgData name="Sarah Hillam (P137987)" userId="a6b99656-d0b0-4407-85e5-babcf61ef7fe" providerId="ADAL" clId="{EA4FCF2E-5CAB-4CEE-A41E-63C8A7A7A85A}" dt="2020-11-05T20:08:54.673" v="809" actId="26606"/>
          <ac:spMkLst>
            <pc:docMk/>
            <pc:sldMk cId="3700889229" sldId="267"/>
            <ac:spMk id="44" creationId="{7B51B11D-BBCD-47C7-A599-1EDA2F22FE08}"/>
          </ac:spMkLst>
        </pc:spChg>
        <pc:spChg chg="add del">
          <ac:chgData name="Sarah Hillam (P137987)" userId="a6b99656-d0b0-4407-85e5-babcf61ef7fe" providerId="ADAL" clId="{EA4FCF2E-5CAB-4CEE-A41E-63C8A7A7A85A}" dt="2020-11-05T20:09:04.787" v="814" actId="26606"/>
          <ac:spMkLst>
            <pc:docMk/>
            <pc:sldMk cId="3700889229" sldId="267"/>
            <ac:spMk id="47" creationId="{55666830-9A19-4E01-8505-D6C7F9AC5665}"/>
          </ac:spMkLst>
        </pc:spChg>
        <pc:spChg chg="add del">
          <ac:chgData name="Sarah Hillam (P137987)" userId="a6b99656-d0b0-4407-85e5-babcf61ef7fe" providerId="ADAL" clId="{EA4FCF2E-5CAB-4CEE-A41E-63C8A7A7A85A}" dt="2020-11-05T20:09:04.787" v="814" actId="26606"/>
          <ac:spMkLst>
            <pc:docMk/>
            <pc:sldMk cId="3700889229" sldId="267"/>
            <ac:spMk id="48" creationId="{AE9FC877-7FB6-4D22-9988-35420644E202}"/>
          </ac:spMkLst>
        </pc:spChg>
        <pc:spChg chg="add del">
          <ac:chgData name="Sarah Hillam (P137987)" userId="a6b99656-d0b0-4407-85e5-babcf61ef7fe" providerId="ADAL" clId="{EA4FCF2E-5CAB-4CEE-A41E-63C8A7A7A85A}" dt="2020-11-05T20:09:04.787" v="814" actId="26606"/>
          <ac:spMkLst>
            <pc:docMk/>
            <pc:sldMk cId="3700889229" sldId="267"/>
            <ac:spMk id="49" creationId="{E41809D1-F12E-46BB-B804-5F209D325E8B}"/>
          </ac:spMkLst>
        </pc:spChg>
        <pc:spChg chg="add del">
          <ac:chgData name="Sarah Hillam (P137987)" userId="a6b99656-d0b0-4407-85e5-babcf61ef7fe" providerId="ADAL" clId="{EA4FCF2E-5CAB-4CEE-A41E-63C8A7A7A85A}" dt="2020-11-05T20:09:04.787" v="814" actId="26606"/>
          <ac:spMkLst>
            <pc:docMk/>
            <pc:sldMk cId="3700889229" sldId="267"/>
            <ac:spMk id="50" creationId="{AF2F604E-43BE-4DC3-B983-E071523364F8}"/>
          </ac:spMkLst>
        </pc:spChg>
        <pc:spChg chg="add del">
          <ac:chgData name="Sarah Hillam (P137987)" userId="a6b99656-d0b0-4407-85e5-babcf61ef7fe" providerId="ADAL" clId="{EA4FCF2E-5CAB-4CEE-A41E-63C8A7A7A85A}" dt="2020-11-05T20:09:04.787" v="814" actId="26606"/>
          <ac:spMkLst>
            <pc:docMk/>
            <pc:sldMk cId="3700889229" sldId="267"/>
            <ac:spMk id="51" creationId="{08C9B587-E65E-4B52-B37C-ABEBB6E87928}"/>
          </ac:spMkLst>
        </pc:spChg>
        <pc:spChg chg="add del">
          <ac:chgData name="Sarah Hillam (P137987)" userId="a6b99656-d0b0-4407-85e5-babcf61ef7fe" providerId="ADAL" clId="{EA4FCF2E-5CAB-4CEE-A41E-63C8A7A7A85A}" dt="2020-11-05T20:09:26.152" v="818" actId="26606"/>
          <ac:spMkLst>
            <pc:docMk/>
            <pc:sldMk cId="3700889229" sldId="267"/>
            <ac:spMk id="56" creationId="{E91DC736-0EF8-4F87-9146-EBF1D2EE4D3D}"/>
          </ac:spMkLst>
        </pc:spChg>
        <pc:spChg chg="add del">
          <ac:chgData name="Sarah Hillam (P137987)" userId="a6b99656-d0b0-4407-85e5-babcf61ef7fe" providerId="ADAL" clId="{EA4FCF2E-5CAB-4CEE-A41E-63C8A7A7A85A}" dt="2020-11-05T20:09:26.152" v="818" actId="26606"/>
          <ac:spMkLst>
            <pc:docMk/>
            <pc:sldMk cId="3700889229" sldId="267"/>
            <ac:spMk id="58" creationId="{097CD68E-23E3-4007-8847-CD0944C4F7BE}"/>
          </ac:spMkLst>
        </pc:spChg>
        <pc:spChg chg="add del">
          <ac:chgData name="Sarah Hillam (P137987)" userId="a6b99656-d0b0-4407-85e5-babcf61ef7fe" providerId="ADAL" clId="{EA4FCF2E-5CAB-4CEE-A41E-63C8A7A7A85A}" dt="2020-11-05T20:09:26.152" v="818" actId="26606"/>
          <ac:spMkLst>
            <pc:docMk/>
            <pc:sldMk cId="3700889229" sldId="267"/>
            <ac:spMk id="60" creationId="{AF2F604E-43BE-4DC3-B983-E071523364F8}"/>
          </ac:spMkLst>
        </pc:spChg>
        <pc:spChg chg="add del">
          <ac:chgData name="Sarah Hillam (P137987)" userId="a6b99656-d0b0-4407-85e5-babcf61ef7fe" providerId="ADAL" clId="{EA4FCF2E-5CAB-4CEE-A41E-63C8A7A7A85A}" dt="2020-11-05T20:09:26.152" v="818" actId="26606"/>
          <ac:spMkLst>
            <pc:docMk/>
            <pc:sldMk cId="3700889229" sldId="267"/>
            <ac:spMk id="62" creationId="{08C9B587-E65E-4B52-B37C-ABEBB6E87928}"/>
          </ac:spMkLst>
        </pc:spChg>
        <pc:spChg chg="add del">
          <ac:chgData name="Sarah Hillam (P137987)" userId="a6b99656-d0b0-4407-85e5-babcf61ef7fe" providerId="ADAL" clId="{EA4FCF2E-5CAB-4CEE-A41E-63C8A7A7A85A}" dt="2020-11-05T20:09:26.095" v="817" actId="26606"/>
          <ac:spMkLst>
            <pc:docMk/>
            <pc:sldMk cId="3700889229" sldId="267"/>
            <ac:spMk id="67" creationId="{55666830-9A19-4E01-8505-D6C7F9AC5665}"/>
          </ac:spMkLst>
        </pc:spChg>
        <pc:spChg chg="add del">
          <ac:chgData name="Sarah Hillam (P137987)" userId="a6b99656-d0b0-4407-85e5-babcf61ef7fe" providerId="ADAL" clId="{EA4FCF2E-5CAB-4CEE-A41E-63C8A7A7A85A}" dt="2020-11-05T20:09:26.095" v="817" actId="26606"/>
          <ac:spMkLst>
            <pc:docMk/>
            <pc:sldMk cId="3700889229" sldId="267"/>
            <ac:spMk id="69" creationId="{AE9FC877-7FB6-4D22-9988-35420644E202}"/>
          </ac:spMkLst>
        </pc:spChg>
        <pc:spChg chg="add del">
          <ac:chgData name="Sarah Hillam (P137987)" userId="a6b99656-d0b0-4407-85e5-babcf61ef7fe" providerId="ADAL" clId="{EA4FCF2E-5CAB-4CEE-A41E-63C8A7A7A85A}" dt="2020-11-05T20:09:26.095" v="817" actId="26606"/>
          <ac:spMkLst>
            <pc:docMk/>
            <pc:sldMk cId="3700889229" sldId="267"/>
            <ac:spMk id="71" creationId="{E41809D1-F12E-46BB-B804-5F209D325E8B}"/>
          </ac:spMkLst>
        </pc:spChg>
        <pc:spChg chg="add del">
          <ac:chgData name="Sarah Hillam (P137987)" userId="a6b99656-d0b0-4407-85e5-babcf61ef7fe" providerId="ADAL" clId="{EA4FCF2E-5CAB-4CEE-A41E-63C8A7A7A85A}" dt="2020-11-05T20:09:26.095" v="817" actId="26606"/>
          <ac:spMkLst>
            <pc:docMk/>
            <pc:sldMk cId="3700889229" sldId="267"/>
            <ac:spMk id="73" creationId="{AF2F604E-43BE-4DC3-B983-E071523364F8}"/>
          </ac:spMkLst>
        </pc:spChg>
        <pc:spChg chg="add del">
          <ac:chgData name="Sarah Hillam (P137987)" userId="a6b99656-d0b0-4407-85e5-babcf61ef7fe" providerId="ADAL" clId="{EA4FCF2E-5CAB-4CEE-A41E-63C8A7A7A85A}" dt="2020-11-05T20:09:26.095" v="817" actId="26606"/>
          <ac:spMkLst>
            <pc:docMk/>
            <pc:sldMk cId="3700889229" sldId="267"/>
            <ac:spMk id="75" creationId="{08C9B587-E65E-4B52-B37C-ABEBB6E87928}"/>
          </ac:spMkLst>
        </pc:spChg>
        <pc:spChg chg="add">
          <ac:chgData name="Sarah Hillam (P137987)" userId="a6b99656-d0b0-4407-85e5-babcf61ef7fe" providerId="ADAL" clId="{EA4FCF2E-5CAB-4CEE-A41E-63C8A7A7A85A}" dt="2020-11-05T20:09:26.152" v="818" actId="26606"/>
          <ac:spMkLst>
            <pc:docMk/>
            <pc:sldMk cId="3700889229" sldId="267"/>
            <ac:spMk id="77" creationId="{E91DC736-0EF8-4F87-9146-EBF1D2EE4D3D}"/>
          </ac:spMkLst>
        </pc:spChg>
        <pc:spChg chg="add">
          <ac:chgData name="Sarah Hillam (P137987)" userId="a6b99656-d0b0-4407-85e5-babcf61ef7fe" providerId="ADAL" clId="{EA4FCF2E-5CAB-4CEE-A41E-63C8A7A7A85A}" dt="2020-11-05T20:09:26.152" v="818" actId="26606"/>
          <ac:spMkLst>
            <pc:docMk/>
            <pc:sldMk cId="3700889229" sldId="267"/>
            <ac:spMk id="78" creationId="{097CD68E-23E3-4007-8847-CD0944C4F7BE}"/>
          </ac:spMkLst>
        </pc:spChg>
        <pc:spChg chg="add">
          <ac:chgData name="Sarah Hillam (P137987)" userId="a6b99656-d0b0-4407-85e5-babcf61ef7fe" providerId="ADAL" clId="{EA4FCF2E-5CAB-4CEE-A41E-63C8A7A7A85A}" dt="2020-11-05T20:09:26.152" v="818" actId="26606"/>
          <ac:spMkLst>
            <pc:docMk/>
            <pc:sldMk cId="3700889229" sldId="267"/>
            <ac:spMk id="79" creationId="{AF2F604E-43BE-4DC3-B983-E071523364F8}"/>
          </ac:spMkLst>
        </pc:spChg>
        <pc:spChg chg="add">
          <ac:chgData name="Sarah Hillam (P137987)" userId="a6b99656-d0b0-4407-85e5-babcf61ef7fe" providerId="ADAL" clId="{EA4FCF2E-5CAB-4CEE-A41E-63C8A7A7A85A}" dt="2020-11-05T20:09:26.152" v="818" actId="26606"/>
          <ac:spMkLst>
            <pc:docMk/>
            <pc:sldMk cId="3700889229" sldId="267"/>
            <ac:spMk id="80" creationId="{08C9B587-E65E-4B52-B37C-ABEBB6E87928}"/>
          </ac:spMkLst>
        </pc:spChg>
        <pc:picChg chg="add del mod">
          <ac:chgData name="Sarah Hillam (P137987)" userId="a6b99656-d0b0-4407-85e5-babcf61ef7fe" providerId="ADAL" clId="{EA4FCF2E-5CAB-4CEE-A41E-63C8A7A7A85A}" dt="2020-11-05T20:06:41.670" v="795" actId="931"/>
          <ac:picMkLst>
            <pc:docMk/>
            <pc:sldMk cId="3700889229" sldId="267"/>
            <ac:picMk id="5" creationId="{2F8F55F8-3C5D-4549-8B01-18954BD9DAE6}"/>
          </ac:picMkLst>
        </pc:picChg>
        <pc:picChg chg="add mod">
          <ac:chgData name="Sarah Hillam (P137987)" userId="a6b99656-d0b0-4407-85e5-babcf61ef7fe" providerId="ADAL" clId="{EA4FCF2E-5CAB-4CEE-A41E-63C8A7A7A85A}" dt="2020-11-05T20:09:26.152" v="818" actId="26606"/>
          <ac:picMkLst>
            <pc:docMk/>
            <pc:sldMk cId="3700889229" sldId="267"/>
            <ac:picMk id="8" creationId="{7B3AEB4B-89E6-4858-8342-CE7EBB1B7E2C}"/>
          </ac:picMkLst>
        </pc:picChg>
        <pc:cxnChg chg="add del">
          <ac:chgData name="Sarah Hillam (P137987)" userId="a6b99656-d0b0-4407-85e5-babcf61ef7fe" providerId="ADAL" clId="{EA4FCF2E-5CAB-4CEE-A41E-63C8A7A7A85A}" dt="2020-11-05T20:06:40.801" v="793" actId="26606"/>
          <ac:cxnSpMkLst>
            <pc:docMk/>
            <pc:sldMk cId="3700889229" sldId="267"/>
            <ac:cxnSpMk id="13" creationId="{BCDAEC91-5BCE-4B55-9CC0-43EF94CB734B}"/>
          </ac:cxnSpMkLst>
        </pc:cxnChg>
        <pc:cxnChg chg="add del">
          <ac:chgData name="Sarah Hillam (P137987)" userId="a6b99656-d0b0-4407-85e5-babcf61ef7fe" providerId="ADAL" clId="{EA4FCF2E-5CAB-4CEE-A41E-63C8A7A7A85A}" dt="2020-11-05T20:08:54.737" v="810" actId="26606"/>
          <ac:cxnSpMkLst>
            <pc:docMk/>
            <pc:sldMk cId="3700889229" sldId="267"/>
            <ac:cxnSpMk id="29" creationId="{AA2EAA10-076F-46BD-8F0F-B9A2FB77A85C}"/>
          </ac:cxnSpMkLst>
        </pc:cxnChg>
        <pc:cxnChg chg="add del">
          <ac:chgData name="Sarah Hillam (P137987)" userId="a6b99656-d0b0-4407-85e5-babcf61ef7fe" providerId="ADAL" clId="{EA4FCF2E-5CAB-4CEE-A41E-63C8A7A7A85A}" dt="2020-11-05T20:08:54.737" v="810" actId="26606"/>
          <ac:cxnSpMkLst>
            <pc:docMk/>
            <pc:sldMk cId="3700889229" sldId="267"/>
            <ac:cxnSpMk id="31" creationId="{D891E407-403B-4764-86C9-33A56D3BCAA3}"/>
          </ac:cxnSpMkLst>
        </pc:cxnChg>
        <pc:cxnChg chg="add del">
          <ac:chgData name="Sarah Hillam (P137987)" userId="a6b99656-d0b0-4407-85e5-babcf61ef7fe" providerId="ADAL" clId="{EA4FCF2E-5CAB-4CEE-A41E-63C8A7A7A85A}" dt="2020-11-05T20:08:52.901" v="807" actId="26606"/>
          <ac:cxnSpMkLst>
            <pc:docMk/>
            <pc:sldMk cId="3700889229" sldId="267"/>
            <ac:cxnSpMk id="38" creationId="{EAFC8083-BBFA-464C-A805-4E844F66B23B}"/>
          </ac:cxnSpMkLst>
        </pc:cxnChg>
        <pc:cxnChg chg="add del">
          <ac:chgData name="Sarah Hillam (P137987)" userId="a6b99656-d0b0-4407-85e5-babcf61ef7fe" providerId="ADAL" clId="{EA4FCF2E-5CAB-4CEE-A41E-63C8A7A7A85A}" dt="2020-11-05T20:08:52.901" v="807" actId="26606"/>
          <ac:cxnSpMkLst>
            <pc:docMk/>
            <pc:sldMk cId="3700889229" sldId="267"/>
            <ac:cxnSpMk id="40" creationId="{67DF9911-4A37-4096-BE25-0CCCFECBF6DD}"/>
          </ac:cxnSpMkLst>
        </pc:cxnChg>
        <pc:cxnChg chg="add del">
          <ac:chgData name="Sarah Hillam (P137987)" userId="a6b99656-d0b0-4407-85e5-babcf61ef7fe" providerId="ADAL" clId="{EA4FCF2E-5CAB-4CEE-A41E-63C8A7A7A85A}" dt="2020-11-05T20:08:52.901" v="807" actId="26606"/>
          <ac:cxnSpMkLst>
            <pc:docMk/>
            <pc:sldMk cId="3700889229" sldId="267"/>
            <ac:cxnSpMk id="42" creationId="{CC752BC6-CDD2-4020-8DCF-B5E813CD3A55}"/>
          </ac:cxnSpMkLst>
        </pc:cxnChg>
        <pc:cxnChg chg="add del">
          <ac:chgData name="Sarah Hillam (P137987)" userId="a6b99656-d0b0-4407-85e5-babcf61ef7fe" providerId="ADAL" clId="{EA4FCF2E-5CAB-4CEE-A41E-63C8A7A7A85A}" dt="2020-11-05T20:08:54.673" v="809" actId="26606"/>
          <ac:cxnSpMkLst>
            <pc:docMk/>
            <pc:sldMk cId="3700889229" sldId="267"/>
            <ac:cxnSpMk id="45" creationId="{6A810F53-4CAC-492E-A2F9-C147AA509B57}"/>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8E98CB-7E23-4198-9272-EB3B5AA0E411}" type="datetimeFigureOut">
              <a:rPr lang="en-GB" smtClean="0"/>
              <a:t>13/11/2020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5F66E3-F9A3-4D41-AA54-2942F18B8253}" type="slidenum">
              <a:rPr lang="en-GB" smtClean="0"/>
              <a:t>‹#›</a:t>
            </a:fld>
            <a:endParaRPr lang="en-GB" dirty="0"/>
          </a:p>
        </p:txBody>
      </p:sp>
    </p:spTree>
    <p:extLst>
      <p:ext uri="{BB962C8B-B14F-4D97-AF65-F5344CB8AC3E}">
        <p14:creationId xmlns:p14="http://schemas.microsoft.com/office/powerpoint/2010/main" val="2725733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Times New Roman" panose="02020603050405020304" pitchFamily="18" charset="0"/>
              </a:rPr>
              <a:t>When Virgin first started flying in 1984, the world was changing rapidly. In the UK, boom time had arrived, and people had more money to spend, with a greater desire to explore the world and become jetsetters (CNN, 2019). The aviation world had not changed much at all and there wasn’t much choice of airlines around in the early aviation days, each country only had its state-owned legacy airlines which are expensive, with little emphasis on the customers’ needs, and what a dull, grey experience that was as some airlines were boring and were not interested in </a:t>
            </a:r>
            <a:r>
              <a:rPr lang="en-GB" sz="1800">
                <a:effectLst/>
                <a:latin typeface="Calibri" panose="020F0502020204030204" pitchFamily="34" charset="0"/>
                <a:ea typeface="DengXian" panose="02010600030101010101" pitchFamily="2" charset="-122"/>
                <a:cs typeface="Times New Roman" panose="02020603050405020304" pitchFamily="18" charset="0"/>
              </a:rPr>
              <a:t>the customers, </a:t>
            </a:r>
            <a:r>
              <a:rPr lang="en-GB" sz="1800" dirty="0">
                <a:effectLst/>
                <a:latin typeface="Calibri" panose="020F0502020204030204" pitchFamily="34" charset="0"/>
                <a:ea typeface="DengXian" panose="02010600030101010101" pitchFamily="2" charset="-122"/>
                <a:cs typeface="Times New Roman" panose="02020603050405020304" pitchFamily="18" charset="0"/>
              </a:rPr>
              <a:t>just the money, and the time was right for someone to come in and shake things up and Virgin Atlantic took that </a:t>
            </a:r>
            <a:r>
              <a:rPr lang="en-GB" sz="1800">
                <a:effectLst/>
                <a:latin typeface="Calibri" panose="020F0502020204030204" pitchFamily="34" charset="0"/>
                <a:ea typeface="DengXian" panose="02010600030101010101" pitchFamily="2" charset="-122"/>
                <a:cs typeface="Times New Roman" panose="02020603050405020304" pitchFamily="18" charset="0"/>
              </a:rPr>
              <a:t>opportunity and they definitely did shake things </a:t>
            </a:r>
            <a:r>
              <a:rPr lang="en-GB" sz="1800" dirty="0">
                <a:effectLst/>
                <a:latin typeface="Calibri" panose="020F0502020204030204" pitchFamily="34" charset="0"/>
                <a:ea typeface="DengXian" panose="02010600030101010101" pitchFamily="2" charset="-122"/>
                <a:cs typeface="Times New Roman" panose="02020603050405020304" pitchFamily="18" charset="0"/>
              </a:rPr>
              <a:t>up and made the aviation world change forever (Atlantic, 2020)</a:t>
            </a:r>
            <a:endParaRPr lang="en-GB" dirty="0"/>
          </a:p>
        </p:txBody>
      </p:sp>
      <p:sp>
        <p:nvSpPr>
          <p:cNvPr id="4" name="Slide Number Placeholder 3"/>
          <p:cNvSpPr>
            <a:spLocks noGrp="1"/>
          </p:cNvSpPr>
          <p:nvPr>
            <p:ph type="sldNum" sz="quarter" idx="5"/>
          </p:nvPr>
        </p:nvSpPr>
        <p:spPr/>
        <p:txBody>
          <a:bodyPr/>
          <a:lstStyle/>
          <a:p>
            <a:fld id="{F95F66E3-F9A3-4D41-AA54-2942F18B8253}" type="slidenum">
              <a:rPr lang="en-GB" smtClean="0"/>
              <a:t>2</a:t>
            </a:fld>
            <a:endParaRPr lang="en-GB" dirty="0"/>
          </a:p>
        </p:txBody>
      </p:sp>
    </p:spTree>
    <p:extLst>
      <p:ext uri="{BB962C8B-B14F-4D97-AF65-F5344CB8AC3E}">
        <p14:creationId xmlns:p14="http://schemas.microsoft.com/office/powerpoint/2010/main" val="4008267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The chosen conference topic will be the effects of Covid-19 on airlines in general but focusing more on Virgin Atlantic, and how the business has suffered in general over the past several months with job losses and the future of Virgin Atlantic post Covid-19. The hypothesis for this research paper will be that the company will fully recover from the pandemic by 2022 by securing the finance from shareholders and investors to secure a Post – Covid future for Virgin. Post-Covid will also see a significant passenger demand providing all is safe to travel to other global destinations, people will want to travel abroad after so many months without holidays (Rogers, 2020). </a:t>
            </a:r>
          </a:p>
          <a:p>
            <a:endParaRPr lang="en-GB" dirty="0"/>
          </a:p>
        </p:txBody>
      </p:sp>
      <p:sp>
        <p:nvSpPr>
          <p:cNvPr id="4" name="Slide Number Placeholder 3"/>
          <p:cNvSpPr>
            <a:spLocks noGrp="1"/>
          </p:cNvSpPr>
          <p:nvPr>
            <p:ph type="sldNum" sz="quarter" idx="5"/>
          </p:nvPr>
        </p:nvSpPr>
        <p:spPr/>
        <p:txBody>
          <a:bodyPr/>
          <a:lstStyle/>
          <a:p>
            <a:fld id="{F95F66E3-F9A3-4D41-AA54-2942F18B8253}" type="slidenum">
              <a:rPr lang="en-GB" smtClean="0"/>
              <a:t>3</a:t>
            </a:fld>
            <a:endParaRPr lang="en-GB" dirty="0"/>
          </a:p>
        </p:txBody>
      </p:sp>
    </p:spTree>
    <p:extLst>
      <p:ext uri="{BB962C8B-B14F-4D97-AF65-F5344CB8AC3E}">
        <p14:creationId xmlns:p14="http://schemas.microsoft.com/office/powerpoint/2010/main" val="3002640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The </a:t>
            </a:r>
            <a:r>
              <a:rPr lang="en-GB" sz="1800">
                <a:effectLst/>
                <a:latin typeface="Calibri" panose="020F0502020204030204" pitchFamily="34" charset="0"/>
                <a:ea typeface="DengXian" panose="02010600030101010101" pitchFamily="2" charset="-122"/>
                <a:cs typeface="Times New Roman" panose="02020603050405020304" pitchFamily="18" charset="0"/>
              </a:rPr>
              <a:t>schedule shows an  </a:t>
            </a:r>
            <a:r>
              <a:rPr lang="en-GB" sz="1800" dirty="0">
                <a:effectLst/>
                <a:latin typeface="Calibri" panose="020F0502020204030204" pitchFamily="34" charset="0"/>
                <a:ea typeface="DengXian" panose="02010600030101010101" pitchFamily="2" charset="-122"/>
                <a:cs typeface="Times New Roman" panose="02020603050405020304" pitchFamily="18" charset="0"/>
              </a:rPr>
              <a:t>80 percent reduction in flights per day from </a:t>
            </a:r>
            <a:r>
              <a:rPr lang="en-GB" sz="1800">
                <a:effectLst/>
                <a:latin typeface="Calibri" panose="020F0502020204030204" pitchFamily="34" charset="0"/>
                <a:ea typeface="DengXian" panose="02010600030101010101" pitchFamily="2" charset="-122"/>
                <a:cs typeface="Times New Roman" panose="02020603050405020304" pitchFamily="18" charset="0"/>
              </a:rPr>
              <a:t>March 26 2020, </a:t>
            </a:r>
            <a:r>
              <a:rPr lang="en-GB" sz="1800" dirty="0">
                <a:effectLst/>
                <a:latin typeface="Calibri" panose="020F0502020204030204" pitchFamily="34" charset="0"/>
                <a:ea typeface="DengXian" panose="02010600030101010101" pitchFamily="2" charset="-122"/>
                <a:cs typeface="Times New Roman" panose="02020603050405020304" pitchFamily="18" charset="0"/>
              </a:rPr>
              <a:t>with 75 per cent of its fleet </a:t>
            </a:r>
            <a:r>
              <a:rPr lang="en-GB" sz="1800">
                <a:effectLst/>
                <a:latin typeface="Calibri" panose="020F0502020204030204" pitchFamily="34" charset="0"/>
                <a:ea typeface="DengXian" panose="02010600030101010101" pitchFamily="2" charset="-122"/>
                <a:cs typeface="Times New Roman" panose="02020603050405020304" pitchFamily="18" charset="0"/>
              </a:rPr>
              <a:t>grounded by April 2020, rising </a:t>
            </a:r>
            <a:r>
              <a:rPr lang="en-GB" sz="1800" dirty="0">
                <a:effectLst/>
                <a:latin typeface="Calibri" panose="020F0502020204030204" pitchFamily="34" charset="0"/>
                <a:ea typeface="DengXian" panose="02010600030101010101" pitchFamily="2" charset="-122"/>
                <a:cs typeface="Times New Roman" panose="02020603050405020304" pitchFamily="18" charset="0"/>
              </a:rPr>
              <a:t>to 85 per cent at points in April (James Andrews, 2020). Virgin said it would focus on “core routes” depending on customer demand and subject to constant review (James Andrews, </a:t>
            </a:r>
            <a:r>
              <a:rPr lang="en-GB" sz="1800">
                <a:effectLst/>
                <a:latin typeface="Calibri" panose="020F0502020204030204" pitchFamily="34" charset="0"/>
                <a:ea typeface="DengXian" panose="02010600030101010101" pitchFamily="2" charset="-122"/>
                <a:cs typeface="Times New Roman" panose="02020603050405020304" pitchFamily="18" charset="0"/>
              </a:rPr>
              <a:t>2020). Virgin Atlantic did </a:t>
            </a:r>
            <a:r>
              <a:rPr lang="en-GB" sz="1800" dirty="0">
                <a:effectLst/>
                <a:latin typeface="Calibri" panose="020F0502020204030204" pitchFamily="34" charset="0"/>
                <a:ea typeface="DengXian" panose="02010600030101010101" pitchFamily="2" charset="-122"/>
                <a:cs typeface="Times New Roman" panose="02020603050405020304" pitchFamily="18" charset="0"/>
              </a:rPr>
              <a:t>not name specific routes but announced that London Heathrow-Newark will be permanently terminated with immediate effect. This has not just influenced virgin Atlantic but all airlines worldwide, although some airlines have still been conducting flights and holidays during the pandemic, they have still seen a significant loss on customers and profits and staffing (Anand</a:t>
            </a:r>
            <a:r>
              <a:rPr lang="en-GB" sz="1800">
                <a:effectLst/>
                <a:latin typeface="Calibri" panose="020F0502020204030204" pitchFamily="34" charset="0"/>
                <a:ea typeface="DengXian" panose="02010600030101010101" pitchFamily="2" charset="-122"/>
                <a:cs typeface="Times New Roman" panose="02020603050405020304" pitchFamily="18" charset="0"/>
              </a:rPr>
              <a:t>, 2020).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5F66E3-F9A3-4D41-AA54-2942F18B8253}" type="slidenum">
              <a:rPr lang="en-GB" smtClean="0"/>
              <a:t>4</a:t>
            </a:fld>
            <a:endParaRPr lang="en-GB" dirty="0"/>
          </a:p>
        </p:txBody>
      </p:sp>
    </p:spTree>
    <p:extLst>
      <p:ext uri="{BB962C8B-B14F-4D97-AF65-F5344CB8AC3E}">
        <p14:creationId xmlns:p14="http://schemas.microsoft.com/office/powerpoint/2010/main" val="1771109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(Youtube2020)(BBC 2020)</a:t>
            </a:r>
          </a:p>
        </p:txBody>
      </p:sp>
      <p:sp>
        <p:nvSpPr>
          <p:cNvPr id="4" name="Slide Number Placeholder 3"/>
          <p:cNvSpPr>
            <a:spLocks noGrp="1"/>
          </p:cNvSpPr>
          <p:nvPr>
            <p:ph type="sldNum" sz="quarter" idx="5"/>
          </p:nvPr>
        </p:nvSpPr>
        <p:spPr/>
        <p:txBody>
          <a:bodyPr/>
          <a:lstStyle/>
          <a:p>
            <a:fld id="{F95F66E3-F9A3-4D41-AA54-2942F18B8253}" type="slidenum">
              <a:rPr lang="en-GB" smtClean="0"/>
              <a:t>5</a:t>
            </a:fld>
            <a:endParaRPr lang="en-GB" dirty="0"/>
          </a:p>
        </p:txBody>
      </p:sp>
    </p:spTree>
    <p:extLst>
      <p:ext uri="{BB962C8B-B14F-4D97-AF65-F5344CB8AC3E}">
        <p14:creationId xmlns:p14="http://schemas.microsoft.com/office/powerpoint/2010/main" val="281184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The board of directors and the senior management teams within Virgin Atlantic are now preparing to put together a strategic plan to secure a Post-Covid future for the Uk aviation giants to remain successful globally (Ltd, 2020). According to Shai Weiss CEO of Virgin Atlantic commented: “We have weathered many storms since our first flight 36 years ago, but none have been as devastating as Covid-19 and the associated loss of life and livelihood for so </a:t>
            </a:r>
            <a:r>
              <a:rPr lang="en-GB" sz="1800">
                <a:effectLst/>
                <a:latin typeface="Calibri" panose="020F0502020204030204" pitchFamily="34" charset="0"/>
                <a:ea typeface="DengXian" panose="02010600030101010101" pitchFamily="2" charset="-122"/>
                <a:cs typeface="Times New Roman" panose="02020603050405020304" pitchFamily="18" charset="0"/>
              </a:rPr>
              <a:t>many people” </a:t>
            </a:r>
            <a:r>
              <a:rPr lang="en-GB" sz="1800" dirty="0">
                <a:effectLst/>
                <a:latin typeface="Calibri" panose="020F0502020204030204" pitchFamily="34" charset="0"/>
                <a:ea typeface="DengXian" panose="02010600030101010101" pitchFamily="2" charset="-122"/>
                <a:cs typeface="Times New Roman" panose="02020603050405020304" pitchFamily="18" charset="0"/>
              </a:rPr>
              <a:t>(Weiss, 2020).</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According to “Louise Rogers” a member of senior management within Virgin Atlantic, the airline has taken decisive action to reduce costs, and preserve as much cash as possible to be able to protect as many jobs as possible, the company is trying to explore all options available to them to obtain additional funding from other external sources which may include the government (Rogers, 2020).</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It is believed from a source at Virgin Atlantic, that from May 2020 Virgin Atlantic will no longer use all of it fleet of planes and by 2022 will be using a simplified greener fleet that will support the Post-Covid future of Virgin Atlantic, and save the company millions if not billions of pounds each year on maintaining older aircraft (Shales, 2020).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According to Shai Weiss the CEO of Virgin Atlantic, </a:t>
            </a:r>
            <a:r>
              <a:rPr lang="en-GB" sz="1800">
                <a:effectLst/>
                <a:latin typeface="Calibri" panose="020F0502020204030204" pitchFamily="34" charset="0"/>
                <a:ea typeface="DengXian" panose="02010600030101010101" pitchFamily="2" charset="-122"/>
                <a:cs typeface="Times New Roman" panose="02020603050405020304" pitchFamily="18" charset="0"/>
              </a:rPr>
              <a:t>the company is working </a:t>
            </a:r>
            <a:r>
              <a:rPr lang="en-GB" sz="1800" dirty="0">
                <a:effectLst/>
                <a:latin typeface="Calibri" panose="020F0502020204030204" pitchFamily="34" charset="0"/>
                <a:ea typeface="DengXian" panose="02010600030101010101" pitchFamily="2" charset="-122"/>
                <a:cs typeface="Times New Roman" panose="02020603050405020304" pitchFamily="18" charset="0"/>
              </a:rPr>
              <a:t>together with all level management to create a crisis plan in case things do not turn out the way the organisation hoped, spelling disaster for the global giants most of us have loved for years(Wiess, 2020). The crisis plan will need to address all the possibilities of what will happen to the thousands of staff that the </a:t>
            </a:r>
            <a:r>
              <a:rPr lang="en-GB" sz="1800">
                <a:effectLst/>
                <a:latin typeface="Calibri" panose="020F0502020204030204" pitchFamily="34" charset="0"/>
                <a:ea typeface="DengXian" panose="02010600030101010101" pitchFamily="2" charset="-122"/>
                <a:cs typeface="Times New Roman" panose="02020603050405020304" pitchFamily="18" charset="0"/>
              </a:rPr>
              <a:t>company employ throughout </a:t>
            </a:r>
            <a:r>
              <a:rPr lang="en-GB" sz="1800" dirty="0">
                <a:effectLst/>
                <a:latin typeface="Calibri" panose="020F0502020204030204" pitchFamily="34" charset="0"/>
                <a:ea typeface="DengXian" panose="02010600030101010101" pitchFamily="2" charset="-122"/>
                <a:cs typeface="Times New Roman" panose="02020603050405020304" pitchFamily="18" charset="0"/>
              </a:rPr>
              <a:t>the destinations that they fly to on a regular basis( Wiess, 2020). According to Mullins management theory is a collection of ideas that recommend general rules </a:t>
            </a:r>
            <a:r>
              <a:rPr lang="en-GB" sz="1800">
                <a:effectLst/>
                <a:latin typeface="Calibri" panose="020F0502020204030204" pitchFamily="34" charset="0"/>
                <a:ea typeface="DengXian" panose="02010600030101010101" pitchFamily="2" charset="-122"/>
                <a:cs typeface="Times New Roman" panose="02020603050405020304" pitchFamily="18" charset="0"/>
              </a:rPr>
              <a:t>for the business</a:t>
            </a:r>
            <a:r>
              <a:rPr lang="en-GB" sz="1800" dirty="0">
                <a:effectLst/>
                <a:latin typeface="Calibri" panose="020F0502020204030204" pitchFamily="34" charset="0"/>
                <a:ea typeface="DengXian" panose="02010600030101010101" pitchFamily="2" charset="-122"/>
                <a:cs typeface="Times New Roman" panose="02020603050405020304" pitchFamily="18" charset="0"/>
              </a:rPr>
              <a:t>(Mullins, 2007). Management Theories also addresses how leaders implement strategies to accomplish organisational tasks and goals and how they motivate their employees(Mullins, 2007).</a:t>
            </a:r>
          </a:p>
        </p:txBody>
      </p:sp>
      <p:sp>
        <p:nvSpPr>
          <p:cNvPr id="4" name="Slide Number Placeholder 3"/>
          <p:cNvSpPr>
            <a:spLocks noGrp="1"/>
          </p:cNvSpPr>
          <p:nvPr>
            <p:ph type="sldNum" sz="quarter" idx="5"/>
          </p:nvPr>
        </p:nvSpPr>
        <p:spPr/>
        <p:txBody>
          <a:bodyPr/>
          <a:lstStyle/>
          <a:p>
            <a:fld id="{F95F66E3-F9A3-4D41-AA54-2942F18B8253}" type="slidenum">
              <a:rPr lang="en-GB" smtClean="0"/>
              <a:t>6</a:t>
            </a:fld>
            <a:endParaRPr lang="en-GB" dirty="0"/>
          </a:p>
        </p:txBody>
      </p:sp>
    </p:spTree>
    <p:extLst>
      <p:ext uri="{BB962C8B-B14F-4D97-AF65-F5344CB8AC3E}">
        <p14:creationId xmlns:p14="http://schemas.microsoft.com/office/powerpoint/2010/main" val="762922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In response to the Covid-19 pandemic on the global economy, the travel industry and aviation industry have suffered massively, the future for certain businesses with in the tourism sectors may never be the same again, unfortunately some of them may have to close their doors for the foreseeable future.  Although this has not just had an economic impact on virgin Atlantic, it has also affected all other airlines in the globe, thus resulting in a major economic impact for the aviation industry. According to ‘Gareth Shaw and Allan M Williams’, there have been some significant critical issues within tourism over the past decade, some of the issues raised are critical and </a:t>
            </a:r>
            <a:r>
              <a:rPr lang="en-GB" sz="1800">
                <a:effectLst/>
                <a:latin typeface="Calibri" panose="020F0502020204030204" pitchFamily="34" charset="0"/>
                <a:ea typeface="DengXian" panose="02010600030101010101" pitchFamily="2" charset="-122"/>
                <a:cs typeface="Times New Roman" panose="02020603050405020304" pitchFamily="18" charset="0"/>
              </a:rPr>
              <a:t>vital importance </a:t>
            </a:r>
            <a:r>
              <a:rPr lang="en-GB" sz="1800" dirty="0">
                <a:effectLst/>
                <a:latin typeface="Calibri" panose="020F0502020204030204" pitchFamily="34" charset="0"/>
                <a:ea typeface="DengXian" panose="02010600030101010101" pitchFamily="2" charset="-122"/>
                <a:cs typeface="Times New Roman" panose="02020603050405020304" pitchFamily="18" charset="0"/>
              </a:rPr>
              <a:t>throughout the tourism industry and the world, how we as a consumer perceive these as value of importance to the organisation(Williams,1994)( Shaw, 1994). </a:t>
            </a:r>
          </a:p>
          <a:p>
            <a:endParaRPr lang="en-GB" dirty="0"/>
          </a:p>
        </p:txBody>
      </p:sp>
      <p:sp>
        <p:nvSpPr>
          <p:cNvPr id="4" name="Slide Number Placeholder 3"/>
          <p:cNvSpPr>
            <a:spLocks noGrp="1"/>
          </p:cNvSpPr>
          <p:nvPr>
            <p:ph type="sldNum" sz="quarter" idx="5"/>
          </p:nvPr>
        </p:nvSpPr>
        <p:spPr/>
        <p:txBody>
          <a:bodyPr/>
          <a:lstStyle/>
          <a:p>
            <a:fld id="{F95F66E3-F9A3-4D41-AA54-2942F18B8253}" type="slidenum">
              <a:rPr lang="en-GB" smtClean="0"/>
              <a:t>7</a:t>
            </a:fld>
            <a:endParaRPr lang="en-GB" dirty="0"/>
          </a:p>
        </p:txBody>
      </p:sp>
    </p:spTree>
    <p:extLst>
      <p:ext uri="{BB962C8B-B14F-4D97-AF65-F5344CB8AC3E}">
        <p14:creationId xmlns:p14="http://schemas.microsoft.com/office/powerpoint/2010/main" val="3215475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According to Tony Otley news editor from Business Traveller, Virgin Atlantic announced on the 7</a:t>
            </a:r>
            <a:r>
              <a:rPr lang="en-GB" sz="1800" baseline="30000" dirty="0">
                <a:effectLst/>
                <a:latin typeface="Calibri" panose="020F0502020204030204" pitchFamily="34" charset="0"/>
                <a:ea typeface="DengXian" panose="02010600030101010101" pitchFamily="2" charset="-122"/>
                <a:cs typeface="Times New Roman" panose="02020603050405020304" pitchFamily="18" charset="0"/>
              </a:rPr>
              <a:t>th</a:t>
            </a:r>
            <a:r>
              <a:rPr lang="en-GB" sz="1800" dirty="0">
                <a:effectLst/>
                <a:latin typeface="Calibri" panose="020F0502020204030204" pitchFamily="34" charset="0"/>
                <a:ea typeface="DengXian" panose="02010600030101010101" pitchFamily="2" charset="-122"/>
                <a:cs typeface="Times New Roman" panose="02020603050405020304" pitchFamily="18" charset="0"/>
              </a:rPr>
              <a:t> November 2020 that they are now cutting more flights from the UK due to the current lockdown measures that are in place by the government. “ a spokesperson for Virgin Atlantic has stated that they decided to reduce flights due to current restrictions and drop in customer demand, this will be effective from the 8</a:t>
            </a:r>
            <a:r>
              <a:rPr lang="en-GB" sz="1800" baseline="30000" dirty="0">
                <a:effectLst/>
                <a:latin typeface="Calibri" panose="020F0502020204030204" pitchFamily="34" charset="0"/>
                <a:ea typeface="DengXian" panose="02010600030101010101" pitchFamily="2" charset="-122"/>
                <a:cs typeface="Times New Roman" panose="02020603050405020304" pitchFamily="18" charset="0"/>
              </a:rPr>
              <a:t>th</a:t>
            </a:r>
            <a:r>
              <a:rPr lang="en-GB" sz="1800" dirty="0">
                <a:effectLst/>
                <a:latin typeface="Calibri" panose="020F0502020204030204" pitchFamily="34" charset="0"/>
                <a:ea typeface="DengXian" panose="02010600030101010101" pitchFamily="2" charset="-122"/>
                <a:cs typeface="Times New Roman" panose="02020603050405020304" pitchFamily="18" charset="0"/>
              </a:rPr>
              <a:t> November 2020 until Approximately 2</a:t>
            </a:r>
            <a:r>
              <a:rPr lang="en-GB" sz="1800" baseline="30000" dirty="0">
                <a:effectLst/>
                <a:latin typeface="Calibri" panose="020F0502020204030204" pitchFamily="34" charset="0"/>
                <a:ea typeface="DengXian" panose="02010600030101010101" pitchFamily="2" charset="-122"/>
                <a:cs typeface="Times New Roman" panose="02020603050405020304" pitchFamily="18" charset="0"/>
              </a:rPr>
              <a:t>nd</a:t>
            </a:r>
            <a:r>
              <a:rPr lang="en-GB" sz="1800" dirty="0">
                <a:effectLst/>
                <a:latin typeface="Calibri" panose="020F0502020204030204" pitchFamily="34" charset="0"/>
                <a:ea typeface="DengXian" panose="02010600030101010101" pitchFamily="2" charset="-122"/>
                <a:cs typeface="Times New Roman" panose="02020603050405020304" pitchFamily="18" charset="0"/>
              </a:rPr>
              <a:t> December 2020 when the restrictions on the Uk will be reviewed by the Prime minster </a:t>
            </a:r>
            <a:r>
              <a:rPr lang="en-GB" sz="1800">
                <a:effectLst/>
                <a:latin typeface="Calibri" panose="020F0502020204030204" pitchFamily="34" charset="0"/>
                <a:ea typeface="DengXian" panose="02010600030101010101" pitchFamily="2" charset="-122"/>
                <a:cs typeface="Times New Roman" panose="02020603050405020304" pitchFamily="18" charset="0"/>
              </a:rPr>
              <a:t>Boris Johnson” </a:t>
            </a:r>
            <a:r>
              <a:rPr lang="en-GB" sz="1800" dirty="0">
                <a:effectLst/>
                <a:latin typeface="Calibri" panose="020F0502020204030204" pitchFamily="34" charset="0"/>
                <a:ea typeface="DengXian" panose="02010600030101010101" pitchFamily="2" charset="-122"/>
                <a:cs typeface="Times New Roman" panose="02020603050405020304" pitchFamily="18" charset="0"/>
              </a:rPr>
              <a:t>(Tony Otley, 2020)</a:t>
            </a:r>
          </a:p>
          <a:p>
            <a:endParaRPr lang="en-GB" dirty="0"/>
          </a:p>
        </p:txBody>
      </p:sp>
      <p:sp>
        <p:nvSpPr>
          <p:cNvPr id="4" name="Slide Number Placeholder 3"/>
          <p:cNvSpPr>
            <a:spLocks noGrp="1"/>
          </p:cNvSpPr>
          <p:nvPr>
            <p:ph type="sldNum" sz="quarter" idx="5"/>
          </p:nvPr>
        </p:nvSpPr>
        <p:spPr/>
        <p:txBody>
          <a:bodyPr/>
          <a:lstStyle/>
          <a:p>
            <a:fld id="{F95F66E3-F9A3-4D41-AA54-2942F18B8253}" type="slidenum">
              <a:rPr lang="en-GB" smtClean="0"/>
              <a:t>8</a:t>
            </a:fld>
            <a:endParaRPr lang="en-GB" dirty="0"/>
          </a:p>
        </p:txBody>
      </p:sp>
    </p:spTree>
    <p:extLst>
      <p:ext uri="{BB962C8B-B14F-4D97-AF65-F5344CB8AC3E}">
        <p14:creationId xmlns:p14="http://schemas.microsoft.com/office/powerpoint/2010/main" val="1340702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5F66E3-F9A3-4D41-AA54-2942F18B8253}" type="slidenum">
              <a:rPr lang="en-GB" smtClean="0"/>
              <a:t>9</a:t>
            </a:fld>
            <a:endParaRPr lang="en-GB" dirty="0"/>
          </a:p>
        </p:txBody>
      </p:sp>
    </p:spTree>
    <p:extLst>
      <p:ext uri="{BB962C8B-B14F-4D97-AF65-F5344CB8AC3E}">
        <p14:creationId xmlns:p14="http://schemas.microsoft.com/office/powerpoint/2010/main" val="37002322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Light" panose="020F0302020204030204" pitchFamily="34" charset="0"/>
                <a:ea typeface="Times New Roman" panose="02020603050405020304" pitchFamily="18" charset="0"/>
              </a:rPr>
              <a:t>According to </a:t>
            </a:r>
            <a:r>
              <a:rPr lang="en-GB" sz="1800" dirty="0">
                <a:solidFill>
                  <a:srgbClr val="1D2228"/>
                </a:solidFill>
                <a:effectLst/>
                <a:latin typeface="Calibri Light" panose="020F0302020204030204" pitchFamily="34" charset="0"/>
                <a:ea typeface="Times New Roman" panose="02020603050405020304" pitchFamily="18" charset="0"/>
              </a:rPr>
              <a:t>Noor Zainab Hussain and Pushkala Aripaka</a:t>
            </a:r>
            <a:r>
              <a:rPr lang="en-GB" sz="1800" dirty="0">
                <a:effectLst/>
                <a:latin typeface="Calibri Light" panose="020F0302020204030204" pitchFamily="34" charset="0"/>
                <a:ea typeface="Times New Roman" panose="02020603050405020304" pitchFamily="18" charset="0"/>
              </a:rPr>
              <a:t>, Management at Virgin Atlantic Reported significant losses over the past 2 </a:t>
            </a:r>
            <a:r>
              <a:rPr lang="en-GB" sz="1800">
                <a:effectLst/>
                <a:latin typeface="Calibri Light" panose="020F0302020204030204" pitchFamily="34" charset="0"/>
                <a:ea typeface="Times New Roman" panose="02020603050405020304" pitchFamily="18" charset="0"/>
              </a:rPr>
              <a:t>years but are </a:t>
            </a:r>
            <a:r>
              <a:rPr lang="en-GB" sz="1800" dirty="0">
                <a:effectLst/>
                <a:latin typeface="Calibri Light" panose="020F0302020204030204" pitchFamily="34" charset="0"/>
                <a:ea typeface="Times New Roman" panose="02020603050405020304" pitchFamily="18" charset="0"/>
              </a:rPr>
              <a:t>hoping to make a huge profit by the end of 2021, However, Virgin Atlantic on Wednesday reported a pre-tax loss of 26.1 million pounds ($34.12 million) and blamed economic uncertainty, higher fuel costs due to a weaker pound and problems related to Rolls-Royce Trent 1000 engines used in its Boeing 787 jets </a:t>
            </a:r>
            <a:r>
              <a:rPr lang="en-GB" sz="1800" dirty="0">
                <a:effectLst/>
                <a:latin typeface="Calibri Light" panose="020F0302020204030204" pitchFamily="34" charset="0"/>
                <a:ea typeface="DengXian" panose="02010600030101010101" pitchFamily="2" charset="-122"/>
              </a:rPr>
              <a:t>(Noor Zainab Hussain and Pushkala Aripaka, 2020)</a:t>
            </a:r>
            <a:r>
              <a:rPr lang="en-GB" sz="1800" dirty="0">
                <a:effectLst/>
                <a:latin typeface="Calibri Light" panose="020F0302020204030204" pitchFamily="34" charset="0"/>
                <a:ea typeface="Times New Roman" panose="02020603050405020304" pitchFamily="18" charset="0"/>
              </a:rPr>
              <a:t> </a:t>
            </a:r>
            <a:r>
              <a:rPr lang="en-GB" sz="1800" dirty="0">
                <a:solidFill>
                  <a:srgbClr val="313132"/>
                </a:solidFill>
                <a:effectLst/>
                <a:latin typeface="Times New Roman" panose="02020603050405020304" pitchFamily="18" charset="0"/>
                <a:ea typeface="Times New Roman" panose="02020603050405020304" pitchFamily="18" charset="0"/>
              </a:rPr>
              <a:t>The aviation industry has also been thrown into chaos by the </a:t>
            </a:r>
            <a:r>
              <a:rPr lang="en-GB" sz="1800">
                <a:solidFill>
                  <a:srgbClr val="313132"/>
                </a:solidFill>
                <a:effectLst/>
                <a:latin typeface="Times New Roman" panose="02020603050405020304" pitchFamily="18" charset="0"/>
                <a:ea typeface="Times New Roman" panose="02020603050405020304" pitchFamily="18" charset="0"/>
              </a:rPr>
              <a:t>global grounding of </a:t>
            </a:r>
            <a:r>
              <a:rPr lang="en-GB" sz="1800" dirty="0">
                <a:solidFill>
                  <a:srgbClr val="313132"/>
                </a:solidFill>
                <a:effectLst/>
                <a:latin typeface="Times New Roman" panose="02020603050405020304" pitchFamily="18" charset="0"/>
                <a:ea typeface="Times New Roman" panose="02020603050405020304" pitchFamily="18" charset="0"/>
              </a:rPr>
              <a:t>Boeing’s new 737 MAX planes after a second fatal crash in six months, prompting profit warnings. Chief Executive Officer Shai Weiss said while Virgin Atlantic does not fly any 737 MAX planes, it did not benefit from any added business due to the grounding of these planes by competitors (Weiss, 2020).</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5F66E3-F9A3-4D41-AA54-2942F18B8253}" type="slidenum">
              <a:rPr lang="en-GB" smtClean="0"/>
              <a:t>10</a:t>
            </a:fld>
            <a:endParaRPr lang="en-GB" dirty="0"/>
          </a:p>
        </p:txBody>
      </p:sp>
    </p:spTree>
    <p:extLst>
      <p:ext uri="{BB962C8B-B14F-4D97-AF65-F5344CB8AC3E}">
        <p14:creationId xmlns:p14="http://schemas.microsoft.com/office/powerpoint/2010/main" val="2181850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Times New Roman" panose="02020603050405020304" pitchFamily="18" charset="0"/>
              </a:rPr>
              <a:t>From researching online for customer reviews for virgin Atlantic from Trip Advisor, that are most relevant to the discussion of covid-19. Most reviews are negative from the clients that have been unable to travel due to restrictions on flying to certain destinations that were put on the hotspot list by the UK government, the people said that virgin are terrible and they feel that they have had their money stolen by them. For the people that have </a:t>
            </a:r>
            <a:r>
              <a:rPr lang="en-GB" sz="1800">
                <a:effectLst/>
                <a:latin typeface="Calibri" panose="020F0502020204030204" pitchFamily="34" charset="0"/>
                <a:ea typeface="DengXian" panose="02010600030101010101" pitchFamily="2" charset="-122"/>
                <a:cs typeface="Times New Roman" panose="02020603050405020304" pitchFamily="18" charset="0"/>
              </a:rPr>
              <a:t>still been </a:t>
            </a:r>
            <a:r>
              <a:rPr lang="en-GB" sz="1800" dirty="0">
                <a:effectLst/>
                <a:latin typeface="Calibri" panose="020F0502020204030204" pitchFamily="34" charset="0"/>
                <a:ea typeface="DengXian" panose="02010600030101010101" pitchFamily="2" charset="-122"/>
                <a:cs typeface="Times New Roman" panose="02020603050405020304" pitchFamily="18" charset="0"/>
              </a:rPr>
              <a:t>able to travel from those destinations that have limited restrictions, most clients have said that onboard service was just as good as usual if not better and the enforcement of Covid -19 regulations </a:t>
            </a:r>
            <a:r>
              <a:rPr lang="en-GB" sz="1800">
                <a:effectLst/>
                <a:latin typeface="Calibri" panose="020F0502020204030204" pitchFamily="34" charset="0"/>
                <a:ea typeface="DengXian" panose="02010600030101010101" pitchFamily="2" charset="-122"/>
                <a:cs typeface="Times New Roman" panose="02020603050405020304" pitchFamily="18" charset="0"/>
              </a:rPr>
              <a:t>was impeccable, </a:t>
            </a:r>
            <a:r>
              <a:rPr lang="en-GB" sz="1800" dirty="0">
                <a:effectLst/>
                <a:latin typeface="Calibri" panose="020F0502020204030204" pitchFamily="34" charset="0"/>
                <a:ea typeface="DengXian" panose="02010600030101010101" pitchFamily="2" charset="-122"/>
                <a:cs typeface="Times New Roman" panose="02020603050405020304" pitchFamily="18" charset="0"/>
              </a:rPr>
              <a:t>but for some people who have had to cancel flights or holidays have said that getting a refund is nearly impossible as they seem to be trying to hold onto funds for as long as possible (CNN, 2019 (Advisor, 2020) (Weiss, 2020) According to Maslow, the psychological needs come first, followed by security needs and social needs ( affiliation), self- esteem and finally self- actualisation, all of these could be linked to consumer behaviour as people want to be sociable and secure but also discover there self-actualisation. Some say that certain behavioural tendencies are innately built into organisms built for survival of each individual(William,1890)(Maslow,1965)</a:t>
            </a: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5F66E3-F9A3-4D41-AA54-2942F18B8253}" type="slidenum">
              <a:rPr lang="en-GB" smtClean="0"/>
              <a:t>11</a:t>
            </a:fld>
            <a:endParaRPr lang="en-GB" dirty="0"/>
          </a:p>
        </p:txBody>
      </p:sp>
    </p:spTree>
    <p:extLst>
      <p:ext uri="{BB962C8B-B14F-4D97-AF65-F5344CB8AC3E}">
        <p14:creationId xmlns:p14="http://schemas.microsoft.com/office/powerpoint/2010/main" val="14058507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5F66E3-F9A3-4D41-AA54-2942F18B8253}" type="slidenum">
              <a:rPr lang="en-GB" smtClean="0"/>
              <a:t>12</a:t>
            </a:fld>
            <a:endParaRPr lang="en-GB" dirty="0"/>
          </a:p>
        </p:txBody>
      </p:sp>
    </p:spTree>
    <p:extLst>
      <p:ext uri="{BB962C8B-B14F-4D97-AF65-F5344CB8AC3E}">
        <p14:creationId xmlns:p14="http://schemas.microsoft.com/office/powerpoint/2010/main" val="42094195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5F66E3-F9A3-4D41-AA54-2942F18B8253}" type="slidenum">
              <a:rPr lang="en-GB" smtClean="0"/>
              <a:t>13</a:t>
            </a:fld>
            <a:endParaRPr lang="en-GB" dirty="0"/>
          </a:p>
        </p:txBody>
      </p:sp>
    </p:spTree>
    <p:extLst>
      <p:ext uri="{BB962C8B-B14F-4D97-AF65-F5344CB8AC3E}">
        <p14:creationId xmlns:p14="http://schemas.microsoft.com/office/powerpoint/2010/main" val="19414466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5F66E3-F9A3-4D41-AA54-2942F18B8253}" type="slidenum">
              <a:rPr lang="en-GB" smtClean="0"/>
              <a:t>14</a:t>
            </a:fld>
            <a:endParaRPr lang="en-GB" dirty="0"/>
          </a:p>
        </p:txBody>
      </p:sp>
    </p:spTree>
    <p:extLst>
      <p:ext uri="{BB962C8B-B14F-4D97-AF65-F5344CB8AC3E}">
        <p14:creationId xmlns:p14="http://schemas.microsoft.com/office/powerpoint/2010/main" val="20397899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From the evidence researched regarding the future of Virgin Atlantic, it cannot be determined if the company will survive if Covid-19 continues in the future,  a recent news report </a:t>
            </a:r>
            <a:r>
              <a:rPr lang="en-GB" sz="1800">
                <a:effectLst/>
                <a:latin typeface="Calibri" panose="020F0502020204030204" pitchFamily="34" charset="0"/>
                <a:ea typeface="DengXian" panose="02010600030101010101" pitchFamily="2" charset="-122"/>
                <a:cs typeface="Times New Roman" panose="02020603050405020304" pitchFamily="18" charset="0"/>
              </a:rPr>
              <a:t>has shown that </a:t>
            </a:r>
            <a:r>
              <a:rPr lang="en-GB" sz="1800" dirty="0">
                <a:effectLst/>
                <a:latin typeface="Calibri" panose="020F0502020204030204" pitchFamily="34" charset="0"/>
                <a:ea typeface="DengXian" panose="02010600030101010101" pitchFamily="2" charset="-122"/>
                <a:cs typeface="Times New Roman" panose="02020603050405020304" pitchFamily="18" charset="0"/>
              </a:rPr>
              <a:t>Virgin Atlantic have decided to cut a further 1,150 jobs after completing a £1.2bn rescue plan that may only secure its future for a further 18months (Theo Leggett, 2020). Earlier in the year the airline had already seen the loss of over 3000 staff out of the 10,000 that they currently employ. The airline have said that they have had to take drastic measures to try and survive the pandemic and hopes it can recover from this crisis so they can continue to be the best Uk airline that likes to dedicate its loyalty to its customers and staff (Theo Leggett, 2020). </a:t>
            </a: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Unfortunately for Virgin and it’s airline partners such as Delta and KLM, this means the company may never be the same again and until travel returns in a much greater sense , its survival is unknown and they need to focus on reducing costs further and continuing to preserve what funds the business </a:t>
            </a:r>
            <a:r>
              <a:rPr lang="en-GB" sz="1800">
                <a:effectLst/>
                <a:latin typeface="Calibri" panose="020F0502020204030204" pitchFamily="34" charset="0"/>
                <a:ea typeface="DengXian" panose="02010600030101010101" pitchFamily="2" charset="-122"/>
                <a:cs typeface="Times New Roman" panose="02020603050405020304" pitchFamily="18" charset="0"/>
              </a:rPr>
              <a:t>has left. The </a:t>
            </a:r>
            <a:r>
              <a:rPr lang="en-GB" sz="1800" dirty="0">
                <a:effectLst/>
                <a:latin typeface="Calibri" panose="020F0502020204030204" pitchFamily="34" charset="0"/>
                <a:ea typeface="DengXian" panose="02010600030101010101" pitchFamily="2" charset="-122"/>
                <a:cs typeface="Times New Roman" panose="02020603050405020304" pitchFamily="18" charset="0"/>
              </a:rPr>
              <a:t>outlook for transatlantic flights is looking bleak as transatlantic flying is a major part </a:t>
            </a:r>
            <a:r>
              <a:rPr lang="en-GB" sz="1800">
                <a:effectLst/>
                <a:latin typeface="Calibri" panose="020F0502020204030204" pitchFamily="34" charset="0"/>
                <a:ea typeface="DengXian" panose="02010600030101010101" pitchFamily="2" charset="-122"/>
                <a:cs typeface="Times New Roman" panose="02020603050405020304" pitchFamily="18" charset="0"/>
              </a:rPr>
              <a:t>of the business, </a:t>
            </a:r>
            <a:r>
              <a:rPr lang="en-GB" sz="1800" dirty="0">
                <a:effectLst/>
                <a:latin typeface="Calibri" panose="020F0502020204030204" pitchFamily="34" charset="0"/>
                <a:ea typeface="DengXian" panose="02010600030101010101" pitchFamily="2" charset="-122"/>
                <a:cs typeface="Times New Roman" panose="02020603050405020304" pitchFamily="18" charset="0"/>
              </a:rPr>
              <a:t>as they fly out of the UK’s major airports to many global </a:t>
            </a:r>
            <a:r>
              <a:rPr lang="en-GB" sz="1800">
                <a:effectLst/>
                <a:latin typeface="Calibri" panose="020F0502020204030204" pitchFamily="34" charset="0"/>
                <a:ea typeface="DengXian" panose="02010600030101010101" pitchFamily="2" charset="-122"/>
                <a:cs typeface="Times New Roman" panose="02020603050405020304" pitchFamily="18" charset="0"/>
              </a:rPr>
              <a:t>destinations but </a:t>
            </a:r>
            <a:r>
              <a:rPr lang="en-GB" sz="1800" dirty="0">
                <a:effectLst/>
                <a:latin typeface="Calibri" panose="020F0502020204030204" pitchFamily="34" charset="0"/>
                <a:ea typeface="DengXian" panose="02010600030101010101" pitchFamily="2" charset="-122"/>
                <a:cs typeface="Times New Roman" panose="02020603050405020304" pitchFamily="18" charset="0"/>
              </a:rPr>
              <a:t>America is one of Virgin Atlantic’s top routes for flights (Atlantic, </a:t>
            </a:r>
            <a:r>
              <a:rPr lang="en-GB" sz="1800">
                <a:effectLst/>
                <a:latin typeface="Calibri" panose="020F0502020204030204" pitchFamily="34" charset="0"/>
                <a:ea typeface="DengXian" panose="02010600030101010101" pitchFamily="2" charset="-122"/>
                <a:cs typeface="Times New Roman" panose="02020603050405020304" pitchFamily="18" charset="0"/>
              </a:rPr>
              <a:t>2020)(</a:t>
            </a:r>
            <a:r>
              <a:rPr lang="en-GB" sz="1800" dirty="0">
                <a:effectLst/>
                <a:latin typeface="Calibri" panose="020F0502020204030204" pitchFamily="34" charset="0"/>
                <a:ea typeface="DengXian" panose="02010600030101010101" pitchFamily="2" charset="-122"/>
                <a:cs typeface="Times New Roman" panose="02020603050405020304" pitchFamily="18" charset="0"/>
              </a:rPr>
              <a:t>Shales</a:t>
            </a:r>
            <a:r>
              <a:rPr lang="en-GB" sz="1800">
                <a:effectLst/>
                <a:latin typeface="Calibri" panose="020F0502020204030204" pitchFamily="34" charset="0"/>
                <a:ea typeface="DengXian" panose="02010600030101010101" pitchFamily="2" charset="-122"/>
                <a:cs typeface="Times New Roman" panose="02020603050405020304" pitchFamily="18" charset="0"/>
              </a:rPr>
              <a:t>, 2020).</a:t>
            </a:r>
            <a:endParaRPr lang="en-GB" dirty="0"/>
          </a:p>
        </p:txBody>
      </p:sp>
      <p:sp>
        <p:nvSpPr>
          <p:cNvPr id="4" name="Slide Number Placeholder 3"/>
          <p:cNvSpPr>
            <a:spLocks noGrp="1"/>
          </p:cNvSpPr>
          <p:nvPr>
            <p:ph type="sldNum" sz="quarter" idx="5"/>
          </p:nvPr>
        </p:nvSpPr>
        <p:spPr/>
        <p:txBody>
          <a:bodyPr/>
          <a:lstStyle/>
          <a:p>
            <a:fld id="{F95F66E3-F9A3-4D41-AA54-2942F18B8253}" type="slidenum">
              <a:rPr lang="en-GB" smtClean="0"/>
              <a:t>15</a:t>
            </a:fld>
            <a:endParaRPr lang="en-GB" dirty="0"/>
          </a:p>
        </p:txBody>
      </p:sp>
    </p:spTree>
    <p:extLst>
      <p:ext uri="{BB962C8B-B14F-4D97-AF65-F5344CB8AC3E}">
        <p14:creationId xmlns:p14="http://schemas.microsoft.com/office/powerpoint/2010/main" val="4356691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solidFill>
                  <a:srgbClr val="3C4043"/>
                </a:solidFill>
                <a:effectLst/>
                <a:latin typeface="Calibri" panose="020F0502020204030204" pitchFamily="34" charset="0"/>
                <a:ea typeface="Times New Roman" panose="02020603050405020304" pitchFamily="18" charset="0"/>
                <a:cs typeface="Times New Roman" panose="02020603050405020304" pitchFamily="18" charset="0"/>
              </a:rPr>
              <a:t>Short-term </a:t>
            </a:r>
            <a:r>
              <a:rPr lang="en-GB" sz="1800" dirty="0">
                <a:solidFill>
                  <a:srgbClr val="3C4043"/>
                </a:solidFill>
                <a:effectLst/>
                <a:latin typeface="Calibri" panose="020F0502020204030204" pitchFamily="34" charset="0"/>
                <a:ea typeface="Times New Roman" panose="02020603050405020304" pitchFamily="18" charset="0"/>
                <a:cs typeface="Times New Roman" panose="02020603050405020304" pitchFamily="18" charset="0"/>
              </a:rPr>
              <a:t>goals can be achieved in fewer than two months Long-term goals require three or more years to achieve. Long-term goals may be built upon short-term goals. The strategic recommendations that could be implemented are the following:</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solidFill>
                  <a:srgbClr val="3C4043"/>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solidFill>
                  <a:srgbClr val="3C4043"/>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solidFill>
                  <a:srgbClr val="3C4043"/>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Short term</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Sales on flights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Build up more advertising for the company to analyse and capitalise customer trends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Focus on learning more about primary competition and brainstorm on what you can offer that they don’t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Redesign customer the customer research to include questions and incentives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485775">
              <a:lnSpc>
                <a:spcPct val="107000"/>
              </a:lnSpc>
              <a:spcAft>
                <a:spcPts val="800"/>
              </a:spcAft>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Long term</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Employee appreciation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b="1" dirty="0">
                <a:effectLst/>
                <a:latin typeface="Calibri" panose="020F0502020204030204" pitchFamily="34" charset="0"/>
                <a:ea typeface="DengXian" panose="02010600030101010101" pitchFamily="2" charset="-122"/>
                <a:cs typeface="Times New Roman" panose="02020603050405020304" pitchFamily="18" charset="0"/>
              </a:rPr>
              <a:t>Customer service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5F66E3-F9A3-4D41-AA54-2942F18B8253}" type="slidenum">
              <a:rPr lang="en-GB" smtClean="0"/>
              <a:t>16</a:t>
            </a:fld>
            <a:endParaRPr lang="en-GB" dirty="0"/>
          </a:p>
        </p:txBody>
      </p:sp>
    </p:spTree>
    <p:extLst>
      <p:ext uri="{BB962C8B-B14F-4D97-AF65-F5344CB8AC3E}">
        <p14:creationId xmlns:p14="http://schemas.microsoft.com/office/powerpoint/2010/main" val="2824273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8C424-BE73-4C4A-818B-5C6042E269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BF119C1-2712-4BEA-BB9A-F628F03406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9B3195-2588-40F2-9AFE-5E4C8D3392F8}"/>
              </a:ext>
            </a:extLst>
          </p:cNvPr>
          <p:cNvSpPr>
            <a:spLocks noGrp="1"/>
          </p:cNvSpPr>
          <p:nvPr>
            <p:ph type="dt" sz="half" idx="10"/>
          </p:nvPr>
        </p:nvSpPr>
        <p:spPr/>
        <p:txBody>
          <a:bodyPr/>
          <a:lstStyle/>
          <a:p>
            <a:fld id="{6FD24DE3-5499-47E3-B727-02F905E52AFD}" type="datetimeFigureOut">
              <a:rPr lang="en-GB" smtClean="0"/>
              <a:t>13/11/2020</a:t>
            </a:fld>
            <a:endParaRPr lang="en-GB" dirty="0"/>
          </a:p>
        </p:txBody>
      </p:sp>
      <p:sp>
        <p:nvSpPr>
          <p:cNvPr id="5" name="Footer Placeholder 4">
            <a:extLst>
              <a:ext uri="{FF2B5EF4-FFF2-40B4-BE49-F238E27FC236}">
                <a16:creationId xmlns:a16="http://schemas.microsoft.com/office/drawing/2014/main" id="{C3091150-B61D-46B2-95E2-06636DBC655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C0F4FAD-5869-4997-8096-B3D2DC57C252}"/>
              </a:ext>
            </a:extLst>
          </p:cNvPr>
          <p:cNvSpPr>
            <a:spLocks noGrp="1"/>
          </p:cNvSpPr>
          <p:nvPr>
            <p:ph type="sldNum" sz="quarter" idx="12"/>
          </p:nvPr>
        </p:nvSpPr>
        <p:spPr/>
        <p:txBody>
          <a:bodyPr/>
          <a:lstStyle/>
          <a:p>
            <a:fld id="{73DC3266-D5CF-4983-AF15-60BC15D29918}" type="slidenum">
              <a:rPr lang="en-GB" smtClean="0"/>
              <a:t>‹#›</a:t>
            </a:fld>
            <a:endParaRPr lang="en-GB" dirty="0"/>
          </a:p>
        </p:txBody>
      </p:sp>
    </p:spTree>
    <p:extLst>
      <p:ext uri="{BB962C8B-B14F-4D97-AF65-F5344CB8AC3E}">
        <p14:creationId xmlns:p14="http://schemas.microsoft.com/office/powerpoint/2010/main" val="1449269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A9751-7708-4E18-8A55-3379B50D59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5F65F2-E29B-44AC-AF86-DADCD9FAAE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4D28B1-5462-4677-B137-F5BBBFD7DF4D}"/>
              </a:ext>
            </a:extLst>
          </p:cNvPr>
          <p:cNvSpPr>
            <a:spLocks noGrp="1"/>
          </p:cNvSpPr>
          <p:nvPr>
            <p:ph type="dt" sz="half" idx="10"/>
          </p:nvPr>
        </p:nvSpPr>
        <p:spPr/>
        <p:txBody>
          <a:bodyPr/>
          <a:lstStyle/>
          <a:p>
            <a:fld id="{6FD24DE3-5499-47E3-B727-02F905E52AFD}" type="datetimeFigureOut">
              <a:rPr lang="en-GB" smtClean="0"/>
              <a:t>13/11/2020</a:t>
            </a:fld>
            <a:endParaRPr lang="en-GB" dirty="0"/>
          </a:p>
        </p:txBody>
      </p:sp>
      <p:sp>
        <p:nvSpPr>
          <p:cNvPr id="5" name="Footer Placeholder 4">
            <a:extLst>
              <a:ext uri="{FF2B5EF4-FFF2-40B4-BE49-F238E27FC236}">
                <a16:creationId xmlns:a16="http://schemas.microsoft.com/office/drawing/2014/main" id="{9FA1764F-86C1-4582-B01B-C76FF1B2466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7F4692E-6109-46C6-BBF9-D5716C993802}"/>
              </a:ext>
            </a:extLst>
          </p:cNvPr>
          <p:cNvSpPr>
            <a:spLocks noGrp="1"/>
          </p:cNvSpPr>
          <p:nvPr>
            <p:ph type="sldNum" sz="quarter" idx="12"/>
          </p:nvPr>
        </p:nvSpPr>
        <p:spPr/>
        <p:txBody>
          <a:bodyPr/>
          <a:lstStyle/>
          <a:p>
            <a:fld id="{73DC3266-D5CF-4983-AF15-60BC15D29918}" type="slidenum">
              <a:rPr lang="en-GB" smtClean="0"/>
              <a:t>‹#›</a:t>
            </a:fld>
            <a:endParaRPr lang="en-GB" dirty="0"/>
          </a:p>
        </p:txBody>
      </p:sp>
    </p:spTree>
    <p:extLst>
      <p:ext uri="{BB962C8B-B14F-4D97-AF65-F5344CB8AC3E}">
        <p14:creationId xmlns:p14="http://schemas.microsoft.com/office/powerpoint/2010/main" val="2812297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0FFEF-C943-4B7F-8B3D-0D074920CD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950F33-B831-4676-8C8C-5E9960460B4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DE3E00-9032-4995-9C02-E78B7FD6FF26}"/>
              </a:ext>
            </a:extLst>
          </p:cNvPr>
          <p:cNvSpPr>
            <a:spLocks noGrp="1"/>
          </p:cNvSpPr>
          <p:nvPr>
            <p:ph type="dt" sz="half" idx="10"/>
          </p:nvPr>
        </p:nvSpPr>
        <p:spPr/>
        <p:txBody>
          <a:bodyPr/>
          <a:lstStyle/>
          <a:p>
            <a:fld id="{6FD24DE3-5499-47E3-B727-02F905E52AFD}" type="datetimeFigureOut">
              <a:rPr lang="en-GB" smtClean="0"/>
              <a:t>13/11/2020</a:t>
            </a:fld>
            <a:endParaRPr lang="en-GB" dirty="0"/>
          </a:p>
        </p:txBody>
      </p:sp>
      <p:sp>
        <p:nvSpPr>
          <p:cNvPr id="5" name="Footer Placeholder 4">
            <a:extLst>
              <a:ext uri="{FF2B5EF4-FFF2-40B4-BE49-F238E27FC236}">
                <a16:creationId xmlns:a16="http://schemas.microsoft.com/office/drawing/2014/main" id="{8DD4D365-5769-48F0-BBBC-8CB63739C19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F7B1461-7164-4BBF-8190-462DD7E273F6}"/>
              </a:ext>
            </a:extLst>
          </p:cNvPr>
          <p:cNvSpPr>
            <a:spLocks noGrp="1"/>
          </p:cNvSpPr>
          <p:nvPr>
            <p:ph type="sldNum" sz="quarter" idx="12"/>
          </p:nvPr>
        </p:nvSpPr>
        <p:spPr/>
        <p:txBody>
          <a:bodyPr/>
          <a:lstStyle/>
          <a:p>
            <a:fld id="{73DC3266-D5CF-4983-AF15-60BC15D29918}" type="slidenum">
              <a:rPr lang="en-GB" smtClean="0"/>
              <a:t>‹#›</a:t>
            </a:fld>
            <a:endParaRPr lang="en-GB" dirty="0"/>
          </a:p>
        </p:txBody>
      </p:sp>
    </p:spTree>
    <p:extLst>
      <p:ext uri="{BB962C8B-B14F-4D97-AF65-F5344CB8AC3E}">
        <p14:creationId xmlns:p14="http://schemas.microsoft.com/office/powerpoint/2010/main" val="2074698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4BAC6-B5F8-425E-B37A-9E56704A94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E2FADD-C25E-4E0E-9DA4-259828B998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D31ACC-F853-4BAD-87B0-1F03B66294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6FB92B-11F8-4D3F-A6E8-886827A2D8C4}"/>
              </a:ext>
            </a:extLst>
          </p:cNvPr>
          <p:cNvSpPr>
            <a:spLocks noGrp="1"/>
          </p:cNvSpPr>
          <p:nvPr>
            <p:ph type="dt" sz="half" idx="10"/>
          </p:nvPr>
        </p:nvSpPr>
        <p:spPr/>
        <p:txBody>
          <a:bodyPr/>
          <a:lstStyle/>
          <a:p>
            <a:fld id="{6FD24DE3-5499-47E3-B727-02F905E52AFD}" type="datetimeFigureOut">
              <a:rPr lang="en-GB" smtClean="0"/>
              <a:t>13/11/2020</a:t>
            </a:fld>
            <a:endParaRPr lang="en-GB" dirty="0"/>
          </a:p>
        </p:txBody>
      </p:sp>
      <p:sp>
        <p:nvSpPr>
          <p:cNvPr id="6" name="Footer Placeholder 5">
            <a:extLst>
              <a:ext uri="{FF2B5EF4-FFF2-40B4-BE49-F238E27FC236}">
                <a16:creationId xmlns:a16="http://schemas.microsoft.com/office/drawing/2014/main" id="{BF96A8C5-BC84-4057-9AF2-88D242C4CAD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1EDAE7A-3B1A-44E3-AAF5-05B062009DB4}"/>
              </a:ext>
            </a:extLst>
          </p:cNvPr>
          <p:cNvSpPr>
            <a:spLocks noGrp="1"/>
          </p:cNvSpPr>
          <p:nvPr>
            <p:ph type="sldNum" sz="quarter" idx="12"/>
          </p:nvPr>
        </p:nvSpPr>
        <p:spPr/>
        <p:txBody>
          <a:bodyPr/>
          <a:lstStyle/>
          <a:p>
            <a:fld id="{73DC3266-D5CF-4983-AF15-60BC15D29918}" type="slidenum">
              <a:rPr lang="en-GB" smtClean="0"/>
              <a:t>‹#›</a:t>
            </a:fld>
            <a:endParaRPr lang="en-GB" dirty="0"/>
          </a:p>
        </p:txBody>
      </p:sp>
    </p:spTree>
    <p:extLst>
      <p:ext uri="{BB962C8B-B14F-4D97-AF65-F5344CB8AC3E}">
        <p14:creationId xmlns:p14="http://schemas.microsoft.com/office/powerpoint/2010/main" val="135191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3CDE8-7032-4FFB-92A9-6B6BB9FD31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9BD813-A7D4-4DF3-89AB-C34EFEE579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B3A245-5622-41C7-9A1E-1A114E19A9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58AC3EC-55E4-4B5A-9A11-90A10288F5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49F8BD-45AA-4291-8BA5-3D0BE4DC0D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24689D-8B82-46EC-9202-79A0DB7E81A5}"/>
              </a:ext>
            </a:extLst>
          </p:cNvPr>
          <p:cNvSpPr>
            <a:spLocks noGrp="1"/>
          </p:cNvSpPr>
          <p:nvPr>
            <p:ph type="dt" sz="half" idx="10"/>
          </p:nvPr>
        </p:nvSpPr>
        <p:spPr/>
        <p:txBody>
          <a:bodyPr/>
          <a:lstStyle/>
          <a:p>
            <a:fld id="{6FD24DE3-5499-47E3-B727-02F905E52AFD}" type="datetimeFigureOut">
              <a:rPr lang="en-GB" smtClean="0"/>
              <a:t>13/11/2020</a:t>
            </a:fld>
            <a:endParaRPr lang="en-GB" dirty="0"/>
          </a:p>
        </p:txBody>
      </p:sp>
      <p:sp>
        <p:nvSpPr>
          <p:cNvPr id="8" name="Footer Placeholder 7">
            <a:extLst>
              <a:ext uri="{FF2B5EF4-FFF2-40B4-BE49-F238E27FC236}">
                <a16:creationId xmlns:a16="http://schemas.microsoft.com/office/drawing/2014/main" id="{1F9D22C8-581E-4F13-BFDF-FEDB666ABF4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EFAE890-318B-41D9-A3C9-A147012E0E24}"/>
              </a:ext>
            </a:extLst>
          </p:cNvPr>
          <p:cNvSpPr>
            <a:spLocks noGrp="1"/>
          </p:cNvSpPr>
          <p:nvPr>
            <p:ph type="sldNum" sz="quarter" idx="12"/>
          </p:nvPr>
        </p:nvSpPr>
        <p:spPr/>
        <p:txBody>
          <a:bodyPr/>
          <a:lstStyle/>
          <a:p>
            <a:fld id="{73DC3266-D5CF-4983-AF15-60BC15D29918}" type="slidenum">
              <a:rPr lang="en-GB" smtClean="0"/>
              <a:t>‹#›</a:t>
            </a:fld>
            <a:endParaRPr lang="en-GB" dirty="0"/>
          </a:p>
        </p:txBody>
      </p:sp>
    </p:spTree>
    <p:extLst>
      <p:ext uri="{BB962C8B-B14F-4D97-AF65-F5344CB8AC3E}">
        <p14:creationId xmlns:p14="http://schemas.microsoft.com/office/powerpoint/2010/main" val="1187447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B955-AD28-47BF-B3D4-C84B5F30EC2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2E710F-8619-4359-9A8F-7465B0786C2A}"/>
              </a:ext>
            </a:extLst>
          </p:cNvPr>
          <p:cNvSpPr>
            <a:spLocks noGrp="1"/>
          </p:cNvSpPr>
          <p:nvPr>
            <p:ph type="dt" sz="half" idx="10"/>
          </p:nvPr>
        </p:nvSpPr>
        <p:spPr/>
        <p:txBody>
          <a:bodyPr/>
          <a:lstStyle/>
          <a:p>
            <a:fld id="{6FD24DE3-5499-47E3-B727-02F905E52AFD}" type="datetimeFigureOut">
              <a:rPr lang="en-GB" smtClean="0"/>
              <a:t>13/11/2020</a:t>
            </a:fld>
            <a:endParaRPr lang="en-GB" dirty="0"/>
          </a:p>
        </p:txBody>
      </p:sp>
      <p:sp>
        <p:nvSpPr>
          <p:cNvPr id="4" name="Footer Placeholder 3">
            <a:extLst>
              <a:ext uri="{FF2B5EF4-FFF2-40B4-BE49-F238E27FC236}">
                <a16:creationId xmlns:a16="http://schemas.microsoft.com/office/drawing/2014/main" id="{E72D69F9-C0DD-4BAE-9AB6-1299FDA4A07A}"/>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8E811E8-010D-4BD2-975E-D725DAE1E457}"/>
              </a:ext>
            </a:extLst>
          </p:cNvPr>
          <p:cNvSpPr>
            <a:spLocks noGrp="1"/>
          </p:cNvSpPr>
          <p:nvPr>
            <p:ph type="sldNum" sz="quarter" idx="12"/>
          </p:nvPr>
        </p:nvSpPr>
        <p:spPr/>
        <p:txBody>
          <a:bodyPr/>
          <a:lstStyle/>
          <a:p>
            <a:fld id="{73DC3266-D5CF-4983-AF15-60BC15D29918}" type="slidenum">
              <a:rPr lang="en-GB" smtClean="0"/>
              <a:t>‹#›</a:t>
            </a:fld>
            <a:endParaRPr lang="en-GB" dirty="0"/>
          </a:p>
        </p:txBody>
      </p:sp>
    </p:spTree>
    <p:extLst>
      <p:ext uri="{BB962C8B-B14F-4D97-AF65-F5344CB8AC3E}">
        <p14:creationId xmlns:p14="http://schemas.microsoft.com/office/powerpoint/2010/main" val="354235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4EE7D3-6697-4A4D-A93C-0421761AA667}"/>
              </a:ext>
            </a:extLst>
          </p:cNvPr>
          <p:cNvSpPr>
            <a:spLocks noGrp="1"/>
          </p:cNvSpPr>
          <p:nvPr>
            <p:ph type="dt" sz="half" idx="10"/>
          </p:nvPr>
        </p:nvSpPr>
        <p:spPr/>
        <p:txBody>
          <a:bodyPr/>
          <a:lstStyle/>
          <a:p>
            <a:fld id="{6FD24DE3-5499-47E3-B727-02F905E52AFD}" type="datetimeFigureOut">
              <a:rPr lang="en-GB" smtClean="0"/>
              <a:t>13/11/2020</a:t>
            </a:fld>
            <a:endParaRPr lang="en-GB" dirty="0"/>
          </a:p>
        </p:txBody>
      </p:sp>
      <p:sp>
        <p:nvSpPr>
          <p:cNvPr id="3" name="Footer Placeholder 2">
            <a:extLst>
              <a:ext uri="{FF2B5EF4-FFF2-40B4-BE49-F238E27FC236}">
                <a16:creationId xmlns:a16="http://schemas.microsoft.com/office/drawing/2014/main" id="{DA50EC5A-7101-4755-B565-0BAA2076F70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7A6689EF-F190-4FB7-8021-1FCDCE768D4E}"/>
              </a:ext>
            </a:extLst>
          </p:cNvPr>
          <p:cNvSpPr>
            <a:spLocks noGrp="1"/>
          </p:cNvSpPr>
          <p:nvPr>
            <p:ph type="sldNum" sz="quarter" idx="12"/>
          </p:nvPr>
        </p:nvSpPr>
        <p:spPr/>
        <p:txBody>
          <a:bodyPr/>
          <a:lstStyle/>
          <a:p>
            <a:fld id="{73DC3266-D5CF-4983-AF15-60BC15D29918}" type="slidenum">
              <a:rPr lang="en-GB" smtClean="0"/>
              <a:t>‹#›</a:t>
            </a:fld>
            <a:endParaRPr lang="en-GB" dirty="0"/>
          </a:p>
        </p:txBody>
      </p:sp>
    </p:spTree>
    <p:extLst>
      <p:ext uri="{BB962C8B-B14F-4D97-AF65-F5344CB8AC3E}">
        <p14:creationId xmlns:p14="http://schemas.microsoft.com/office/powerpoint/2010/main" val="2095202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AA077-6613-4CCA-9486-ADC63B9349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2B0F93-9F59-4AA3-9166-8191D39DC0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EF8E05-735F-4021-9D47-54CF3E3690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244D87-82CA-41B6-96A4-5EAF2C92152D}"/>
              </a:ext>
            </a:extLst>
          </p:cNvPr>
          <p:cNvSpPr>
            <a:spLocks noGrp="1"/>
          </p:cNvSpPr>
          <p:nvPr>
            <p:ph type="dt" sz="half" idx="10"/>
          </p:nvPr>
        </p:nvSpPr>
        <p:spPr/>
        <p:txBody>
          <a:bodyPr/>
          <a:lstStyle/>
          <a:p>
            <a:fld id="{6FD24DE3-5499-47E3-B727-02F905E52AFD}" type="datetimeFigureOut">
              <a:rPr lang="en-GB" smtClean="0"/>
              <a:t>13/11/2020</a:t>
            </a:fld>
            <a:endParaRPr lang="en-GB" dirty="0"/>
          </a:p>
        </p:txBody>
      </p:sp>
      <p:sp>
        <p:nvSpPr>
          <p:cNvPr id="6" name="Footer Placeholder 5">
            <a:extLst>
              <a:ext uri="{FF2B5EF4-FFF2-40B4-BE49-F238E27FC236}">
                <a16:creationId xmlns:a16="http://schemas.microsoft.com/office/drawing/2014/main" id="{23DCD0E0-7E25-4A5A-A82B-B456C49770D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06C654C-2B5A-4ECE-901D-221BE529D159}"/>
              </a:ext>
            </a:extLst>
          </p:cNvPr>
          <p:cNvSpPr>
            <a:spLocks noGrp="1"/>
          </p:cNvSpPr>
          <p:nvPr>
            <p:ph type="sldNum" sz="quarter" idx="12"/>
          </p:nvPr>
        </p:nvSpPr>
        <p:spPr/>
        <p:txBody>
          <a:bodyPr/>
          <a:lstStyle/>
          <a:p>
            <a:fld id="{73DC3266-D5CF-4983-AF15-60BC15D29918}" type="slidenum">
              <a:rPr lang="en-GB" smtClean="0"/>
              <a:t>‹#›</a:t>
            </a:fld>
            <a:endParaRPr lang="en-GB" dirty="0"/>
          </a:p>
        </p:txBody>
      </p:sp>
    </p:spTree>
    <p:extLst>
      <p:ext uri="{BB962C8B-B14F-4D97-AF65-F5344CB8AC3E}">
        <p14:creationId xmlns:p14="http://schemas.microsoft.com/office/powerpoint/2010/main" val="3288083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60489-79D9-4B7C-8674-25D8932642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2EA9B9-B58C-430E-B22B-DA6965AD62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C362892-BB9A-41D5-8A09-2C061A6464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386982-804B-4B86-94B5-216F08D5F39C}"/>
              </a:ext>
            </a:extLst>
          </p:cNvPr>
          <p:cNvSpPr>
            <a:spLocks noGrp="1"/>
          </p:cNvSpPr>
          <p:nvPr>
            <p:ph type="dt" sz="half" idx="10"/>
          </p:nvPr>
        </p:nvSpPr>
        <p:spPr/>
        <p:txBody>
          <a:bodyPr/>
          <a:lstStyle/>
          <a:p>
            <a:fld id="{6FD24DE3-5499-47E3-B727-02F905E52AFD}" type="datetimeFigureOut">
              <a:rPr lang="en-GB" smtClean="0"/>
              <a:t>13/11/2020</a:t>
            </a:fld>
            <a:endParaRPr lang="en-GB" dirty="0"/>
          </a:p>
        </p:txBody>
      </p:sp>
      <p:sp>
        <p:nvSpPr>
          <p:cNvPr id="6" name="Footer Placeholder 5">
            <a:extLst>
              <a:ext uri="{FF2B5EF4-FFF2-40B4-BE49-F238E27FC236}">
                <a16:creationId xmlns:a16="http://schemas.microsoft.com/office/drawing/2014/main" id="{85D75490-1D83-4ADD-A0B8-2C3FFF4F254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2582485-6E4D-4209-8FCB-4B71E82BD551}"/>
              </a:ext>
            </a:extLst>
          </p:cNvPr>
          <p:cNvSpPr>
            <a:spLocks noGrp="1"/>
          </p:cNvSpPr>
          <p:nvPr>
            <p:ph type="sldNum" sz="quarter" idx="12"/>
          </p:nvPr>
        </p:nvSpPr>
        <p:spPr/>
        <p:txBody>
          <a:bodyPr/>
          <a:lstStyle/>
          <a:p>
            <a:fld id="{73DC3266-D5CF-4983-AF15-60BC15D29918}" type="slidenum">
              <a:rPr lang="en-GB" smtClean="0"/>
              <a:t>‹#›</a:t>
            </a:fld>
            <a:endParaRPr lang="en-GB" dirty="0"/>
          </a:p>
        </p:txBody>
      </p:sp>
    </p:spTree>
    <p:extLst>
      <p:ext uri="{BB962C8B-B14F-4D97-AF65-F5344CB8AC3E}">
        <p14:creationId xmlns:p14="http://schemas.microsoft.com/office/powerpoint/2010/main" val="980485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07F01-1CE5-445A-A898-2505C79F8D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162ADC-E208-4E38-B8D5-A8FD8FC838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2E82E5-DDB1-4C5E-BBC9-EBEC7FC07FEC}"/>
              </a:ext>
            </a:extLst>
          </p:cNvPr>
          <p:cNvSpPr>
            <a:spLocks noGrp="1"/>
          </p:cNvSpPr>
          <p:nvPr>
            <p:ph type="dt" sz="half" idx="10"/>
          </p:nvPr>
        </p:nvSpPr>
        <p:spPr/>
        <p:txBody>
          <a:bodyPr/>
          <a:lstStyle/>
          <a:p>
            <a:fld id="{6FD24DE3-5499-47E3-B727-02F905E52AFD}" type="datetimeFigureOut">
              <a:rPr lang="en-GB" smtClean="0"/>
              <a:t>13/11/2020</a:t>
            </a:fld>
            <a:endParaRPr lang="en-GB" dirty="0"/>
          </a:p>
        </p:txBody>
      </p:sp>
      <p:sp>
        <p:nvSpPr>
          <p:cNvPr id="5" name="Footer Placeholder 4">
            <a:extLst>
              <a:ext uri="{FF2B5EF4-FFF2-40B4-BE49-F238E27FC236}">
                <a16:creationId xmlns:a16="http://schemas.microsoft.com/office/drawing/2014/main" id="{A44797C5-3C5E-47FB-9F7B-43448F91502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56E0FA2-77A7-4731-9A99-42AA721A78D3}"/>
              </a:ext>
            </a:extLst>
          </p:cNvPr>
          <p:cNvSpPr>
            <a:spLocks noGrp="1"/>
          </p:cNvSpPr>
          <p:nvPr>
            <p:ph type="sldNum" sz="quarter" idx="12"/>
          </p:nvPr>
        </p:nvSpPr>
        <p:spPr/>
        <p:txBody>
          <a:bodyPr/>
          <a:lstStyle/>
          <a:p>
            <a:fld id="{73DC3266-D5CF-4983-AF15-60BC15D29918}" type="slidenum">
              <a:rPr lang="en-GB" smtClean="0"/>
              <a:t>‹#›</a:t>
            </a:fld>
            <a:endParaRPr lang="en-GB" dirty="0"/>
          </a:p>
        </p:txBody>
      </p:sp>
    </p:spTree>
    <p:extLst>
      <p:ext uri="{BB962C8B-B14F-4D97-AF65-F5344CB8AC3E}">
        <p14:creationId xmlns:p14="http://schemas.microsoft.com/office/powerpoint/2010/main" val="2759306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680E8C-6577-416B-BB18-A2BF545814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54F013-4039-46DF-9C37-CE392E14F5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7D4F4B-7F44-4C8F-9FA4-FE879E6CF6B0}"/>
              </a:ext>
            </a:extLst>
          </p:cNvPr>
          <p:cNvSpPr>
            <a:spLocks noGrp="1"/>
          </p:cNvSpPr>
          <p:nvPr>
            <p:ph type="dt" sz="half" idx="10"/>
          </p:nvPr>
        </p:nvSpPr>
        <p:spPr/>
        <p:txBody>
          <a:bodyPr/>
          <a:lstStyle/>
          <a:p>
            <a:fld id="{6FD24DE3-5499-47E3-B727-02F905E52AFD}" type="datetimeFigureOut">
              <a:rPr lang="en-GB" smtClean="0"/>
              <a:t>13/11/2020</a:t>
            </a:fld>
            <a:endParaRPr lang="en-GB" dirty="0"/>
          </a:p>
        </p:txBody>
      </p:sp>
      <p:sp>
        <p:nvSpPr>
          <p:cNvPr id="5" name="Footer Placeholder 4">
            <a:extLst>
              <a:ext uri="{FF2B5EF4-FFF2-40B4-BE49-F238E27FC236}">
                <a16:creationId xmlns:a16="http://schemas.microsoft.com/office/drawing/2014/main" id="{1F88648B-152E-47E6-8F20-72D6BF07371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5069C87-5127-42D8-94AF-23CBA89BAD03}"/>
              </a:ext>
            </a:extLst>
          </p:cNvPr>
          <p:cNvSpPr>
            <a:spLocks noGrp="1"/>
          </p:cNvSpPr>
          <p:nvPr>
            <p:ph type="sldNum" sz="quarter" idx="12"/>
          </p:nvPr>
        </p:nvSpPr>
        <p:spPr/>
        <p:txBody>
          <a:bodyPr/>
          <a:lstStyle/>
          <a:p>
            <a:fld id="{73DC3266-D5CF-4983-AF15-60BC15D29918}" type="slidenum">
              <a:rPr lang="en-GB" smtClean="0"/>
              <a:t>‹#›</a:t>
            </a:fld>
            <a:endParaRPr lang="en-GB" dirty="0"/>
          </a:p>
        </p:txBody>
      </p:sp>
    </p:spTree>
    <p:extLst>
      <p:ext uri="{BB962C8B-B14F-4D97-AF65-F5344CB8AC3E}">
        <p14:creationId xmlns:p14="http://schemas.microsoft.com/office/powerpoint/2010/main" val="1322544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3FEDE8-BF25-4ED0-8D5E-B44903421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680CE2-AE69-41A9-9959-BC822D3A56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8AEE48-15E2-462C-B32C-6EE98B23D3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D24DE3-5499-47E3-B727-02F905E52AFD}" type="datetimeFigureOut">
              <a:rPr lang="en-GB" smtClean="0"/>
              <a:t>13/11/2020</a:t>
            </a:fld>
            <a:endParaRPr lang="en-GB" dirty="0"/>
          </a:p>
        </p:txBody>
      </p:sp>
      <p:sp>
        <p:nvSpPr>
          <p:cNvPr id="5" name="Footer Placeholder 4">
            <a:extLst>
              <a:ext uri="{FF2B5EF4-FFF2-40B4-BE49-F238E27FC236}">
                <a16:creationId xmlns:a16="http://schemas.microsoft.com/office/drawing/2014/main" id="{EB8FE9BC-9D1A-4596-B4C0-BAB7CBB486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BBCA75C5-1887-4434-ADBD-86449BCED4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DC3266-D5CF-4983-AF15-60BC15D29918}" type="slidenum">
              <a:rPr lang="en-GB" smtClean="0"/>
              <a:t>‹#›</a:t>
            </a:fld>
            <a:endParaRPr lang="en-GB" dirty="0"/>
          </a:p>
        </p:txBody>
      </p:sp>
    </p:spTree>
    <p:extLst>
      <p:ext uri="{BB962C8B-B14F-4D97-AF65-F5344CB8AC3E}">
        <p14:creationId xmlns:p14="http://schemas.microsoft.com/office/powerpoint/2010/main" val="1151565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hyperlink" Target="https://commons.wikimedia.org/wiki/File:G-VIIO_British_Airways_1999_Boeing_777-236(ER)_-_cn_29320_-_ln_182_-_Virgin_Atlantic_Airways_Boeing_747-443_G-VROS_(cn_30885-1268)_'English_Rose'_(16199661687).jpg" TargetMode="External" /></Relationships>
</file>

<file path=ppt/slides/_rels/slide3.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hyperlink" Target="https://travelshopgirl.com/virgin-atlantic-premium-economy/" TargetMode="External" /></Relationships>
</file>

<file path=ppt/slides/_rels/slide4.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3.xml" /><Relationship Id="rId1" Type="http://schemas.openxmlformats.org/officeDocument/2006/relationships/slideLayout" Target="../slideLayouts/slideLayout2.xml" /><Relationship Id="rId5" Type="http://schemas.openxmlformats.org/officeDocument/2006/relationships/hyperlink" Target="https://creativecommons.org/licenses/by-sa/3.0/" TargetMode="External" /><Relationship Id="rId4" Type="http://schemas.openxmlformats.org/officeDocument/2006/relationships/hyperlink" Target="https://thebfd.co.nz/2020/03/30/aviations-fight-for-survival-covid-19/" TargetMode="External" /></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 /><Relationship Id="rId2" Type="http://schemas.openxmlformats.org/officeDocument/2006/relationships/slideLayout" Target="../slideLayouts/slideLayout2.xml" /><Relationship Id="rId1" Type="http://schemas.openxmlformats.org/officeDocument/2006/relationships/video" Target="https://www.youtube.com/embed/UdITzEqWSw0?feature=oembed" TargetMode="External" /><Relationship Id="rId4" Type="http://schemas.openxmlformats.org/officeDocument/2006/relationships/image" Target="../media/image4.jpeg" /></Relationships>
</file>

<file path=ppt/slides/_rels/slide6.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hyperlink" Target="http://wrlthd.blogspot.com/2014/05/richard-bransons-vision-for-ny-to-tokyo.html" TargetMode="External" /></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3.0/" TargetMode="External" /><Relationship Id="rId3" Type="http://schemas.openxmlformats.org/officeDocument/2006/relationships/image" Target="../media/image6.jpg" /><Relationship Id="rId7" Type="http://schemas.openxmlformats.org/officeDocument/2006/relationships/hyperlink" Target="https://creativecommons.org/licenses/by-sa/3.0/" TargetMode="Externa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hyperlink" Target="http://www.picpedia.org/highway-signs/e/economy.html" TargetMode="External" /><Relationship Id="rId5" Type="http://schemas.openxmlformats.org/officeDocument/2006/relationships/image" Target="../media/image7.jpg" /><Relationship Id="rId4" Type="http://schemas.openxmlformats.org/officeDocument/2006/relationships/hyperlink" Target="http://fabiusmaximus.com/2013/07/05/jobs-employment-52204/" TargetMode="Externa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image" Target="../media/image9.png" /><Relationship Id="rId5" Type="http://schemas.openxmlformats.org/officeDocument/2006/relationships/hyperlink" Target="https://creativecommons.org/licenses/by-sa/3.0/" TargetMode="External" /><Relationship Id="rId4" Type="http://schemas.openxmlformats.org/officeDocument/2006/relationships/hyperlink" Target="http://www.picpedia.org/highway-signs/e/economy.html" TargetMode="Externa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1.jpg" /><Relationship Id="rId7" Type="http://schemas.openxmlformats.org/officeDocument/2006/relationships/hyperlink" Target="https://creativecommons.org/licenses/by/3.0/" TargetMode="Externa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hyperlink" Target="https://factly.in/kyc-updation-low-risk-customers-must-done-every-10-years/" TargetMode="External" /><Relationship Id="rId5" Type="http://schemas.openxmlformats.org/officeDocument/2006/relationships/image" Target="../media/image12.jpg" /><Relationship Id="rId4" Type="http://schemas.openxmlformats.org/officeDocument/2006/relationships/hyperlink" Target="https://pxhere.com/en/photo/1584093" TargetMode="External" /></Relationships>
</file>

<file path=ppt/slides/_rels/slide12.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11.xml" /><Relationship Id="rId1" Type="http://schemas.openxmlformats.org/officeDocument/2006/relationships/slideLayout" Target="../slideLayouts/slideLayout2.xml" /><Relationship Id="rId5" Type="http://schemas.openxmlformats.org/officeDocument/2006/relationships/image" Target="../media/image14.png" /><Relationship Id="rId4" Type="http://schemas.openxmlformats.org/officeDocument/2006/relationships/hyperlink" Target="https://vimeo.com/217409306" TargetMode="External" /></Relationships>
</file>

<file path=ppt/slides/_rels/slide13.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12.xml" /><Relationship Id="rId1" Type="http://schemas.openxmlformats.org/officeDocument/2006/relationships/slideLayout" Target="../slideLayouts/slideLayout2.xml" /><Relationship Id="rId5" Type="http://schemas.openxmlformats.org/officeDocument/2006/relationships/image" Target="../media/image15.png" /><Relationship Id="rId4" Type="http://schemas.openxmlformats.org/officeDocument/2006/relationships/hyperlink" Target="https://vimeo.com/217409306" TargetMode="External" /></Relationships>
</file>

<file path=ppt/slides/_rels/slide14.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3.xml" /><Relationship Id="rId1" Type="http://schemas.openxmlformats.org/officeDocument/2006/relationships/slideLayout" Target="../slideLayouts/slideLayout2.xml" /><Relationship Id="rId5" Type="http://schemas.openxmlformats.org/officeDocument/2006/relationships/hyperlink" Target="https://vimeo.com/217409306" TargetMode="External" /><Relationship Id="rId4" Type="http://schemas.openxmlformats.org/officeDocument/2006/relationships/image" Target="../media/image13.jpeg" /></Relationships>
</file>

<file path=ppt/slides/_rels/slide15.xml.rels><?xml version="1.0" encoding="UTF-8" standalone="yes"?>
<Relationships xmlns="http://schemas.openxmlformats.org/package/2006/relationships"><Relationship Id="rId3" Type="http://schemas.openxmlformats.org/officeDocument/2006/relationships/image" Target="../media/image17.jpg" /><Relationship Id="rId2" Type="http://schemas.openxmlformats.org/officeDocument/2006/relationships/notesSlide" Target="../notesSlides/notesSlide14.xml" /><Relationship Id="rId1" Type="http://schemas.openxmlformats.org/officeDocument/2006/relationships/slideLayout" Target="../slideLayouts/slideLayout2.xml" /><Relationship Id="rId5" Type="http://schemas.openxmlformats.org/officeDocument/2006/relationships/hyperlink" Target="https://creativecommons.org/licenses/by-nc/3.0/" TargetMode="External" /><Relationship Id="rId4" Type="http://schemas.openxmlformats.org/officeDocument/2006/relationships/hyperlink" Target="http://www.greanvillepost.com/2020/04/04/doctors-rate-hydroxychloroquine-most-effective-therapy-for-coronavirus-infection/" TargetMode="External" /></Relationships>
</file>

<file path=ppt/slides/_rels/slide16.xml.rels><?xml version="1.0" encoding="UTF-8" standalone="yes"?>
<Relationships xmlns="http://schemas.openxmlformats.org/package/2006/relationships"><Relationship Id="rId3" Type="http://schemas.openxmlformats.org/officeDocument/2006/relationships/image" Target="../media/image18.jpe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hyperlink" Target="http://resultsandadmissions.blogspot.com/2013/06/rs-5lakh-as-scholarship-for-indian.html" TargetMode="External" /><Relationship Id="rId2" Type="http://schemas.openxmlformats.org/officeDocument/2006/relationships/image" Target="../media/image19.jpg" /><Relationship Id="rId1" Type="http://schemas.openxmlformats.org/officeDocument/2006/relationships/slideLayout" Target="../slideLayouts/slideLayout1.xml" /><Relationship Id="rId4" Type="http://schemas.openxmlformats.org/officeDocument/2006/relationships/hyperlink" Target="https://creativecommons.org/licenses/by-nc-nd/3.0/" TargetMode="Externa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734487-EB42-427E-A33B-55BE80CF07C5}"/>
              </a:ext>
            </a:extLst>
          </p:cNvPr>
          <p:cNvSpPr>
            <a:spLocks noGrp="1"/>
          </p:cNvSpPr>
          <p:nvPr>
            <p:ph type="ctrTitle"/>
          </p:nvPr>
        </p:nvSpPr>
        <p:spPr>
          <a:xfrm>
            <a:off x="469900" y="520708"/>
            <a:ext cx="11573488" cy="3413996"/>
          </a:xfrm>
        </p:spPr>
        <p:txBody>
          <a:bodyPr>
            <a:normAutofit/>
          </a:bodyPr>
          <a:lstStyle/>
          <a:p>
            <a:br>
              <a:rPr lang="en-GB" sz="5800" dirty="0"/>
            </a:br>
            <a:r>
              <a:rPr lang="en-GB" sz="5800" dirty="0"/>
              <a:t>The World’s Our Lecture Theatre </a:t>
            </a:r>
            <a:br>
              <a:rPr lang="en-GB" sz="5800" dirty="0"/>
            </a:br>
            <a:r>
              <a:rPr lang="en-GB" sz="5800" dirty="0"/>
              <a:t>The Effects of Covid-19 and Virgin Atlantic </a:t>
            </a:r>
          </a:p>
        </p:txBody>
      </p:sp>
      <p:sp>
        <p:nvSpPr>
          <p:cNvPr id="3" name="Subtitle 2">
            <a:extLst>
              <a:ext uri="{FF2B5EF4-FFF2-40B4-BE49-F238E27FC236}">
                <a16:creationId xmlns:a16="http://schemas.microsoft.com/office/drawing/2014/main" id="{4EC54C48-FFD0-40BA-87E6-5E7CD31023A7}"/>
              </a:ext>
            </a:extLst>
          </p:cNvPr>
          <p:cNvSpPr>
            <a:spLocks noGrp="1"/>
          </p:cNvSpPr>
          <p:nvPr>
            <p:ph type="subTitle" idx="1"/>
          </p:nvPr>
        </p:nvSpPr>
        <p:spPr>
          <a:xfrm>
            <a:off x="1524000" y="4256436"/>
            <a:ext cx="9144000" cy="1600818"/>
          </a:xfrm>
        </p:spPr>
        <p:txBody>
          <a:bodyPr>
            <a:normAutofit/>
          </a:bodyPr>
          <a:lstStyle/>
          <a:p>
            <a:endParaRPr lang="en-GB" sz="2000" dirty="0">
              <a:solidFill>
                <a:schemeClr val="accent1">
                  <a:lumMod val="60000"/>
                  <a:lumOff val="40000"/>
                </a:schemeClr>
              </a:solidFill>
            </a:endParaRPr>
          </a:p>
          <a:p>
            <a:r>
              <a:rPr lang="en-GB" sz="2000" dirty="0">
                <a:solidFill>
                  <a:schemeClr val="accent1">
                    <a:lumMod val="60000"/>
                    <a:lumOff val="40000"/>
                  </a:schemeClr>
                </a:solidFill>
              </a:rPr>
              <a:t>Contemporary Global Issues in Business BMMB 7015 Assignment 1 </a:t>
            </a:r>
          </a:p>
          <a:p>
            <a:r>
              <a:rPr lang="en-GB" sz="2000" dirty="0">
                <a:solidFill>
                  <a:schemeClr val="accent1">
                    <a:lumMod val="60000"/>
                    <a:lumOff val="40000"/>
                  </a:schemeClr>
                </a:solidFill>
              </a:rPr>
              <a:t>Presented by Sarah Hillam ( P137987)</a:t>
            </a:r>
          </a:p>
          <a:p>
            <a:r>
              <a:rPr lang="en-GB" sz="2000" dirty="0">
                <a:solidFill>
                  <a:schemeClr val="accent1">
                    <a:lumMod val="60000"/>
                    <a:lumOff val="40000"/>
                  </a:schemeClr>
                </a:solidFill>
              </a:rPr>
              <a:t>Submitted to Kathryn Flynn</a:t>
            </a:r>
          </a:p>
        </p:txBody>
      </p:sp>
      <p:cxnSp>
        <p:nvCxnSpPr>
          <p:cNvPr id="29"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835772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2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5" name="Picture 4" descr="A large passenger jet sitting on top of a runway&#10;&#10;Description automatically generated">
            <a:extLst>
              <a:ext uri="{FF2B5EF4-FFF2-40B4-BE49-F238E27FC236}">
                <a16:creationId xmlns:a16="http://schemas.microsoft.com/office/drawing/2014/main" id="{AE82185E-6635-4331-9102-E35D1A28078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7999" b="10456"/>
          <a:stretch/>
        </p:blipFill>
        <p:spPr>
          <a:xfrm>
            <a:off x="20" y="2872"/>
            <a:ext cx="12191980" cy="4595954"/>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3" name="Content Placeholder 2">
            <a:extLst>
              <a:ext uri="{FF2B5EF4-FFF2-40B4-BE49-F238E27FC236}">
                <a16:creationId xmlns:a16="http://schemas.microsoft.com/office/drawing/2014/main" id="{799876E1-4DCD-441F-A3F4-ED4B986E7387}"/>
              </a:ext>
            </a:extLst>
          </p:cNvPr>
          <p:cNvSpPr>
            <a:spLocks noGrp="1"/>
          </p:cNvSpPr>
          <p:nvPr>
            <p:ph idx="1"/>
          </p:nvPr>
        </p:nvSpPr>
        <p:spPr>
          <a:xfrm>
            <a:off x="599014" y="4767660"/>
            <a:ext cx="10801305" cy="1770300"/>
          </a:xfrm>
        </p:spPr>
        <p:txBody>
          <a:bodyPr anchor="ctr">
            <a:normAutofit fontScale="92500" lnSpcReduction="10000"/>
          </a:bodyPr>
          <a:lstStyle/>
          <a:p>
            <a:pPr marL="0" indent="0">
              <a:buNone/>
            </a:pPr>
            <a:r>
              <a:rPr lang="en-GB" dirty="0"/>
              <a:t>Background of the organisation </a:t>
            </a:r>
          </a:p>
          <a:p>
            <a:endParaRPr lang="en-GB" sz="1700" dirty="0"/>
          </a:p>
          <a:p>
            <a:r>
              <a:rPr lang="en-GB" sz="1700" dirty="0"/>
              <a:t>First started flying in 1984.</a:t>
            </a:r>
          </a:p>
          <a:p>
            <a:r>
              <a:rPr lang="en-GB" sz="1700" dirty="0"/>
              <a:t>The world was changing rapidly.</a:t>
            </a:r>
          </a:p>
          <a:p>
            <a:r>
              <a:rPr lang="en-GB" sz="1700" dirty="0"/>
              <a:t>The aviation world had not changed.</a:t>
            </a:r>
          </a:p>
        </p:txBody>
      </p:sp>
    </p:spTree>
    <p:extLst>
      <p:ext uri="{BB962C8B-B14F-4D97-AF65-F5344CB8AC3E}">
        <p14:creationId xmlns:p14="http://schemas.microsoft.com/office/powerpoint/2010/main" val="407086928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5"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5"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013A530E-F742-4264-A9A2-3824EE09BEE3}"/>
              </a:ext>
            </a:extLst>
          </p:cNvPr>
          <p:cNvSpPr>
            <a:spLocks noGrp="1"/>
          </p:cNvSpPr>
          <p:nvPr>
            <p:ph type="title"/>
          </p:nvPr>
        </p:nvSpPr>
        <p:spPr>
          <a:xfrm>
            <a:off x="888630" y="4563895"/>
            <a:ext cx="3902971" cy="1777829"/>
          </a:xfrm>
        </p:spPr>
        <p:txBody>
          <a:bodyPr>
            <a:normAutofit/>
          </a:bodyPr>
          <a:lstStyle/>
          <a:p>
            <a:pPr algn="r"/>
            <a:r>
              <a:rPr lang="en-GB" sz="2800" kern="0" dirty="0">
                <a:effectLst/>
                <a:ea typeface="SimSun" panose="02010600030101010101" pitchFamily="2" charset="-122"/>
                <a:cs typeface="Times New Roman" panose="02020603050405020304" pitchFamily="18" charset="0"/>
              </a:rPr>
              <a:t>Research</a:t>
            </a:r>
            <a:r>
              <a:rPr lang="en-GB" sz="4000" kern="0" dirty="0">
                <a:effectLst/>
                <a:ea typeface="SimSun" panose="02010600030101010101" pitchFamily="2" charset="-122"/>
                <a:cs typeface="Times New Roman" panose="02020603050405020304" pitchFamily="18" charset="0"/>
              </a:rPr>
              <a:t> </a:t>
            </a:r>
            <a:r>
              <a:rPr lang="en-GB" sz="2800" kern="0" dirty="0">
                <a:effectLst/>
                <a:ea typeface="SimSun" panose="02010600030101010101" pitchFamily="2" charset="-122"/>
                <a:cs typeface="Times New Roman" panose="02020603050405020304" pitchFamily="18" charset="0"/>
              </a:rPr>
              <a:t>Methodology</a:t>
            </a:r>
            <a:b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4000" dirty="0"/>
          </a:p>
        </p:txBody>
      </p:sp>
      <p:pic>
        <p:nvPicPr>
          <p:cNvPr id="5" name="Picture 4" descr="A picture containing water, blue, table, sitting&#10;&#10;Description automatically generated">
            <a:extLst>
              <a:ext uri="{FF2B5EF4-FFF2-40B4-BE49-F238E27FC236}">
                <a16:creationId xmlns:a16="http://schemas.microsoft.com/office/drawing/2014/main" id="{E12AF902-6D3F-4D9E-BC33-0F467A79AE7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5281" b="2910"/>
          <a:stretch/>
        </p:blipFill>
        <p:spPr>
          <a:xfrm>
            <a:off x="20" y="10"/>
            <a:ext cx="5997616"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7" name="Picture 6" descr="A picture containing water, blue, table, sitting&#10;&#10;Description automatically generated">
            <a:extLst>
              <a:ext uri="{FF2B5EF4-FFF2-40B4-BE49-F238E27FC236}">
                <a16:creationId xmlns:a16="http://schemas.microsoft.com/office/drawing/2014/main" id="{AF95118C-7BAB-4392-A75C-3D2671468E0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5448" r="1" b="3078"/>
          <a:stretch/>
        </p:blipFill>
        <p:spPr>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3" name="Content Placeholder 2">
            <a:extLst>
              <a:ext uri="{FF2B5EF4-FFF2-40B4-BE49-F238E27FC236}">
                <a16:creationId xmlns:a16="http://schemas.microsoft.com/office/drawing/2014/main" id="{C13B6DFD-E64C-4F70-B9DC-9FBE875CD972}"/>
              </a:ext>
            </a:extLst>
          </p:cNvPr>
          <p:cNvSpPr>
            <a:spLocks noGrp="1"/>
          </p:cNvSpPr>
          <p:nvPr>
            <p:ph idx="1"/>
          </p:nvPr>
        </p:nvSpPr>
        <p:spPr>
          <a:xfrm>
            <a:off x="6191776" y="4571423"/>
            <a:ext cx="5208544" cy="1770300"/>
          </a:xfrm>
        </p:spPr>
        <p:txBody>
          <a:bodyPr anchor="ctr">
            <a:normAutofit/>
          </a:bodyPr>
          <a:lstStyle/>
          <a:p>
            <a:pPr marL="311150" indent="-164465">
              <a:spcAft>
                <a:spcPts val="1200"/>
              </a:spcAft>
              <a:tabLst>
                <a:tab pos="475615" algn="l"/>
                <a:tab pos="457200" algn="l"/>
              </a:tabLst>
            </a:pPr>
            <a:r>
              <a:rPr lang="en-GB" sz="1300" dirty="0">
                <a:effectLst/>
                <a:latin typeface="Times New Roman" panose="02020603050405020304" pitchFamily="18" charset="0"/>
                <a:ea typeface="Times New Roman" panose="02020603050405020304" pitchFamily="18" charset="0"/>
                <a:cs typeface="Times New Roman" panose="02020603050405020304" pitchFamily="18" charset="0"/>
              </a:rPr>
              <a:t>The chosen </a:t>
            </a:r>
            <a:r>
              <a:rPr lang="en-GB" sz="1300" dirty="0">
                <a:latin typeface="Times New Roman" panose="02020603050405020304" pitchFamily="18" charset="0"/>
                <a:ea typeface="Times New Roman" panose="02020603050405020304" pitchFamily="18" charset="0"/>
                <a:cs typeface="Times New Roman" panose="02020603050405020304" pitchFamily="18" charset="0"/>
              </a:rPr>
              <a:t>conference </a:t>
            </a:r>
            <a:r>
              <a:rPr lang="en-GB" sz="1300" dirty="0">
                <a:effectLst/>
                <a:latin typeface="Times New Roman" panose="02020603050405020304" pitchFamily="18" charset="0"/>
                <a:ea typeface="Times New Roman" panose="02020603050405020304" pitchFamily="18" charset="0"/>
                <a:cs typeface="Times New Roman" panose="02020603050405020304" pitchFamily="18" charset="0"/>
              </a:rPr>
              <a:t>topic will be the effects of Covid-19 on airlines in general but focusing more on Virgin Atlantic, and how the business has suffered in general over the past several months with job losses and the future of Virgin Atlantic post Covid-19. The hypothesis for this research paper will be that the company will fully recover from the pandemic by 2022 by securing the finance from shareholders and investors to secure a Post – Covid future for Virgin. </a:t>
            </a:r>
          </a:p>
          <a:p>
            <a:pPr marL="311150" indent="0">
              <a:spcAft>
                <a:spcPts val="1200"/>
              </a:spcAft>
              <a:buNone/>
              <a:tabLst>
                <a:tab pos="475615" algn="l"/>
                <a:tab pos="457200" algn="l"/>
              </a:tabLst>
            </a:pPr>
            <a:endParaRPr lang="en-GB" sz="13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644688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FBD4BA0-5E13-4403-B4A7-40DF3A018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622F0806-F5D8-4CCD-A924-6CC3D7BB26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8" name="Freeform 5">
              <a:extLst>
                <a:ext uri="{FF2B5EF4-FFF2-40B4-BE49-F238E27FC236}">
                  <a16:creationId xmlns:a16="http://schemas.microsoft.com/office/drawing/2014/main" id="{C48C9CA8-31F2-4E7F-B5F8-52BB1996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6">
              <a:extLst>
                <a:ext uri="{FF2B5EF4-FFF2-40B4-BE49-F238E27FC236}">
                  <a16:creationId xmlns:a16="http://schemas.microsoft.com/office/drawing/2014/main" id="{C590ED89-E9C6-402B-8700-DCDA669522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7">
              <a:extLst>
                <a:ext uri="{FF2B5EF4-FFF2-40B4-BE49-F238E27FC236}">
                  <a16:creationId xmlns:a16="http://schemas.microsoft.com/office/drawing/2014/main" id="{1A6861F9-7385-40F8-BA83-B8DFF7F33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8">
              <a:extLst>
                <a:ext uri="{FF2B5EF4-FFF2-40B4-BE49-F238E27FC236}">
                  <a16:creationId xmlns:a16="http://schemas.microsoft.com/office/drawing/2014/main" id="{D41F8744-72EA-46E8-ABFE-852031D4A8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9">
              <a:extLst>
                <a:ext uri="{FF2B5EF4-FFF2-40B4-BE49-F238E27FC236}">
                  <a16:creationId xmlns:a16="http://schemas.microsoft.com/office/drawing/2014/main" id="{9F0E0968-3DB0-43C4-8318-A6D9119D4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0">
              <a:extLst>
                <a:ext uri="{FF2B5EF4-FFF2-40B4-BE49-F238E27FC236}">
                  <a16:creationId xmlns:a16="http://schemas.microsoft.com/office/drawing/2014/main" id="{33CE9E31-D43C-454C-BFBE-C030D98E2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1">
              <a:extLst>
                <a:ext uri="{FF2B5EF4-FFF2-40B4-BE49-F238E27FC236}">
                  <a16:creationId xmlns:a16="http://schemas.microsoft.com/office/drawing/2014/main" id="{3927A156-CD49-44E3-BA78-CE0AA0250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2">
              <a:extLst>
                <a:ext uri="{FF2B5EF4-FFF2-40B4-BE49-F238E27FC236}">
                  <a16:creationId xmlns:a16="http://schemas.microsoft.com/office/drawing/2014/main" id="{2B83C26B-3353-4E6D-86D4-9461A7A86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3">
              <a:extLst>
                <a:ext uri="{FF2B5EF4-FFF2-40B4-BE49-F238E27FC236}">
                  <a16:creationId xmlns:a16="http://schemas.microsoft.com/office/drawing/2014/main" id="{2FB70090-1FB7-4335-9B1E-1E7EC6A2F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7" name="Freeform 14">
              <a:extLst>
                <a:ext uri="{FF2B5EF4-FFF2-40B4-BE49-F238E27FC236}">
                  <a16:creationId xmlns:a16="http://schemas.microsoft.com/office/drawing/2014/main" id="{B862257F-455F-4E18-A480-B22E8EFE1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15">
              <a:extLst>
                <a:ext uri="{FF2B5EF4-FFF2-40B4-BE49-F238E27FC236}">
                  <a16:creationId xmlns:a16="http://schemas.microsoft.com/office/drawing/2014/main" id="{3C9DF0C4-8430-481B-B3E7-B8F79BC0F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9" name="Freeform 16">
              <a:extLst>
                <a:ext uri="{FF2B5EF4-FFF2-40B4-BE49-F238E27FC236}">
                  <a16:creationId xmlns:a16="http://schemas.microsoft.com/office/drawing/2014/main" id="{91D50B8E-D94F-4944-9FD2-08DD35E29B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0" name="Freeform 17">
              <a:extLst>
                <a:ext uri="{FF2B5EF4-FFF2-40B4-BE49-F238E27FC236}">
                  <a16:creationId xmlns:a16="http://schemas.microsoft.com/office/drawing/2014/main" id="{9B0A066C-DC3D-4E53-AC63-00DF45416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8">
              <a:extLst>
                <a:ext uri="{FF2B5EF4-FFF2-40B4-BE49-F238E27FC236}">
                  <a16:creationId xmlns:a16="http://schemas.microsoft.com/office/drawing/2014/main" id="{D2D040EF-76C0-496D-8C72-9DB143C3AD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9">
              <a:extLst>
                <a:ext uri="{FF2B5EF4-FFF2-40B4-BE49-F238E27FC236}">
                  <a16:creationId xmlns:a16="http://schemas.microsoft.com/office/drawing/2014/main" id="{15FC8221-21EA-4D83-809B-108B7E0C5B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0">
              <a:extLst>
                <a:ext uri="{FF2B5EF4-FFF2-40B4-BE49-F238E27FC236}">
                  <a16:creationId xmlns:a16="http://schemas.microsoft.com/office/drawing/2014/main" id="{5A181F7D-35FA-49F3-8BCB-5D7250BA4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21">
              <a:extLst>
                <a:ext uri="{FF2B5EF4-FFF2-40B4-BE49-F238E27FC236}">
                  <a16:creationId xmlns:a16="http://schemas.microsoft.com/office/drawing/2014/main" id="{188DFD0A-AECC-43FC-B06B-D2A8A2EB9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22">
              <a:extLst>
                <a:ext uri="{FF2B5EF4-FFF2-40B4-BE49-F238E27FC236}">
                  <a16:creationId xmlns:a16="http://schemas.microsoft.com/office/drawing/2014/main" id="{1769DE60-D3FA-40D0-96A4-6BEAD0C38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6" name="Freeform 23">
              <a:extLst>
                <a:ext uri="{FF2B5EF4-FFF2-40B4-BE49-F238E27FC236}">
                  <a16:creationId xmlns:a16="http://schemas.microsoft.com/office/drawing/2014/main" id="{18E5EA87-065F-44FB-B99A-484483E31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5" name="Content Placeholder 4" descr="A picture containing outdoor, plane, sign, airplane&#10;&#10;Description automatically generated">
            <a:extLst>
              <a:ext uri="{FF2B5EF4-FFF2-40B4-BE49-F238E27FC236}">
                <a16:creationId xmlns:a16="http://schemas.microsoft.com/office/drawing/2014/main" id="{3239AE00-C6A3-44BB-9AA3-9EB99033CAA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16921"/>
          <a:stretch/>
        </p:blipFill>
        <p:spPr>
          <a:xfrm>
            <a:off x="20" y="10"/>
            <a:ext cx="12188932" cy="5696067"/>
          </a:xfrm>
          <a:custGeom>
            <a:avLst/>
            <a:gdLst/>
            <a:ahLst/>
            <a:cxnLst/>
            <a:rect l="l" t="t" r="r" b="b"/>
            <a:pathLst>
              <a:path w="12188952" h="5696077">
                <a:moveTo>
                  <a:pt x="0" y="0"/>
                </a:moveTo>
                <a:lnTo>
                  <a:pt x="12188952" y="0"/>
                </a:lnTo>
                <a:lnTo>
                  <a:pt x="12188952" y="4710335"/>
                </a:lnTo>
                <a:lnTo>
                  <a:pt x="12113803" y="4718295"/>
                </a:lnTo>
                <a:cubicBezTo>
                  <a:pt x="10139508" y="4916244"/>
                  <a:pt x="8237152" y="5009247"/>
                  <a:pt x="6753597" y="5041852"/>
                </a:cubicBezTo>
                <a:cubicBezTo>
                  <a:pt x="4940362" y="5081701"/>
                  <a:pt x="2657278" y="5062371"/>
                  <a:pt x="400746" y="4870509"/>
                </a:cubicBezTo>
                <a:lnTo>
                  <a:pt x="3700" y="4833875"/>
                </a:lnTo>
                <a:lnTo>
                  <a:pt x="3700" y="5696077"/>
                </a:lnTo>
                <a:lnTo>
                  <a:pt x="0" y="5696077"/>
                </a:lnTo>
                <a:close/>
              </a:path>
            </a:pathLst>
          </a:custGeom>
        </p:spPr>
      </p:pic>
      <p:sp>
        <p:nvSpPr>
          <p:cNvPr id="12" name="Content Placeholder 11">
            <a:extLst>
              <a:ext uri="{FF2B5EF4-FFF2-40B4-BE49-F238E27FC236}">
                <a16:creationId xmlns:a16="http://schemas.microsoft.com/office/drawing/2014/main" id="{D261C00A-A208-4C0D-9E1A-05CE96F212D7}"/>
              </a:ext>
            </a:extLst>
          </p:cNvPr>
          <p:cNvSpPr>
            <a:spLocks noGrp="1"/>
          </p:cNvSpPr>
          <p:nvPr>
            <p:ph idx="1"/>
          </p:nvPr>
        </p:nvSpPr>
        <p:spPr>
          <a:xfrm>
            <a:off x="1755648" y="6007608"/>
            <a:ext cx="8677656" cy="402336"/>
          </a:xfrm>
        </p:spPr>
        <p:txBody>
          <a:bodyPr vert="horz" lIns="91440" tIns="45720" rIns="91440" bIns="45720" rtlCol="0">
            <a:normAutofit/>
          </a:bodyPr>
          <a:lstStyle/>
          <a:p>
            <a:pPr marL="0" indent="0" algn="ctr">
              <a:buNone/>
            </a:pPr>
            <a:r>
              <a:rPr lang="en-US" sz="2200" dirty="0">
                <a:solidFill>
                  <a:schemeClr val="bg1"/>
                </a:solidFill>
              </a:rPr>
              <a:t>What has happened to the industry? </a:t>
            </a:r>
          </a:p>
        </p:txBody>
      </p:sp>
      <p:sp>
        <p:nvSpPr>
          <p:cNvPr id="6" name="TextBox 5">
            <a:extLst>
              <a:ext uri="{FF2B5EF4-FFF2-40B4-BE49-F238E27FC236}">
                <a16:creationId xmlns:a16="http://schemas.microsoft.com/office/drawing/2014/main" id="{5FFF197A-FF09-4D04-B06B-D82BDDAA7828}"/>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thebfd.co.nz/2020/03/30/aviations-fight-for-survival-covid-19/">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2721527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D941DF-359B-42FB-BB07-538E7DC418CA}"/>
              </a:ext>
            </a:extLst>
          </p:cNvPr>
          <p:cNvSpPr>
            <a:spLocks noGrp="1"/>
          </p:cNvSpPr>
          <p:nvPr>
            <p:ph idx="1"/>
          </p:nvPr>
        </p:nvSpPr>
        <p:spPr>
          <a:xfrm>
            <a:off x="2306052" y="4523872"/>
            <a:ext cx="10515600" cy="372979"/>
          </a:xfrm>
        </p:spPr>
        <p:txBody>
          <a:bodyPr>
            <a:normAutofit fontScale="25000" lnSpcReduction="20000"/>
          </a:bodyPr>
          <a:lstStyle/>
          <a:p>
            <a:endParaRPr lang="en-GB" dirty="0"/>
          </a:p>
          <a:p>
            <a:endParaRPr lang="en-GB" dirty="0"/>
          </a:p>
          <a:p>
            <a:r>
              <a:rPr lang="en-GB" dirty="0"/>
              <a:t>(</a:t>
            </a:r>
          </a:p>
        </p:txBody>
      </p:sp>
      <p:pic>
        <p:nvPicPr>
          <p:cNvPr id="5" name="Online Media 4" title="Coronavirus: Virgin Atlantic to cut thousands of jobs and end Gatwick operations - BBC News">
            <a:hlinkClick r:id="" action="ppaction://media"/>
            <a:extLst>
              <a:ext uri="{FF2B5EF4-FFF2-40B4-BE49-F238E27FC236}">
                <a16:creationId xmlns:a16="http://schemas.microsoft.com/office/drawing/2014/main" id="{05B80444-6BD0-401C-A39A-3EEE1CA74B76}"/>
              </a:ext>
            </a:extLst>
          </p:cNvPr>
          <p:cNvPicPr>
            <a:picLocks noRot="1" noChangeAspect="1"/>
          </p:cNvPicPr>
          <p:nvPr>
            <a:videoFile r:link="rId1"/>
          </p:nvPr>
        </p:nvPicPr>
        <p:blipFill>
          <a:blip r:embed="rId4"/>
          <a:stretch>
            <a:fillRect/>
          </a:stretch>
        </p:blipFill>
        <p:spPr>
          <a:xfrm>
            <a:off x="0" y="-1720517"/>
            <a:ext cx="12192000" cy="8578517"/>
          </a:xfrm>
          <a:prstGeom prst="rect">
            <a:avLst/>
          </a:prstGeom>
        </p:spPr>
      </p:pic>
    </p:spTree>
    <p:extLst>
      <p:ext uri="{BB962C8B-B14F-4D97-AF65-F5344CB8AC3E}">
        <p14:creationId xmlns:p14="http://schemas.microsoft.com/office/powerpoint/2010/main" val="374023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9" name="Content Placeholder 8" descr="A picture containing person, outdoor, plane, person&#10;&#10;Description automatically generated">
            <a:extLst>
              <a:ext uri="{FF2B5EF4-FFF2-40B4-BE49-F238E27FC236}">
                <a16:creationId xmlns:a16="http://schemas.microsoft.com/office/drawing/2014/main" id="{4FC8A333-428F-4F10-9B57-9BDEBAAC5527}"/>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802" r="1" b="1"/>
          <a:stretch/>
        </p:blipFill>
        <p:spPr>
          <a:xfrm>
            <a:off x="643467" y="643467"/>
            <a:ext cx="10905066" cy="5571066"/>
          </a:xfrm>
          <a:prstGeom prst="rect">
            <a:avLst/>
          </a:prstGeom>
        </p:spPr>
      </p:pic>
      <p:sp>
        <p:nvSpPr>
          <p:cNvPr id="45" name="TextBox 44">
            <a:extLst>
              <a:ext uri="{FF2B5EF4-FFF2-40B4-BE49-F238E27FC236}">
                <a16:creationId xmlns:a16="http://schemas.microsoft.com/office/drawing/2014/main" id="{70DBD943-EC3C-4214-A405-A954CB1C0DEE}"/>
              </a:ext>
            </a:extLst>
          </p:cNvPr>
          <p:cNvSpPr txBox="1"/>
          <p:nvPr/>
        </p:nvSpPr>
        <p:spPr>
          <a:xfrm>
            <a:off x="3688685" y="6316792"/>
            <a:ext cx="3582971" cy="461665"/>
          </a:xfrm>
          <a:prstGeom prst="rect">
            <a:avLst/>
          </a:prstGeom>
          <a:noFill/>
        </p:spPr>
        <p:txBody>
          <a:bodyPr wrap="square" rtlCol="0">
            <a:spAutoFit/>
          </a:bodyPr>
          <a:lstStyle/>
          <a:p>
            <a:pPr>
              <a:spcAft>
                <a:spcPts val="600"/>
              </a:spcAft>
            </a:pPr>
            <a:r>
              <a:rPr lang="en-GB" sz="2400" dirty="0">
                <a:latin typeface="+mj-lt"/>
              </a:rPr>
              <a:t>Management</a:t>
            </a:r>
            <a:r>
              <a:rPr lang="en-GB" sz="2400" dirty="0"/>
              <a:t> </a:t>
            </a:r>
            <a:r>
              <a:rPr lang="en-GB" sz="2400" dirty="0">
                <a:latin typeface="+mj-lt"/>
              </a:rPr>
              <a:t>Views</a:t>
            </a:r>
          </a:p>
        </p:txBody>
      </p:sp>
      <p:sp>
        <p:nvSpPr>
          <p:cNvPr id="2" name="TextBox 1">
            <a:extLst>
              <a:ext uri="{FF2B5EF4-FFF2-40B4-BE49-F238E27FC236}">
                <a16:creationId xmlns:a16="http://schemas.microsoft.com/office/drawing/2014/main" id="{23ADABE7-05EE-470F-BA56-734B9C9AFE38}"/>
              </a:ext>
            </a:extLst>
          </p:cNvPr>
          <p:cNvSpPr txBox="1"/>
          <p:nvPr/>
        </p:nvSpPr>
        <p:spPr>
          <a:xfrm>
            <a:off x="475157" y="2405643"/>
            <a:ext cx="5005013" cy="2046714"/>
          </a:xfrm>
          <a:prstGeom prst="rect">
            <a:avLst/>
          </a:prstGeom>
          <a:noFill/>
        </p:spPr>
        <p:txBody>
          <a:bodyPr wrap="square" rtlCol="0">
            <a:spAutoFit/>
          </a:bodyPr>
          <a:lstStyle/>
          <a:p>
            <a:pPr marL="285750" indent="-285750">
              <a:spcAft>
                <a:spcPts val="600"/>
              </a:spcAft>
              <a:buFont typeface="Wingdings" panose="05000000000000000000" pitchFamily="2" charset="2"/>
              <a:buChar char="§"/>
            </a:pPr>
            <a:r>
              <a:rPr lang="en-US" sz="2800" dirty="0"/>
              <a:t>The future of Virgin Atlantic </a:t>
            </a:r>
          </a:p>
          <a:p>
            <a:pPr marL="285750" indent="-285750">
              <a:spcAft>
                <a:spcPts val="600"/>
              </a:spcAft>
              <a:buFont typeface="Wingdings" panose="05000000000000000000" pitchFamily="2" charset="2"/>
              <a:buChar char="§"/>
            </a:pPr>
            <a:r>
              <a:rPr lang="en-US" sz="2800" kern="1200" dirty="0">
                <a:solidFill>
                  <a:schemeClr val="tx1"/>
                </a:solidFill>
                <a:latin typeface="+mn-lt"/>
                <a:ea typeface="+mn-ea"/>
                <a:cs typeface="+mn-cs"/>
              </a:rPr>
              <a:t>Strategi</a:t>
            </a:r>
            <a:r>
              <a:rPr lang="en-US" sz="2800" dirty="0"/>
              <a:t>c Plan</a:t>
            </a:r>
          </a:p>
          <a:p>
            <a:pPr marL="285750" indent="-285750">
              <a:spcAft>
                <a:spcPts val="600"/>
              </a:spcAft>
              <a:buFont typeface="Wingdings" panose="05000000000000000000" pitchFamily="2" charset="2"/>
              <a:buChar char="§"/>
            </a:pPr>
            <a:r>
              <a:rPr lang="en-US" sz="2800" kern="1200" dirty="0">
                <a:solidFill>
                  <a:schemeClr val="tx1"/>
                </a:solidFill>
                <a:latin typeface="+mn-lt"/>
                <a:ea typeface="+mn-ea"/>
                <a:cs typeface="+mn-cs"/>
              </a:rPr>
              <a:t>Cutting </a:t>
            </a:r>
            <a:r>
              <a:rPr lang="en-US" sz="2800" dirty="0"/>
              <a:t>Costs</a:t>
            </a:r>
          </a:p>
          <a:p>
            <a:pPr marL="285750" indent="-285750">
              <a:spcAft>
                <a:spcPts val="600"/>
              </a:spcAft>
              <a:buFont typeface="Wingdings" panose="05000000000000000000" pitchFamily="2" charset="2"/>
              <a:buChar char="§"/>
            </a:pPr>
            <a:r>
              <a:rPr lang="en-US" sz="2800" kern="1200" dirty="0">
                <a:solidFill>
                  <a:schemeClr val="tx1"/>
                </a:solidFill>
                <a:latin typeface="+mn-lt"/>
                <a:ea typeface="+mn-ea"/>
                <a:cs typeface="+mn-cs"/>
              </a:rPr>
              <a:t>Greener Fleet</a:t>
            </a:r>
          </a:p>
        </p:txBody>
      </p:sp>
    </p:spTree>
    <p:extLst>
      <p:ext uri="{BB962C8B-B14F-4D97-AF65-F5344CB8AC3E}">
        <p14:creationId xmlns:p14="http://schemas.microsoft.com/office/powerpoint/2010/main" val="332841789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50">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52">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54"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3"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4"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5"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6"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716D6DA8-589C-417E-86C6-4AC6FAF2A0E4}"/>
              </a:ext>
            </a:extLst>
          </p:cNvPr>
          <p:cNvSpPr>
            <a:spLocks noGrp="1"/>
          </p:cNvSpPr>
          <p:nvPr>
            <p:ph type="title"/>
          </p:nvPr>
        </p:nvSpPr>
        <p:spPr>
          <a:xfrm>
            <a:off x="888630" y="4563895"/>
            <a:ext cx="2956821" cy="1243139"/>
          </a:xfrm>
        </p:spPr>
        <p:txBody>
          <a:bodyPr>
            <a:normAutofit/>
          </a:bodyPr>
          <a:lstStyle/>
          <a:p>
            <a:pPr algn="r"/>
            <a:r>
              <a:rPr lang="en-GB" sz="4000" dirty="0"/>
              <a:t>Economics</a:t>
            </a:r>
          </a:p>
        </p:txBody>
      </p:sp>
      <p:pic>
        <p:nvPicPr>
          <p:cNvPr id="14" name="Picture 13" descr="A picture containing microscope, object, view, mirror&#10;&#10;Description automatically generated">
            <a:extLst>
              <a:ext uri="{FF2B5EF4-FFF2-40B4-BE49-F238E27FC236}">
                <a16:creationId xmlns:a16="http://schemas.microsoft.com/office/drawing/2014/main" id="{AC8628D7-BEFC-4434-A95B-9F617ACC7F1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050" b="19141"/>
          <a:stretch/>
        </p:blipFill>
        <p:spPr>
          <a:xfrm>
            <a:off x="20" y="10"/>
            <a:ext cx="5997616"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10" name="Picture 9" descr="A close up of a street sign on a pole&#10;&#10;Description automatically generated">
            <a:extLst>
              <a:ext uri="{FF2B5EF4-FFF2-40B4-BE49-F238E27FC236}">
                <a16:creationId xmlns:a16="http://schemas.microsoft.com/office/drawing/2014/main" id="{59E49988-FF4C-4643-85C6-2786222E783B}"/>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4805" r="2155" b="2"/>
          <a:stretch/>
        </p:blipFill>
        <p:spPr>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3" name="Content Placeholder 2">
            <a:extLst>
              <a:ext uri="{FF2B5EF4-FFF2-40B4-BE49-F238E27FC236}">
                <a16:creationId xmlns:a16="http://schemas.microsoft.com/office/drawing/2014/main" id="{791929A8-B321-4648-AF56-B9B39826FDC3}"/>
              </a:ext>
            </a:extLst>
          </p:cNvPr>
          <p:cNvSpPr>
            <a:spLocks noGrp="1"/>
          </p:cNvSpPr>
          <p:nvPr>
            <p:ph idx="1"/>
          </p:nvPr>
        </p:nvSpPr>
        <p:spPr>
          <a:xfrm>
            <a:off x="4259788" y="4571423"/>
            <a:ext cx="7140532" cy="1770300"/>
          </a:xfrm>
        </p:spPr>
        <p:txBody>
          <a:bodyPr anchor="ctr">
            <a:normAutofit/>
          </a:bodyPr>
          <a:lstStyle/>
          <a:p>
            <a:r>
              <a:rPr lang="en-GB" sz="1700" dirty="0"/>
              <a:t>In response to the Covid-19 pandemic on the global economics, the travel industry and aviation industry have suffered massively, the future for businesses with in the tourism sectors may never be the same again, unfortunately some of them may have to close their doors for the foreseeable future. </a:t>
            </a:r>
          </a:p>
        </p:txBody>
      </p:sp>
      <p:sp>
        <p:nvSpPr>
          <p:cNvPr id="11" name="TextBox 10">
            <a:extLst>
              <a:ext uri="{FF2B5EF4-FFF2-40B4-BE49-F238E27FC236}">
                <a16:creationId xmlns:a16="http://schemas.microsoft.com/office/drawing/2014/main" id="{B554284F-13DC-4B66-8120-958F1AFF5C7D}"/>
              </a:ext>
            </a:extLst>
          </p:cNvPr>
          <p:cNvSpPr txBox="1"/>
          <p:nvPr/>
        </p:nvSpPr>
        <p:spPr>
          <a:xfrm>
            <a:off x="7685441" y="6870700"/>
            <a:ext cx="23070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www.picpedia.org/highway-signs/e/economy.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16" name="TextBox 15">
            <a:extLst>
              <a:ext uri="{FF2B5EF4-FFF2-40B4-BE49-F238E27FC236}">
                <a16:creationId xmlns:a16="http://schemas.microsoft.com/office/drawing/2014/main" id="{9232A206-A1CE-45B6-8BED-CB3C90ADB12C}"/>
              </a:ext>
            </a:extLst>
          </p:cNvPr>
          <p:cNvSpPr txBox="1"/>
          <p:nvPr/>
        </p:nvSpPr>
        <p:spPr>
          <a:xfrm>
            <a:off x="10005183" y="6870700"/>
            <a:ext cx="218681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fabiusmaximus.com/2013/07/05/jobs-employment-52204/">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60773228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50">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52">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54"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3"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4"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5"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6"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5" name="Content Placeholder 4">
            <a:extLst>
              <a:ext uri="{FF2B5EF4-FFF2-40B4-BE49-F238E27FC236}">
                <a16:creationId xmlns:a16="http://schemas.microsoft.com/office/drawing/2014/main" id="{28D7019C-88EC-403A-A2F2-BE5FE1A5A56C}"/>
              </a:ext>
            </a:extLst>
          </p:cNvPr>
          <p:cNvSpPr>
            <a:spLocks noGrp="1"/>
          </p:cNvSpPr>
          <p:nvPr>
            <p:ph idx="1"/>
          </p:nvPr>
        </p:nvSpPr>
        <p:spPr>
          <a:xfrm>
            <a:off x="5362568" y="4366209"/>
            <a:ext cx="5991232" cy="1810754"/>
          </a:xfrm>
        </p:spPr>
        <p:txBody>
          <a:bodyPr/>
          <a:lstStyle/>
          <a:p>
            <a:r>
              <a:rPr lang="en-GB" dirty="0"/>
              <a:t>    </a:t>
            </a:r>
          </a:p>
        </p:txBody>
      </p:sp>
      <p:pic>
        <p:nvPicPr>
          <p:cNvPr id="6" name="Picture 5">
            <a:extLst>
              <a:ext uri="{FF2B5EF4-FFF2-40B4-BE49-F238E27FC236}">
                <a16:creationId xmlns:a16="http://schemas.microsoft.com/office/drawing/2014/main" id="{6854B932-D225-47E9-8D86-34F4D9F229AD}"/>
              </a:ext>
            </a:extLst>
          </p:cNvPr>
          <p:cNvPicPr>
            <a:picLocks noChangeAspect="1"/>
          </p:cNvPicPr>
          <p:nvPr/>
        </p:nvPicPr>
        <p:blipFill>
          <a:blip r:embed="rId3"/>
          <a:stretch>
            <a:fillRect/>
          </a:stretch>
        </p:blipFill>
        <p:spPr>
          <a:xfrm>
            <a:off x="4396636" y="-64163"/>
            <a:ext cx="7741389" cy="6858000"/>
          </a:xfrm>
          <a:prstGeom prst="rect">
            <a:avLst/>
          </a:prstGeom>
        </p:spPr>
      </p:pic>
      <p:sp>
        <p:nvSpPr>
          <p:cNvPr id="8" name="Title 7">
            <a:extLst>
              <a:ext uri="{FF2B5EF4-FFF2-40B4-BE49-F238E27FC236}">
                <a16:creationId xmlns:a16="http://schemas.microsoft.com/office/drawing/2014/main" id="{E75F5A47-60BA-4DA1-8F86-8BFBCDD1A337}"/>
              </a:ext>
            </a:extLst>
          </p:cNvPr>
          <p:cNvSpPr>
            <a:spLocks noGrp="1"/>
          </p:cNvSpPr>
          <p:nvPr>
            <p:ph type="title"/>
          </p:nvPr>
        </p:nvSpPr>
        <p:spPr>
          <a:xfrm>
            <a:off x="309098" y="1328094"/>
            <a:ext cx="3694632" cy="4201528"/>
          </a:xfrm>
        </p:spPr>
        <p:txBody>
          <a:bodyPr>
            <a:normAutofit/>
          </a:bodyPr>
          <a:lstStyle/>
          <a:p>
            <a:r>
              <a:rPr lang="en-GB" sz="2800" dirty="0"/>
              <a:t>More Flight Cuts </a:t>
            </a:r>
            <a:br>
              <a:rPr lang="en-GB" sz="2800" dirty="0"/>
            </a:br>
            <a:r>
              <a:rPr lang="en-GB" sz="2800" dirty="0"/>
              <a:t>for the UK’s Second biggest </a:t>
            </a:r>
            <a:br>
              <a:rPr lang="en-GB" sz="2800" dirty="0"/>
            </a:br>
            <a:r>
              <a:rPr lang="en-GB" sz="2800" dirty="0"/>
              <a:t>airline </a:t>
            </a:r>
          </a:p>
        </p:txBody>
      </p:sp>
    </p:spTree>
    <p:extLst>
      <p:ext uri="{BB962C8B-B14F-4D97-AF65-F5344CB8AC3E}">
        <p14:creationId xmlns:p14="http://schemas.microsoft.com/office/powerpoint/2010/main" val="294105473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50">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52">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54"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3"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4"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5"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6"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716D6DA8-589C-417E-86C6-4AC6FAF2A0E4}"/>
              </a:ext>
            </a:extLst>
          </p:cNvPr>
          <p:cNvSpPr>
            <a:spLocks noGrp="1"/>
          </p:cNvSpPr>
          <p:nvPr>
            <p:ph type="title"/>
          </p:nvPr>
        </p:nvSpPr>
        <p:spPr>
          <a:xfrm>
            <a:off x="888630" y="4563895"/>
            <a:ext cx="2956821" cy="1243139"/>
          </a:xfrm>
        </p:spPr>
        <p:txBody>
          <a:bodyPr>
            <a:normAutofit/>
          </a:bodyPr>
          <a:lstStyle/>
          <a:p>
            <a:pPr algn="r"/>
            <a:r>
              <a:rPr lang="en-GB" sz="4000" dirty="0"/>
              <a:t>Economics</a:t>
            </a:r>
          </a:p>
        </p:txBody>
      </p:sp>
      <p:pic>
        <p:nvPicPr>
          <p:cNvPr id="10" name="Picture 9" descr="A close up of a street sign on a pole&#10;&#10;Description automatically generated">
            <a:extLst>
              <a:ext uri="{FF2B5EF4-FFF2-40B4-BE49-F238E27FC236}">
                <a16:creationId xmlns:a16="http://schemas.microsoft.com/office/drawing/2014/main" id="{59E49988-FF4C-4643-85C6-2786222E783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805" r="2155" b="2"/>
          <a:stretch/>
        </p:blipFill>
        <p:spPr>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11" name="TextBox 10">
            <a:extLst>
              <a:ext uri="{FF2B5EF4-FFF2-40B4-BE49-F238E27FC236}">
                <a16:creationId xmlns:a16="http://schemas.microsoft.com/office/drawing/2014/main" id="{B554284F-13DC-4B66-8120-958F1AFF5C7D}"/>
              </a:ext>
            </a:extLst>
          </p:cNvPr>
          <p:cNvSpPr txBox="1"/>
          <p:nvPr/>
        </p:nvSpPr>
        <p:spPr>
          <a:xfrm>
            <a:off x="7685441" y="6870700"/>
            <a:ext cx="23070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www.picpedia.org/highway-signs/e/economy.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pic>
        <p:nvPicPr>
          <p:cNvPr id="4" name="Picture 3">
            <a:extLst>
              <a:ext uri="{FF2B5EF4-FFF2-40B4-BE49-F238E27FC236}">
                <a16:creationId xmlns:a16="http://schemas.microsoft.com/office/drawing/2014/main" id="{5E7E41BF-8FD5-478F-9CD3-14C14CAD8F7F}"/>
              </a:ext>
            </a:extLst>
          </p:cNvPr>
          <p:cNvPicPr>
            <a:picLocks noChangeAspect="1"/>
          </p:cNvPicPr>
          <p:nvPr/>
        </p:nvPicPr>
        <p:blipFill>
          <a:blip r:embed="rId6"/>
          <a:stretch>
            <a:fillRect/>
          </a:stretch>
        </p:blipFill>
        <p:spPr>
          <a:xfrm>
            <a:off x="-92595" y="-65654"/>
            <a:ext cx="6203408" cy="6858000"/>
          </a:xfrm>
          <a:prstGeom prst="rect">
            <a:avLst/>
          </a:prstGeom>
        </p:spPr>
      </p:pic>
    </p:spTree>
    <p:extLst>
      <p:ext uri="{BB962C8B-B14F-4D97-AF65-F5344CB8AC3E}">
        <p14:creationId xmlns:p14="http://schemas.microsoft.com/office/powerpoint/2010/main" val="355980369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50">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52">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54"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3"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4"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5"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6"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716D6DA8-589C-417E-86C6-4AC6FAF2A0E4}"/>
              </a:ext>
            </a:extLst>
          </p:cNvPr>
          <p:cNvSpPr>
            <a:spLocks noGrp="1"/>
          </p:cNvSpPr>
          <p:nvPr>
            <p:ph type="title"/>
          </p:nvPr>
        </p:nvSpPr>
        <p:spPr>
          <a:xfrm>
            <a:off x="888630" y="4563895"/>
            <a:ext cx="2956821" cy="1243139"/>
          </a:xfrm>
        </p:spPr>
        <p:txBody>
          <a:bodyPr>
            <a:normAutofit/>
          </a:bodyPr>
          <a:lstStyle/>
          <a:p>
            <a:pPr algn="r"/>
            <a:r>
              <a:rPr lang="en-GB" sz="4000" dirty="0"/>
              <a:t>Economics</a:t>
            </a:r>
          </a:p>
        </p:txBody>
      </p:sp>
      <p:pic>
        <p:nvPicPr>
          <p:cNvPr id="3" name="Picture 2">
            <a:extLst>
              <a:ext uri="{FF2B5EF4-FFF2-40B4-BE49-F238E27FC236}">
                <a16:creationId xmlns:a16="http://schemas.microsoft.com/office/drawing/2014/main" id="{4E924D19-3615-4DE9-B815-9600BFF2C95B}"/>
              </a:ext>
            </a:extLst>
          </p:cNvPr>
          <p:cNvPicPr>
            <a:picLocks noChangeAspect="1"/>
          </p:cNvPicPr>
          <p:nvPr/>
        </p:nvPicPr>
        <p:blipFill>
          <a:blip r:embed="rId3"/>
          <a:stretch>
            <a:fillRect/>
          </a:stretch>
        </p:blipFill>
        <p:spPr>
          <a:xfrm>
            <a:off x="-124885" y="-72108"/>
            <a:ext cx="12317945" cy="6858000"/>
          </a:xfrm>
          <a:prstGeom prst="rect">
            <a:avLst/>
          </a:prstGeom>
        </p:spPr>
      </p:pic>
    </p:spTree>
    <p:extLst>
      <p:ext uri="{BB962C8B-B14F-4D97-AF65-F5344CB8AC3E}">
        <p14:creationId xmlns:p14="http://schemas.microsoft.com/office/powerpoint/2010/main" val="325325212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DC14B3F1-8CC5-4623-94B0-4445E3775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2CAB7DCA-B40B-4634-85D8-95F7AD3DC154}"/>
              </a:ext>
            </a:extLst>
          </p:cNvPr>
          <p:cNvSpPr>
            <a:spLocks noGrp="1"/>
          </p:cNvSpPr>
          <p:nvPr>
            <p:ph type="title"/>
          </p:nvPr>
        </p:nvSpPr>
        <p:spPr>
          <a:xfrm>
            <a:off x="6424243" y="365124"/>
            <a:ext cx="5391695" cy="1052196"/>
          </a:xfrm>
        </p:spPr>
        <p:txBody>
          <a:bodyPr vert="horz" lIns="91440" tIns="45720" rIns="91440" bIns="45720" rtlCol="0" anchor="b">
            <a:normAutofit fontScale="90000"/>
          </a:bodyPr>
          <a:lstStyle/>
          <a:p>
            <a:r>
              <a:rPr lang="en-US" sz="4000" kern="1200" dirty="0">
                <a:solidFill>
                  <a:schemeClr val="tx1"/>
                </a:solidFill>
                <a:latin typeface="+mj-lt"/>
                <a:ea typeface="+mj-ea"/>
                <a:cs typeface="+mj-cs"/>
              </a:rPr>
              <a:t>Customer Reviews Of Virgin Atlantic</a:t>
            </a:r>
          </a:p>
        </p:txBody>
      </p:sp>
      <p:pic>
        <p:nvPicPr>
          <p:cNvPr id="9" name="Picture 8" descr="Graphical user interface, text&#10;&#10;Description automatically generated">
            <a:extLst>
              <a:ext uri="{FF2B5EF4-FFF2-40B4-BE49-F238E27FC236}">
                <a16:creationId xmlns:a16="http://schemas.microsoft.com/office/drawing/2014/main" id="{9A52C83A-1C78-4DF1-9C27-BD269DFD0E5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805" r="-2" b="-2"/>
          <a:stretch/>
        </p:blipFill>
        <p:spPr>
          <a:xfrm>
            <a:off x="491148" y="343454"/>
            <a:ext cx="4853685" cy="2934000"/>
          </a:xfrm>
          <a:prstGeom prst="rect">
            <a:avLst/>
          </a:prstGeom>
        </p:spPr>
      </p:pic>
      <p:pic>
        <p:nvPicPr>
          <p:cNvPr id="6" name="Content Placeholder 5" descr="Text&#10;&#10;Description automatically generated">
            <a:extLst>
              <a:ext uri="{FF2B5EF4-FFF2-40B4-BE49-F238E27FC236}">
                <a16:creationId xmlns:a16="http://schemas.microsoft.com/office/drawing/2014/main" id="{6237F21F-5076-45B5-8378-DAD4FAD29FE3}"/>
              </a:ext>
            </a:extLst>
          </p:cNvPr>
          <p:cNvPicPr>
            <a:picLocks noGrp="1" noChangeAspect="1"/>
          </p:cNvPicPr>
          <p:nvPr>
            <p:ph idx="1"/>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2" b="9355"/>
          <a:stretch/>
        </p:blipFill>
        <p:spPr>
          <a:xfrm>
            <a:off x="491148" y="3597883"/>
            <a:ext cx="4853685" cy="2936699"/>
          </a:xfrm>
          <a:prstGeom prst="rect">
            <a:avLst/>
          </a:prstGeom>
        </p:spPr>
      </p:pic>
      <p:cxnSp>
        <p:nvCxnSpPr>
          <p:cNvPr id="54" name="Straight Connector 53">
            <a:extLst>
              <a:ext uri="{FF2B5EF4-FFF2-40B4-BE49-F238E27FC236}">
                <a16:creationId xmlns:a16="http://schemas.microsoft.com/office/drawing/2014/main" id="{B8EC0F70-6AFD-45BE-8F70-52888FC304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3598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485C9696-A56C-4712-AA06-519886579281}"/>
              </a:ext>
            </a:extLst>
          </p:cNvPr>
          <p:cNvSpPr>
            <a:spLocks noChangeArrowheads="1"/>
          </p:cNvSpPr>
          <p:nvPr/>
        </p:nvSpPr>
        <p:spPr bwMode="auto">
          <a:xfrm>
            <a:off x="6356020" y="2018033"/>
            <a:ext cx="4929556" cy="423925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285750" marR="0" lvl="0" indent="-285750" fontAlgn="base">
              <a:lnSpc>
                <a:spcPct val="90000"/>
              </a:lnSpc>
              <a:spcBef>
                <a:spcPct val="0"/>
              </a:spcBef>
              <a:spcAft>
                <a:spcPts val="600"/>
              </a:spcAft>
              <a:buClrTx/>
              <a:buSzTx/>
              <a:buFont typeface="Arial" panose="020B0604020202020204" pitchFamily="34" charset="0"/>
              <a:buChar char="•"/>
              <a:tabLst/>
            </a:pPr>
            <a:r>
              <a:rPr kumimoji="0" lang="en-US" altLang="zh-CN" sz="1600" b="0" i="0" u="none" strike="noStrike" cap="none" normalizeH="0" baseline="0" dirty="0">
                <a:ln>
                  <a:noFill/>
                </a:ln>
                <a:effectLst/>
              </a:rPr>
              <a:t>From researching online for customer reviews for virgin Atlantic from Trip Advisor, that are most relevant to the discussion of covid-19. Most reviews are negative from the clients that have been unable to travel due to restrictions on flying to certain destinations that were put on the hotspot list by the UK government, the people said that virgin are </a:t>
            </a:r>
            <a:r>
              <a:rPr lang="en-US" altLang="zh-CN" sz="1600" dirty="0"/>
              <a:t>poorly ran by the management </a:t>
            </a:r>
            <a:r>
              <a:rPr kumimoji="0" lang="en-US" altLang="zh-CN" sz="1600" b="0" i="0" u="none" strike="noStrike" cap="none" normalizeH="0" baseline="0" dirty="0">
                <a:ln>
                  <a:noFill/>
                </a:ln>
                <a:effectLst/>
              </a:rPr>
              <a:t>and they feel that they have had their money stolen by them. For the people that have still being able to travel from those destinations that have limited restrictions, most clients have said that onboard service was just as good as usual if not better and the enforcement of Covid -19 regulations was impeccable , but for some people who have had to cancel flights or holidays have said that getting a refund is nearly impossible as they seem to be trying to hold onto funds for as long as possible (CNN, 2019 (Advisor, 2020) (Weiss, 2020) </a:t>
            </a:r>
          </a:p>
        </p:txBody>
      </p:sp>
      <p:sp>
        <p:nvSpPr>
          <p:cNvPr id="7" name="TextBox 6">
            <a:extLst>
              <a:ext uri="{FF2B5EF4-FFF2-40B4-BE49-F238E27FC236}">
                <a16:creationId xmlns:a16="http://schemas.microsoft.com/office/drawing/2014/main" id="{C241E42C-BB1C-42BF-BD18-61F707EBFFCE}"/>
              </a:ext>
            </a:extLst>
          </p:cNvPr>
          <p:cNvSpPr txBox="1"/>
          <p:nvPr/>
        </p:nvSpPr>
        <p:spPr>
          <a:xfrm>
            <a:off x="3158017" y="6334527"/>
            <a:ext cx="218681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factly.in/kyc-updation-low-risk-customers-must-done-every-10-year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131946500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2" name="Straight Connector 81">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84" name="Rectangle 8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Title 1">
            <a:extLst>
              <a:ext uri="{FF2B5EF4-FFF2-40B4-BE49-F238E27FC236}">
                <a16:creationId xmlns:a16="http://schemas.microsoft.com/office/drawing/2014/main" id="{6B2218F2-7EC7-42E4-920A-C510F02513AB}"/>
              </a:ext>
            </a:extLst>
          </p:cNvPr>
          <p:cNvSpPr txBox="1">
            <a:spLocks/>
          </p:cNvSpPr>
          <p:nvPr/>
        </p:nvSpPr>
        <p:spPr>
          <a:xfrm>
            <a:off x="527538" y="4756638"/>
            <a:ext cx="11139854" cy="93044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2800" dirty="0">
                <a:solidFill>
                  <a:srgbClr val="FFFFFF"/>
                </a:solidFill>
              </a:rPr>
              <a:t>Customer Reviews</a:t>
            </a:r>
          </a:p>
        </p:txBody>
      </p:sp>
      <p:pic>
        <p:nvPicPr>
          <p:cNvPr id="5" name="Content Placeholder 4" descr="A picture containing plane, sitting, airplane, table&#10;&#10;Description automatically generated">
            <a:extLst>
              <a:ext uri="{FF2B5EF4-FFF2-40B4-BE49-F238E27FC236}">
                <a16:creationId xmlns:a16="http://schemas.microsoft.com/office/drawing/2014/main" id="{904E4F4A-E2BA-44BA-B6FD-90D4C4CA7EC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199" r="12574" b="-2"/>
          <a:stretch/>
        </p:blipFill>
        <p:spPr>
          <a:xfrm>
            <a:off x="320040" y="462789"/>
            <a:ext cx="5455917" cy="3687521"/>
          </a:xfrm>
          <a:prstGeom prst="rect">
            <a:avLst/>
          </a:prstGeom>
        </p:spPr>
      </p:pic>
      <p:pic>
        <p:nvPicPr>
          <p:cNvPr id="4" name="Picture 3">
            <a:extLst>
              <a:ext uri="{FF2B5EF4-FFF2-40B4-BE49-F238E27FC236}">
                <a16:creationId xmlns:a16="http://schemas.microsoft.com/office/drawing/2014/main" id="{EF22AF72-3878-4BC7-8016-4A2871AAAB35}"/>
              </a:ext>
            </a:extLst>
          </p:cNvPr>
          <p:cNvPicPr>
            <a:picLocks noChangeAspect="1"/>
          </p:cNvPicPr>
          <p:nvPr/>
        </p:nvPicPr>
        <p:blipFill rotWithShape="1">
          <a:blip r:embed="rId5"/>
          <a:srcRect r="28820" b="-1"/>
          <a:stretch/>
        </p:blipFill>
        <p:spPr>
          <a:xfrm>
            <a:off x="6416043" y="466941"/>
            <a:ext cx="5455917" cy="3679216"/>
          </a:xfrm>
          <a:prstGeom prst="rect">
            <a:avLst/>
          </a:prstGeom>
        </p:spPr>
      </p:pic>
      <p:cxnSp>
        <p:nvCxnSpPr>
          <p:cNvPr id="86" name="Straight Connector 8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3163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3" name="Straight Connector 92">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95" name="Rectangle 94">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Title 1">
            <a:extLst>
              <a:ext uri="{FF2B5EF4-FFF2-40B4-BE49-F238E27FC236}">
                <a16:creationId xmlns:a16="http://schemas.microsoft.com/office/drawing/2014/main" id="{6B2218F2-7EC7-42E4-920A-C510F02513AB}"/>
              </a:ext>
            </a:extLst>
          </p:cNvPr>
          <p:cNvSpPr txBox="1">
            <a:spLocks/>
          </p:cNvSpPr>
          <p:nvPr/>
        </p:nvSpPr>
        <p:spPr>
          <a:xfrm>
            <a:off x="527538" y="4756638"/>
            <a:ext cx="11139854" cy="93044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2800" dirty="0">
                <a:solidFill>
                  <a:srgbClr val="FFFFFF"/>
                </a:solidFill>
              </a:rPr>
              <a:t>Customer Reviews</a:t>
            </a:r>
          </a:p>
        </p:txBody>
      </p:sp>
      <p:pic>
        <p:nvPicPr>
          <p:cNvPr id="5" name="Content Placeholder 4" descr="A picture containing plane, sitting, airplane, table&#10;&#10;Description automatically generated">
            <a:extLst>
              <a:ext uri="{FF2B5EF4-FFF2-40B4-BE49-F238E27FC236}">
                <a16:creationId xmlns:a16="http://schemas.microsoft.com/office/drawing/2014/main" id="{904E4F4A-E2BA-44BA-B6FD-90D4C4CA7EC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199" r="12574" b="-2"/>
          <a:stretch/>
        </p:blipFill>
        <p:spPr>
          <a:xfrm>
            <a:off x="320040" y="462789"/>
            <a:ext cx="5455917" cy="3687521"/>
          </a:xfrm>
          <a:prstGeom prst="rect">
            <a:avLst/>
          </a:prstGeom>
        </p:spPr>
      </p:pic>
      <p:pic>
        <p:nvPicPr>
          <p:cNvPr id="2" name="Picture 1">
            <a:extLst>
              <a:ext uri="{FF2B5EF4-FFF2-40B4-BE49-F238E27FC236}">
                <a16:creationId xmlns:a16="http://schemas.microsoft.com/office/drawing/2014/main" id="{870E15B7-98A2-4C59-8BEB-7F40B8B5045C}"/>
              </a:ext>
            </a:extLst>
          </p:cNvPr>
          <p:cNvPicPr>
            <a:picLocks noChangeAspect="1"/>
          </p:cNvPicPr>
          <p:nvPr/>
        </p:nvPicPr>
        <p:blipFill rotWithShape="1">
          <a:blip r:embed="rId5"/>
          <a:srcRect l="1244" r="30541" b="-1"/>
          <a:stretch/>
        </p:blipFill>
        <p:spPr>
          <a:xfrm>
            <a:off x="6154912" y="407074"/>
            <a:ext cx="5279058" cy="3487362"/>
          </a:xfrm>
          <a:prstGeom prst="rect">
            <a:avLst/>
          </a:prstGeom>
        </p:spPr>
      </p:pic>
      <p:cxnSp>
        <p:nvCxnSpPr>
          <p:cNvPr id="97" name="Straight Connector 96">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7543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2" name="Straight Connector 101">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04" name="Rectangle 10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Title 1">
            <a:extLst>
              <a:ext uri="{FF2B5EF4-FFF2-40B4-BE49-F238E27FC236}">
                <a16:creationId xmlns:a16="http://schemas.microsoft.com/office/drawing/2014/main" id="{6B2218F2-7EC7-42E4-920A-C510F02513AB}"/>
              </a:ext>
            </a:extLst>
          </p:cNvPr>
          <p:cNvSpPr txBox="1">
            <a:spLocks/>
          </p:cNvSpPr>
          <p:nvPr/>
        </p:nvSpPr>
        <p:spPr>
          <a:xfrm>
            <a:off x="527538" y="4756638"/>
            <a:ext cx="11139854" cy="93044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2800" dirty="0">
                <a:solidFill>
                  <a:srgbClr val="FFFFFF"/>
                </a:solidFill>
              </a:rPr>
              <a:t>Customer Reviews</a:t>
            </a:r>
          </a:p>
        </p:txBody>
      </p:sp>
      <p:pic>
        <p:nvPicPr>
          <p:cNvPr id="3" name="Picture 2">
            <a:extLst>
              <a:ext uri="{FF2B5EF4-FFF2-40B4-BE49-F238E27FC236}">
                <a16:creationId xmlns:a16="http://schemas.microsoft.com/office/drawing/2014/main" id="{F1546A4E-C17B-4B03-9047-16910344A9C6}"/>
              </a:ext>
            </a:extLst>
          </p:cNvPr>
          <p:cNvPicPr>
            <a:picLocks noChangeAspect="1"/>
          </p:cNvPicPr>
          <p:nvPr/>
        </p:nvPicPr>
        <p:blipFill>
          <a:blip r:embed="rId3"/>
          <a:stretch>
            <a:fillRect/>
          </a:stretch>
        </p:blipFill>
        <p:spPr>
          <a:xfrm>
            <a:off x="6215317" y="441744"/>
            <a:ext cx="5598615" cy="4191802"/>
          </a:xfrm>
          <a:prstGeom prst="rect">
            <a:avLst/>
          </a:prstGeom>
        </p:spPr>
      </p:pic>
      <p:pic>
        <p:nvPicPr>
          <p:cNvPr id="5" name="Content Placeholder 4" descr="A picture containing plane, sitting, airplane, table&#10;&#10;Description automatically generated">
            <a:extLst>
              <a:ext uri="{FF2B5EF4-FFF2-40B4-BE49-F238E27FC236}">
                <a16:creationId xmlns:a16="http://schemas.microsoft.com/office/drawing/2014/main" id="{904E4F4A-E2BA-44BA-B6FD-90D4C4CA7EC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4199" r="12574" b="-2"/>
          <a:stretch/>
        </p:blipFill>
        <p:spPr>
          <a:xfrm>
            <a:off x="378068" y="477749"/>
            <a:ext cx="5455917" cy="3854368"/>
          </a:xfrm>
          <a:prstGeom prst="rect">
            <a:avLst/>
          </a:prstGeom>
        </p:spPr>
      </p:pic>
      <p:cxnSp>
        <p:nvCxnSpPr>
          <p:cNvPr id="106" name="Straight Connector 10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4028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1" name="Rectangle 84">
            <a:extLst>
              <a:ext uri="{FF2B5EF4-FFF2-40B4-BE49-F238E27FC236}">
                <a16:creationId xmlns:a16="http://schemas.microsoft.com/office/drawing/2014/main" id="{1FBD4BA0-5E13-4403-B4A7-40DF3A018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2" name="Group 86">
            <a:extLst>
              <a:ext uri="{FF2B5EF4-FFF2-40B4-BE49-F238E27FC236}">
                <a16:creationId xmlns:a16="http://schemas.microsoft.com/office/drawing/2014/main" id="{622F0806-F5D8-4CCD-A924-6CC3D7BB26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8" name="Freeform 5">
              <a:extLst>
                <a:ext uri="{FF2B5EF4-FFF2-40B4-BE49-F238E27FC236}">
                  <a16:creationId xmlns:a16="http://schemas.microsoft.com/office/drawing/2014/main" id="{C48C9CA8-31F2-4E7F-B5F8-52BB1996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6">
              <a:extLst>
                <a:ext uri="{FF2B5EF4-FFF2-40B4-BE49-F238E27FC236}">
                  <a16:creationId xmlns:a16="http://schemas.microsoft.com/office/drawing/2014/main" id="{C590ED89-E9C6-402B-8700-DCDA669522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7">
              <a:extLst>
                <a:ext uri="{FF2B5EF4-FFF2-40B4-BE49-F238E27FC236}">
                  <a16:creationId xmlns:a16="http://schemas.microsoft.com/office/drawing/2014/main" id="{1A6861F9-7385-40F8-BA83-B8DFF7F33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8">
              <a:extLst>
                <a:ext uri="{FF2B5EF4-FFF2-40B4-BE49-F238E27FC236}">
                  <a16:creationId xmlns:a16="http://schemas.microsoft.com/office/drawing/2014/main" id="{D41F8744-72EA-46E8-ABFE-852031D4A8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9">
              <a:extLst>
                <a:ext uri="{FF2B5EF4-FFF2-40B4-BE49-F238E27FC236}">
                  <a16:creationId xmlns:a16="http://schemas.microsoft.com/office/drawing/2014/main" id="{9F0E0968-3DB0-43C4-8318-A6D9119D4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0">
              <a:extLst>
                <a:ext uri="{FF2B5EF4-FFF2-40B4-BE49-F238E27FC236}">
                  <a16:creationId xmlns:a16="http://schemas.microsoft.com/office/drawing/2014/main" id="{33CE9E31-D43C-454C-BFBE-C030D98E2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1">
              <a:extLst>
                <a:ext uri="{FF2B5EF4-FFF2-40B4-BE49-F238E27FC236}">
                  <a16:creationId xmlns:a16="http://schemas.microsoft.com/office/drawing/2014/main" id="{3927A156-CD49-44E3-BA78-CE0AA0250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2">
              <a:extLst>
                <a:ext uri="{FF2B5EF4-FFF2-40B4-BE49-F238E27FC236}">
                  <a16:creationId xmlns:a16="http://schemas.microsoft.com/office/drawing/2014/main" id="{2B83C26B-3353-4E6D-86D4-9461A7A86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3">
              <a:extLst>
                <a:ext uri="{FF2B5EF4-FFF2-40B4-BE49-F238E27FC236}">
                  <a16:creationId xmlns:a16="http://schemas.microsoft.com/office/drawing/2014/main" id="{2FB70090-1FB7-4335-9B1E-1E7EC6A2F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7" name="Freeform 14">
              <a:extLst>
                <a:ext uri="{FF2B5EF4-FFF2-40B4-BE49-F238E27FC236}">
                  <a16:creationId xmlns:a16="http://schemas.microsoft.com/office/drawing/2014/main" id="{B862257F-455F-4E18-A480-B22E8EFE1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8" name="Freeform 15">
              <a:extLst>
                <a:ext uri="{FF2B5EF4-FFF2-40B4-BE49-F238E27FC236}">
                  <a16:creationId xmlns:a16="http://schemas.microsoft.com/office/drawing/2014/main" id="{3C9DF0C4-8430-481B-B3E7-B8F79BC0F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9" name="Freeform 16">
              <a:extLst>
                <a:ext uri="{FF2B5EF4-FFF2-40B4-BE49-F238E27FC236}">
                  <a16:creationId xmlns:a16="http://schemas.microsoft.com/office/drawing/2014/main" id="{91D50B8E-D94F-4944-9FD2-08DD35E29B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0" name="Freeform 17">
              <a:extLst>
                <a:ext uri="{FF2B5EF4-FFF2-40B4-BE49-F238E27FC236}">
                  <a16:creationId xmlns:a16="http://schemas.microsoft.com/office/drawing/2014/main" id="{9B0A066C-DC3D-4E53-AC63-00DF45416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18">
              <a:extLst>
                <a:ext uri="{FF2B5EF4-FFF2-40B4-BE49-F238E27FC236}">
                  <a16:creationId xmlns:a16="http://schemas.microsoft.com/office/drawing/2014/main" id="{D2D040EF-76C0-496D-8C72-9DB143C3AD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19">
              <a:extLst>
                <a:ext uri="{FF2B5EF4-FFF2-40B4-BE49-F238E27FC236}">
                  <a16:creationId xmlns:a16="http://schemas.microsoft.com/office/drawing/2014/main" id="{15FC8221-21EA-4D83-809B-108B7E0C5B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20">
              <a:extLst>
                <a:ext uri="{FF2B5EF4-FFF2-40B4-BE49-F238E27FC236}">
                  <a16:creationId xmlns:a16="http://schemas.microsoft.com/office/drawing/2014/main" id="{5A181F7D-35FA-49F3-8BCB-5D7250BA4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21">
              <a:extLst>
                <a:ext uri="{FF2B5EF4-FFF2-40B4-BE49-F238E27FC236}">
                  <a16:creationId xmlns:a16="http://schemas.microsoft.com/office/drawing/2014/main" id="{188DFD0A-AECC-43FC-B06B-D2A8A2EB9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2">
              <a:extLst>
                <a:ext uri="{FF2B5EF4-FFF2-40B4-BE49-F238E27FC236}">
                  <a16:creationId xmlns:a16="http://schemas.microsoft.com/office/drawing/2014/main" id="{1769DE60-D3FA-40D0-96A4-6BEAD0C38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6" name="Freeform 23">
              <a:extLst>
                <a:ext uri="{FF2B5EF4-FFF2-40B4-BE49-F238E27FC236}">
                  <a16:creationId xmlns:a16="http://schemas.microsoft.com/office/drawing/2014/main" id="{18E5EA87-065F-44FB-B99A-484483E31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8" name="Content Placeholder 7" descr="A picture containing game, honeycomb&#10;&#10;Description automatically generated">
            <a:extLst>
              <a:ext uri="{FF2B5EF4-FFF2-40B4-BE49-F238E27FC236}">
                <a16:creationId xmlns:a16="http://schemas.microsoft.com/office/drawing/2014/main" id="{7B3AEB4B-89E6-4858-8342-CE7EBB1B7E2C}"/>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291" r="-1" b="13630"/>
          <a:stretch/>
        </p:blipFill>
        <p:spPr>
          <a:xfrm>
            <a:off x="20" y="10"/>
            <a:ext cx="12188932" cy="5696067"/>
          </a:xfrm>
          <a:custGeom>
            <a:avLst/>
            <a:gdLst/>
            <a:ahLst/>
            <a:cxnLst/>
            <a:rect l="l" t="t" r="r" b="b"/>
            <a:pathLst>
              <a:path w="12188952" h="5696077">
                <a:moveTo>
                  <a:pt x="0" y="0"/>
                </a:moveTo>
                <a:lnTo>
                  <a:pt x="12188952" y="0"/>
                </a:lnTo>
                <a:lnTo>
                  <a:pt x="12188952" y="4710335"/>
                </a:lnTo>
                <a:lnTo>
                  <a:pt x="12113803" y="4718295"/>
                </a:lnTo>
                <a:cubicBezTo>
                  <a:pt x="10139508" y="4916244"/>
                  <a:pt x="8237152" y="5009247"/>
                  <a:pt x="6753597" y="5041852"/>
                </a:cubicBezTo>
                <a:cubicBezTo>
                  <a:pt x="4940362" y="5081701"/>
                  <a:pt x="2657278" y="5062371"/>
                  <a:pt x="400746" y="4870509"/>
                </a:cubicBezTo>
                <a:lnTo>
                  <a:pt x="3700" y="4833875"/>
                </a:lnTo>
                <a:lnTo>
                  <a:pt x="3700" y="5696077"/>
                </a:lnTo>
                <a:lnTo>
                  <a:pt x="0" y="5696077"/>
                </a:lnTo>
                <a:close/>
              </a:path>
            </a:pathLst>
          </a:custGeom>
        </p:spPr>
      </p:pic>
      <p:sp>
        <p:nvSpPr>
          <p:cNvPr id="2" name="Title 1">
            <a:extLst>
              <a:ext uri="{FF2B5EF4-FFF2-40B4-BE49-F238E27FC236}">
                <a16:creationId xmlns:a16="http://schemas.microsoft.com/office/drawing/2014/main" id="{B2733E6E-341C-4BB8-9328-039F8F08BD8D}"/>
              </a:ext>
            </a:extLst>
          </p:cNvPr>
          <p:cNvSpPr>
            <a:spLocks noGrp="1"/>
          </p:cNvSpPr>
          <p:nvPr>
            <p:ph type="title"/>
          </p:nvPr>
        </p:nvSpPr>
        <p:spPr>
          <a:xfrm>
            <a:off x="1380744" y="5202936"/>
            <a:ext cx="9436608" cy="786384"/>
          </a:xfrm>
        </p:spPr>
        <p:txBody>
          <a:bodyPr vert="horz" lIns="91440" tIns="45720" rIns="91440" bIns="45720" rtlCol="0" anchor="ctr">
            <a:normAutofit/>
          </a:bodyPr>
          <a:lstStyle/>
          <a:p>
            <a:pPr algn="ctr"/>
            <a:r>
              <a:rPr lang="en-US" sz="2800" dirty="0">
                <a:solidFill>
                  <a:schemeClr val="bg1"/>
                </a:solidFill>
              </a:rPr>
              <a:t>Post Covid-19 Future</a:t>
            </a:r>
          </a:p>
        </p:txBody>
      </p:sp>
      <p:sp>
        <p:nvSpPr>
          <p:cNvPr id="9" name="TextBox 8">
            <a:extLst>
              <a:ext uri="{FF2B5EF4-FFF2-40B4-BE49-F238E27FC236}">
                <a16:creationId xmlns:a16="http://schemas.microsoft.com/office/drawing/2014/main" id="{751855FB-2A8B-43A5-8D49-AB9E987D013D}"/>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www.greanvillepost.com/2020/04/04/doctors-rate-hydroxychloroquine-most-effective-therapy-for-coronavirus-infection/">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Tree>
    <p:extLst>
      <p:ext uri="{BB962C8B-B14F-4D97-AF65-F5344CB8AC3E}">
        <p14:creationId xmlns:p14="http://schemas.microsoft.com/office/powerpoint/2010/main" val="37008892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F7D7B8D-EF99-4CA1-AB1E-4C0C04740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917370"/>
            <a:ext cx="12191999" cy="39406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97A9C6-1F21-4B46-9392-DE79EF08D5B2}"/>
              </a:ext>
            </a:extLst>
          </p:cNvPr>
          <p:cNvSpPr>
            <a:spLocks noGrp="1"/>
          </p:cNvSpPr>
          <p:nvPr>
            <p:ph type="title"/>
          </p:nvPr>
        </p:nvSpPr>
        <p:spPr>
          <a:xfrm>
            <a:off x="650449" y="4559523"/>
            <a:ext cx="10901471" cy="534991"/>
          </a:xfrm>
          <a:noFill/>
        </p:spPr>
        <p:txBody>
          <a:bodyPr vert="horz" lIns="91440" tIns="45720" rIns="91440" bIns="45720" rtlCol="0" anchor="b">
            <a:normAutofit/>
          </a:bodyPr>
          <a:lstStyle/>
          <a:p>
            <a:pPr algn="ctr"/>
            <a:r>
              <a:rPr lang="en-US" sz="2800" dirty="0">
                <a:solidFill>
                  <a:schemeClr val="bg1"/>
                </a:solidFill>
              </a:rPr>
              <a:t>Strategic Recommendations </a:t>
            </a:r>
          </a:p>
        </p:txBody>
      </p:sp>
      <p:pic>
        <p:nvPicPr>
          <p:cNvPr id="5" name="Picture 4">
            <a:extLst>
              <a:ext uri="{FF2B5EF4-FFF2-40B4-BE49-F238E27FC236}">
                <a16:creationId xmlns:a16="http://schemas.microsoft.com/office/drawing/2014/main" id="{7F80C3D5-7E8A-4613-969F-0049C5398013}"/>
              </a:ext>
            </a:extLst>
          </p:cNvPr>
          <p:cNvPicPr>
            <a:picLocks noChangeAspect="1"/>
          </p:cNvPicPr>
          <p:nvPr/>
        </p:nvPicPr>
        <p:blipFill rotWithShape="1">
          <a:blip r:embed="rId3"/>
          <a:srcRect t="20942" b="26769"/>
          <a:stretch/>
        </p:blipFill>
        <p:spPr>
          <a:xfrm>
            <a:off x="20" y="1"/>
            <a:ext cx="12191979" cy="4239482"/>
          </a:xfrm>
          <a:prstGeom prst="rect">
            <a:avLst/>
          </a:prstGeom>
        </p:spPr>
      </p:pic>
    </p:spTree>
    <p:extLst>
      <p:ext uri="{BB962C8B-B14F-4D97-AF65-F5344CB8AC3E}">
        <p14:creationId xmlns:p14="http://schemas.microsoft.com/office/powerpoint/2010/main" val="3935361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BB2483B-6BCF-44C1-BCE4-AC8B6F95AE03}"/>
              </a:ext>
            </a:extLst>
          </p:cNvPr>
          <p:cNvSpPr>
            <a:spLocks noGrp="1"/>
          </p:cNvSpPr>
          <p:nvPr>
            <p:ph type="subTitle" idx="1"/>
          </p:nvPr>
        </p:nvSpPr>
        <p:spPr>
          <a:xfrm>
            <a:off x="1376313" y="5665510"/>
            <a:ext cx="9426806" cy="719122"/>
          </a:xfrm>
        </p:spPr>
        <p:txBody>
          <a:bodyPr>
            <a:normAutofit/>
          </a:bodyPr>
          <a:lstStyle/>
          <a:p>
            <a:r>
              <a:rPr lang="en-GB" dirty="0"/>
              <a:t>Thanks for Listening </a:t>
            </a:r>
          </a:p>
          <a:p>
            <a:endParaRPr lang="en-GB" dirty="0"/>
          </a:p>
        </p:txBody>
      </p:sp>
      <p:pic>
        <p:nvPicPr>
          <p:cNvPr id="26" name="Picture 25" descr="A picture containing drawing&#10;&#10;Description automatically generated">
            <a:extLst>
              <a:ext uri="{FF2B5EF4-FFF2-40B4-BE49-F238E27FC236}">
                <a16:creationId xmlns:a16="http://schemas.microsoft.com/office/drawing/2014/main" id="{A99EEE5D-1EE5-486F-BA1F-0F040646515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683" r="538" b="-1"/>
          <a:stretch/>
        </p:blipFill>
        <p:spPr>
          <a:xfrm>
            <a:off x="321734" y="778577"/>
            <a:ext cx="5458816" cy="3070574"/>
          </a:xfrm>
          <a:prstGeom prst="rect">
            <a:avLst/>
          </a:prstGeom>
        </p:spPr>
      </p:pic>
      <p:cxnSp>
        <p:nvCxnSpPr>
          <p:cNvPr id="33" name="Straight Connector 30">
            <a:extLst>
              <a:ext uri="{FF2B5EF4-FFF2-40B4-BE49-F238E27FC236}">
                <a16:creationId xmlns:a16="http://schemas.microsoft.com/office/drawing/2014/main" id="{3D83F26F-C55B-4A92-9AFF-4894D14E27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253414"/>
            <a:ext cx="0" cy="2120900"/>
          </a:xfrm>
          <a:prstGeom prst="line">
            <a:avLst/>
          </a:prstGeom>
          <a:ln w="1905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drawing&#10;&#10;Description automatically generated">
            <a:extLst>
              <a:ext uri="{FF2B5EF4-FFF2-40B4-BE49-F238E27FC236}">
                <a16:creationId xmlns:a16="http://schemas.microsoft.com/office/drawing/2014/main" id="{01B30E08-1F50-4F0E-BA14-E07BCBB00C5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683" r="538" b="-1"/>
          <a:stretch/>
        </p:blipFill>
        <p:spPr>
          <a:xfrm>
            <a:off x="6411450" y="778578"/>
            <a:ext cx="5458813" cy="3070572"/>
          </a:xfrm>
          <a:prstGeom prst="rect">
            <a:avLst/>
          </a:prstGeom>
        </p:spPr>
      </p:pic>
      <p:sp>
        <p:nvSpPr>
          <p:cNvPr id="6" name="TextBox 5">
            <a:extLst>
              <a:ext uri="{FF2B5EF4-FFF2-40B4-BE49-F238E27FC236}">
                <a16:creationId xmlns:a16="http://schemas.microsoft.com/office/drawing/2014/main" id="{25E42BDC-3751-4390-A84B-434D2C6495A6}"/>
              </a:ext>
            </a:extLst>
          </p:cNvPr>
          <p:cNvSpPr txBox="1"/>
          <p:nvPr/>
        </p:nvSpPr>
        <p:spPr>
          <a:xfrm>
            <a:off x="9732673" y="6870700"/>
            <a:ext cx="245932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resultsandadmissions.blogspot.com/2013/06/rs-5lakh-as-scholarship-for-indian.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398836763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6EAFF78-97E8-43B4-98C1-E0C40B7AA47E}"/>
              </a:ext>
            </a:extLst>
          </p:cNvPr>
          <p:cNvSpPr txBox="1"/>
          <p:nvPr/>
        </p:nvSpPr>
        <p:spPr>
          <a:xfrm>
            <a:off x="-62909" y="0"/>
            <a:ext cx="6097772" cy="6924973"/>
          </a:xfrm>
          <a:prstGeom prst="rect">
            <a:avLst/>
          </a:prstGeom>
          <a:noFill/>
        </p:spPr>
        <p:txBody>
          <a:bodyPr wrap="square">
            <a:spAutoFit/>
          </a:bodyPr>
          <a:lstStyle/>
          <a:p>
            <a:r>
              <a:rPr lang="en-GB" sz="1200" dirty="0"/>
              <a:t>Bibliography</a:t>
            </a:r>
          </a:p>
          <a:p>
            <a:r>
              <a:rPr lang="en-GB" sz="1200" dirty="0"/>
              <a:t>Advisor, T., 2020. Virgin Atlantic Reviews. [Online] </a:t>
            </a:r>
          </a:p>
          <a:p>
            <a:r>
              <a:rPr lang="en-GB" sz="1200" dirty="0"/>
              <a:t>Available at: https://www.tripadvisor.co.uk/Airline_Review-d8729182-Reviews-Virgin-Atlantic-Airways</a:t>
            </a:r>
          </a:p>
          <a:p>
            <a:r>
              <a:rPr lang="en-GB" sz="1200" dirty="0"/>
              <a:t>[Accessed 9th November 2020].</a:t>
            </a:r>
          </a:p>
          <a:p>
            <a:r>
              <a:rPr lang="en-GB" sz="1200" dirty="0"/>
              <a:t>Anand, R., 2017. The Hub: Routes and Fleet for Virgin Atlantic. [Online] </a:t>
            </a:r>
          </a:p>
          <a:p>
            <a:r>
              <a:rPr lang="en-GB" sz="1200" dirty="0"/>
              <a:t>Available at: https://www.travelcodex.com/virgin-atlantic-routes-fleet/</a:t>
            </a:r>
          </a:p>
          <a:p>
            <a:r>
              <a:rPr lang="en-GB" sz="1200" dirty="0"/>
              <a:t>[Accessed 27th October 2020].</a:t>
            </a:r>
          </a:p>
          <a:p>
            <a:r>
              <a:rPr lang="en-GB" sz="1200" dirty="0"/>
              <a:t>Atlantic, V., 2020. Virgin Atlantic. [Online] </a:t>
            </a:r>
          </a:p>
          <a:p>
            <a:r>
              <a:rPr lang="en-GB" sz="1200" dirty="0"/>
              <a:t>Available at: www,virginatlantic.com</a:t>
            </a:r>
          </a:p>
          <a:p>
            <a:r>
              <a:rPr lang="en-GB" sz="1200" dirty="0"/>
              <a:t>[Accessed 27th October 2020].</a:t>
            </a:r>
          </a:p>
          <a:p>
            <a:r>
              <a:rPr lang="en-GB" sz="1200" dirty="0"/>
              <a:t>Charted.com, 2011-2020. Mintzberg's 5 P's. [Online] </a:t>
            </a:r>
          </a:p>
          <a:p>
            <a:r>
              <a:rPr lang="en-GB" sz="1200" dirty="0"/>
              <a:t>Available at: https://www.charterededucation.com/general/mintzbergs-5ps-of-strategy-for-your-acca-p3-notes/#:~:text=Strategy%20as%20Plan.%20In%20this%20definition%2C%20Mintzberg%20notes,be%20called%20%E2%80%98deliberate%20strategy%E2%80%99.%202.%20Strategy%20as%20Ploy</a:t>
            </a:r>
          </a:p>
          <a:p>
            <a:r>
              <a:rPr lang="en-GB" sz="1200" dirty="0"/>
              <a:t>[Accessed 11th November 2020].</a:t>
            </a:r>
          </a:p>
          <a:p>
            <a:r>
              <a:rPr lang="en-GB" sz="1200" dirty="0"/>
              <a:t>CNN, 2019. CNN News. [Online] </a:t>
            </a:r>
          </a:p>
          <a:p>
            <a:r>
              <a:rPr lang="en-GB" sz="1200" dirty="0"/>
              <a:t>Available at: https://edition.cnn.com/travel/article/virgin-atlantic-ditches-flying-lady/index.html</a:t>
            </a:r>
          </a:p>
          <a:p>
            <a:r>
              <a:rPr lang="en-GB" sz="1200" dirty="0"/>
              <a:t>[Accessed 25th October 2020].</a:t>
            </a:r>
          </a:p>
          <a:p>
            <a:r>
              <a:rPr lang="en-GB" sz="1200" dirty="0"/>
              <a:t>James Andrews, 2020. Virgin Atlantic announces 3,150 jobs losses and stops flying from Gatwick. [Online] </a:t>
            </a:r>
          </a:p>
          <a:p>
            <a:r>
              <a:rPr lang="en-GB" sz="1200" dirty="0"/>
              <a:t>Available at: https://www.mirror.co.uk/money/breaking-virgin-atlantic-virgin-holidays-21977338</a:t>
            </a:r>
          </a:p>
          <a:p>
            <a:r>
              <a:rPr lang="en-GB" sz="1200" dirty="0"/>
              <a:t>[Accessed 26th October 2020].</a:t>
            </a:r>
          </a:p>
          <a:p>
            <a:r>
              <a:rPr lang="en-GB" sz="1200" dirty="0"/>
              <a:t>James, W., 1978. Consumer Needs, Denmark: Triberg University.</a:t>
            </a:r>
          </a:p>
          <a:p>
            <a:r>
              <a:rPr lang="en-GB" sz="1200" dirty="0"/>
              <a:t>Knowledge, M., 2018. The Concept Of Strategy. [Online] </a:t>
            </a:r>
          </a:p>
          <a:p>
            <a:r>
              <a:rPr lang="en-GB" sz="1200" dirty="0"/>
              <a:t>Available at: ttps://www.mbaknol.com/strategic-management/the-concept-of-strategy/#:~:text=According%20to%20Johnson%20%26%20Scholes%20strategy%20is%20“the,or%20clients%20so%20as%20to%20meet%20stakeholder’s%20expectations”.</a:t>
            </a:r>
          </a:p>
          <a:p>
            <a:r>
              <a:rPr lang="en-GB" sz="1200" dirty="0"/>
              <a:t>[Accessed 11th November 2020].</a:t>
            </a:r>
          </a:p>
          <a:p>
            <a:r>
              <a:rPr lang="en-GB" sz="1200" dirty="0"/>
              <a:t>Ltd, V. A. A., 2020. Airline positions itself for post Covid-19 future. [Online] </a:t>
            </a:r>
          </a:p>
          <a:p>
            <a:r>
              <a:rPr lang="en-GB" sz="1200" dirty="0"/>
              <a:t>Available at: https://corporate.virginatlantic.com/gb/en/media/press-releases/a-solvent-recapitalisation-of-virgin-atlantic.html</a:t>
            </a:r>
          </a:p>
          <a:p>
            <a:r>
              <a:rPr lang="en-GB" sz="1200" dirty="0"/>
              <a:t>[Accessed 25th October 2020].</a:t>
            </a:r>
          </a:p>
          <a:p>
            <a:r>
              <a:rPr lang="en-GB" sz="1200" dirty="0"/>
              <a:t>.</a:t>
            </a:r>
          </a:p>
        </p:txBody>
      </p:sp>
    </p:spTree>
    <p:extLst>
      <p:ext uri="{BB962C8B-B14F-4D97-AF65-F5344CB8AC3E}">
        <p14:creationId xmlns:p14="http://schemas.microsoft.com/office/powerpoint/2010/main" val="24088861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2AEEE6-A426-4FE9-B797-E16F636D07D4}"/>
              </a:ext>
            </a:extLst>
          </p:cNvPr>
          <p:cNvSpPr txBox="1"/>
          <p:nvPr/>
        </p:nvSpPr>
        <p:spPr>
          <a:xfrm>
            <a:off x="0" y="241004"/>
            <a:ext cx="6096000" cy="6740307"/>
          </a:xfrm>
          <a:prstGeom prst="rect">
            <a:avLst/>
          </a:prstGeom>
          <a:noFill/>
        </p:spPr>
        <p:txBody>
          <a:bodyPr wrap="square">
            <a:spAutoFit/>
          </a:bodyPr>
          <a:lstStyle/>
          <a:p>
            <a:r>
              <a:rPr lang="en-GB" dirty="0"/>
              <a:t>Mullins, L. J., 2007. Management and organisational behaviour, London: Pearson education.</a:t>
            </a:r>
          </a:p>
          <a:p>
            <a:r>
              <a:rPr lang="en-GB" dirty="0"/>
              <a:t>Nickolas, F., 2012. Strategy: Definitions and Meanings. [Online] </a:t>
            </a:r>
          </a:p>
          <a:p>
            <a:r>
              <a:rPr lang="en-GB" dirty="0"/>
              <a:t>Available at: https://nickols.us/strategy_definition.htm#:~:text=In%20short%2C%20Porter%20argues%20that%20strategy%20is%20about,of%20activities%20different%20from%20those%20used%20by%20competitors.#:~:text=In%20short%2C%20Porter%20argues%20that%20strategy%20is%20about,</a:t>
            </a:r>
          </a:p>
          <a:p>
            <a:r>
              <a:rPr lang="en-GB" dirty="0"/>
              <a:t>[Accessed 11th November 2020].</a:t>
            </a:r>
          </a:p>
          <a:p>
            <a:r>
              <a:rPr lang="en-GB" dirty="0"/>
              <a:t>Noor Zainab Hussain and Pushkala Aripaka, 2020. Virgin Atlantic targets profit in 2021 after second annual loss. [Online] </a:t>
            </a:r>
          </a:p>
          <a:p>
            <a:r>
              <a:rPr lang="en-GB" dirty="0"/>
              <a:t>Available at: https://uk.reuters.com/article/uk-virgin-atlantic-results/virgin-atlantic-targets-profit-in-2021-after-second-annual-loss-idUKKCN1RM1I3</a:t>
            </a:r>
          </a:p>
          <a:p>
            <a:r>
              <a:rPr lang="en-GB" dirty="0"/>
              <a:t>[Accessed 11th November 2020].</a:t>
            </a:r>
          </a:p>
          <a:p>
            <a:r>
              <a:rPr lang="en-GB" dirty="0"/>
              <a:t>Research, T. A. f. C., 1978. Motivation-Need Theories and Consumer Behaviour. [Online] </a:t>
            </a:r>
          </a:p>
          <a:p>
            <a:r>
              <a:rPr lang="en-GB" dirty="0"/>
              <a:t>Available at: www.acrwebsite.org</a:t>
            </a:r>
          </a:p>
          <a:p>
            <a:r>
              <a:rPr lang="en-GB" dirty="0"/>
              <a:t>[Accessed 13th November 2020].</a:t>
            </a:r>
          </a:p>
          <a:p>
            <a:r>
              <a:rPr lang="en-GB" dirty="0"/>
              <a:t>Rogers, L., 2020. The effects of Covid-19 on Virgin Atlantic [Interview] (27th October 2020).</a:t>
            </a:r>
          </a:p>
          <a:p>
            <a:r>
              <a:rPr lang="en-GB" dirty="0"/>
              <a:t>Shales, A. J., 2020. Covid 19 and Virgin Atlantic. Swansea, Sarah Hillam.</a:t>
            </a:r>
          </a:p>
        </p:txBody>
      </p:sp>
    </p:spTree>
    <p:extLst>
      <p:ext uri="{BB962C8B-B14F-4D97-AF65-F5344CB8AC3E}">
        <p14:creationId xmlns:p14="http://schemas.microsoft.com/office/powerpoint/2010/main" val="11465554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27B717-8131-4D33-A91A-7E67447E6D37}"/>
              </a:ext>
            </a:extLst>
          </p:cNvPr>
          <p:cNvSpPr txBox="1"/>
          <p:nvPr/>
        </p:nvSpPr>
        <p:spPr>
          <a:xfrm>
            <a:off x="0" y="88466"/>
            <a:ext cx="6096000" cy="3693319"/>
          </a:xfrm>
          <a:prstGeom prst="rect">
            <a:avLst/>
          </a:prstGeom>
          <a:noFill/>
        </p:spPr>
        <p:txBody>
          <a:bodyPr wrap="square">
            <a:spAutoFit/>
          </a:bodyPr>
          <a:lstStyle/>
          <a:p>
            <a:r>
              <a:rPr lang="en-GB" dirty="0"/>
              <a:t>Theo Leggett, 2020. Coronavirus: Virgin Atlantic to cut a further 1,150 more jobs. [Online] </a:t>
            </a:r>
          </a:p>
          <a:p>
            <a:r>
              <a:rPr lang="en-GB" dirty="0"/>
              <a:t>Available at: www.bbc.com/virginatlantic</a:t>
            </a:r>
          </a:p>
          <a:p>
            <a:r>
              <a:rPr lang="en-GB" dirty="0"/>
              <a:t>[Accessed 27th October 2020].</a:t>
            </a:r>
          </a:p>
          <a:p>
            <a:r>
              <a:rPr lang="en-GB" dirty="0"/>
              <a:t>Tony Otley, 2020. Virgin Atlantic cuts flights in November. [Online] </a:t>
            </a:r>
          </a:p>
          <a:p>
            <a:r>
              <a:rPr lang="en-GB" dirty="0"/>
              <a:t>Available at: https://www.businesstraveller.com/business-travel/2020/11/07/virgin-atlantic-cuts-flights-in-november/</a:t>
            </a:r>
          </a:p>
          <a:p>
            <a:r>
              <a:rPr lang="en-GB" dirty="0"/>
              <a:t>[Accessed 11th November 2020].</a:t>
            </a:r>
          </a:p>
          <a:p>
            <a:r>
              <a:rPr lang="en-GB" dirty="0"/>
              <a:t>Weiss, S., 2020. Virgin Atlsntic Future [Interview] (27th October 2020).</a:t>
            </a:r>
          </a:p>
          <a:p>
            <a:r>
              <a:rPr lang="en-GB" dirty="0"/>
              <a:t>Williams, G. S. a. A. M., 1994. Critical Issues in Tourism, London: Pearson educational</a:t>
            </a:r>
          </a:p>
        </p:txBody>
      </p:sp>
    </p:spTree>
    <p:extLst>
      <p:ext uri="{BB962C8B-B14F-4D97-AF65-F5344CB8AC3E}">
        <p14:creationId xmlns:p14="http://schemas.microsoft.com/office/powerpoint/2010/main" val="6359039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2" ma:contentTypeDescription="Create a new document." ma:contentTypeScope="" ma:versionID="2b56af0dc5f6bfbb61072b024b3358cc">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04c8683bfa4f3bdfe94d6ce86d3f7a94"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401A67E-09C8-4667-B404-41D7589104E0}">
  <ds:schemaRefs>
    <ds:schemaRef ds:uri="http://schemas.microsoft.com/office/2006/metadata/contentType"/>
    <ds:schemaRef ds:uri="http://schemas.microsoft.com/office/2006/metadata/properties/metaAttributes"/>
    <ds:schemaRef ds:uri="http://www.w3.org/2000/xmlns/"/>
    <ds:schemaRef ds:uri="http://www.w3.org/2001/XMLSchema"/>
    <ds:schemaRef ds:uri="21682d76-7fed-41ad-9dab-ad3c63b4cd86"/>
    <ds:schemaRef ds:uri="7ac54d59-15ae-468f-8833-3c6b8f4d3013"/>
  </ds:schemaRefs>
</ds:datastoreItem>
</file>

<file path=customXml/itemProps2.xml><?xml version="1.0" encoding="utf-8"?>
<ds:datastoreItem xmlns:ds="http://schemas.openxmlformats.org/officeDocument/2006/customXml" ds:itemID="{17031F2C-2BF8-4918-A6DB-A04AA984BFF9}">
  <ds:schemaRefs>
    <ds:schemaRef ds:uri="http://schemas.microsoft.com/sharepoint/v3/contenttype/forms"/>
  </ds:schemaRefs>
</ds:datastoreItem>
</file>

<file path=customXml/itemProps3.xml><?xml version="1.0" encoding="utf-8"?>
<ds:datastoreItem xmlns:ds="http://schemas.openxmlformats.org/officeDocument/2006/customXml" ds:itemID="{5D0BADDB-DA01-40AA-AFB5-003DF0DFD1B6}">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otalTime>0</TotalTime>
  <Words>3035</Words>
  <Application>Microsoft Office PowerPoint</Application>
  <PresentationFormat>Widescreen</PresentationFormat>
  <Paragraphs>137</Paragraphs>
  <Slides>20</Slides>
  <Notes>15</Notes>
  <HiddenSlides>0</HiddenSlides>
  <MMClips>1</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 The World’s Our Lecture Theatre  The Effects of Covid-19 and Virgin Atlantic </vt:lpstr>
      <vt:lpstr>PowerPoint Presentation</vt:lpstr>
      <vt:lpstr>Research Methodology </vt:lpstr>
      <vt:lpstr>PowerPoint Presentation</vt:lpstr>
      <vt:lpstr>PowerPoint Presentation</vt:lpstr>
      <vt:lpstr>PowerPoint Presentation</vt:lpstr>
      <vt:lpstr>Economics</vt:lpstr>
      <vt:lpstr>More Flight Cuts  for the UK’s Second biggest  airline </vt:lpstr>
      <vt:lpstr>Economics</vt:lpstr>
      <vt:lpstr>Economics</vt:lpstr>
      <vt:lpstr>Customer Reviews Of Virgin Atlantic</vt:lpstr>
      <vt:lpstr>PowerPoint Presentation</vt:lpstr>
      <vt:lpstr>PowerPoint Presentation</vt:lpstr>
      <vt:lpstr>PowerPoint Presentation</vt:lpstr>
      <vt:lpstr>Post Covid-19 Future</vt:lpstr>
      <vt:lpstr>Strategic Recommendations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The World’s Our Lecture Theatre  The Effects of Covid-19 and Virgin Atlantic </dc:title>
  <dc:creator>Sarah Louise Hillam (P137987)</dc:creator>
  <cp:lastModifiedBy>Sarah Louise Hillam</cp:lastModifiedBy>
  <cp:revision>2</cp:revision>
  <dcterms:created xsi:type="dcterms:W3CDTF">2020-11-09T18:31:51Z</dcterms:created>
  <dcterms:modified xsi:type="dcterms:W3CDTF">2020-11-13T14:11:14Z</dcterms:modified>
</cp:coreProperties>
</file>