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4"/>
  </p:sldMasterIdLst>
  <p:sldIdLst>
    <p:sldId id="256" r:id="rId5"/>
  </p:sldIdLst>
  <p:sldSz cx="12192000" cy="719931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552CE"/>
    <a:srgbClr val="1F575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7A8598-E994-49D1-B18A-745778CE1B1D}" v="53" dt="2024-07-30T22:35:04.5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66" d="100"/>
          <a:sy n="66" d="100"/>
        </p:scale>
        <p:origin x="667" y="37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519855"/>
            <a:ext cx="8825658" cy="3495290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5015143"/>
            <a:ext cx="8825658" cy="904292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7C886-BA89-4354-97AA-0815652CA644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B9396-6675-42D6-BED4-293B58907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011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7C886-BA89-4354-97AA-0815652CA644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B9396-6675-42D6-BED4-293B58907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3285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7" y="3004158"/>
            <a:ext cx="8825657" cy="2010986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5015144"/>
            <a:ext cx="8825658" cy="903221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7C886-BA89-4354-97AA-0815652CA644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B9396-6675-42D6-BED4-293B58907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901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3" y="2163128"/>
            <a:ext cx="4396339" cy="440458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4" y="2158421"/>
            <a:ext cx="4396341" cy="440928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7C886-BA89-4354-97AA-0815652CA644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B9396-6675-42D6-BED4-293B58907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0906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99809"/>
            <a:ext cx="4396338" cy="60494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3" y="2639748"/>
            <a:ext cx="4396339" cy="392795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99809"/>
            <a:ext cx="4396339" cy="60494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639748"/>
            <a:ext cx="4396339" cy="392795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7C886-BA89-4354-97AA-0815652CA644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B9396-6675-42D6-BED4-293B58907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8319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7C886-BA89-4354-97AA-0815652CA644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B9396-6675-42D6-BED4-293B58907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2167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7C886-BA89-4354-97AA-0815652CA644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B9396-6675-42D6-BED4-293B58907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30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519855"/>
            <a:ext cx="3401064" cy="1519855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7" y="1519855"/>
            <a:ext cx="5195997" cy="4799542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285020"/>
            <a:ext cx="3401063" cy="303970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7C886-BA89-4354-97AA-0815652CA644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B9396-6675-42D6-BED4-293B58907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8810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946473"/>
            <a:ext cx="5092906" cy="1653184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99886"/>
            <a:ext cx="3200400" cy="47995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839633"/>
            <a:ext cx="5084979" cy="1439863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7C886-BA89-4354-97AA-0815652CA644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B9396-6675-42D6-BED4-293B58907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878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7" y="5039505"/>
            <a:ext cx="8825657" cy="59494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719931"/>
            <a:ext cx="8825658" cy="382185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634449"/>
            <a:ext cx="8825656" cy="518283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7C886-BA89-4354-97AA-0815652CA644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B9396-6675-42D6-BED4-293B58907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412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519855"/>
            <a:ext cx="8825659" cy="2079802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839634"/>
            <a:ext cx="8825659" cy="2479763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7C886-BA89-4354-97AA-0815652CA644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B9396-6675-42D6-BED4-293B58907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2753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2" y="1519855"/>
            <a:ext cx="7999315" cy="2439005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1" y="3958860"/>
            <a:ext cx="7279649" cy="35920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4567183"/>
            <a:ext cx="8825659" cy="1759832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7C886-BA89-4354-97AA-0815652CA644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B9396-6675-42D6-BED4-293B5890774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1019591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743871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807084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279688"/>
            <a:ext cx="8825660" cy="1735456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5015144"/>
            <a:ext cx="8825659" cy="903221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7C886-BA89-4354-97AA-0815652CA644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B9396-6675-42D6-BED4-293B58907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1949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2079801"/>
            <a:ext cx="2946866" cy="60494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799733"/>
            <a:ext cx="2927350" cy="376797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60" y="2079801"/>
            <a:ext cx="2936241" cy="60494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799733"/>
            <a:ext cx="2946794" cy="376797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1" y="2079801"/>
            <a:ext cx="2932113" cy="60494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1" y="2799733"/>
            <a:ext cx="2932113" cy="376797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239786"/>
            <a:ext cx="0" cy="4159603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239786"/>
            <a:ext cx="0" cy="4164308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7C886-BA89-4354-97AA-0815652CA644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B9396-6675-42D6-BED4-293B58907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3046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462513"/>
            <a:ext cx="2940050" cy="60494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319779"/>
            <a:ext cx="2940050" cy="159984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5067455"/>
            <a:ext cx="2940050" cy="6919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6" y="4462513"/>
            <a:ext cx="2930525" cy="60494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5" y="2319779"/>
            <a:ext cx="2930525" cy="159984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5067454"/>
            <a:ext cx="2934406" cy="6919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1" y="4462513"/>
            <a:ext cx="2932113" cy="60494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700" y="2319779"/>
            <a:ext cx="2932113" cy="159984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6" y="5067452"/>
            <a:ext cx="2935997" cy="6919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239786"/>
            <a:ext cx="0" cy="4159603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239786"/>
            <a:ext cx="0" cy="4164308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7C886-BA89-4354-97AA-0815652CA644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B9396-6675-42D6-BED4-293B58907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4165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7C886-BA89-4354-97AA-0815652CA644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B9396-6675-42D6-BED4-293B58907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4003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3" y="451625"/>
            <a:ext cx="1752601" cy="6116083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4" y="931579"/>
            <a:ext cx="7423149" cy="563612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7C886-BA89-4354-97AA-0815652CA644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B9396-6675-42D6-BED4-293B58907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7715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802552"/>
            <a:ext cx="4037012" cy="439676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3036296"/>
            <a:ext cx="1522412" cy="2483178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759832"/>
            <a:ext cx="2819400" cy="2959718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3" y="1"/>
            <a:ext cx="1603387" cy="119821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399389"/>
            <a:ext cx="993734" cy="79992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998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2" y="475249"/>
            <a:ext cx="9404723" cy="147023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2155089"/>
            <a:ext cx="8946541" cy="44042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30989" y="1887407"/>
            <a:ext cx="1039900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437C886-BA89-4354-97AA-0815652CA644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855525" y="3393401"/>
            <a:ext cx="4051892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1" y="310447"/>
            <a:ext cx="838199" cy="80589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0B9396-6675-42D6-BED4-293B58907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5580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3CBCE-6072-9F0F-D8B2-7ED4D0A57F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68419" y="217886"/>
            <a:ext cx="7433786" cy="750497"/>
          </a:xfrm>
        </p:spPr>
        <p:txBody>
          <a:bodyPr/>
          <a:lstStyle/>
          <a:p>
            <a:r>
              <a:rPr lang="en-GB" sz="2400" dirty="0">
                <a:solidFill>
                  <a:schemeClr val="bg2">
                    <a:lumMod val="40000"/>
                    <a:lumOff val="60000"/>
                  </a:schemeClr>
                </a:solidFill>
                <a:latin typeface="Algerian" panose="04020705040A02060702" pitchFamily="82" charset="0"/>
              </a:rPr>
              <a:t>How to create a chart in a word document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A2C61C1-620C-E2A7-0AE2-1F2F986E09AE}"/>
              </a:ext>
            </a:extLst>
          </p:cNvPr>
          <p:cNvSpPr/>
          <p:nvPr/>
        </p:nvSpPr>
        <p:spPr>
          <a:xfrm>
            <a:off x="4083582" y="1800471"/>
            <a:ext cx="3261202" cy="1677740"/>
          </a:xfrm>
          <a:prstGeom prst="roundRect">
            <a:avLst/>
          </a:prstGeom>
          <a:gradFill>
            <a:gsLst>
              <a:gs pos="23000">
                <a:srgbClr val="C552CE"/>
              </a:gs>
              <a:gs pos="100000">
                <a:schemeClr val="accent5">
                  <a:shade val="90000"/>
                  <a:lumMod val="84000"/>
                </a:schemeClr>
              </a:gs>
            </a:gsLst>
          </a:gra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1</a:t>
            </a:r>
            <a:r>
              <a:rPr lang="en-GB" dirty="0">
                <a:solidFill>
                  <a:schemeClr val="bg2">
                    <a:lumMod val="20000"/>
                    <a:lumOff val="80000"/>
                  </a:schemeClr>
                </a:solidFill>
              </a:rPr>
              <a:t>. Go to your app store , download the Microsoft 365.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4BB03EC-ED45-E10D-140F-076197108B37}"/>
              </a:ext>
            </a:extLst>
          </p:cNvPr>
          <p:cNvSpPr/>
          <p:nvPr/>
        </p:nvSpPr>
        <p:spPr>
          <a:xfrm>
            <a:off x="4589120" y="1584501"/>
            <a:ext cx="2362200" cy="457200"/>
          </a:xfrm>
          <a:prstGeom prst="roundRect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5">
                  <a:tint val="92000"/>
                  <a:alpha val="100000"/>
                  <a:lumMod val="110000"/>
                </a:schemeClr>
              </a:gs>
            </a:gsLst>
          </a:gra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2">
                    <a:lumMod val="75000"/>
                  </a:schemeClr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Download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8995FB1-5307-5DC7-C164-6FAE33312ECF}"/>
              </a:ext>
            </a:extLst>
          </p:cNvPr>
          <p:cNvSpPr/>
          <p:nvPr/>
        </p:nvSpPr>
        <p:spPr>
          <a:xfrm>
            <a:off x="8118867" y="2639341"/>
            <a:ext cx="3574921" cy="1805815"/>
          </a:xfrm>
          <a:prstGeom prst="round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5">
                  <a:shade val="90000"/>
                  <a:lumMod val="84000"/>
                </a:schemeClr>
              </a:gs>
            </a:gsLst>
          </a:gra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6. Your choice of chart should appear on your </a:t>
            </a:r>
            <a:r>
              <a:rPr lang="en-GB" dirty="0" err="1"/>
              <a:t>blanksheet</a:t>
            </a:r>
            <a:r>
              <a:rPr lang="en-GB" dirty="0"/>
              <a:t> to work on.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B3B9457-75F0-4748-8289-59F72D69ED23}"/>
              </a:ext>
            </a:extLst>
          </p:cNvPr>
          <p:cNvSpPr/>
          <p:nvPr/>
        </p:nvSpPr>
        <p:spPr>
          <a:xfrm>
            <a:off x="8725226" y="2410741"/>
            <a:ext cx="2362200" cy="457200"/>
          </a:xfrm>
          <a:prstGeom prst="roundRect">
            <a:avLst/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100000">
                <a:schemeClr val="accent5">
                  <a:tint val="92000"/>
                  <a:alpha val="100000"/>
                  <a:lumMod val="110000"/>
                </a:schemeClr>
              </a:gs>
            </a:gsLst>
          </a:gra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2">
                    <a:lumMod val="75000"/>
                  </a:schemeClr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Chart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2278224D-1194-2860-EBD6-9A58923D5180}"/>
              </a:ext>
            </a:extLst>
          </p:cNvPr>
          <p:cNvSpPr/>
          <p:nvPr/>
        </p:nvSpPr>
        <p:spPr>
          <a:xfrm>
            <a:off x="139754" y="2760786"/>
            <a:ext cx="3261202" cy="1677740"/>
          </a:xfrm>
          <a:prstGeom prst="roundRect">
            <a:avLst/>
          </a:prstGeom>
          <a:gradFill>
            <a:gsLst>
              <a:gs pos="0">
                <a:srgbClr val="0070C0"/>
              </a:gs>
              <a:gs pos="100000">
                <a:schemeClr val="accent5">
                  <a:shade val="90000"/>
                  <a:lumMod val="84000"/>
                </a:schemeClr>
              </a:gs>
            </a:gsLst>
          </a:gra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2">
                    <a:lumMod val="20000"/>
                    <a:lumOff val="80000"/>
                  </a:schemeClr>
                </a:solidFill>
              </a:rPr>
              <a:t>2.  Use your email to sign in to Microsoft 365 or create an account if you do not have one to access Microsoft office.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A09EA4E0-A713-A275-C682-0A4DBB0C58A0}"/>
              </a:ext>
            </a:extLst>
          </p:cNvPr>
          <p:cNvSpPr/>
          <p:nvPr/>
        </p:nvSpPr>
        <p:spPr>
          <a:xfrm>
            <a:off x="410291" y="2331874"/>
            <a:ext cx="2543174" cy="501660"/>
          </a:xfrm>
          <a:prstGeom prst="roundRect">
            <a:avLst/>
          </a:prstGeom>
          <a:gradFill>
            <a:gsLst>
              <a:gs pos="0">
                <a:schemeClr val="tx1">
                  <a:lumMod val="50000"/>
                </a:schemeClr>
              </a:gs>
              <a:gs pos="100000">
                <a:schemeClr val="accent5">
                  <a:tint val="92000"/>
                  <a:alpha val="100000"/>
                  <a:lumMod val="110000"/>
                </a:schemeClr>
              </a:gs>
            </a:gsLst>
          </a:gra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n>
                  <a:solidFill>
                    <a:schemeClr val="bg2">
                      <a:lumMod val="75000"/>
                    </a:schemeClr>
                  </a:solidFill>
                </a:ln>
                <a:latin typeface="Cambria" panose="02040503050406030204" pitchFamily="18" charset="0"/>
                <a:ea typeface="Cambria" panose="02040503050406030204" pitchFamily="18" charset="0"/>
                <a:cs typeface="Aharoni" panose="02010803020104030203" pitchFamily="2" charset="-79"/>
              </a:rPr>
              <a:t>Sign-in/create an account.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B8FFC3EC-EFA5-7FAD-8722-64251570CEDC}"/>
              </a:ext>
            </a:extLst>
          </p:cNvPr>
          <p:cNvSpPr/>
          <p:nvPr/>
        </p:nvSpPr>
        <p:spPr>
          <a:xfrm>
            <a:off x="8194266" y="5468342"/>
            <a:ext cx="3424121" cy="1677740"/>
          </a:xfrm>
          <a:prstGeom prst="roundRect">
            <a:avLst/>
          </a:prstGeom>
          <a:gradFill>
            <a:gsLst>
              <a:gs pos="0">
                <a:schemeClr val="tx2">
                  <a:lumMod val="25000"/>
                </a:schemeClr>
              </a:gs>
              <a:gs pos="100000">
                <a:schemeClr val="accent5">
                  <a:shade val="90000"/>
                  <a:lumMod val="84000"/>
                </a:schemeClr>
              </a:gs>
            </a:gsLst>
          </a:gra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5. Click on the insert toolbar and select your choice of chart and click ok.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962E8E25-55F6-C493-3A92-C6E2C318BA3C}"/>
              </a:ext>
            </a:extLst>
          </p:cNvPr>
          <p:cNvSpPr/>
          <p:nvPr/>
        </p:nvSpPr>
        <p:spPr>
          <a:xfrm>
            <a:off x="8560674" y="5185153"/>
            <a:ext cx="2691304" cy="538041"/>
          </a:xfrm>
          <a:prstGeom prst="roundRect">
            <a:avLst>
              <a:gd name="adj" fmla="val 18506"/>
            </a:avLst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100000">
                <a:schemeClr val="accent5">
                  <a:tint val="92000"/>
                  <a:alpha val="100000"/>
                  <a:lumMod val="110000"/>
                </a:schemeClr>
              </a:gs>
            </a:gsLst>
          </a:gra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2">
                    <a:lumMod val="75000"/>
                  </a:schemeClr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Insert.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6F05996D-D8F5-5D61-7D3D-4870FABB1ECD}"/>
              </a:ext>
            </a:extLst>
          </p:cNvPr>
          <p:cNvSpPr/>
          <p:nvPr/>
        </p:nvSpPr>
        <p:spPr>
          <a:xfrm>
            <a:off x="139754" y="5415111"/>
            <a:ext cx="3559919" cy="1784202"/>
          </a:xfrm>
          <a:prstGeom prst="roundRect">
            <a:avLst/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5">
                  <a:shade val="90000"/>
                  <a:lumMod val="84000"/>
                </a:schemeClr>
              </a:gs>
            </a:gsLst>
          </a:gra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3. Click on the word logo to access it and select the </a:t>
            </a:r>
            <a:r>
              <a:rPr lang="en-GB" dirty="0" err="1"/>
              <a:t>blanksheet</a:t>
            </a:r>
            <a:r>
              <a:rPr lang="en-GB" dirty="0"/>
              <a:t> at the top left to input your chart.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5F939D8-D836-4C3C-5C9E-BA322F5C0BD1}"/>
              </a:ext>
            </a:extLst>
          </p:cNvPr>
          <p:cNvSpPr/>
          <p:nvPr/>
        </p:nvSpPr>
        <p:spPr>
          <a:xfrm>
            <a:off x="567260" y="4980876"/>
            <a:ext cx="2639807" cy="576896"/>
          </a:xfrm>
          <a:prstGeom prst="roundRect">
            <a:avLst/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100000">
                <a:schemeClr val="accent5">
                  <a:tint val="92000"/>
                  <a:alpha val="100000"/>
                  <a:lumMod val="110000"/>
                </a:schemeClr>
              </a:gs>
            </a:gsLst>
          </a:gra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rgbClr val="1F575B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Word</a:t>
            </a:r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8DA00421-0321-F968-5847-E4B7794E5B1D}"/>
              </a:ext>
            </a:extLst>
          </p:cNvPr>
          <p:cNvSpPr/>
          <p:nvPr/>
        </p:nvSpPr>
        <p:spPr>
          <a:xfrm>
            <a:off x="3914776" y="4293052"/>
            <a:ext cx="3559919" cy="1784202"/>
          </a:xfrm>
          <a:prstGeom prst="roundRect">
            <a:avLst/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100000">
                <a:schemeClr val="accent5">
                  <a:shade val="90000"/>
                  <a:lumMod val="84000"/>
                </a:schemeClr>
              </a:gs>
            </a:gsLst>
          </a:gra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 4. At the top of the window there are ribbon which have toolbars like Files , Home and so on.</a:t>
            </a:r>
          </a:p>
        </p:txBody>
      </p: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BE66D687-74F9-094E-47C1-F31FF2A223C0}"/>
              </a:ext>
            </a:extLst>
          </p:cNvPr>
          <p:cNvSpPr/>
          <p:nvPr/>
        </p:nvSpPr>
        <p:spPr>
          <a:xfrm>
            <a:off x="4360520" y="3986307"/>
            <a:ext cx="2819400" cy="521421"/>
          </a:xfrm>
          <a:prstGeom prst="roundRect">
            <a:avLst/>
          </a:prstGeom>
          <a:gradFill>
            <a:gsLst>
              <a:gs pos="0">
                <a:schemeClr val="bg2">
                  <a:lumMod val="60000"/>
                  <a:lumOff val="40000"/>
                </a:schemeClr>
              </a:gs>
              <a:gs pos="100000">
                <a:schemeClr val="accent5">
                  <a:tint val="92000"/>
                  <a:alpha val="100000"/>
                  <a:lumMod val="110000"/>
                </a:schemeClr>
              </a:gs>
            </a:gsLst>
          </a:gra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ln>
                  <a:solidFill>
                    <a:schemeClr val="bg2">
                      <a:lumMod val="60000"/>
                      <a:lumOff val="40000"/>
                    </a:schemeClr>
                  </a:solidFill>
                </a:ln>
                <a:solidFill>
                  <a:schemeClr val="tx2">
                    <a:lumMod val="10000"/>
                  </a:schemeClr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Ribbon</a:t>
            </a:r>
          </a:p>
        </p:txBody>
      </p:sp>
      <p:pic>
        <p:nvPicPr>
          <p:cNvPr id="38" name="Graphic 37">
            <a:extLst>
              <a:ext uri="{FF2B5EF4-FFF2-40B4-BE49-F238E27FC236}">
                <a16:creationId xmlns:a16="http://schemas.microsoft.com/office/drawing/2014/main" id="{E608A44A-FCE7-2313-7D4F-2E3663118F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274" y="-70819"/>
            <a:ext cx="2424117" cy="2288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080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8A5AEB59E106244B832A4D4041A0D21" ma:contentTypeVersion="9" ma:contentTypeDescription="Create a new document." ma:contentTypeScope="" ma:versionID="8ffde94bfaeb1fe93c3de70ad3fe02de">
  <xsd:schema xmlns:xsd="http://www.w3.org/2001/XMLSchema" xmlns:xs="http://www.w3.org/2001/XMLSchema" xmlns:p="http://schemas.microsoft.com/office/2006/metadata/properties" xmlns:ns3="80ad0dd2-2cb0-44fb-bfff-af5123703117" targetNamespace="http://schemas.microsoft.com/office/2006/metadata/properties" ma:root="true" ma:fieldsID="61914bd015d5097ee0945394ecde7ebe" ns3:_="">
    <xsd:import namespace="80ad0dd2-2cb0-44fb-bfff-af512370311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0ad0dd2-2cb0-44fb-bfff-af512370311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473B8A6-FA59-447E-AB47-592BE19672F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0ad0dd2-2cb0-44fb-bfff-af512370311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B95EC6A-31BC-40FC-84D9-5A649438274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43E730C-E884-4ACC-8BB0-318EE506F8F7}">
  <ds:schemaRefs>
    <ds:schemaRef ds:uri="http://schemas.microsoft.com/office/2006/metadata/properties"/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http://purl.org/dc/elements/1.1/"/>
    <ds:schemaRef ds:uri="80ad0dd2-2cb0-44fb-bfff-af5123703117"/>
    <ds:schemaRef ds:uri="http://purl.org/dc/dcmitype/"/>
    <ds:schemaRef ds:uri="http://schemas.microsoft.com/office/infopath/2007/PartnerControl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138</Words>
  <Application>Microsoft Office PowerPoint</Application>
  <PresentationFormat>Custom</PresentationFormat>
  <Paragraphs>13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Algerian</vt:lpstr>
      <vt:lpstr>Cambria</vt:lpstr>
      <vt:lpstr>Cambria Math</vt:lpstr>
      <vt:lpstr>Century Gothic</vt:lpstr>
      <vt:lpstr>Wingdings 3</vt:lpstr>
      <vt:lpstr>Ion</vt:lpstr>
      <vt:lpstr>How to create a chart in a word document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Kathlyn Kanu (2336701)</dc:creator>
  <cp:lastModifiedBy>Kathlyn Kanu (2336701)</cp:lastModifiedBy>
  <cp:revision>3</cp:revision>
  <dcterms:created xsi:type="dcterms:W3CDTF">2024-07-30T13:36:19Z</dcterms:created>
  <dcterms:modified xsi:type="dcterms:W3CDTF">2024-07-31T10:00:18Z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0x01010088A5AEB59E106244B832A4D4041A0D21</vt:lpwstr>
  </property>
</Properties>
</file>