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4E707084-0BBE-C871-7745-F26E5059A898}"/>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5EF94BB1-B765-294B-9C51-D5B7DBEBB3C7}"/>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A28AF3C-40B8-43F7-8402-402BBF1E46B9}" type="datetime1">
              <a:rPr lang="en-GB"/>
              <a:pPr lvl="0"/>
              <a:t>26/10/2023</a:t>
            </a:fld>
            <a:endParaRPr lang="en-GB"/>
          </a:p>
        </p:txBody>
      </p:sp>
      <p:sp>
        <p:nvSpPr>
          <p:cNvPr id="10" name="Slide Image Placeholder 3">
            <a:extLst>
              <a:ext uri="{FF2B5EF4-FFF2-40B4-BE49-F238E27FC236}">
                <a16:creationId xmlns:a16="http://schemas.microsoft.com/office/drawing/2014/main" id="{0E1878F6-29E3-FA52-1F81-D3FA148169C9}"/>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0B8C3CB2-F6CF-E518-4901-641C7F138F3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Footer Placeholder 5">
            <a:extLst>
              <a:ext uri="{FF2B5EF4-FFF2-40B4-BE49-F238E27FC236}">
                <a16:creationId xmlns:a16="http://schemas.microsoft.com/office/drawing/2014/main" id="{979F109F-D239-4D1C-141D-F26D9CC404C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A8302D69-8740-FA58-8B3C-60C5494547B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20A8469-4D4F-426D-83A7-8DBD0098F1B6}"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B7F54B-D737-4F0F-ACBA-A58CBEDAE0C0}" type="datetimeFigureOut">
              <a:t>26/10/2023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431BEF-3959-414D-A1BF-CCC158BD5450}" type="slidenum">
              <a:t>‹#›</a:t>
            </a:fld>
            <a:endParaRPr lang="en-US"/>
          </a:p>
        </p:txBody>
      </p:sp>
    </p:spTree>
    <p:extLst>
      <p:ext uri="{BB962C8B-B14F-4D97-AF65-F5344CB8AC3E}">
        <p14:creationId xmlns:p14="http://schemas.microsoft.com/office/powerpoint/2010/main" val="62051696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74424F-92E2-4ED1-AB94-E4562CE940F8}"/>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3157E97F-5147-12B4-017E-1D453F81445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021B9521-2979-E895-D5B0-7C7ABA6513F3}"/>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7DF7B74-10AB-4682-9A23-9BFB0C3C78F0}"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478836-1DFB-F7E2-1574-97BC8D27A3A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D85BEB4D-24D1-9F35-F6C9-958FD66E14B1}"/>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Diversity Hotel and Spa London is a company in the hotel industry  that offers its service in the UK. This presentation will explore the idea and importance of multilingualism in the company. Multilingualism refers to the concept of being able to communicate in multiple languages (</a:t>
            </a:r>
            <a:r>
              <a:rPr lang="en-GB" err="1"/>
              <a:t>Žerajić</a:t>
            </a:r>
            <a:r>
              <a:rPr lang="en-GB"/>
              <a:t>, 2020). It helps to understand the cultural references of different ethical, cultural or religious groups. It refers to the ability to be able to communicate in several languages on a daily basis. Multilingualism allows a person to be more sensitive towards the awareness of the practices of different cultures (</a:t>
            </a:r>
            <a:r>
              <a:rPr lang="en-GB" err="1"/>
              <a:t>Safronova</a:t>
            </a:r>
            <a:r>
              <a:rPr lang="en-GB"/>
              <a:t> </a:t>
            </a:r>
            <a:r>
              <a:rPr lang="en-GB" i="1"/>
              <a:t>et al</a:t>
            </a:r>
            <a:r>
              <a:rPr lang="en-GB"/>
              <a:t>., 2020). It promotes the aspect of sustainability of cultures and helps to increase the tolerance of different cultures.</a:t>
            </a:r>
            <a:endParaRPr lang="en-US"/>
          </a:p>
        </p:txBody>
      </p:sp>
      <p:sp>
        <p:nvSpPr>
          <p:cNvPr id="4" name="Slide Number Placeholder 3">
            <a:extLst>
              <a:ext uri="{FF2B5EF4-FFF2-40B4-BE49-F238E27FC236}">
                <a16:creationId xmlns:a16="http://schemas.microsoft.com/office/drawing/2014/main" id="{C75F7F76-38E2-4A5D-9BFD-7E332277B825}"/>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53C2E7-3851-4DF4-9792-44866ED085A7}" type="slidenum">
              <a:t>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627B28-8FCA-F724-707F-2D62006557B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D7D614BD-37DA-C89F-EFF3-98828C9DDB19}"/>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The hotel needs to encourage its employees to learn new languages. Multilingualism expands the view or perspective of individuals and also instils confidence in them (</a:t>
            </a:r>
            <a:r>
              <a:rPr lang="en-GB" err="1"/>
              <a:t>Žerajić</a:t>
            </a:r>
            <a:r>
              <a:rPr lang="en-GB"/>
              <a:t>, 2020). It helps them to develop their communication skills which allows them to better communicate with other individuals. It leads to their professional and personal development. In the hotel industry, there are people from various communities and backgrounds that the employees interact with. It helps to increase the tolerance towards diversity and allows employees to communicate with people with different backgrounds. It aids in the process of effective communication in the workplace and allows employees to address the concerns of the customers.</a:t>
            </a:r>
            <a:endParaRPr lang="en-US"/>
          </a:p>
        </p:txBody>
      </p:sp>
      <p:sp>
        <p:nvSpPr>
          <p:cNvPr id="4" name="Slide Number Placeholder 3">
            <a:extLst>
              <a:ext uri="{FF2B5EF4-FFF2-40B4-BE49-F238E27FC236}">
                <a16:creationId xmlns:a16="http://schemas.microsoft.com/office/drawing/2014/main" id="{237596CF-69FB-ADED-DA34-4811CD6CBA55}"/>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2AFFA4F-F26B-45D1-972D-D6EE4890CF9A}"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1086E8-C0E2-3232-2AE6-391341455DCF}"/>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339BF6EF-0DBF-706A-3D6F-6EBB2C4C5BA7}"/>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French is a common language in Europe that originates from the country of France. French residents are the second most common visitors to the UK. UK received around 2.8 million visits to the country from French residents in 2022 (ONS, 2023). This shows that the hospitality industry of the country interacts with several customers who come from French origin. Therefore, the use of this language is essential in the hotel industry of the UK. It is not only a popular language but can be a bit complex to learn because of the way it is pronounced. The theoretical application of the French language is simpler than the practical application of it.</a:t>
            </a:r>
            <a:endParaRPr lang="en-US"/>
          </a:p>
        </p:txBody>
      </p:sp>
      <p:sp>
        <p:nvSpPr>
          <p:cNvPr id="4" name="Slide Number Placeholder 3">
            <a:extLst>
              <a:ext uri="{FF2B5EF4-FFF2-40B4-BE49-F238E27FC236}">
                <a16:creationId xmlns:a16="http://schemas.microsoft.com/office/drawing/2014/main" id="{4BB985A7-9A3B-C708-5D37-515FE44CEF24}"/>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37F85DA-A35A-42C0-BE7E-40F004A75192}" type="slidenum">
              <a:t>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2AABC3-9A96-D1CE-D096-A193139BCBB1}"/>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DF7B9700-02C6-F9B1-43A3-E09229166C9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There are many hotels in the UK that offer their services to their customers in French language. The Belmond Hotel in the UK has French-speaking employees who guide their customers provide them with quality service and ease their experience of their stay in the hotel (Belmond, 2023). The company needs to encourage employees to learn the French language to their employees to enhance their customer service. The employees need to learn the use of formal French which would help them to interact with their customers and impress them. The use of informal French can offend customers so employees need to avoid using it. </a:t>
            </a:r>
            <a:endParaRPr lang="en-US"/>
          </a:p>
        </p:txBody>
      </p:sp>
      <p:sp>
        <p:nvSpPr>
          <p:cNvPr id="4" name="Slide Number Placeholder 3">
            <a:extLst>
              <a:ext uri="{FF2B5EF4-FFF2-40B4-BE49-F238E27FC236}">
                <a16:creationId xmlns:a16="http://schemas.microsoft.com/office/drawing/2014/main" id="{9F89CD9C-F924-8D41-29C9-7F2023CD15A8}"/>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B60A60E-EC14-46E5-9BE2-2DEC528BBE65}" type="slidenum">
              <a:t>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A4BC4F-5C28-59E9-9B6F-91DD39347AD6}"/>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B59E893-ECCB-F924-C183-87C96A8D7A79}"/>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It can be concluded that multilingualism is essential for employees who work in the hospitality industry in the UK. Multilingualism is an important concept of knowledge that needs to be encouraged among the employees of the hotel industry. Learning languages like French would allow the employees to provide a quality service to their customers. They would be able to effectively communicate with the customers. This would allow them to provide the customers with a positive experience without any offence or conflict.</a:t>
            </a:r>
            <a:endParaRPr lang="en-US"/>
          </a:p>
        </p:txBody>
      </p:sp>
      <p:sp>
        <p:nvSpPr>
          <p:cNvPr id="4" name="Slide Number Placeholder 3">
            <a:extLst>
              <a:ext uri="{FF2B5EF4-FFF2-40B4-BE49-F238E27FC236}">
                <a16:creationId xmlns:a16="http://schemas.microsoft.com/office/drawing/2014/main" id="{98293BD5-D61E-E0EF-209C-BBAE6770D640}"/>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B1CFB90-E4ED-42B8-9596-B372DF2AF18E}" type="slidenum">
              <a:t>7</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F0DD25D7-9D13-AEBB-DFA7-0081D8CCEEFE}"/>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8" name="Picture 6">
            <a:extLst>
              <a:ext uri="{FF2B5EF4-FFF2-40B4-BE49-F238E27FC236}">
                <a16:creationId xmlns:a16="http://schemas.microsoft.com/office/drawing/2014/main" id="{08545AFC-354D-CE47-EA95-25C4BB579903}"/>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9" name="Oval 15">
            <a:extLst>
              <a:ext uri="{FF2B5EF4-FFF2-40B4-BE49-F238E27FC236}">
                <a16:creationId xmlns:a16="http://schemas.microsoft.com/office/drawing/2014/main" id="{301A7970-D80D-172F-D4EA-38727FEDEB4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0" name="Picture 8">
            <a:extLst>
              <a:ext uri="{FF2B5EF4-FFF2-40B4-BE49-F238E27FC236}">
                <a16:creationId xmlns:a16="http://schemas.microsoft.com/office/drawing/2014/main" id="{6F03C403-24C7-2567-DC69-893FAA668F33}"/>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1" name="Picture 9">
            <a:extLst>
              <a:ext uri="{FF2B5EF4-FFF2-40B4-BE49-F238E27FC236}">
                <a16:creationId xmlns:a16="http://schemas.microsoft.com/office/drawing/2014/main" id="{CF9E40CB-EB57-6A3F-5AE0-EE0025C8FE10}"/>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2" name="Rectangle 13">
            <a:extLst>
              <a:ext uri="{FF2B5EF4-FFF2-40B4-BE49-F238E27FC236}">
                <a16:creationId xmlns:a16="http://schemas.microsoft.com/office/drawing/2014/main" id="{F13B453E-84E5-1FA2-4986-1A647C92490A}"/>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A8519341-5119-484C-05AB-89344F1B5E2C}"/>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849B9E00-8BEA-54D2-35A1-07EE18406C2D}"/>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B3EA3417-15DE-69DF-C8C3-01C128F1A4CE}"/>
              </a:ext>
            </a:extLst>
          </p:cNvPr>
          <p:cNvSpPr txBox="1">
            <a:spLocks noGrp="1"/>
          </p:cNvSpPr>
          <p:nvPr>
            <p:ph type="dt" sz="half" idx="7"/>
          </p:nvPr>
        </p:nvSpPr>
        <p:spPr>
          <a:xfrm rot="5400013">
            <a:off x="10155647" y="1790697"/>
            <a:ext cx="990596" cy="304796"/>
          </a:xfrm>
        </p:spPr>
        <p:txBody>
          <a:bodyPr/>
          <a:lstStyle>
            <a:lvl1pPr>
              <a:defRPr/>
            </a:lvl1pPr>
          </a:lstStyle>
          <a:p>
            <a:pPr lvl="0"/>
            <a:fld id="{37AEE6A0-D96E-4DF6-B60E-2393C98C8D04}" type="datetime1">
              <a:rPr lang="en-GB"/>
              <a:pPr lvl="0"/>
              <a:t>26/10/2023</a:t>
            </a:fld>
            <a:endParaRPr lang="en-GB"/>
          </a:p>
        </p:txBody>
      </p:sp>
      <p:sp>
        <p:nvSpPr>
          <p:cNvPr id="5" name="Footer Placeholder 4">
            <a:extLst>
              <a:ext uri="{FF2B5EF4-FFF2-40B4-BE49-F238E27FC236}">
                <a16:creationId xmlns:a16="http://schemas.microsoft.com/office/drawing/2014/main" id="{7E3A55F5-AFEB-A644-ED20-98E8210DD582}"/>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0C97E90-D46F-F65C-67AE-1566D822C273}"/>
              </a:ext>
            </a:extLst>
          </p:cNvPr>
          <p:cNvSpPr txBox="1">
            <a:spLocks noGrp="1"/>
          </p:cNvSpPr>
          <p:nvPr>
            <p:ph type="sldNum" sz="quarter" idx="8"/>
          </p:nvPr>
        </p:nvSpPr>
        <p:spPr>
          <a:xfrm>
            <a:off x="10352544" y="295726"/>
            <a:ext cx="838203" cy="767684"/>
          </a:xfrm>
        </p:spPr>
        <p:txBody>
          <a:bodyPr/>
          <a:lstStyle>
            <a:lvl1pPr>
              <a:defRPr/>
            </a:lvl1pPr>
          </a:lstStyle>
          <a:p>
            <a:pPr lvl="0"/>
            <a:fld id="{A00A1020-F657-4F40-83F7-3F7DD4E110E5}" type="slidenum">
              <a:t>‹#›</a:t>
            </a:fld>
            <a:endParaRPr lang="en-GB"/>
          </a:p>
        </p:txBody>
      </p:sp>
    </p:spTree>
    <p:extLst>
      <p:ext uri="{BB962C8B-B14F-4D97-AF65-F5344CB8AC3E}">
        <p14:creationId xmlns:p14="http://schemas.microsoft.com/office/powerpoint/2010/main" val="185005731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C93C5826-3B39-8A18-48F1-2DED566B4848}"/>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8" name="Picture 6">
            <a:extLst>
              <a:ext uri="{FF2B5EF4-FFF2-40B4-BE49-F238E27FC236}">
                <a16:creationId xmlns:a16="http://schemas.microsoft.com/office/drawing/2014/main" id="{BB681784-75EE-E868-03A3-9E52D83D5E01}"/>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9" name="Oval 15">
            <a:extLst>
              <a:ext uri="{FF2B5EF4-FFF2-40B4-BE49-F238E27FC236}">
                <a16:creationId xmlns:a16="http://schemas.microsoft.com/office/drawing/2014/main" id="{D92584F1-5C00-DDD0-E456-BDB44A0F4F4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0" name="Picture 8">
            <a:extLst>
              <a:ext uri="{FF2B5EF4-FFF2-40B4-BE49-F238E27FC236}">
                <a16:creationId xmlns:a16="http://schemas.microsoft.com/office/drawing/2014/main" id="{96970C92-DADD-95C3-ACC3-E04BA6798DC3}"/>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1" name="Picture 9">
            <a:extLst>
              <a:ext uri="{FF2B5EF4-FFF2-40B4-BE49-F238E27FC236}">
                <a16:creationId xmlns:a16="http://schemas.microsoft.com/office/drawing/2014/main" id="{1B564879-4231-D0B6-4677-2E9127CDA57F}"/>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2" name="Rectangle 13">
            <a:extLst>
              <a:ext uri="{FF2B5EF4-FFF2-40B4-BE49-F238E27FC236}">
                <a16:creationId xmlns:a16="http://schemas.microsoft.com/office/drawing/2014/main" id="{75183B93-C300-D696-2AB8-46B62BCCAF2C}"/>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AAAAD155-9E91-6C12-BC64-224C9DC2165B}"/>
              </a:ext>
            </a:extLst>
          </p:cNvPr>
          <p:cNvSpPr txBox="1">
            <a:spLocks noGrp="1"/>
          </p:cNvSpPr>
          <p:nvPr>
            <p:ph type="title"/>
          </p:nvPr>
        </p:nvSpPr>
        <p:spPr>
          <a:xfrm>
            <a:off x="646115" y="452719"/>
            <a:ext cx="9404722" cy="1400531"/>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BD5E5A8-A13D-0924-4A83-056F71DC0558}"/>
              </a:ext>
            </a:extLst>
          </p:cNvPr>
          <p:cNvSpPr txBox="1">
            <a:spLocks noGrp="1"/>
          </p:cNvSpPr>
          <p:nvPr>
            <p:ph idx="1"/>
          </p:nvPr>
        </p:nvSpPr>
        <p:spPr>
          <a:xfrm>
            <a:off x="1103315" y="2052919"/>
            <a:ext cx="8946544" cy="419547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357556-51FD-9581-F832-9D6C32E33820}"/>
              </a:ext>
            </a:extLst>
          </p:cNvPr>
          <p:cNvSpPr txBox="1">
            <a:spLocks noGrp="1"/>
          </p:cNvSpPr>
          <p:nvPr>
            <p:ph type="dt" sz="half" idx="7"/>
          </p:nvPr>
        </p:nvSpPr>
        <p:spPr>
          <a:xfrm rot="5400013">
            <a:off x="10155647" y="1790697"/>
            <a:ext cx="990596" cy="304796"/>
          </a:xfrm>
        </p:spPr>
        <p:txBody>
          <a:bodyPr/>
          <a:lstStyle>
            <a:lvl1pPr>
              <a:defRPr/>
            </a:lvl1pPr>
          </a:lstStyle>
          <a:p>
            <a:pPr lvl="0"/>
            <a:fld id="{4EF71676-94EF-4735-AB6D-9002C61DAE49}" type="datetime1">
              <a:rPr lang="en-GB"/>
              <a:pPr lvl="0"/>
              <a:t>26/10/2023</a:t>
            </a:fld>
            <a:endParaRPr lang="en-GB"/>
          </a:p>
        </p:txBody>
      </p:sp>
      <p:sp>
        <p:nvSpPr>
          <p:cNvPr id="5" name="Footer Placeholder 4">
            <a:extLst>
              <a:ext uri="{FF2B5EF4-FFF2-40B4-BE49-F238E27FC236}">
                <a16:creationId xmlns:a16="http://schemas.microsoft.com/office/drawing/2014/main" id="{B8E7EA6F-25CE-A2CB-38D1-B91ED6B24B66}"/>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533032E-4825-A9A3-6219-DB670C80B911}"/>
              </a:ext>
            </a:extLst>
          </p:cNvPr>
          <p:cNvSpPr txBox="1">
            <a:spLocks noGrp="1"/>
          </p:cNvSpPr>
          <p:nvPr>
            <p:ph type="sldNum" sz="quarter" idx="8"/>
          </p:nvPr>
        </p:nvSpPr>
        <p:spPr>
          <a:xfrm>
            <a:off x="10352544" y="295726"/>
            <a:ext cx="838203" cy="767684"/>
          </a:xfrm>
        </p:spPr>
        <p:txBody>
          <a:bodyPr/>
          <a:lstStyle>
            <a:lvl1pPr>
              <a:defRPr/>
            </a:lvl1pPr>
          </a:lstStyle>
          <a:p>
            <a:pPr lvl="0"/>
            <a:fld id="{64BF8DD5-B2CA-4D30-B7C0-9A30EA7DA156}" type="slidenum">
              <a:t>‹#›</a:t>
            </a:fld>
            <a:endParaRPr lang="en-GB"/>
          </a:p>
        </p:txBody>
      </p:sp>
    </p:spTree>
    <p:extLst>
      <p:ext uri="{BB962C8B-B14F-4D97-AF65-F5344CB8AC3E}">
        <p14:creationId xmlns:p14="http://schemas.microsoft.com/office/powerpoint/2010/main" val="141509984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600EDAB0-F09D-DC54-48CB-C602D10B90C9}"/>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8" name="Picture 6">
            <a:extLst>
              <a:ext uri="{FF2B5EF4-FFF2-40B4-BE49-F238E27FC236}">
                <a16:creationId xmlns:a16="http://schemas.microsoft.com/office/drawing/2014/main" id="{0D093D05-B0F2-4574-1B89-56B067F1F179}"/>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9" name="Oval 15">
            <a:extLst>
              <a:ext uri="{FF2B5EF4-FFF2-40B4-BE49-F238E27FC236}">
                <a16:creationId xmlns:a16="http://schemas.microsoft.com/office/drawing/2014/main" id="{5E36F036-74D5-14C7-08BF-9688358E195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0" name="Picture 8">
            <a:extLst>
              <a:ext uri="{FF2B5EF4-FFF2-40B4-BE49-F238E27FC236}">
                <a16:creationId xmlns:a16="http://schemas.microsoft.com/office/drawing/2014/main" id="{62254C22-A739-1326-DCE2-22DDA3F0BE76}"/>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1" name="Picture 9">
            <a:extLst>
              <a:ext uri="{FF2B5EF4-FFF2-40B4-BE49-F238E27FC236}">
                <a16:creationId xmlns:a16="http://schemas.microsoft.com/office/drawing/2014/main" id="{CAECBC67-DF64-FEBD-8B1B-47F2F2F4F828}"/>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2" name="Rectangle 13">
            <a:extLst>
              <a:ext uri="{FF2B5EF4-FFF2-40B4-BE49-F238E27FC236}">
                <a16:creationId xmlns:a16="http://schemas.microsoft.com/office/drawing/2014/main" id="{44BCAD82-80E1-1F3E-F732-D9045A5DC604}"/>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103AF780-031C-7DE2-8FC0-D09EC6CB923A}"/>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CBC66B18-6507-02ED-8C93-DC50AF1DA021}"/>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F7E66C8-DFBE-4340-3220-8BB4C1A21E59}"/>
              </a:ext>
            </a:extLst>
          </p:cNvPr>
          <p:cNvSpPr txBox="1">
            <a:spLocks noGrp="1"/>
          </p:cNvSpPr>
          <p:nvPr>
            <p:ph type="dt" sz="half" idx="7"/>
          </p:nvPr>
        </p:nvSpPr>
        <p:spPr>
          <a:xfrm rot="5400013">
            <a:off x="10155647" y="1790697"/>
            <a:ext cx="990596" cy="304796"/>
          </a:xfrm>
        </p:spPr>
        <p:txBody>
          <a:bodyPr/>
          <a:lstStyle>
            <a:lvl1pPr>
              <a:defRPr/>
            </a:lvl1pPr>
          </a:lstStyle>
          <a:p>
            <a:pPr lvl="0"/>
            <a:fld id="{384D1A6A-5993-4F4D-BF49-BDFD97704DB7}" type="datetime1">
              <a:rPr lang="en-GB"/>
              <a:pPr lvl="0"/>
              <a:t>26/10/2023</a:t>
            </a:fld>
            <a:endParaRPr lang="en-GB"/>
          </a:p>
        </p:txBody>
      </p:sp>
      <p:sp>
        <p:nvSpPr>
          <p:cNvPr id="5" name="Footer Placeholder 4">
            <a:extLst>
              <a:ext uri="{FF2B5EF4-FFF2-40B4-BE49-F238E27FC236}">
                <a16:creationId xmlns:a16="http://schemas.microsoft.com/office/drawing/2014/main" id="{FA1A55E1-6306-3B7C-FC6D-9E9B4BEEC757}"/>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7F4843B-DBD4-2B4D-594C-5320F95C9815}"/>
              </a:ext>
            </a:extLst>
          </p:cNvPr>
          <p:cNvSpPr txBox="1">
            <a:spLocks noGrp="1"/>
          </p:cNvSpPr>
          <p:nvPr>
            <p:ph type="sldNum" sz="quarter" idx="8"/>
          </p:nvPr>
        </p:nvSpPr>
        <p:spPr>
          <a:xfrm>
            <a:off x="10352544" y="295726"/>
            <a:ext cx="838203" cy="767684"/>
          </a:xfrm>
        </p:spPr>
        <p:txBody>
          <a:bodyPr/>
          <a:lstStyle>
            <a:lvl1pPr>
              <a:defRPr/>
            </a:lvl1pPr>
          </a:lstStyle>
          <a:p>
            <a:pPr lvl="0"/>
            <a:fld id="{A3EF8541-EF64-4D6B-B70F-76826DBA7AA0}" type="slidenum">
              <a:t>‹#›</a:t>
            </a:fld>
            <a:endParaRPr lang="en-GB"/>
          </a:p>
        </p:txBody>
      </p:sp>
    </p:spTree>
    <p:extLst>
      <p:ext uri="{BB962C8B-B14F-4D97-AF65-F5344CB8AC3E}">
        <p14:creationId xmlns:p14="http://schemas.microsoft.com/office/powerpoint/2010/main" val="3140557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C4D1418-D500-FE2C-B40F-CC1FC0399DCB}"/>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9" name="Picture 6">
            <a:extLst>
              <a:ext uri="{FF2B5EF4-FFF2-40B4-BE49-F238E27FC236}">
                <a16:creationId xmlns:a16="http://schemas.microsoft.com/office/drawing/2014/main" id="{29F80284-DFAF-9A07-7D1A-3393364C40BF}"/>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10" name="Oval 15">
            <a:extLst>
              <a:ext uri="{FF2B5EF4-FFF2-40B4-BE49-F238E27FC236}">
                <a16:creationId xmlns:a16="http://schemas.microsoft.com/office/drawing/2014/main" id="{05648CB7-82B8-9338-DAEF-C70E2B4840B3}"/>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1" name="Picture 8">
            <a:extLst>
              <a:ext uri="{FF2B5EF4-FFF2-40B4-BE49-F238E27FC236}">
                <a16:creationId xmlns:a16="http://schemas.microsoft.com/office/drawing/2014/main" id="{1D263033-4D32-900C-2068-67F556B1F841}"/>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2" name="Picture 9">
            <a:extLst>
              <a:ext uri="{FF2B5EF4-FFF2-40B4-BE49-F238E27FC236}">
                <a16:creationId xmlns:a16="http://schemas.microsoft.com/office/drawing/2014/main" id="{FB5FE30F-15A2-367B-3C2F-9C36E56F6E15}"/>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3" name="Rectangle 13">
            <a:extLst>
              <a:ext uri="{FF2B5EF4-FFF2-40B4-BE49-F238E27FC236}">
                <a16:creationId xmlns:a16="http://schemas.microsoft.com/office/drawing/2014/main" id="{E7AD629D-8550-6FEE-8C8E-3E5B31265D74}"/>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D5B7443E-AFB1-A54D-6C79-06345047CF27}"/>
              </a:ext>
            </a:extLst>
          </p:cNvPr>
          <p:cNvSpPr txBox="1">
            <a:spLocks noGrp="1"/>
          </p:cNvSpPr>
          <p:nvPr>
            <p:ph type="title"/>
          </p:nvPr>
        </p:nvSpPr>
        <p:spPr>
          <a:xfrm>
            <a:off x="646115" y="452719"/>
            <a:ext cx="9404722" cy="1400531"/>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BD29492-F3AC-BAE0-6E1D-A6FBED4BA56A}"/>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EA909F5-8792-53D7-EDC2-ACCC50B84A98}"/>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96C54BE-BB7F-ED7A-F3FC-B677AFA1B973}"/>
              </a:ext>
            </a:extLst>
          </p:cNvPr>
          <p:cNvSpPr txBox="1">
            <a:spLocks noGrp="1"/>
          </p:cNvSpPr>
          <p:nvPr>
            <p:ph type="dt" sz="half" idx="7"/>
          </p:nvPr>
        </p:nvSpPr>
        <p:spPr>
          <a:xfrm rot="5400013">
            <a:off x="10155647" y="1790697"/>
            <a:ext cx="990596" cy="304796"/>
          </a:xfrm>
        </p:spPr>
        <p:txBody>
          <a:bodyPr/>
          <a:lstStyle>
            <a:lvl1pPr>
              <a:defRPr/>
            </a:lvl1pPr>
          </a:lstStyle>
          <a:p>
            <a:pPr lvl="0"/>
            <a:fld id="{72AF7663-DA35-4ACC-AAC5-430D2DF5E941}" type="datetime1">
              <a:rPr lang="en-GB"/>
              <a:pPr lvl="0"/>
              <a:t>26/10/2023</a:t>
            </a:fld>
            <a:endParaRPr lang="en-GB"/>
          </a:p>
        </p:txBody>
      </p:sp>
      <p:sp>
        <p:nvSpPr>
          <p:cNvPr id="6" name="Footer Placeholder 5">
            <a:extLst>
              <a:ext uri="{FF2B5EF4-FFF2-40B4-BE49-F238E27FC236}">
                <a16:creationId xmlns:a16="http://schemas.microsoft.com/office/drawing/2014/main" id="{2085641B-02E3-9792-E265-F8586ACD2B30}"/>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0CEB48A-F2F6-B276-ACE4-1C6C4B45813E}"/>
              </a:ext>
            </a:extLst>
          </p:cNvPr>
          <p:cNvSpPr txBox="1">
            <a:spLocks noGrp="1"/>
          </p:cNvSpPr>
          <p:nvPr>
            <p:ph type="sldNum" sz="quarter" idx="8"/>
          </p:nvPr>
        </p:nvSpPr>
        <p:spPr>
          <a:xfrm>
            <a:off x="10352544" y="295726"/>
            <a:ext cx="838203" cy="767684"/>
          </a:xfrm>
        </p:spPr>
        <p:txBody>
          <a:bodyPr/>
          <a:lstStyle>
            <a:lvl1pPr>
              <a:defRPr/>
            </a:lvl1pPr>
          </a:lstStyle>
          <a:p>
            <a:pPr lvl="0"/>
            <a:fld id="{AFFB5754-72A9-4A92-AB57-12F861D61BB2}" type="slidenum">
              <a:t>‹#›</a:t>
            </a:fld>
            <a:endParaRPr lang="en-GB"/>
          </a:p>
        </p:txBody>
      </p:sp>
    </p:spTree>
    <p:extLst>
      <p:ext uri="{BB962C8B-B14F-4D97-AF65-F5344CB8AC3E}">
        <p14:creationId xmlns:p14="http://schemas.microsoft.com/office/powerpoint/2010/main" val="3285554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7">
            <a:extLst>
              <a:ext uri="{FF2B5EF4-FFF2-40B4-BE49-F238E27FC236}">
                <a16:creationId xmlns:a16="http://schemas.microsoft.com/office/drawing/2014/main" id="{D4623E82-1CC0-7299-518B-8F9F17406086}"/>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11" name="Picture 6">
            <a:extLst>
              <a:ext uri="{FF2B5EF4-FFF2-40B4-BE49-F238E27FC236}">
                <a16:creationId xmlns:a16="http://schemas.microsoft.com/office/drawing/2014/main" id="{A00430DD-3386-5C00-309D-47599ACEFE6E}"/>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12" name="Oval 15">
            <a:extLst>
              <a:ext uri="{FF2B5EF4-FFF2-40B4-BE49-F238E27FC236}">
                <a16:creationId xmlns:a16="http://schemas.microsoft.com/office/drawing/2014/main" id="{64E4649F-0764-2B42-E173-CBD46EBF2712}"/>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3" name="Picture 8">
            <a:extLst>
              <a:ext uri="{FF2B5EF4-FFF2-40B4-BE49-F238E27FC236}">
                <a16:creationId xmlns:a16="http://schemas.microsoft.com/office/drawing/2014/main" id="{9B18E2D1-7FCF-80C4-7104-080D4730DAD0}"/>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4" name="Picture 9">
            <a:extLst>
              <a:ext uri="{FF2B5EF4-FFF2-40B4-BE49-F238E27FC236}">
                <a16:creationId xmlns:a16="http://schemas.microsoft.com/office/drawing/2014/main" id="{127AF5A4-8EE0-20DF-B0D2-B3317E2D5844}"/>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5" name="Rectangle 13">
            <a:extLst>
              <a:ext uri="{FF2B5EF4-FFF2-40B4-BE49-F238E27FC236}">
                <a16:creationId xmlns:a16="http://schemas.microsoft.com/office/drawing/2014/main" id="{DE3BD64E-67CA-CDE8-A823-EC74F3D6EF76}"/>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0FDDFB14-EB19-0D19-AC4F-54EFDBCDFFF1}"/>
              </a:ext>
            </a:extLst>
          </p:cNvPr>
          <p:cNvSpPr txBox="1">
            <a:spLocks noGrp="1"/>
          </p:cNvSpPr>
          <p:nvPr>
            <p:ph type="title"/>
          </p:nvPr>
        </p:nvSpPr>
        <p:spPr>
          <a:xfrm>
            <a:off x="646115" y="452719"/>
            <a:ext cx="9404722" cy="1400531"/>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AEBA932-57B0-6D24-DDF5-FEF468B6D549}"/>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9BB1302F-55BE-A411-3A4E-849C67AE67A6}"/>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3CE85C3-E94D-F491-8EBA-12C1B9FFF879}"/>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00AC27C1-F94F-1235-CE87-C517966AD143}"/>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712B3F-69CE-206B-D9CA-29AD4FA0DD48}"/>
              </a:ext>
            </a:extLst>
          </p:cNvPr>
          <p:cNvSpPr txBox="1">
            <a:spLocks noGrp="1"/>
          </p:cNvSpPr>
          <p:nvPr>
            <p:ph type="dt" sz="half" idx="7"/>
          </p:nvPr>
        </p:nvSpPr>
        <p:spPr>
          <a:xfrm rot="5400013">
            <a:off x="10155647" y="1790697"/>
            <a:ext cx="990596" cy="304796"/>
          </a:xfrm>
        </p:spPr>
        <p:txBody>
          <a:bodyPr/>
          <a:lstStyle>
            <a:lvl1pPr>
              <a:defRPr/>
            </a:lvl1pPr>
          </a:lstStyle>
          <a:p>
            <a:pPr lvl="0"/>
            <a:fld id="{5FEA7C25-4772-4716-9C8A-0CEFF31D6E4F}" type="datetime1">
              <a:rPr lang="en-GB"/>
              <a:pPr lvl="0"/>
              <a:t>26/10/2023</a:t>
            </a:fld>
            <a:endParaRPr lang="en-GB"/>
          </a:p>
        </p:txBody>
      </p:sp>
      <p:sp>
        <p:nvSpPr>
          <p:cNvPr id="8" name="Footer Placeholder 7">
            <a:extLst>
              <a:ext uri="{FF2B5EF4-FFF2-40B4-BE49-F238E27FC236}">
                <a16:creationId xmlns:a16="http://schemas.microsoft.com/office/drawing/2014/main" id="{76DB34F8-29C6-2773-BE41-141131E92FEF}"/>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36D7A80-5B5A-B73D-210D-4FB146CF949F}"/>
              </a:ext>
            </a:extLst>
          </p:cNvPr>
          <p:cNvSpPr txBox="1">
            <a:spLocks noGrp="1"/>
          </p:cNvSpPr>
          <p:nvPr>
            <p:ph type="sldNum" sz="quarter" idx="8"/>
          </p:nvPr>
        </p:nvSpPr>
        <p:spPr>
          <a:xfrm>
            <a:off x="10352544" y="295726"/>
            <a:ext cx="838203" cy="767684"/>
          </a:xfrm>
        </p:spPr>
        <p:txBody>
          <a:bodyPr/>
          <a:lstStyle>
            <a:lvl1pPr>
              <a:defRPr/>
            </a:lvl1pPr>
          </a:lstStyle>
          <a:p>
            <a:pPr lvl="0"/>
            <a:fld id="{5ACB66B3-4C84-464A-ADBC-F09C6E4F7422}" type="slidenum">
              <a:t>‹#›</a:t>
            </a:fld>
            <a:endParaRPr lang="en-GB"/>
          </a:p>
        </p:txBody>
      </p:sp>
    </p:spTree>
    <p:extLst>
      <p:ext uri="{BB962C8B-B14F-4D97-AF65-F5344CB8AC3E}">
        <p14:creationId xmlns:p14="http://schemas.microsoft.com/office/powerpoint/2010/main" val="474881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7">
            <a:extLst>
              <a:ext uri="{FF2B5EF4-FFF2-40B4-BE49-F238E27FC236}">
                <a16:creationId xmlns:a16="http://schemas.microsoft.com/office/drawing/2014/main" id="{DC0A0396-7304-42A9-771E-F8748473AF09}"/>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7" name="Picture 6">
            <a:extLst>
              <a:ext uri="{FF2B5EF4-FFF2-40B4-BE49-F238E27FC236}">
                <a16:creationId xmlns:a16="http://schemas.microsoft.com/office/drawing/2014/main" id="{863A7CA6-1C7F-4023-C60D-BC70A7522D5C}"/>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8" name="Oval 15">
            <a:extLst>
              <a:ext uri="{FF2B5EF4-FFF2-40B4-BE49-F238E27FC236}">
                <a16:creationId xmlns:a16="http://schemas.microsoft.com/office/drawing/2014/main" id="{679FE93E-5A18-47D5-B969-136CD95E271C}"/>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9" name="Picture 8">
            <a:extLst>
              <a:ext uri="{FF2B5EF4-FFF2-40B4-BE49-F238E27FC236}">
                <a16:creationId xmlns:a16="http://schemas.microsoft.com/office/drawing/2014/main" id="{AE1E8052-6EB6-BC81-B1C2-776561E9DFE7}"/>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0" name="Picture 9">
            <a:extLst>
              <a:ext uri="{FF2B5EF4-FFF2-40B4-BE49-F238E27FC236}">
                <a16:creationId xmlns:a16="http://schemas.microsoft.com/office/drawing/2014/main" id="{82BADE0A-84BF-24F8-A3BD-85DB5960DDBA}"/>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1" name="Rectangle 13">
            <a:extLst>
              <a:ext uri="{FF2B5EF4-FFF2-40B4-BE49-F238E27FC236}">
                <a16:creationId xmlns:a16="http://schemas.microsoft.com/office/drawing/2014/main" id="{0CDFE0DA-D6F2-4E91-2762-58A7347DC4DC}"/>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825666B0-015A-9733-0F43-DB7BE51F4BEB}"/>
              </a:ext>
            </a:extLst>
          </p:cNvPr>
          <p:cNvSpPr txBox="1">
            <a:spLocks noGrp="1"/>
          </p:cNvSpPr>
          <p:nvPr>
            <p:ph type="title"/>
          </p:nvPr>
        </p:nvSpPr>
        <p:spPr>
          <a:xfrm>
            <a:off x="646115" y="452719"/>
            <a:ext cx="9404722" cy="1400531"/>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9E4545A-7E46-42C5-1658-FBCB084B0EB8}"/>
              </a:ext>
            </a:extLst>
          </p:cNvPr>
          <p:cNvSpPr txBox="1">
            <a:spLocks noGrp="1"/>
          </p:cNvSpPr>
          <p:nvPr>
            <p:ph type="dt" sz="half" idx="7"/>
          </p:nvPr>
        </p:nvSpPr>
        <p:spPr>
          <a:xfrm rot="5400013">
            <a:off x="10155647" y="1790697"/>
            <a:ext cx="990596" cy="304796"/>
          </a:xfrm>
        </p:spPr>
        <p:txBody>
          <a:bodyPr/>
          <a:lstStyle>
            <a:lvl1pPr>
              <a:defRPr/>
            </a:lvl1pPr>
          </a:lstStyle>
          <a:p>
            <a:pPr lvl="0"/>
            <a:fld id="{0C7573A3-F5A7-49BB-A2C6-20CE90FE7115}" type="datetime1">
              <a:rPr lang="en-GB"/>
              <a:pPr lvl="0"/>
              <a:t>26/10/2023</a:t>
            </a:fld>
            <a:endParaRPr lang="en-GB"/>
          </a:p>
        </p:txBody>
      </p:sp>
      <p:sp>
        <p:nvSpPr>
          <p:cNvPr id="4" name="Footer Placeholder 3">
            <a:extLst>
              <a:ext uri="{FF2B5EF4-FFF2-40B4-BE49-F238E27FC236}">
                <a16:creationId xmlns:a16="http://schemas.microsoft.com/office/drawing/2014/main" id="{0F3F3396-F658-9E71-4193-E3424144F987}"/>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A6078C31-3090-086A-B6EF-3C1F0E50EB95}"/>
              </a:ext>
            </a:extLst>
          </p:cNvPr>
          <p:cNvSpPr txBox="1">
            <a:spLocks noGrp="1"/>
          </p:cNvSpPr>
          <p:nvPr>
            <p:ph type="sldNum" sz="quarter" idx="8"/>
          </p:nvPr>
        </p:nvSpPr>
        <p:spPr>
          <a:xfrm>
            <a:off x="10352544" y="295726"/>
            <a:ext cx="838203" cy="767684"/>
          </a:xfrm>
        </p:spPr>
        <p:txBody>
          <a:bodyPr/>
          <a:lstStyle>
            <a:lvl1pPr>
              <a:defRPr/>
            </a:lvl1pPr>
          </a:lstStyle>
          <a:p>
            <a:pPr lvl="0"/>
            <a:fld id="{14B99B94-FC22-4726-BD55-899C87ABFF0D}" type="slidenum">
              <a:t>‹#›</a:t>
            </a:fld>
            <a:endParaRPr lang="en-GB"/>
          </a:p>
        </p:txBody>
      </p:sp>
    </p:spTree>
    <p:extLst>
      <p:ext uri="{BB962C8B-B14F-4D97-AF65-F5344CB8AC3E}">
        <p14:creationId xmlns:p14="http://schemas.microsoft.com/office/powerpoint/2010/main" val="3122436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7">
            <a:extLst>
              <a:ext uri="{FF2B5EF4-FFF2-40B4-BE49-F238E27FC236}">
                <a16:creationId xmlns:a16="http://schemas.microsoft.com/office/drawing/2014/main" id="{84A8BEFF-BDAA-5207-950B-C6944C9CA240}"/>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6" name="Picture 6">
            <a:extLst>
              <a:ext uri="{FF2B5EF4-FFF2-40B4-BE49-F238E27FC236}">
                <a16:creationId xmlns:a16="http://schemas.microsoft.com/office/drawing/2014/main" id="{8F4BEEFD-ED4A-011E-0A19-6145DAC156CD}"/>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7" name="Oval 15">
            <a:extLst>
              <a:ext uri="{FF2B5EF4-FFF2-40B4-BE49-F238E27FC236}">
                <a16:creationId xmlns:a16="http://schemas.microsoft.com/office/drawing/2014/main" id="{FE4ABDA9-39D8-79C2-810F-4C632A1A8833}"/>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8" name="Picture 8">
            <a:extLst>
              <a:ext uri="{FF2B5EF4-FFF2-40B4-BE49-F238E27FC236}">
                <a16:creationId xmlns:a16="http://schemas.microsoft.com/office/drawing/2014/main" id="{15809689-4CCB-8160-432A-25E70F31D7F6}"/>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9" name="Picture 9">
            <a:extLst>
              <a:ext uri="{FF2B5EF4-FFF2-40B4-BE49-F238E27FC236}">
                <a16:creationId xmlns:a16="http://schemas.microsoft.com/office/drawing/2014/main" id="{EC915071-A436-BEE0-E509-D80C74C03EE6}"/>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0" name="Rectangle 13">
            <a:extLst>
              <a:ext uri="{FF2B5EF4-FFF2-40B4-BE49-F238E27FC236}">
                <a16:creationId xmlns:a16="http://schemas.microsoft.com/office/drawing/2014/main" id="{D8731410-8FC5-4296-B5F2-83A0A8FDAB28}"/>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Date Placeholder 1">
            <a:extLst>
              <a:ext uri="{FF2B5EF4-FFF2-40B4-BE49-F238E27FC236}">
                <a16:creationId xmlns:a16="http://schemas.microsoft.com/office/drawing/2014/main" id="{021FCEEF-9297-7C8F-024B-0D2DC68CEC20}"/>
              </a:ext>
            </a:extLst>
          </p:cNvPr>
          <p:cNvSpPr txBox="1">
            <a:spLocks noGrp="1"/>
          </p:cNvSpPr>
          <p:nvPr>
            <p:ph type="dt" sz="half" idx="7"/>
          </p:nvPr>
        </p:nvSpPr>
        <p:spPr>
          <a:xfrm rot="5400013">
            <a:off x="10155647" y="1790697"/>
            <a:ext cx="990596" cy="304796"/>
          </a:xfrm>
        </p:spPr>
        <p:txBody>
          <a:bodyPr/>
          <a:lstStyle>
            <a:lvl1pPr>
              <a:defRPr/>
            </a:lvl1pPr>
          </a:lstStyle>
          <a:p>
            <a:pPr lvl="0"/>
            <a:fld id="{AA9BB670-5C2B-48ED-A89C-345EEEBF0648}" type="datetime1">
              <a:rPr lang="en-GB"/>
              <a:pPr lvl="0"/>
              <a:t>26/10/2023</a:t>
            </a:fld>
            <a:endParaRPr lang="en-GB"/>
          </a:p>
        </p:txBody>
      </p:sp>
      <p:sp>
        <p:nvSpPr>
          <p:cNvPr id="3" name="Footer Placeholder 2">
            <a:extLst>
              <a:ext uri="{FF2B5EF4-FFF2-40B4-BE49-F238E27FC236}">
                <a16:creationId xmlns:a16="http://schemas.microsoft.com/office/drawing/2014/main" id="{F4429043-9E29-C68F-01E7-F985B2CA9DF8}"/>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903884E-1E14-D72E-D46D-F12184480E4F}"/>
              </a:ext>
            </a:extLst>
          </p:cNvPr>
          <p:cNvSpPr txBox="1">
            <a:spLocks noGrp="1"/>
          </p:cNvSpPr>
          <p:nvPr>
            <p:ph type="sldNum" sz="quarter" idx="8"/>
          </p:nvPr>
        </p:nvSpPr>
        <p:spPr>
          <a:xfrm>
            <a:off x="10352544" y="295726"/>
            <a:ext cx="838203" cy="767684"/>
          </a:xfrm>
        </p:spPr>
        <p:txBody>
          <a:bodyPr/>
          <a:lstStyle>
            <a:lvl1pPr>
              <a:defRPr/>
            </a:lvl1pPr>
          </a:lstStyle>
          <a:p>
            <a:pPr lvl="0"/>
            <a:fld id="{B502FAD7-6685-4F49-A7B7-BF06F3B60E88}" type="slidenum">
              <a:t>‹#›</a:t>
            </a:fld>
            <a:endParaRPr lang="en-GB"/>
          </a:p>
        </p:txBody>
      </p:sp>
    </p:spTree>
    <p:extLst>
      <p:ext uri="{BB962C8B-B14F-4D97-AF65-F5344CB8AC3E}">
        <p14:creationId xmlns:p14="http://schemas.microsoft.com/office/powerpoint/2010/main" val="414074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7DC9A6-6539-434F-092A-D7BD1F307C9A}"/>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9" name="Picture 6">
            <a:extLst>
              <a:ext uri="{FF2B5EF4-FFF2-40B4-BE49-F238E27FC236}">
                <a16:creationId xmlns:a16="http://schemas.microsoft.com/office/drawing/2014/main" id="{7DCE815F-A4C2-9E85-6306-6314D259430F}"/>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10" name="Oval 15">
            <a:extLst>
              <a:ext uri="{FF2B5EF4-FFF2-40B4-BE49-F238E27FC236}">
                <a16:creationId xmlns:a16="http://schemas.microsoft.com/office/drawing/2014/main" id="{50CF8062-A3E9-5428-F1DA-561651A87D8A}"/>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1" name="Picture 8">
            <a:extLst>
              <a:ext uri="{FF2B5EF4-FFF2-40B4-BE49-F238E27FC236}">
                <a16:creationId xmlns:a16="http://schemas.microsoft.com/office/drawing/2014/main" id="{007F3EA2-7C24-C2F4-7BDF-0026BAB49C71}"/>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2" name="Picture 9">
            <a:extLst>
              <a:ext uri="{FF2B5EF4-FFF2-40B4-BE49-F238E27FC236}">
                <a16:creationId xmlns:a16="http://schemas.microsoft.com/office/drawing/2014/main" id="{3B800A05-DDBD-67CB-01A7-9938E2CCFA01}"/>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3" name="Rectangle 13">
            <a:extLst>
              <a:ext uri="{FF2B5EF4-FFF2-40B4-BE49-F238E27FC236}">
                <a16:creationId xmlns:a16="http://schemas.microsoft.com/office/drawing/2014/main" id="{B5AEF936-E9FA-5A85-404F-D6988BD3DBDC}"/>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921D0996-552D-B4E8-781C-EBBF6E030ED1}"/>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73DA7112-D372-1308-E042-7D5D2C345577}"/>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FF004-110D-73A2-1ADB-32DDC20CB0E3}"/>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B3C54255-3BB8-BF0C-F7AA-DE0D5A556D26}"/>
              </a:ext>
            </a:extLst>
          </p:cNvPr>
          <p:cNvSpPr txBox="1">
            <a:spLocks noGrp="1"/>
          </p:cNvSpPr>
          <p:nvPr>
            <p:ph type="dt" sz="half" idx="7"/>
          </p:nvPr>
        </p:nvSpPr>
        <p:spPr>
          <a:xfrm rot="5400013">
            <a:off x="10155647" y="1790697"/>
            <a:ext cx="990596" cy="304796"/>
          </a:xfrm>
        </p:spPr>
        <p:txBody>
          <a:bodyPr/>
          <a:lstStyle>
            <a:lvl1pPr>
              <a:defRPr/>
            </a:lvl1pPr>
          </a:lstStyle>
          <a:p>
            <a:pPr lvl="0"/>
            <a:fld id="{0EBFC2F6-5B1B-4A13-B5AE-5107E8313054}" type="datetime1">
              <a:rPr lang="en-GB"/>
              <a:pPr lvl="0"/>
              <a:t>26/10/2023</a:t>
            </a:fld>
            <a:endParaRPr lang="en-GB"/>
          </a:p>
        </p:txBody>
      </p:sp>
      <p:sp>
        <p:nvSpPr>
          <p:cNvPr id="6" name="Footer Placeholder 5">
            <a:extLst>
              <a:ext uri="{FF2B5EF4-FFF2-40B4-BE49-F238E27FC236}">
                <a16:creationId xmlns:a16="http://schemas.microsoft.com/office/drawing/2014/main" id="{CD79DE9F-1AC7-E453-2974-AE12F3CC5BC7}"/>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BA30354-A0B8-501D-58A1-47B9DD78009F}"/>
              </a:ext>
            </a:extLst>
          </p:cNvPr>
          <p:cNvSpPr txBox="1">
            <a:spLocks noGrp="1"/>
          </p:cNvSpPr>
          <p:nvPr>
            <p:ph type="sldNum" sz="quarter" idx="8"/>
          </p:nvPr>
        </p:nvSpPr>
        <p:spPr>
          <a:xfrm>
            <a:off x="10352544" y="295726"/>
            <a:ext cx="838203" cy="767684"/>
          </a:xfrm>
        </p:spPr>
        <p:txBody>
          <a:bodyPr/>
          <a:lstStyle>
            <a:lvl1pPr>
              <a:defRPr/>
            </a:lvl1pPr>
          </a:lstStyle>
          <a:p>
            <a:pPr lvl="0"/>
            <a:fld id="{2F171A5B-1846-4556-AEA3-C5714BAE195F}" type="slidenum">
              <a:t>‹#›</a:t>
            </a:fld>
            <a:endParaRPr lang="en-GB"/>
          </a:p>
        </p:txBody>
      </p:sp>
    </p:spTree>
    <p:extLst>
      <p:ext uri="{BB962C8B-B14F-4D97-AF65-F5344CB8AC3E}">
        <p14:creationId xmlns:p14="http://schemas.microsoft.com/office/powerpoint/2010/main" val="1734587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6E9A279-C180-5C59-2929-CB7BEC56364D}"/>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9" name="Picture 6">
            <a:extLst>
              <a:ext uri="{FF2B5EF4-FFF2-40B4-BE49-F238E27FC236}">
                <a16:creationId xmlns:a16="http://schemas.microsoft.com/office/drawing/2014/main" id="{7896E309-3DC6-0562-56D4-EE2DED5AD8DD}"/>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10" name="Oval 15">
            <a:extLst>
              <a:ext uri="{FF2B5EF4-FFF2-40B4-BE49-F238E27FC236}">
                <a16:creationId xmlns:a16="http://schemas.microsoft.com/office/drawing/2014/main" id="{81641C67-483B-3C9B-A1C8-D0C0F1FFA5E7}"/>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1" name="Picture 8">
            <a:extLst>
              <a:ext uri="{FF2B5EF4-FFF2-40B4-BE49-F238E27FC236}">
                <a16:creationId xmlns:a16="http://schemas.microsoft.com/office/drawing/2014/main" id="{BC294C8D-DB66-8AFE-A074-603102F94EF0}"/>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2" name="Picture 9">
            <a:extLst>
              <a:ext uri="{FF2B5EF4-FFF2-40B4-BE49-F238E27FC236}">
                <a16:creationId xmlns:a16="http://schemas.microsoft.com/office/drawing/2014/main" id="{13851CCD-1154-C098-D995-F1487D5FD16F}"/>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3" name="Rectangle 13">
            <a:extLst>
              <a:ext uri="{FF2B5EF4-FFF2-40B4-BE49-F238E27FC236}">
                <a16:creationId xmlns:a16="http://schemas.microsoft.com/office/drawing/2014/main" id="{80A311F1-01D6-3752-0732-C7E4AFE81F7C}"/>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BB7D78F0-3910-259E-709A-8140D7720903}"/>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98CA3230-A984-8B14-5667-A57888CB827E}"/>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2E0F895D-BEE0-D6DA-2D6A-FB53D69ED389}"/>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18E61D4F-E432-4FD4-FC4C-54E87F364543}"/>
              </a:ext>
            </a:extLst>
          </p:cNvPr>
          <p:cNvSpPr txBox="1">
            <a:spLocks noGrp="1"/>
          </p:cNvSpPr>
          <p:nvPr>
            <p:ph type="dt" sz="half" idx="7"/>
          </p:nvPr>
        </p:nvSpPr>
        <p:spPr>
          <a:xfrm rot="5400013">
            <a:off x="10155647" y="1790697"/>
            <a:ext cx="990596" cy="304796"/>
          </a:xfrm>
        </p:spPr>
        <p:txBody>
          <a:bodyPr/>
          <a:lstStyle>
            <a:lvl1pPr>
              <a:defRPr/>
            </a:lvl1pPr>
          </a:lstStyle>
          <a:p>
            <a:pPr lvl="0"/>
            <a:fld id="{D4BDFB6F-688E-4B3E-8F62-BE6D41E7C1AA}" type="datetime1">
              <a:rPr lang="en-GB"/>
              <a:pPr lvl="0"/>
              <a:t>26/10/2023</a:t>
            </a:fld>
            <a:endParaRPr lang="en-GB"/>
          </a:p>
        </p:txBody>
      </p:sp>
      <p:sp>
        <p:nvSpPr>
          <p:cNvPr id="6" name="Footer Placeholder 5">
            <a:extLst>
              <a:ext uri="{FF2B5EF4-FFF2-40B4-BE49-F238E27FC236}">
                <a16:creationId xmlns:a16="http://schemas.microsoft.com/office/drawing/2014/main" id="{FFBA2EAB-2DF4-399A-9F48-2C7D365412D3}"/>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35345B7-6D10-84C5-7159-523393F121E5}"/>
              </a:ext>
            </a:extLst>
          </p:cNvPr>
          <p:cNvSpPr txBox="1">
            <a:spLocks noGrp="1"/>
          </p:cNvSpPr>
          <p:nvPr>
            <p:ph type="sldNum" sz="quarter" idx="8"/>
          </p:nvPr>
        </p:nvSpPr>
        <p:spPr>
          <a:xfrm>
            <a:off x="10352544" y="295726"/>
            <a:ext cx="838203" cy="767684"/>
          </a:xfrm>
        </p:spPr>
        <p:txBody>
          <a:bodyPr/>
          <a:lstStyle>
            <a:lvl1pPr>
              <a:defRPr/>
            </a:lvl1pPr>
          </a:lstStyle>
          <a:p>
            <a:pPr lvl="0"/>
            <a:fld id="{DA37F0C2-1A13-4709-AF40-D803E61FE8A3}" type="slidenum">
              <a:t>‹#›</a:t>
            </a:fld>
            <a:endParaRPr lang="en-GB"/>
          </a:p>
        </p:txBody>
      </p:sp>
    </p:spTree>
    <p:extLst>
      <p:ext uri="{BB962C8B-B14F-4D97-AF65-F5344CB8AC3E}">
        <p14:creationId xmlns:p14="http://schemas.microsoft.com/office/powerpoint/2010/main" val="2721898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CDDD54B-CE57-6020-3F61-549E028F1051}"/>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9" name="Picture 6">
            <a:extLst>
              <a:ext uri="{FF2B5EF4-FFF2-40B4-BE49-F238E27FC236}">
                <a16:creationId xmlns:a16="http://schemas.microsoft.com/office/drawing/2014/main" id="{C2253529-8069-323A-9A04-4B802DBB58A9}"/>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10" name="Oval 15">
            <a:extLst>
              <a:ext uri="{FF2B5EF4-FFF2-40B4-BE49-F238E27FC236}">
                <a16:creationId xmlns:a16="http://schemas.microsoft.com/office/drawing/2014/main" id="{5E85A69F-CA31-2987-D59D-EDCBED4E54A3}"/>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1" name="Picture 8">
            <a:extLst>
              <a:ext uri="{FF2B5EF4-FFF2-40B4-BE49-F238E27FC236}">
                <a16:creationId xmlns:a16="http://schemas.microsoft.com/office/drawing/2014/main" id="{7B0F75F4-7423-9B4B-E8B8-B7E74F04121D}"/>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2" name="Picture 9">
            <a:extLst>
              <a:ext uri="{FF2B5EF4-FFF2-40B4-BE49-F238E27FC236}">
                <a16:creationId xmlns:a16="http://schemas.microsoft.com/office/drawing/2014/main" id="{B860A9EB-AEFB-4365-CDA8-7B963AD290D0}"/>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3" name="Rectangle 13">
            <a:extLst>
              <a:ext uri="{FF2B5EF4-FFF2-40B4-BE49-F238E27FC236}">
                <a16:creationId xmlns:a16="http://schemas.microsoft.com/office/drawing/2014/main" id="{588857A6-C51F-FA97-9F0B-7C92641AD428}"/>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858B012B-D8E0-0F1C-FE59-3117322D5DF5}"/>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1CFE86A8-F4F7-B640-FB1E-4F093A1B4693}"/>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C1458410-245C-B0D6-1252-FECD9A820B1E}"/>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490C4082-ED04-BE45-1997-E20E74079A9F}"/>
              </a:ext>
            </a:extLst>
          </p:cNvPr>
          <p:cNvSpPr txBox="1">
            <a:spLocks noGrp="1"/>
          </p:cNvSpPr>
          <p:nvPr>
            <p:ph type="dt" sz="half" idx="7"/>
          </p:nvPr>
        </p:nvSpPr>
        <p:spPr>
          <a:xfrm rot="5400013">
            <a:off x="10155647" y="1790697"/>
            <a:ext cx="990596" cy="304796"/>
          </a:xfrm>
        </p:spPr>
        <p:txBody>
          <a:bodyPr/>
          <a:lstStyle>
            <a:lvl1pPr>
              <a:defRPr/>
            </a:lvl1pPr>
          </a:lstStyle>
          <a:p>
            <a:pPr lvl="0"/>
            <a:fld id="{CEF76FCD-8621-4F9F-8B93-DAFA4AB5C558}" type="datetime1">
              <a:rPr lang="en-GB"/>
              <a:pPr lvl="0"/>
              <a:t>26/10/2023</a:t>
            </a:fld>
            <a:endParaRPr lang="en-GB"/>
          </a:p>
        </p:txBody>
      </p:sp>
      <p:sp>
        <p:nvSpPr>
          <p:cNvPr id="6" name="Footer Placeholder 5">
            <a:extLst>
              <a:ext uri="{FF2B5EF4-FFF2-40B4-BE49-F238E27FC236}">
                <a16:creationId xmlns:a16="http://schemas.microsoft.com/office/drawing/2014/main" id="{974C1391-F064-40B6-201B-D452C20DB58E}"/>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D363DAD-17DA-F320-3679-93C95D878F45}"/>
              </a:ext>
            </a:extLst>
          </p:cNvPr>
          <p:cNvSpPr txBox="1">
            <a:spLocks noGrp="1"/>
          </p:cNvSpPr>
          <p:nvPr>
            <p:ph type="sldNum" sz="quarter" idx="8"/>
          </p:nvPr>
        </p:nvSpPr>
        <p:spPr>
          <a:xfrm>
            <a:off x="10352544" y="295726"/>
            <a:ext cx="838203" cy="767684"/>
          </a:xfrm>
        </p:spPr>
        <p:txBody>
          <a:bodyPr/>
          <a:lstStyle>
            <a:lvl1pPr>
              <a:defRPr/>
            </a:lvl1pPr>
          </a:lstStyle>
          <a:p>
            <a:pPr lvl="0"/>
            <a:fld id="{06D89FE3-2D66-45DA-872B-0B69586FC451}" type="slidenum">
              <a:t>‹#›</a:t>
            </a:fld>
            <a:endParaRPr lang="en-GB"/>
          </a:p>
        </p:txBody>
      </p:sp>
    </p:spTree>
    <p:extLst>
      <p:ext uri="{BB962C8B-B14F-4D97-AF65-F5344CB8AC3E}">
        <p14:creationId xmlns:p14="http://schemas.microsoft.com/office/powerpoint/2010/main" val="3533205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5CEE9629-72FF-AE03-A8B8-E655516347EE}"/>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8" name="Picture 6">
            <a:extLst>
              <a:ext uri="{FF2B5EF4-FFF2-40B4-BE49-F238E27FC236}">
                <a16:creationId xmlns:a16="http://schemas.microsoft.com/office/drawing/2014/main" id="{6A9C8B20-6C07-2114-F6AF-A3036F793601}"/>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9" name="Oval 15">
            <a:extLst>
              <a:ext uri="{FF2B5EF4-FFF2-40B4-BE49-F238E27FC236}">
                <a16:creationId xmlns:a16="http://schemas.microsoft.com/office/drawing/2014/main" id="{595D8D13-AD83-60A4-DDDE-B3B299B8FC8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0" name="Picture 8">
            <a:extLst>
              <a:ext uri="{FF2B5EF4-FFF2-40B4-BE49-F238E27FC236}">
                <a16:creationId xmlns:a16="http://schemas.microsoft.com/office/drawing/2014/main" id="{CD9D462A-104C-9DFF-30F3-3FAF455057DC}"/>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1" name="Picture 9">
            <a:extLst>
              <a:ext uri="{FF2B5EF4-FFF2-40B4-BE49-F238E27FC236}">
                <a16:creationId xmlns:a16="http://schemas.microsoft.com/office/drawing/2014/main" id="{C867AE7C-3ECC-B45F-F5E2-3B5481628DB0}"/>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2" name="Rectangle 13">
            <a:extLst>
              <a:ext uri="{FF2B5EF4-FFF2-40B4-BE49-F238E27FC236}">
                <a16:creationId xmlns:a16="http://schemas.microsoft.com/office/drawing/2014/main" id="{BAF56E5B-2E06-804B-F1E9-146FED37A2EF}"/>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C7E1D8C9-25A2-9EEF-FB51-570990D270ED}"/>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027AAE0A-69AC-39AD-ACFF-450D0B64E1B0}"/>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C47B1704-3B76-88CD-02B7-E0E9941B059B}"/>
              </a:ext>
            </a:extLst>
          </p:cNvPr>
          <p:cNvSpPr txBox="1">
            <a:spLocks noGrp="1"/>
          </p:cNvSpPr>
          <p:nvPr>
            <p:ph type="dt" sz="half" idx="7"/>
          </p:nvPr>
        </p:nvSpPr>
        <p:spPr>
          <a:xfrm rot="5400013">
            <a:off x="10155647" y="1790697"/>
            <a:ext cx="990596" cy="304796"/>
          </a:xfrm>
        </p:spPr>
        <p:txBody>
          <a:bodyPr/>
          <a:lstStyle>
            <a:lvl1pPr>
              <a:defRPr/>
            </a:lvl1pPr>
          </a:lstStyle>
          <a:p>
            <a:pPr lvl="0"/>
            <a:fld id="{2BCACC74-3FC7-4509-9B81-E4C9E495B072}" type="datetime1">
              <a:rPr lang="en-GB"/>
              <a:pPr lvl="0"/>
              <a:t>26/10/2023</a:t>
            </a:fld>
            <a:endParaRPr lang="en-GB"/>
          </a:p>
        </p:txBody>
      </p:sp>
      <p:sp>
        <p:nvSpPr>
          <p:cNvPr id="5" name="Footer Placeholder 4">
            <a:extLst>
              <a:ext uri="{FF2B5EF4-FFF2-40B4-BE49-F238E27FC236}">
                <a16:creationId xmlns:a16="http://schemas.microsoft.com/office/drawing/2014/main" id="{16B9F6CD-B8AF-8646-E4EB-28A3C90A1991}"/>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8203DA7-4602-9065-FEAA-8F1075E84428}"/>
              </a:ext>
            </a:extLst>
          </p:cNvPr>
          <p:cNvSpPr txBox="1">
            <a:spLocks noGrp="1"/>
          </p:cNvSpPr>
          <p:nvPr>
            <p:ph type="sldNum" sz="quarter" idx="8"/>
          </p:nvPr>
        </p:nvSpPr>
        <p:spPr>
          <a:xfrm>
            <a:off x="10352544" y="295726"/>
            <a:ext cx="838203" cy="767684"/>
          </a:xfrm>
        </p:spPr>
        <p:txBody>
          <a:bodyPr/>
          <a:lstStyle>
            <a:lvl1pPr>
              <a:defRPr/>
            </a:lvl1pPr>
          </a:lstStyle>
          <a:p>
            <a:pPr lvl="0"/>
            <a:fld id="{DC66BFF8-BA5A-47DE-9F89-B5F00E620FD6}" type="slidenum">
              <a:t>‹#›</a:t>
            </a:fld>
            <a:endParaRPr lang="en-GB"/>
          </a:p>
        </p:txBody>
      </p:sp>
    </p:spTree>
    <p:extLst>
      <p:ext uri="{BB962C8B-B14F-4D97-AF65-F5344CB8AC3E}">
        <p14:creationId xmlns:p14="http://schemas.microsoft.com/office/powerpoint/2010/main" val="4091036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0" name="Picture 7">
            <a:extLst>
              <a:ext uri="{FF2B5EF4-FFF2-40B4-BE49-F238E27FC236}">
                <a16:creationId xmlns:a16="http://schemas.microsoft.com/office/drawing/2014/main" id="{44704161-AADE-A6F9-8B8D-95B253D5B022}"/>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11" name="Picture 6">
            <a:extLst>
              <a:ext uri="{FF2B5EF4-FFF2-40B4-BE49-F238E27FC236}">
                <a16:creationId xmlns:a16="http://schemas.microsoft.com/office/drawing/2014/main" id="{5CD956CB-3A83-48D0-3CE1-81DE15728F87}"/>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12" name="Oval 15">
            <a:extLst>
              <a:ext uri="{FF2B5EF4-FFF2-40B4-BE49-F238E27FC236}">
                <a16:creationId xmlns:a16="http://schemas.microsoft.com/office/drawing/2014/main" id="{FE5A0992-8E63-5A87-BDAE-FBE2375E974F}"/>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3" name="Picture 8">
            <a:extLst>
              <a:ext uri="{FF2B5EF4-FFF2-40B4-BE49-F238E27FC236}">
                <a16:creationId xmlns:a16="http://schemas.microsoft.com/office/drawing/2014/main" id="{A35ADCFF-4472-5745-0A87-BCE9918CDEEA}"/>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4" name="Picture 9">
            <a:extLst>
              <a:ext uri="{FF2B5EF4-FFF2-40B4-BE49-F238E27FC236}">
                <a16:creationId xmlns:a16="http://schemas.microsoft.com/office/drawing/2014/main" id="{0B5E1A72-0AE6-AD92-F23E-671BED00282F}"/>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5" name="Rectangle 13">
            <a:extLst>
              <a:ext uri="{FF2B5EF4-FFF2-40B4-BE49-F238E27FC236}">
                <a16:creationId xmlns:a16="http://schemas.microsoft.com/office/drawing/2014/main" id="{08E0BFE1-724E-CEFA-538D-51EEFF2975F3}"/>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DDAA2ECE-61D5-3E6A-82FA-C468E30B83AD}"/>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87F17C97-C049-BABE-C48B-695DF0A69C59}"/>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DA4D6061-EF97-7E97-9B76-B13038C10BC7}"/>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156300CA-60DB-F39B-3594-A92D38946CCE}"/>
              </a:ext>
            </a:extLst>
          </p:cNvPr>
          <p:cNvSpPr txBox="1">
            <a:spLocks noGrp="1"/>
          </p:cNvSpPr>
          <p:nvPr>
            <p:ph type="dt" sz="half" idx="7"/>
          </p:nvPr>
        </p:nvSpPr>
        <p:spPr>
          <a:xfrm rot="5400013">
            <a:off x="10155647" y="1790697"/>
            <a:ext cx="990596" cy="304796"/>
          </a:xfrm>
        </p:spPr>
        <p:txBody>
          <a:bodyPr/>
          <a:lstStyle>
            <a:lvl1pPr>
              <a:defRPr/>
            </a:lvl1pPr>
          </a:lstStyle>
          <a:p>
            <a:pPr lvl="0"/>
            <a:fld id="{F7C04137-4DA6-496C-BAFD-12EE161B9CAC}" type="datetime1">
              <a:rPr lang="en-GB"/>
              <a:pPr lvl="0"/>
              <a:t>26/10/2023</a:t>
            </a:fld>
            <a:endParaRPr lang="en-GB"/>
          </a:p>
        </p:txBody>
      </p:sp>
      <p:sp>
        <p:nvSpPr>
          <p:cNvPr id="6" name="Footer Placeholder 4">
            <a:extLst>
              <a:ext uri="{FF2B5EF4-FFF2-40B4-BE49-F238E27FC236}">
                <a16:creationId xmlns:a16="http://schemas.microsoft.com/office/drawing/2014/main" id="{83F66732-A334-6C14-3FE9-E91BC845CF5B}"/>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EE6FC7A4-E5FA-DA74-F6E9-B4C3637F72BB}"/>
              </a:ext>
            </a:extLst>
          </p:cNvPr>
          <p:cNvSpPr txBox="1">
            <a:spLocks noGrp="1"/>
          </p:cNvSpPr>
          <p:nvPr>
            <p:ph type="sldNum" sz="quarter" idx="8"/>
          </p:nvPr>
        </p:nvSpPr>
        <p:spPr>
          <a:xfrm>
            <a:off x="10352544" y="295726"/>
            <a:ext cx="838203" cy="767684"/>
          </a:xfrm>
        </p:spPr>
        <p:txBody>
          <a:bodyPr/>
          <a:lstStyle>
            <a:lvl1pPr>
              <a:defRPr/>
            </a:lvl1pPr>
          </a:lstStyle>
          <a:p>
            <a:pPr lvl="0"/>
            <a:fld id="{5DCE14D3-7E66-4242-B856-331A34348FA3}" type="slidenum">
              <a:t>‹#›</a:t>
            </a:fld>
            <a:endParaRPr lang="en-GB"/>
          </a:p>
        </p:txBody>
      </p:sp>
      <p:sp>
        <p:nvSpPr>
          <p:cNvPr id="8" name="TextBox 11">
            <a:extLst>
              <a:ext uri="{FF2B5EF4-FFF2-40B4-BE49-F238E27FC236}">
                <a16:creationId xmlns:a16="http://schemas.microsoft.com/office/drawing/2014/main" id="{3D6E5CF4-57D7-C1CF-D0AD-84D7792FBCAC}"/>
              </a:ext>
            </a:extLst>
          </p:cNvPr>
          <p:cNvSpPr txBox="1"/>
          <p:nvPr/>
        </p:nvSpPr>
        <p:spPr>
          <a:xfrm>
            <a:off x="898297" y="971257"/>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DBFEB971-1E76-6888-62FF-352483D357F5}"/>
              </a:ext>
            </a:extLst>
          </p:cNvPr>
          <p:cNvSpPr txBox="1"/>
          <p:nvPr/>
        </p:nvSpPr>
        <p:spPr>
          <a:xfrm>
            <a:off x="9330491" y="2613784"/>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39665015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511E6B74-33B0-345F-303D-8A4E6BB4F59B}"/>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8" name="Picture 6">
            <a:extLst>
              <a:ext uri="{FF2B5EF4-FFF2-40B4-BE49-F238E27FC236}">
                <a16:creationId xmlns:a16="http://schemas.microsoft.com/office/drawing/2014/main" id="{20F5111A-A010-EEBA-00F7-41A820E3E9DC}"/>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9" name="Oval 15">
            <a:extLst>
              <a:ext uri="{FF2B5EF4-FFF2-40B4-BE49-F238E27FC236}">
                <a16:creationId xmlns:a16="http://schemas.microsoft.com/office/drawing/2014/main" id="{DF1AF4D8-D0F8-0A23-0067-6AA137B912B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0" name="Picture 8">
            <a:extLst>
              <a:ext uri="{FF2B5EF4-FFF2-40B4-BE49-F238E27FC236}">
                <a16:creationId xmlns:a16="http://schemas.microsoft.com/office/drawing/2014/main" id="{7F52FCF8-B406-8A94-7175-6E4EE67C8812}"/>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1" name="Picture 9">
            <a:extLst>
              <a:ext uri="{FF2B5EF4-FFF2-40B4-BE49-F238E27FC236}">
                <a16:creationId xmlns:a16="http://schemas.microsoft.com/office/drawing/2014/main" id="{A5E6B30F-56CE-A098-D538-108EA2B5D7D3}"/>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2" name="Rectangle 13">
            <a:extLst>
              <a:ext uri="{FF2B5EF4-FFF2-40B4-BE49-F238E27FC236}">
                <a16:creationId xmlns:a16="http://schemas.microsoft.com/office/drawing/2014/main" id="{70D34818-220D-8AC1-D754-7610A349F32B}"/>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A0E3CAC7-211F-E559-0A18-2B97FFA94095}"/>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357D5218-26CA-E35E-0A68-FA514BB67404}"/>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0C692D2-24B9-892A-1897-696FD292B850}"/>
              </a:ext>
            </a:extLst>
          </p:cNvPr>
          <p:cNvSpPr txBox="1">
            <a:spLocks noGrp="1"/>
          </p:cNvSpPr>
          <p:nvPr>
            <p:ph type="dt" sz="half" idx="7"/>
          </p:nvPr>
        </p:nvSpPr>
        <p:spPr>
          <a:xfrm rot="5400013">
            <a:off x="10155647" y="1790697"/>
            <a:ext cx="990596" cy="304796"/>
          </a:xfrm>
        </p:spPr>
        <p:txBody>
          <a:bodyPr/>
          <a:lstStyle>
            <a:lvl1pPr>
              <a:defRPr/>
            </a:lvl1pPr>
          </a:lstStyle>
          <a:p>
            <a:pPr lvl="0"/>
            <a:fld id="{C5D7315D-88C6-455C-9F02-7EA62D726F44}" type="datetime1">
              <a:rPr lang="en-GB"/>
              <a:pPr lvl="0"/>
              <a:t>26/10/2023</a:t>
            </a:fld>
            <a:endParaRPr lang="en-GB"/>
          </a:p>
        </p:txBody>
      </p:sp>
      <p:sp>
        <p:nvSpPr>
          <p:cNvPr id="5" name="Footer Placeholder 4">
            <a:extLst>
              <a:ext uri="{FF2B5EF4-FFF2-40B4-BE49-F238E27FC236}">
                <a16:creationId xmlns:a16="http://schemas.microsoft.com/office/drawing/2014/main" id="{2183072F-0C35-ED96-284D-2B93517D97F8}"/>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2099EC2-D376-8B3B-ABE7-CAA5F77BC1BC}"/>
              </a:ext>
            </a:extLst>
          </p:cNvPr>
          <p:cNvSpPr txBox="1">
            <a:spLocks noGrp="1"/>
          </p:cNvSpPr>
          <p:nvPr>
            <p:ph type="sldNum" sz="quarter" idx="8"/>
          </p:nvPr>
        </p:nvSpPr>
        <p:spPr>
          <a:xfrm>
            <a:off x="10352544" y="295726"/>
            <a:ext cx="838203" cy="767684"/>
          </a:xfrm>
        </p:spPr>
        <p:txBody>
          <a:bodyPr/>
          <a:lstStyle>
            <a:lvl1pPr>
              <a:defRPr/>
            </a:lvl1pPr>
          </a:lstStyle>
          <a:p>
            <a:pPr lvl="0"/>
            <a:fld id="{6A4092BF-345B-4AB9-9737-AF6B9502EE09}" type="slidenum">
              <a:t>‹#›</a:t>
            </a:fld>
            <a:endParaRPr lang="en-GB"/>
          </a:p>
        </p:txBody>
      </p:sp>
    </p:spTree>
    <p:extLst>
      <p:ext uri="{BB962C8B-B14F-4D97-AF65-F5344CB8AC3E}">
        <p14:creationId xmlns:p14="http://schemas.microsoft.com/office/powerpoint/2010/main" val="16099315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7">
            <a:extLst>
              <a:ext uri="{FF2B5EF4-FFF2-40B4-BE49-F238E27FC236}">
                <a16:creationId xmlns:a16="http://schemas.microsoft.com/office/drawing/2014/main" id="{37430EFB-95FE-A4D9-5090-8EEAED727D42}"/>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15" name="Picture 6">
            <a:extLst>
              <a:ext uri="{FF2B5EF4-FFF2-40B4-BE49-F238E27FC236}">
                <a16:creationId xmlns:a16="http://schemas.microsoft.com/office/drawing/2014/main" id="{5580B2AD-2FEB-0339-1824-B9C1E00ED45E}"/>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16" name="Oval 15">
            <a:extLst>
              <a:ext uri="{FF2B5EF4-FFF2-40B4-BE49-F238E27FC236}">
                <a16:creationId xmlns:a16="http://schemas.microsoft.com/office/drawing/2014/main" id="{612F10FD-94A9-9484-EF60-684761D7441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7" name="Picture 8">
            <a:extLst>
              <a:ext uri="{FF2B5EF4-FFF2-40B4-BE49-F238E27FC236}">
                <a16:creationId xmlns:a16="http://schemas.microsoft.com/office/drawing/2014/main" id="{A63DC700-E040-BD52-327A-877E12FAA7DE}"/>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8" name="Picture 9">
            <a:extLst>
              <a:ext uri="{FF2B5EF4-FFF2-40B4-BE49-F238E27FC236}">
                <a16:creationId xmlns:a16="http://schemas.microsoft.com/office/drawing/2014/main" id="{EC40C9EA-EF86-B053-6177-F6A6A48BA866}"/>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9" name="Rectangle 13">
            <a:extLst>
              <a:ext uri="{FF2B5EF4-FFF2-40B4-BE49-F238E27FC236}">
                <a16:creationId xmlns:a16="http://schemas.microsoft.com/office/drawing/2014/main" id="{E907F9C7-6CD3-AB2A-4AF0-FA07D70772C1}"/>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EAE654F8-70A9-7DCF-9A27-2B83B461854F}"/>
              </a:ext>
            </a:extLst>
          </p:cNvPr>
          <p:cNvSpPr txBox="1">
            <a:spLocks noGrp="1"/>
          </p:cNvSpPr>
          <p:nvPr>
            <p:ph type="title"/>
          </p:nvPr>
        </p:nvSpPr>
        <p:spPr>
          <a:xfrm>
            <a:off x="646115" y="452719"/>
            <a:ext cx="9404722" cy="1400531"/>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251F003-472B-FF61-429E-F132527F1ABC}"/>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304E1637-2B96-6D93-8A74-91938DF53702}"/>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95FDBE85-3E29-7BF3-B08C-B3B6D408E7F9}"/>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64CE724B-5C22-5F02-D168-29824BD7FB08}"/>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4BF1F464-0789-6C4B-93CC-916CA480F9E8}"/>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B9CFC863-E1C1-E99A-D109-5DAE6C71CCE2}"/>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E9F0F3DE-EB96-E6B4-515B-A7F6CE7E6825}"/>
              </a:ext>
            </a:extLst>
          </p:cNvPr>
          <p:cNvCxnSpPr/>
          <p:nvPr/>
        </p:nvCxnSpPr>
        <p:spPr>
          <a:xfrm>
            <a:off x="3726143" y="2133596"/>
            <a:ext cx="0" cy="3962407"/>
          </a:xfrm>
          <a:prstGeom prst="straightConnector1">
            <a:avLst/>
          </a:prstGeom>
          <a:noFill/>
          <a:ln w="12701" cap="rnd">
            <a:solidFill>
              <a:srgbClr val="8AD0D6">
                <a:alpha val="40000"/>
              </a:srgbClr>
            </a:solidFill>
            <a:prstDash val="solid"/>
          </a:ln>
        </p:spPr>
      </p:cxnSp>
      <p:cxnSp>
        <p:nvCxnSpPr>
          <p:cNvPr id="10" name="Straight Connector 17">
            <a:extLst>
              <a:ext uri="{FF2B5EF4-FFF2-40B4-BE49-F238E27FC236}">
                <a16:creationId xmlns:a16="http://schemas.microsoft.com/office/drawing/2014/main" id="{AE55EF30-C35B-E43F-D48F-BD013F913152}"/>
              </a:ext>
            </a:extLst>
          </p:cNvPr>
          <p:cNvCxnSpPr/>
          <p:nvPr/>
        </p:nvCxnSpPr>
        <p:spPr>
          <a:xfrm>
            <a:off x="6962223" y="2133596"/>
            <a:ext cx="0" cy="3966887"/>
          </a:xfrm>
          <a:prstGeom prst="straightConnector1">
            <a:avLst/>
          </a:prstGeom>
          <a:noFill/>
          <a:ln w="12701" cap="rnd">
            <a:solidFill>
              <a:srgbClr val="8AD0D6">
                <a:alpha val="40000"/>
              </a:srgbClr>
            </a:solidFill>
            <a:prstDash val="solid"/>
          </a:ln>
        </p:spPr>
      </p:cxnSp>
      <p:sp>
        <p:nvSpPr>
          <p:cNvPr id="11" name="Date Placeholder 3">
            <a:extLst>
              <a:ext uri="{FF2B5EF4-FFF2-40B4-BE49-F238E27FC236}">
                <a16:creationId xmlns:a16="http://schemas.microsoft.com/office/drawing/2014/main" id="{8AFC5C01-0CF0-8466-D3B6-26405786DE39}"/>
              </a:ext>
            </a:extLst>
          </p:cNvPr>
          <p:cNvSpPr txBox="1">
            <a:spLocks noGrp="1"/>
          </p:cNvSpPr>
          <p:nvPr>
            <p:ph type="dt" sz="half" idx="7"/>
          </p:nvPr>
        </p:nvSpPr>
        <p:spPr>
          <a:xfrm rot="5400013">
            <a:off x="10155647" y="1790697"/>
            <a:ext cx="990596" cy="304796"/>
          </a:xfrm>
        </p:spPr>
        <p:txBody>
          <a:bodyPr/>
          <a:lstStyle>
            <a:lvl1pPr>
              <a:defRPr/>
            </a:lvl1pPr>
          </a:lstStyle>
          <a:p>
            <a:pPr lvl="0"/>
            <a:fld id="{7C06A8B8-C52C-441D-9E1F-CC7A05C31260}" type="datetime1">
              <a:rPr lang="en-GB"/>
              <a:pPr lvl="0"/>
              <a:t>26/10/2023</a:t>
            </a:fld>
            <a:endParaRPr lang="en-GB"/>
          </a:p>
        </p:txBody>
      </p:sp>
      <p:sp>
        <p:nvSpPr>
          <p:cNvPr id="12" name="Footer Placeholder 4">
            <a:extLst>
              <a:ext uri="{FF2B5EF4-FFF2-40B4-BE49-F238E27FC236}">
                <a16:creationId xmlns:a16="http://schemas.microsoft.com/office/drawing/2014/main" id="{A5DB042B-C281-5002-5E6B-E380EB479D90}"/>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6AE083B9-876F-240F-0BCB-D845C71FB2A4}"/>
              </a:ext>
            </a:extLst>
          </p:cNvPr>
          <p:cNvSpPr txBox="1">
            <a:spLocks noGrp="1"/>
          </p:cNvSpPr>
          <p:nvPr>
            <p:ph type="sldNum" sz="quarter" idx="8"/>
          </p:nvPr>
        </p:nvSpPr>
        <p:spPr>
          <a:xfrm>
            <a:off x="10352544" y="295726"/>
            <a:ext cx="838203" cy="767684"/>
          </a:xfrm>
        </p:spPr>
        <p:txBody>
          <a:bodyPr/>
          <a:lstStyle>
            <a:lvl1pPr>
              <a:defRPr/>
            </a:lvl1pPr>
          </a:lstStyle>
          <a:p>
            <a:pPr lvl="0"/>
            <a:fld id="{6D0DE05A-730E-4544-82AD-AC248F393CDC}" type="slidenum">
              <a:t>‹#›</a:t>
            </a:fld>
            <a:endParaRPr lang="en-GB"/>
          </a:p>
        </p:txBody>
      </p:sp>
    </p:spTree>
    <p:extLst>
      <p:ext uri="{BB962C8B-B14F-4D97-AF65-F5344CB8AC3E}">
        <p14:creationId xmlns:p14="http://schemas.microsoft.com/office/powerpoint/2010/main" val="3357900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7">
            <a:extLst>
              <a:ext uri="{FF2B5EF4-FFF2-40B4-BE49-F238E27FC236}">
                <a16:creationId xmlns:a16="http://schemas.microsoft.com/office/drawing/2014/main" id="{656E7778-247E-7A0A-DC37-2E97E11793FE}"/>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18" name="Picture 6">
            <a:extLst>
              <a:ext uri="{FF2B5EF4-FFF2-40B4-BE49-F238E27FC236}">
                <a16:creationId xmlns:a16="http://schemas.microsoft.com/office/drawing/2014/main" id="{11974596-CE75-4F34-F8D6-3EB6863C4DC8}"/>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19" name="Oval 15">
            <a:extLst>
              <a:ext uri="{FF2B5EF4-FFF2-40B4-BE49-F238E27FC236}">
                <a16:creationId xmlns:a16="http://schemas.microsoft.com/office/drawing/2014/main" id="{1CC615D0-BD1F-A076-EADE-4380163DD868}"/>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20" name="Picture 8">
            <a:extLst>
              <a:ext uri="{FF2B5EF4-FFF2-40B4-BE49-F238E27FC236}">
                <a16:creationId xmlns:a16="http://schemas.microsoft.com/office/drawing/2014/main" id="{45A61D9B-CFB7-CB7F-D440-D5EEDB5E7E66}"/>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21" name="Picture 9">
            <a:extLst>
              <a:ext uri="{FF2B5EF4-FFF2-40B4-BE49-F238E27FC236}">
                <a16:creationId xmlns:a16="http://schemas.microsoft.com/office/drawing/2014/main" id="{0F5AD236-2237-6955-E62D-51A2A50EF30E}"/>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22" name="Rectangle 13">
            <a:extLst>
              <a:ext uri="{FF2B5EF4-FFF2-40B4-BE49-F238E27FC236}">
                <a16:creationId xmlns:a16="http://schemas.microsoft.com/office/drawing/2014/main" id="{4ACEDED7-3291-55C2-00A9-08FAFD6FEC64}"/>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3D66EDA9-3CFE-5F31-4778-A4274A489846}"/>
              </a:ext>
            </a:extLst>
          </p:cNvPr>
          <p:cNvSpPr txBox="1">
            <a:spLocks noGrp="1"/>
          </p:cNvSpPr>
          <p:nvPr>
            <p:ph type="title"/>
          </p:nvPr>
        </p:nvSpPr>
        <p:spPr>
          <a:xfrm>
            <a:off x="646115" y="452719"/>
            <a:ext cx="9404722" cy="1400531"/>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56E9202-69D9-7294-09CA-E654B605F2A8}"/>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D2851411-18EC-430E-5767-BE50401BBD1B}"/>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27EB5515-F01F-A686-E3BB-8DC0D88297AE}"/>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31B505E4-54EB-5706-C40A-4F03DA57ACCE}"/>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4E0D49D8-9F0B-8BBE-5827-83B508EA9D91}"/>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D145F889-A96B-CA1A-4868-2A3740156119}"/>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D1CED1E9-8E67-4D2A-EEEB-78DC4C503B70}"/>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5186C730-2E9E-F58E-0E8B-880ADCEC9DDF}"/>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7F2026E6-0332-EBB2-0D30-08CCFE52FBD7}"/>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8">
            <a:extLst>
              <a:ext uri="{FF2B5EF4-FFF2-40B4-BE49-F238E27FC236}">
                <a16:creationId xmlns:a16="http://schemas.microsoft.com/office/drawing/2014/main" id="{B423468C-6DD3-79CB-587A-F5141C54CBDE}"/>
              </a:ext>
            </a:extLst>
          </p:cNvPr>
          <p:cNvCxnSpPr/>
          <p:nvPr/>
        </p:nvCxnSpPr>
        <p:spPr>
          <a:xfrm>
            <a:off x="3726143" y="2133596"/>
            <a:ext cx="0" cy="3962407"/>
          </a:xfrm>
          <a:prstGeom prst="straightConnector1">
            <a:avLst/>
          </a:prstGeom>
          <a:noFill/>
          <a:ln w="12701" cap="rnd">
            <a:solidFill>
              <a:srgbClr val="8AD0D6">
                <a:alpha val="40000"/>
              </a:srgbClr>
            </a:solidFill>
            <a:prstDash val="solid"/>
          </a:ln>
        </p:spPr>
      </p:cxnSp>
      <p:cxnSp>
        <p:nvCxnSpPr>
          <p:cNvPr id="13" name="Straight Connector 19">
            <a:extLst>
              <a:ext uri="{FF2B5EF4-FFF2-40B4-BE49-F238E27FC236}">
                <a16:creationId xmlns:a16="http://schemas.microsoft.com/office/drawing/2014/main" id="{55A2B00E-6BF4-F563-2703-DF900062FE58}"/>
              </a:ext>
            </a:extLst>
          </p:cNvPr>
          <p:cNvCxnSpPr/>
          <p:nvPr/>
        </p:nvCxnSpPr>
        <p:spPr>
          <a:xfrm>
            <a:off x="6962223" y="2133596"/>
            <a:ext cx="0" cy="3966887"/>
          </a:xfrm>
          <a:prstGeom prst="straightConnector1">
            <a:avLst/>
          </a:prstGeom>
          <a:noFill/>
          <a:ln w="12701" cap="rnd">
            <a:solidFill>
              <a:srgbClr val="8AD0D6">
                <a:alpha val="40000"/>
              </a:srgbClr>
            </a:solidFill>
            <a:prstDash val="solid"/>
          </a:ln>
        </p:spPr>
      </p:cxnSp>
      <p:sp>
        <p:nvSpPr>
          <p:cNvPr id="14" name="Date Placeholder 3">
            <a:extLst>
              <a:ext uri="{FF2B5EF4-FFF2-40B4-BE49-F238E27FC236}">
                <a16:creationId xmlns:a16="http://schemas.microsoft.com/office/drawing/2014/main" id="{5D1434BB-7E17-A960-BC31-73CC76A73BA3}"/>
              </a:ext>
            </a:extLst>
          </p:cNvPr>
          <p:cNvSpPr txBox="1">
            <a:spLocks noGrp="1"/>
          </p:cNvSpPr>
          <p:nvPr>
            <p:ph type="dt" sz="half" idx="7"/>
          </p:nvPr>
        </p:nvSpPr>
        <p:spPr>
          <a:xfrm rot="5400013">
            <a:off x="10155647" y="1790697"/>
            <a:ext cx="990596" cy="304796"/>
          </a:xfrm>
        </p:spPr>
        <p:txBody>
          <a:bodyPr/>
          <a:lstStyle>
            <a:lvl1pPr>
              <a:defRPr/>
            </a:lvl1pPr>
          </a:lstStyle>
          <a:p>
            <a:pPr lvl="0"/>
            <a:fld id="{901AACD7-10FA-41DA-B691-F429CCE79324}" type="datetime1">
              <a:rPr lang="en-GB"/>
              <a:pPr lvl="0"/>
              <a:t>26/10/2023</a:t>
            </a:fld>
            <a:endParaRPr lang="en-GB"/>
          </a:p>
        </p:txBody>
      </p:sp>
      <p:sp>
        <p:nvSpPr>
          <p:cNvPr id="15" name="Footer Placeholder 4">
            <a:extLst>
              <a:ext uri="{FF2B5EF4-FFF2-40B4-BE49-F238E27FC236}">
                <a16:creationId xmlns:a16="http://schemas.microsoft.com/office/drawing/2014/main" id="{0BEAE6B0-840F-0316-DFA3-92D0C003D674}"/>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16" name="Slide Number Placeholder 5">
            <a:extLst>
              <a:ext uri="{FF2B5EF4-FFF2-40B4-BE49-F238E27FC236}">
                <a16:creationId xmlns:a16="http://schemas.microsoft.com/office/drawing/2014/main" id="{FBE6C305-2AA9-3A31-E15A-2E875618D4CE}"/>
              </a:ext>
            </a:extLst>
          </p:cNvPr>
          <p:cNvSpPr txBox="1">
            <a:spLocks noGrp="1"/>
          </p:cNvSpPr>
          <p:nvPr>
            <p:ph type="sldNum" sz="quarter" idx="8"/>
          </p:nvPr>
        </p:nvSpPr>
        <p:spPr>
          <a:xfrm>
            <a:off x="10352544" y="295726"/>
            <a:ext cx="838203" cy="767684"/>
          </a:xfrm>
        </p:spPr>
        <p:txBody>
          <a:bodyPr/>
          <a:lstStyle>
            <a:lvl1pPr>
              <a:defRPr/>
            </a:lvl1pPr>
          </a:lstStyle>
          <a:p>
            <a:pPr lvl="0"/>
            <a:fld id="{89C7E1FD-6E95-44B8-83AF-AF5183419478}" type="slidenum">
              <a:t>‹#›</a:t>
            </a:fld>
            <a:endParaRPr lang="en-GB"/>
          </a:p>
        </p:txBody>
      </p:sp>
    </p:spTree>
    <p:extLst>
      <p:ext uri="{BB962C8B-B14F-4D97-AF65-F5344CB8AC3E}">
        <p14:creationId xmlns:p14="http://schemas.microsoft.com/office/powerpoint/2010/main" val="30216225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D8B1CBB7-51C4-7916-BA18-7AA35C2E98A7}"/>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8" name="Picture 6">
            <a:extLst>
              <a:ext uri="{FF2B5EF4-FFF2-40B4-BE49-F238E27FC236}">
                <a16:creationId xmlns:a16="http://schemas.microsoft.com/office/drawing/2014/main" id="{84058051-E383-76E3-4CE7-6FAAA6E490D5}"/>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9" name="Oval 15">
            <a:extLst>
              <a:ext uri="{FF2B5EF4-FFF2-40B4-BE49-F238E27FC236}">
                <a16:creationId xmlns:a16="http://schemas.microsoft.com/office/drawing/2014/main" id="{868A163E-9B8F-2815-CDAC-E01C03CAF03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0" name="Picture 8">
            <a:extLst>
              <a:ext uri="{FF2B5EF4-FFF2-40B4-BE49-F238E27FC236}">
                <a16:creationId xmlns:a16="http://schemas.microsoft.com/office/drawing/2014/main" id="{6CFBBAA7-E9FA-3B6B-D51F-3F915614E856}"/>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1" name="Picture 9">
            <a:extLst>
              <a:ext uri="{FF2B5EF4-FFF2-40B4-BE49-F238E27FC236}">
                <a16:creationId xmlns:a16="http://schemas.microsoft.com/office/drawing/2014/main" id="{A99AEDAA-B840-4BEC-9212-F5AD259D5E52}"/>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2" name="Rectangle 13">
            <a:extLst>
              <a:ext uri="{FF2B5EF4-FFF2-40B4-BE49-F238E27FC236}">
                <a16:creationId xmlns:a16="http://schemas.microsoft.com/office/drawing/2014/main" id="{791DDDAF-94FE-AB7A-7094-B5EC6CBE54AA}"/>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Title 1">
            <a:extLst>
              <a:ext uri="{FF2B5EF4-FFF2-40B4-BE49-F238E27FC236}">
                <a16:creationId xmlns:a16="http://schemas.microsoft.com/office/drawing/2014/main" id="{B54BA26B-19FB-A9CF-5E53-2042A43CA211}"/>
              </a:ext>
            </a:extLst>
          </p:cNvPr>
          <p:cNvSpPr txBox="1">
            <a:spLocks noGrp="1"/>
          </p:cNvSpPr>
          <p:nvPr>
            <p:ph type="title"/>
          </p:nvPr>
        </p:nvSpPr>
        <p:spPr>
          <a:xfrm>
            <a:off x="646115" y="452719"/>
            <a:ext cx="9404722" cy="1400531"/>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3DC4FBF-0082-CC3B-BC10-C05A34404A7F}"/>
              </a:ext>
            </a:extLst>
          </p:cNvPr>
          <p:cNvSpPr txBox="1">
            <a:spLocks noGrp="1"/>
          </p:cNvSpPr>
          <p:nvPr>
            <p:ph type="body" orient="vert" idx="1"/>
          </p:nvPr>
        </p:nvSpPr>
        <p:spPr>
          <a:xfrm>
            <a:off x="1103315" y="2052919"/>
            <a:ext cx="8946544" cy="419547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46D138B-34A1-7F1E-2E82-3460B59527A6}"/>
              </a:ext>
            </a:extLst>
          </p:cNvPr>
          <p:cNvSpPr txBox="1">
            <a:spLocks noGrp="1"/>
          </p:cNvSpPr>
          <p:nvPr>
            <p:ph type="dt" sz="half" idx="7"/>
          </p:nvPr>
        </p:nvSpPr>
        <p:spPr>
          <a:xfrm rot="5400013">
            <a:off x="10155647" y="1790697"/>
            <a:ext cx="990596" cy="304796"/>
          </a:xfrm>
        </p:spPr>
        <p:txBody>
          <a:bodyPr/>
          <a:lstStyle>
            <a:lvl1pPr>
              <a:defRPr/>
            </a:lvl1pPr>
          </a:lstStyle>
          <a:p>
            <a:pPr lvl="0"/>
            <a:fld id="{E024DCAA-2533-4A20-9D0C-F5B04C8A0416}" type="datetime1">
              <a:rPr lang="en-GB"/>
              <a:pPr lvl="0"/>
              <a:t>26/10/2023</a:t>
            </a:fld>
            <a:endParaRPr lang="en-GB"/>
          </a:p>
        </p:txBody>
      </p:sp>
      <p:sp>
        <p:nvSpPr>
          <p:cNvPr id="5" name="Footer Placeholder 4">
            <a:extLst>
              <a:ext uri="{FF2B5EF4-FFF2-40B4-BE49-F238E27FC236}">
                <a16:creationId xmlns:a16="http://schemas.microsoft.com/office/drawing/2014/main" id="{0D62B3CE-6329-76A9-5279-6141D2A80467}"/>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85EF577-30D3-1164-DD79-075523EC2B46}"/>
              </a:ext>
            </a:extLst>
          </p:cNvPr>
          <p:cNvSpPr txBox="1">
            <a:spLocks noGrp="1"/>
          </p:cNvSpPr>
          <p:nvPr>
            <p:ph type="sldNum" sz="quarter" idx="8"/>
          </p:nvPr>
        </p:nvSpPr>
        <p:spPr>
          <a:xfrm>
            <a:off x="10352544" y="295726"/>
            <a:ext cx="838203" cy="767684"/>
          </a:xfrm>
        </p:spPr>
        <p:txBody>
          <a:bodyPr/>
          <a:lstStyle>
            <a:lvl1pPr>
              <a:defRPr/>
            </a:lvl1pPr>
          </a:lstStyle>
          <a:p>
            <a:pPr lvl="0"/>
            <a:fld id="{573A18F3-81B8-4AF8-96E0-1F959443BD97}" type="slidenum">
              <a:t>‹#›</a:t>
            </a:fld>
            <a:endParaRPr lang="en-GB"/>
          </a:p>
        </p:txBody>
      </p:sp>
    </p:spTree>
    <p:extLst>
      <p:ext uri="{BB962C8B-B14F-4D97-AF65-F5344CB8AC3E}">
        <p14:creationId xmlns:p14="http://schemas.microsoft.com/office/powerpoint/2010/main" val="1502013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A4D8B7C2-6437-26AB-31BA-9A6350DFE8FC}"/>
              </a:ext>
            </a:extLst>
          </p:cNvPr>
          <p:cNvPicPr>
            <a:picLocks noChangeAspect="1"/>
          </p:cNvPicPr>
          <p:nvPr/>
        </p:nvPicPr>
        <p:blipFill>
          <a:blip r:embed="rId2"/>
          <a:srcRect l="3613"/>
          <a:stretch>
            <a:fillRect/>
          </a:stretch>
        </p:blipFill>
        <p:spPr>
          <a:xfrm>
            <a:off x="0" y="2669682"/>
            <a:ext cx="4037011" cy="4188317"/>
          </a:xfrm>
          <a:prstGeom prst="rect">
            <a:avLst/>
          </a:prstGeom>
          <a:noFill/>
          <a:ln cap="rnd">
            <a:noFill/>
          </a:ln>
        </p:spPr>
      </p:pic>
      <p:pic>
        <p:nvPicPr>
          <p:cNvPr id="8" name="Picture 6">
            <a:extLst>
              <a:ext uri="{FF2B5EF4-FFF2-40B4-BE49-F238E27FC236}">
                <a16:creationId xmlns:a16="http://schemas.microsoft.com/office/drawing/2014/main" id="{832F4BA5-A0F0-3998-AA8A-250239EDAC08}"/>
              </a:ext>
            </a:extLst>
          </p:cNvPr>
          <p:cNvPicPr>
            <a:picLocks noChangeAspect="1"/>
          </p:cNvPicPr>
          <p:nvPr/>
        </p:nvPicPr>
        <p:blipFill>
          <a:blip r:embed="rId3"/>
          <a:srcRect l="35640"/>
          <a:stretch>
            <a:fillRect/>
          </a:stretch>
        </p:blipFill>
        <p:spPr>
          <a:xfrm>
            <a:off x="0" y="2892347"/>
            <a:ext cx="1522411" cy="2365452"/>
          </a:xfrm>
          <a:prstGeom prst="rect">
            <a:avLst/>
          </a:prstGeom>
          <a:noFill/>
          <a:ln cap="rnd">
            <a:noFill/>
          </a:ln>
        </p:spPr>
      </p:pic>
      <p:sp>
        <p:nvSpPr>
          <p:cNvPr id="9" name="Oval 15">
            <a:extLst>
              <a:ext uri="{FF2B5EF4-FFF2-40B4-BE49-F238E27FC236}">
                <a16:creationId xmlns:a16="http://schemas.microsoft.com/office/drawing/2014/main" id="{2EC1E9DA-3BEC-1498-57F0-F92FA837924C}"/>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10" name="Picture 8">
            <a:extLst>
              <a:ext uri="{FF2B5EF4-FFF2-40B4-BE49-F238E27FC236}">
                <a16:creationId xmlns:a16="http://schemas.microsoft.com/office/drawing/2014/main" id="{0E32D5AF-D43D-2933-3485-CFDA33FFDC5E}"/>
              </a:ext>
            </a:extLst>
          </p:cNvPr>
          <p:cNvPicPr>
            <a:picLocks noChangeAspect="1"/>
          </p:cNvPicPr>
          <p:nvPr/>
        </p:nvPicPr>
        <p:blipFill>
          <a:blip r:embed="rId4"/>
          <a:srcRect t="28813"/>
          <a:stretch>
            <a:fillRect/>
          </a:stretch>
        </p:blipFill>
        <p:spPr>
          <a:xfrm>
            <a:off x="7999408" y="0"/>
            <a:ext cx="1603391" cy="1141408"/>
          </a:xfrm>
          <a:prstGeom prst="rect">
            <a:avLst/>
          </a:prstGeom>
          <a:noFill/>
          <a:ln cap="rnd">
            <a:noFill/>
          </a:ln>
        </p:spPr>
      </p:pic>
      <p:pic>
        <p:nvPicPr>
          <p:cNvPr id="11" name="Picture 9">
            <a:extLst>
              <a:ext uri="{FF2B5EF4-FFF2-40B4-BE49-F238E27FC236}">
                <a16:creationId xmlns:a16="http://schemas.microsoft.com/office/drawing/2014/main" id="{C6DFEB17-9273-560A-2601-AF8FB5E093B3}"/>
              </a:ext>
            </a:extLst>
          </p:cNvPr>
          <p:cNvPicPr>
            <a:picLocks noChangeAspect="1"/>
          </p:cNvPicPr>
          <p:nvPr/>
        </p:nvPicPr>
        <p:blipFill>
          <a:blip r:embed="rId5"/>
          <a:srcRect b="23320"/>
          <a:stretch>
            <a:fillRect/>
          </a:stretch>
        </p:blipFill>
        <p:spPr>
          <a:xfrm>
            <a:off x="8605875" y="6096003"/>
            <a:ext cx="993733" cy="761996"/>
          </a:xfrm>
          <a:prstGeom prst="rect">
            <a:avLst/>
          </a:prstGeom>
          <a:noFill/>
          <a:ln cap="rnd">
            <a:noFill/>
          </a:ln>
        </p:spPr>
      </p:pic>
      <p:sp>
        <p:nvSpPr>
          <p:cNvPr id="12" name="Rectangle 13">
            <a:extLst>
              <a:ext uri="{FF2B5EF4-FFF2-40B4-BE49-F238E27FC236}">
                <a16:creationId xmlns:a16="http://schemas.microsoft.com/office/drawing/2014/main" id="{F9756E18-9C36-20CA-229C-44617008F070}"/>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2" name="Vertical Title 1">
            <a:extLst>
              <a:ext uri="{FF2B5EF4-FFF2-40B4-BE49-F238E27FC236}">
                <a16:creationId xmlns:a16="http://schemas.microsoft.com/office/drawing/2014/main" id="{CDC3D5BE-EDC6-C049-9B0B-6C6DF5B7A65B}"/>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02C5615-434E-F611-B3D8-2CEFE9ABBB17}"/>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D360F1-3637-71D9-A2C7-F1254D8ADFA6}"/>
              </a:ext>
            </a:extLst>
          </p:cNvPr>
          <p:cNvSpPr txBox="1">
            <a:spLocks noGrp="1"/>
          </p:cNvSpPr>
          <p:nvPr>
            <p:ph type="dt" sz="half" idx="7"/>
          </p:nvPr>
        </p:nvSpPr>
        <p:spPr>
          <a:xfrm rot="5400013">
            <a:off x="10155647" y="1790697"/>
            <a:ext cx="990596" cy="304796"/>
          </a:xfrm>
        </p:spPr>
        <p:txBody>
          <a:bodyPr/>
          <a:lstStyle>
            <a:lvl1pPr>
              <a:defRPr/>
            </a:lvl1pPr>
          </a:lstStyle>
          <a:p>
            <a:pPr lvl="0"/>
            <a:fld id="{B90AD376-CA1D-4509-ACA0-C1A2B809D9F1}" type="datetime1">
              <a:rPr lang="en-GB"/>
              <a:pPr lvl="0"/>
              <a:t>26/10/2023</a:t>
            </a:fld>
            <a:endParaRPr lang="en-GB"/>
          </a:p>
        </p:txBody>
      </p:sp>
      <p:sp>
        <p:nvSpPr>
          <p:cNvPr id="5" name="Footer Placeholder 4">
            <a:extLst>
              <a:ext uri="{FF2B5EF4-FFF2-40B4-BE49-F238E27FC236}">
                <a16:creationId xmlns:a16="http://schemas.microsoft.com/office/drawing/2014/main" id="{A121596A-4F3E-6CC6-9A5F-20F41C51F473}"/>
              </a:ext>
            </a:extLst>
          </p:cNvPr>
          <p:cNvSpPr txBox="1">
            <a:spLocks noGrp="1"/>
          </p:cNvSpPr>
          <p:nvPr>
            <p:ph type="ftr" sz="quarter" idx="9"/>
          </p:nvPr>
        </p:nvSpPr>
        <p:spPr>
          <a:xfrm rot="5400013">
            <a:off x="8951578" y="3225295"/>
            <a:ext cx="3859792" cy="304796"/>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DD21995-A4D6-2D27-93D9-0C23A660678F}"/>
              </a:ext>
            </a:extLst>
          </p:cNvPr>
          <p:cNvSpPr txBox="1">
            <a:spLocks noGrp="1"/>
          </p:cNvSpPr>
          <p:nvPr>
            <p:ph type="sldNum" sz="quarter" idx="8"/>
          </p:nvPr>
        </p:nvSpPr>
        <p:spPr>
          <a:xfrm>
            <a:off x="10352544" y="295726"/>
            <a:ext cx="838203" cy="767684"/>
          </a:xfrm>
        </p:spPr>
        <p:txBody>
          <a:bodyPr/>
          <a:lstStyle>
            <a:lvl1pPr>
              <a:defRPr/>
            </a:lvl1pPr>
          </a:lstStyle>
          <a:p>
            <a:pPr lvl="0"/>
            <a:fld id="{93EFDD59-E141-4769-AF8A-D0A3957A0044}" type="slidenum">
              <a:t>‹#›</a:t>
            </a:fld>
            <a:endParaRPr lang="en-GB"/>
          </a:p>
        </p:txBody>
      </p:sp>
    </p:spTree>
    <p:extLst>
      <p:ext uri="{BB962C8B-B14F-4D97-AF65-F5344CB8AC3E}">
        <p14:creationId xmlns:p14="http://schemas.microsoft.com/office/powerpoint/2010/main" val="1515289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2061A6D5-7E5F-BACE-463E-135857ACB920}"/>
              </a:ext>
            </a:extLst>
          </p:cNvPr>
          <p:cNvPicPr>
            <a:picLocks noChangeAspect="1"/>
          </p:cNvPicPr>
          <p:nvPr/>
        </p:nvPicPr>
        <p:blipFill>
          <a:blip r:embed="rId20"/>
          <a:srcRect l="3613"/>
          <a:stretch>
            <a:fillRect/>
          </a:stretch>
        </p:blipFill>
        <p:spPr>
          <a:xfrm>
            <a:off x="0" y="2669682"/>
            <a:ext cx="4037011" cy="4188317"/>
          </a:xfrm>
          <a:prstGeom prst="rect">
            <a:avLst/>
          </a:prstGeom>
          <a:noFill/>
          <a:ln cap="rnd">
            <a:noFill/>
          </a:ln>
        </p:spPr>
      </p:pic>
      <p:pic>
        <p:nvPicPr>
          <p:cNvPr id="3" name="Picture 6">
            <a:extLst>
              <a:ext uri="{FF2B5EF4-FFF2-40B4-BE49-F238E27FC236}">
                <a16:creationId xmlns:a16="http://schemas.microsoft.com/office/drawing/2014/main" id="{3ACE9FD2-EA33-F5FA-3A5E-ADCD285D871F}"/>
              </a:ext>
            </a:extLst>
          </p:cNvPr>
          <p:cNvPicPr>
            <a:picLocks noChangeAspect="1"/>
          </p:cNvPicPr>
          <p:nvPr/>
        </p:nvPicPr>
        <p:blipFill>
          <a:blip r:embed="rId21"/>
          <a:srcRect l="35640"/>
          <a:stretch>
            <a:fillRect/>
          </a:stretch>
        </p:blipFill>
        <p:spPr>
          <a:xfrm>
            <a:off x="0" y="2892347"/>
            <a:ext cx="1522411" cy="2365452"/>
          </a:xfrm>
          <a:prstGeom prst="rect">
            <a:avLst/>
          </a:prstGeom>
          <a:noFill/>
          <a:ln cap="rnd">
            <a:noFill/>
          </a:ln>
        </p:spPr>
      </p:pic>
      <p:sp>
        <p:nvSpPr>
          <p:cNvPr id="4" name="Oval 15">
            <a:extLst>
              <a:ext uri="{FF2B5EF4-FFF2-40B4-BE49-F238E27FC236}">
                <a16:creationId xmlns:a16="http://schemas.microsoft.com/office/drawing/2014/main" id="{B123B3E4-EB8F-BC3E-191B-E66E99D4D9B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US"/>
          </a:p>
        </p:txBody>
      </p:sp>
      <p:pic>
        <p:nvPicPr>
          <p:cNvPr id="5" name="Picture 8">
            <a:extLst>
              <a:ext uri="{FF2B5EF4-FFF2-40B4-BE49-F238E27FC236}">
                <a16:creationId xmlns:a16="http://schemas.microsoft.com/office/drawing/2014/main" id="{66747E9E-39E7-79BD-6C0E-01C7D56DB9EF}"/>
              </a:ext>
            </a:extLst>
          </p:cNvPr>
          <p:cNvPicPr>
            <a:picLocks noChangeAspect="1"/>
          </p:cNvPicPr>
          <p:nvPr/>
        </p:nvPicPr>
        <p:blipFill>
          <a:blip r:embed="rId22"/>
          <a:srcRect t="28813"/>
          <a:stretch>
            <a:fillRect/>
          </a:stretch>
        </p:blipFill>
        <p:spPr>
          <a:xfrm>
            <a:off x="7999408" y="0"/>
            <a:ext cx="1603391" cy="1141408"/>
          </a:xfrm>
          <a:prstGeom prst="rect">
            <a:avLst/>
          </a:prstGeom>
          <a:noFill/>
          <a:ln cap="rnd">
            <a:noFill/>
          </a:ln>
        </p:spPr>
      </p:pic>
      <p:pic>
        <p:nvPicPr>
          <p:cNvPr id="6" name="Picture 9">
            <a:extLst>
              <a:ext uri="{FF2B5EF4-FFF2-40B4-BE49-F238E27FC236}">
                <a16:creationId xmlns:a16="http://schemas.microsoft.com/office/drawing/2014/main" id="{DEDA7CFF-C193-EE49-527C-B30125E221F9}"/>
              </a:ext>
            </a:extLst>
          </p:cNvPr>
          <p:cNvPicPr>
            <a:picLocks noChangeAspect="1"/>
          </p:cNvPicPr>
          <p:nvPr/>
        </p:nvPicPr>
        <p:blipFill>
          <a:blip r:embed="rId23"/>
          <a:srcRect b="23320"/>
          <a:stretch>
            <a:fillRect/>
          </a:stretch>
        </p:blipFill>
        <p:spPr>
          <a:xfrm>
            <a:off x="8605875" y="6096003"/>
            <a:ext cx="993733" cy="761996"/>
          </a:xfrm>
          <a:prstGeom prst="rect">
            <a:avLst/>
          </a:prstGeom>
          <a:noFill/>
          <a:ln cap="rnd">
            <a:noFill/>
          </a:ln>
        </p:spPr>
      </p:pic>
      <p:sp>
        <p:nvSpPr>
          <p:cNvPr id="7" name="Rectangle 13">
            <a:extLst>
              <a:ext uri="{FF2B5EF4-FFF2-40B4-BE49-F238E27FC236}">
                <a16:creationId xmlns:a16="http://schemas.microsoft.com/office/drawing/2014/main" id="{87A016F9-010B-0A2D-C36D-3B74BFF898C4}"/>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US"/>
          </a:p>
        </p:txBody>
      </p:sp>
      <p:sp>
        <p:nvSpPr>
          <p:cNvPr id="8" name="Title Placeholder 1">
            <a:extLst>
              <a:ext uri="{FF2B5EF4-FFF2-40B4-BE49-F238E27FC236}">
                <a16:creationId xmlns:a16="http://schemas.microsoft.com/office/drawing/2014/main" id="{47E8B65F-9578-9338-B418-AC99151A94F1}"/>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33A622C5-E3C3-2A27-C031-739F6F8E1C94}"/>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2716051F-E502-9DA3-207B-42A7641D8C96}"/>
              </a:ext>
            </a:extLst>
          </p:cNvPr>
          <p:cNvSpPr txBox="1">
            <a:spLocks noGrp="1"/>
          </p:cNvSpPr>
          <p:nvPr>
            <p:ph type="dt" sz="half" idx="2"/>
          </p:nvPr>
        </p:nvSpPr>
        <p:spPr>
          <a:xfrm rot="5400013">
            <a:off x="10155647"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fld id="{30D5A1BF-14CA-43CA-9426-08F92AAA5824}" type="datetime1">
              <a:rPr lang="en-GB"/>
              <a:pPr lvl="0"/>
              <a:t>26/10/2023</a:t>
            </a:fld>
            <a:endParaRPr lang="en-GB"/>
          </a:p>
        </p:txBody>
      </p:sp>
      <p:sp>
        <p:nvSpPr>
          <p:cNvPr id="11" name="Footer Placeholder 4">
            <a:extLst>
              <a:ext uri="{FF2B5EF4-FFF2-40B4-BE49-F238E27FC236}">
                <a16:creationId xmlns:a16="http://schemas.microsoft.com/office/drawing/2014/main" id="{76A8C5EC-9323-4C63-1219-2F00A6D41F76}"/>
              </a:ext>
            </a:extLst>
          </p:cNvPr>
          <p:cNvSpPr txBox="1">
            <a:spLocks noGrp="1"/>
          </p:cNvSpPr>
          <p:nvPr>
            <p:ph type="ftr" sz="quarter" idx="3"/>
          </p:nvPr>
        </p:nvSpPr>
        <p:spPr>
          <a:xfrm rot="5400013">
            <a:off x="895157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endParaRPr lang="en-GB"/>
          </a:p>
        </p:txBody>
      </p:sp>
      <p:sp>
        <p:nvSpPr>
          <p:cNvPr id="12" name="Slide Number Placeholder 5">
            <a:extLst>
              <a:ext uri="{FF2B5EF4-FFF2-40B4-BE49-F238E27FC236}">
                <a16:creationId xmlns:a16="http://schemas.microsoft.com/office/drawing/2014/main" id="{2ACED8A2-24E7-D6BB-B120-9405488D40D5}"/>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4CCC688A-E618-4292-8186-6238D7E3855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10328_student_uwtsd_ac_uk/Documents/Recording-20231026_165236.webm?csf=1&amp;web=1&amp;e=iY6by0&amp;nav=eyJyZWZlcnJhbEluZm8iOnsicmVmZXJyYWxBcHAiOiJTdHJlYW1XZWJBcHAiLCJyZWZlcnJhbFZpZXciOiJTaGFyZURpYWxvZyIsInJlZmVycmFsQXBwUGxhdGZvcm0iOiJXZWIiLCJyZWZlcnJhbE1vZGUiOiJ2aWV3In0sInBsYXliYWNrT3B0aW9ucyI6eyJzdGFydFRpbWVJblNlY29uZHMiOjcuNjF9fQ%3D%3D"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35F9ABD-CE66-731D-2B31-FA751B84E4DA}"/>
              </a:ext>
            </a:extLst>
          </p:cNvPr>
          <p:cNvSpPr/>
          <p:nvPr/>
        </p:nvSpPr>
        <p:spPr>
          <a:xfrm>
            <a:off x="-277090" y="2181840"/>
            <a:ext cx="12593784" cy="2206822"/>
          </a:xfrm>
          <a:prstGeom prst="rect">
            <a:avLst/>
          </a:prstGeom>
          <a:noFill/>
          <a:ln cap="rnd">
            <a:noFill/>
            <a:prstDash val="solid"/>
          </a:ln>
        </p:spPr>
        <p:txBody>
          <a:bodyPr vert="horz" wrap="square" lIns="91440" tIns="45720" rIns="91440" bIns="45720" anchor="t" anchorCtr="1" compatLnSpc="1">
            <a:spAutoFit/>
          </a:bodyPr>
          <a:lstStyle/>
          <a:p>
            <a:pPr marL="0" marR="0" lvl="0" indent="0" algn="ctr"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a:solidFill>
                  <a:srgbClr val="FFFFFF"/>
                </a:solidFill>
                <a:uFillTx/>
                <a:latin typeface="Times New Roman" pitchFamily="18"/>
                <a:ea typeface="Times New Roman" pitchFamily="18"/>
              </a:rPr>
              <a:t>Presentation</a:t>
            </a:r>
          </a:p>
          <a:p>
            <a:pPr marL="0" marR="0" lvl="0" indent="0" algn="ctr"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Times New Roman" pitchFamily="18"/>
                <a:ea typeface="Times New Roman" pitchFamily="18"/>
              </a:rPr>
              <a:t>Student Name: Ana Maria Stoica</a:t>
            </a:r>
            <a:endParaRPr lang="en-US" sz="2000" b="0" i="0" u="none" strike="noStrike" kern="1200" cap="none" spc="0" baseline="0">
              <a:solidFill>
                <a:srgbClr val="FFFFFF"/>
              </a:solidFill>
              <a:uFillTx/>
              <a:latin typeface="Times New Roman" pitchFamily="18"/>
              <a:ea typeface="Times New Roman" pitchFamily="18"/>
            </a:endParaRPr>
          </a:p>
          <a:p>
            <a:pPr marL="0" marR="0" lvl="0" indent="0" algn="ctr"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Times New Roman" pitchFamily="18"/>
                <a:ea typeface="Times New Roman" pitchFamily="18"/>
              </a:rPr>
              <a:t>Student ID: 2210328</a:t>
            </a:r>
            <a:endParaRPr lang="en-US" sz="5400" b="0" i="0" u="none" strike="noStrike" kern="1200" cap="none" spc="0" baseline="0">
              <a:solidFill>
                <a:srgbClr val="FFFFFF"/>
              </a:solidFill>
              <a:uFillTx/>
              <a:latin typeface="Times New Roman" pitchFamily="18"/>
              <a:ea typeface="Times New Roman" pitchFamily="18"/>
            </a:endParaRPr>
          </a:p>
        </p:txBody>
      </p:sp>
      <p:sp>
        <p:nvSpPr>
          <p:cNvPr id="3" name="TextBox 2">
            <a:extLst>
              <a:ext uri="{FF2B5EF4-FFF2-40B4-BE49-F238E27FC236}">
                <a16:creationId xmlns:a16="http://schemas.microsoft.com/office/drawing/2014/main" id="{50EEBF26-E9EE-F1FC-BBBC-8E51C7CD435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4" name="TextBox 3">
            <a:extLst>
              <a:ext uri="{FF2B5EF4-FFF2-40B4-BE49-F238E27FC236}">
                <a16:creationId xmlns:a16="http://schemas.microsoft.com/office/drawing/2014/main" id="{285EEE99-D103-9436-6DDE-AE4FBE7B55DF}"/>
              </a:ext>
            </a:extLst>
          </p:cNvPr>
          <p:cNvSpPr txBox="1"/>
          <p:nvPr/>
        </p:nvSpPr>
        <p:spPr>
          <a:xfrm>
            <a:off x="4724400" y="3200400"/>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a:p>
            <a:endParaRPr lang="en-US"/>
          </a:p>
          <a:p>
            <a:endParaRPr lang="en-US">
              <a:cs typeface="Calibri"/>
            </a:endParaRPr>
          </a:p>
          <a:p>
            <a:endParaRPr lang="en-US">
              <a:cs typeface="Calibri"/>
            </a:endParaRPr>
          </a:p>
          <a:p>
            <a:endParaRPr lang="en-US">
              <a:cs typeface="Calibri"/>
            </a:endParaRPr>
          </a:p>
        </p:txBody>
      </p:sp>
      <p:sp>
        <p:nvSpPr>
          <p:cNvPr id="5" name="TextBox 4">
            <a:extLst>
              <a:ext uri="{FF2B5EF4-FFF2-40B4-BE49-F238E27FC236}">
                <a16:creationId xmlns:a16="http://schemas.microsoft.com/office/drawing/2014/main" id="{77FFBAF8-F5E6-0913-3881-938078D9A8A9}"/>
              </a:ext>
            </a:extLst>
          </p:cNvPr>
          <p:cNvSpPr txBox="1"/>
          <p:nvPr/>
        </p:nvSpPr>
        <p:spPr>
          <a:xfrm>
            <a:off x="4724400" y="32004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Recording-20231026_165236.webm</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F778546D-19AC-7E73-5778-52EAAF19F9AF}"/>
              </a:ext>
            </a:extLst>
          </p:cNvPr>
          <p:cNvSpPr/>
          <p:nvPr/>
        </p:nvSpPr>
        <p:spPr>
          <a:xfrm>
            <a:off x="3997802" y="244848"/>
            <a:ext cx="3656063" cy="834527"/>
          </a:xfrm>
          <a:prstGeom prst="rect">
            <a:avLst/>
          </a:prstGeom>
          <a:noFill/>
          <a:ln cap="rnd">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50000"/>
              </a:lnSpc>
              <a:spcBef>
                <a:spcPts val="120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Times New Roman" pitchFamily="18"/>
                <a:ea typeface="Times New Roman" pitchFamily="18"/>
                <a:cs typeface="Times New Roman" pitchFamily="18"/>
              </a:rPr>
              <a:t>Table of Contents</a:t>
            </a:r>
            <a:endParaRPr lang="en-US" sz="4000" b="0" i="0" u="none" strike="noStrike" kern="1200" cap="none" spc="0" baseline="0">
              <a:solidFill>
                <a:srgbClr val="FFFFFF"/>
              </a:solidFill>
              <a:uFillTx/>
              <a:latin typeface="Calibri" pitchFamily="34"/>
              <a:ea typeface="Times New Roman" pitchFamily="18"/>
              <a:cs typeface="Times New Roman" pitchFamily="18"/>
            </a:endParaRPr>
          </a:p>
        </p:txBody>
      </p:sp>
      <p:sp>
        <p:nvSpPr>
          <p:cNvPr id="3" name="Rectangle 5">
            <a:extLst>
              <a:ext uri="{FF2B5EF4-FFF2-40B4-BE49-F238E27FC236}">
                <a16:creationId xmlns:a16="http://schemas.microsoft.com/office/drawing/2014/main" id="{5D1262DE-D0F1-33BB-27D0-9337488D5F90}"/>
              </a:ext>
            </a:extLst>
          </p:cNvPr>
          <p:cNvSpPr/>
          <p:nvPr/>
        </p:nvSpPr>
        <p:spPr>
          <a:xfrm>
            <a:off x="463024" y="948689"/>
            <a:ext cx="7794702" cy="5909309"/>
          </a:xfrm>
          <a:prstGeom prst="rect">
            <a:avLst/>
          </a:prstGeom>
          <a:noFill/>
          <a:ln cap="rnd">
            <a:noFill/>
            <a:prstDash val="solid"/>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600" b="0" i="0" u="none" strike="noStrike" kern="1200" cap="none" spc="0" baseline="0">
                <a:solidFill>
                  <a:srgbClr val="FFFFFF"/>
                </a:solidFill>
                <a:uFillTx/>
                <a:latin typeface="Times New Roman" pitchFamily="18"/>
                <a:cs typeface="Times New Roman" pitchFamily="18"/>
              </a:rPr>
              <a:t>Introduction</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600" b="0" i="0" u="none" strike="noStrike" kern="1200" cap="none" spc="0" baseline="0">
                <a:solidFill>
                  <a:srgbClr val="FFFFFF"/>
                </a:solidFill>
                <a:uFillTx/>
                <a:latin typeface="Times New Roman" pitchFamily="18"/>
                <a:cs typeface="Times New Roman" pitchFamily="18"/>
              </a:rPr>
              <a:t>Benefits and Importance of Multilingualism</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600" b="0" i="0" u="none" strike="noStrike" kern="1200" cap="none" spc="0" baseline="0">
                <a:solidFill>
                  <a:srgbClr val="FFFFFF"/>
                </a:solidFill>
                <a:uFillTx/>
                <a:latin typeface="Times New Roman" pitchFamily="18"/>
                <a:cs typeface="Times New Roman" pitchFamily="18"/>
              </a:rPr>
              <a:t>European Language in Business Context</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600" b="0" i="0" u="none" strike="noStrike" kern="1200" cap="none" spc="0" baseline="0">
                <a:solidFill>
                  <a:srgbClr val="FFFFFF"/>
                </a:solidFill>
                <a:uFillTx/>
                <a:latin typeface="Times New Roman" pitchFamily="18"/>
                <a:cs typeface="Times New Roman" pitchFamily="18"/>
              </a:rPr>
              <a:t>Conclusion</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600" b="0" i="0" u="none" strike="noStrike" kern="1200" cap="none" spc="0" baseline="0">
                <a:solidFill>
                  <a:srgbClr val="FFFFFF"/>
                </a:solidFill>
                <a:uFillTx/>
                <a:latin typeface="Times New Roman" pitchFamily="18"/>
                <a:cs typeface="Times New Roman" pitchFamily="18"/>
              </a:rPr>
              <a:t>References</a:t>
            </a:r>
          </a:p>
        </p:txBody>
      </p:sp>
      <p:pic>
        <p:nvPicPr>
          <p:cNvPr id="4" name="Picture 6">
            <a:extLst>
              <a:ext uri="{FF2B5EF4-FFF2-40B4-BE49-F238E27FC236}">
                <a16:creationId xmlns:a16="http://schemas.microsoft.com/office/drawing/2014/main" id="{E784D92B-B2E1-5DC7-B3D8-BF2E1B6C5B65}"/>
              </a:ext>
            </a:extLst>
          </p:cNvPr>
          <p:cNvPicPr>
            <a:picLocks noChangeAspect="1"/>
          </p:cNvPicPr>
          <p:nvPr/>
        </p:nvPicPr>
        <p:blipFill>
          <a:blip r:embed="rId2"/>
          <a:stretch>
            <a:fillRect/>
          </a:stretch>
        </p:blipFill>
        <p:spPr>
          <a:xfrm>
            <a:off x="7015139" y="1783217"/>
            <a:ext cx="4882447" cy="3383536"/>
          </a:xfrm>
          <a:prstGeom prst="rect">
            <a:avLst/>
          </a:prstGeom>
          <a:noFill/>
          <a:ln cap="rnd">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9F0076-2B64-BCA1-6C72-5FD9124A4487}"/>
              </a:ext>
            </a:extLst>
          </p:cNvPr>
          <p:cNvSpPr/>
          <p:nvPr/>
        </p:nvSpPr>
        <p:spPr>
          <a:xfrm>
            <a:off x="4518315" y="0"/>
            <a:ext cx="2698174" cy="823755"/>
          </a:xfrm>
          <a:prstGeom prst="rect">
            <a:avLst/>
          </a:prstGeom>
          <a:noFill/>
          <a:ln cap="rnd">
            <a:noFill/>
            <a:prstDash val="solid"/>
          </a:ln>
        </p:spPr>
        <p:txBody>
          <a:bodyPr vert="horz" wrap="none" lIns="91440" tIns="45720" rIns="91440" bIns="45720" anchor="t" anchorCtr="0" compatLnSpc="1">
            <a:spAutoFit/>
          </a:bodyPr>
          <a:lstStyle/>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600" b="1" i="0" u="none" strike="noStrike" kern="0" cap="none" spc="0" baseline="0">
                <a:solidFill>
                  <a:srgbClr val="FFFFFF"/>
                </a:solidFill>
                <a:uFillTx/>
                <a:latin typeface="Times New Roman" pitchFamily="18"/>
              </a:rPr>
              <a:t>Introduction</a:t>
            </a:r>
            <a:endParaRPr lang="en-US" sz="3600" b="1" i="0" u="none" strike="noStrike" kern="0" cap="none" spc="0" baseline="0">
              <a:solidFill>
                <a:srgbClr val="FFFFFF"/>
              </a:solidFill>
              <a:uFillTx/>
              <a:latin typeface="Times New Roman" pitchFamily="18"/>
            </a:endParaRPr>
          </a:p>
        </p:txBody>
      </p:sp>
      <p:sp>
        <p:nvSpPr>
          <p:cNvPr id="3" name="Rectangle 2">
            <a:extLst>
              <a:ext uri="{FF2B5EF4-FFF2-40B4-BE49-F238E27FC236}">
                <a16:creationId xmlns:a16="http://schemas.microsoft.com/office/drawing/2014/main" id="{0E8EEFC1-6D60-A1D2-0995-3ADFD0F99C14}"/>
              </a:ext>
            </a:extLst>
          </p:cNvPr>
          <p:cNvSpPr/>
          <p:nvPr/>
        </p:nvSpPr>
        <p:spPr>
          <a:xfrm>
            <a:off x="0" y="764026"/>
            <a:ext cx="5331656" cy="5632310"/>
          </a:xfrm>
          <a:prstGeom prst="rect">
            <a:avLst/>
          </a:prstGeom>
          <a:noFill/>
          <a:ln cap="rnd">
            <a:noFill/>
            <a:prstDash val="solid"/>
          </a:ln>
        </p:spPr>
        <p:txBody>
          <a:bodyPr vert="horz" wrap="square" lIns="91440" tIns="45720" rIns="91440" bIns="45720" anchor="t" anchorCtr="0" compatLnSpc="1">
            <a:spAutoFit/>
          </a:bodyPr>
          <a:lstStyle/>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Multilingualism refers to the concept of being able to communicate in multiple languages (Žerajić, 2020).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Multilingualism allows a person to be more sensitive towards the awareness of the practices of different cultures (Safronova </a:t>
            </a:r>
            <a:r>
              <a:rPr lang="en-GB" sz="2000" b="0" i="1" u="none" strike="noStrike" kern="1200" cap="none" spc="0" baseline="0">
                <a:solidFill>
                  <a:srgbClr val="FFFFFF"/>
                </a:solidFill>
                <a:uFillTx/>
                <a:latin typeface="Times New Roman" pitchFamily="18"/>
                <a:ea typeface="Times New Roman" pitchFamily="18"/>
              </a:rPr>
              <a:t>et al</a:t>
            </a:r>
            <a:r>
              <a:rPr lang="en-GB" sz="2000" b="0" i="0" u="none" strike="noStrike" kern="1200" cap="none" spc="0" baseline="0">
                <a:solidFill>
                  <a:srgbClr val="FFFFFF"/>
                </a:solidFill>
                <a:uFillTx/>
                <a:latin typeface="Times New Roman" pitchFamily="18"/>
                <a:ea typeface="Times New Roman" pitchFamily="18"/>
              </a:rPr>
              <a:t>., 2020).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Diversity Hotel and Spa London is a company in the hotel industry that offers its service in the UK.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This presentation will explore the idea and importance of multilingualism in the company.</a:t>
            </a:r>
            <a:endParaRPr lang="en-US" sz="2000" b="0" i="0" u="none" strike="noStrike" kern="1200" cap="none" spc="0" baseline="0">
              <a:solidFill>
                <a:srgbClr val="FFFFFF"/>
              </a:solidFill>
              <a:uFillTx/>
              <a:latin typeface="Times New Roman" pitchFamily="18"/>
              <a:ea typeface="Times New Roman" pitchFamily="18"/>
            </a:endParaRPr>
          </a:p>
        </p:txBody>
      </p:sp>
      <p:pic>
        <p:nvPicPr>
          <p:cNvPr id="4" name="Picture 3">
            <a:extLst>
              <a:ext uri="{FF2B5EF4-FFF2-40B4-BE49-F238E27FC236}">
                <a16:creationId xmlns:a16="http://schemas.microsoft.com/office/drawing/2014/main" id="{118BD5B9-CC1A-A35C-A05F-672DF38E2032}"/>
              </a:ext>
            </a:extLst>
          </p:cNvPr>
          <p:cNvPicPr>
            <a:picLocks noChangeAspect="1"/>
          </p:cNvPicPr>
          <p:nvPr/>
        </p:nvPicPr>
        <p:blipFill>
          <a:blip r:embed="rId3"/>
          <a:stretch>
            <a:fillRect/>
          </a:stretch>
        </p:blipFill>
        <p:spPr>
          <a:xfrm>
            <a:off x="6086475" y="1487198"/>
            <a:ext cx="5559158" cy="4601873"/>
          </a:xfrm>
          <a:prstGeom prst="rect">
            <a:avLst/>
          </a:prstGeom>
          <a:noFill/>
          <a:ln cap="rnd">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7971BD-1184-BEC6-E693-AB4560E14BB4}"/>
              </a:ext>
            </a:extLst>
          </p:cNvPr>
          <p:cNvSpPr/>
          <p:nvPr/>
        </p:nvSpPr>
        <p:spPr>
          <a:xfrm>
            <a:off x="1744318" y="224064"/>
            <a:ext cx="8828056" cy="823755"/>
          </a:xfrm>
          <a:prstGeom prst="rect">
            <a:avLst/>
          </a:prstGeom>
          <a:noFill/>
          <a:ln cap="rnd">
            <a:noFill/>
            <a:prstDash val="solid"/>
          </a:ln>
        </p:spPr>
        <p:txBody>
          <a:bodyPr vert="horz" wrap="none" lIns="91440" tIns="45720" rIns="91440" bIns="45720" anchor="t" anchorCtr="0" compatLnSpc="1">
            <a:spAutoFit/>
          </a:bodyPr>
          <a:lstStyle/>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600" b="1" i="0" u="none" strike="noStrike" kern="0" cap="none" spc="0" baseline="0">
                <a:solidFill>
                  <a:srgbClr val="FFFFFF"/>
                </a:solidFill>
                <a:uFillTx/>
                <a:latin typeface="Times New Roman" pitchFamily="18"/>
              </a:rPr>
              <a:t>Benefits and Importance of Multilingualism</a:t>
            </a:r>
            <a:endParaRPr lang="en-US" sz="3600" b="1" i="0" u="none" strike="noStrike" kern="0" cap="none" spc="0" baseline="0">
              <a:solidFill>
                <a:srgbClr val="FFFFFF"/>
              </a:solidFill>
              <a:uFillTx/>
              <a:latin typeface="Times New Roman" pitchFamily="18"/>
            </a:endParaRPr>
          </a:p>
        </p:txBody>
      </p:sp>
      <p:sp>
        <p:nvSpPr>
          <p:cNvPr id="3" name="Rectangle 2">
            <a:extLst>
              <a:ext uri="{FF2B5EF4-FFF2-40B4-BE49-F238E27FC236}">
                <a16:creationId xmlns:a16="http://schemas.microsoft.com/office/drawing/2014/main" id="{B71041E7-3ABF-68EC-BE37-FEE48744C7E4}"/>
              </a:ext>
            </a:extLst>
          </p:cNvPr>
          <p:cNvSpPr/>
          <p:nvPr/>
        </p:nvSpPr>
        <p:spPr>
          <a:xfrm>
            <a:off x="62343" y="1047820"/>
            <a:ext cx="6096003" cy="5632310"/>
          </a:xfrm>
          <a:prstGeom prst="rect">
            <a:avLst/>
          </a:prstGeom>
          <a:noFill/>
          <a:ln cap="rnd">
            <a:noFill/>
            <a:prstDash val="solid"/>
          </a:ln>
        </p:spPr>
        <p:txBody>
          <a:bodyPr vert="horz" wrap="square" lIns="91440" tIns="45720" rIns="91440" bIns="45720" anchor="t" anchorCtr="0" compatLnSpc="1">
            <a:spAutoFit/>
          </a:bodyPr>
          <a:lstStyle/>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Multilingualism expands the view or perspective of individuals and also instils confidence in them (Žerajić, 2020).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It helps to increase the tolerance towards diversity and allows employees to communicate with people with different backgrounds.</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In the hotel industry, there are people from various communities and backgrounds that the employees interact with.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It aids in the process of effective communication in the workplace and allows employees to address the concerns of the customers.</a:t>
            </a:r>
            <a:endParaRPr lang="en-US" sz="2000" b="0" i="0" u="none" strike="noStrike" kern="1200" cap="none" spc="0" baseline="0">
              <a:solidFill>
                <a:srgbClr val="FFFFFF"/>
              </a:solidFill>
              <a:uFillTx/>
              <a:latin typeface="Times New Roman" pitchFamily="18"/>
              <a:ea typeface="Times New Roman" pitchFamily="18"/>
            </a:endParaRPr>
          </a:p>
        </p:txBody>
      </p:sp>
      <p:pic>
        <p:nvPicPr>
          <p:cNvPr id="4" name="Picture 3">
            <a:extLst>
              <a:ext uri="{FF2B5EF4-FFF2-40B4-BE49-F238E27FC236}">
                <a16:creationId xmlns:a16="http://schemas.microsoft.com/office/drawing/2014/main" id="{52F67D02-26B7-5818-F533-418E05C433B0}"/>
              </a:ext>
            </a:extLst>
          </p:cNvPr>
          <p:cNvPicPr>
            <a:picLocks noChangeAspect="1"/>
          </p:cNvPicPr>
          <p:nvPr/>
        </p:nvPicPr>
        <p:blipFill>
          <a:blip r:embed="rId3"/>
          <a:srcRect l="8398" t="6580" r="8601" b="8752"/>
          <a:stretch>
            <a:fillRect/>
          </a:stretch>
        </p:blipFill>
        <p:spPr>
          <a:xfrm>
            <a:off x="6629400" y="1475512"/>
            <a:ext cx="4987640" cy="4447312"/>
          </a:xfrm>
          <a:prstGeom prst="rect">
            <a:avLst/>
          </a:prstGeom>
          <a:noFill/>
          <a:ln cap="rnd">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7AA418-F10F-48D4-4063-835971411235}"/>
              </a:ext>
            </a:extLst>
          </p:cNvPr>
          <p:cNvSpPr/>
          <p:nvPr/>
        </p:nvSpPr>
        <p:spPr>
          <a:xfrm>
            <a:off x="1898660" y="265633"/>
            <a:ext cx="8186860" cy="823755"/>
          </a:xfrm>
          <a:prstGeom prst="rect">
            <a:avLst/>
          </a:prstGeom>
          <a:noFill/>
          <a:ln cap="rnd">
            <a:noFill/>
            <a:prstDash val="solid"/>
          </a:ln>
        </p:spPr>
        <p:txBody>
          <a:bodyPr vert="horz" wrap="none" lIns="91440" tIns="45720" rIns="91440" bIns="45720" anchor="t" anchorCtr="0" compatLnSpc="1">
            <a:spAutoFit/>
          </a:bodyPr>
          <a:lstStyle/>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600" b="1" i="0" u="none" strike="noStrike" kern="0" cap="none" spc="0" baseline="0">
                <a:solidFill>
                  <a:srgbClr val="FFFFFF"/>
                </a:solidFill>
                <a:uFillTx/>
                <a:latin typeface="Times New Roman" pitchFamily="18"/>
              </a:rPr>
              <a:t>European Language in Business Context</a:t>
            </a:r>
            <a:endParaRPr lang="en-US" sz="3600" b="1" i="0" u="none" strike="noStrike" kern="0" cap="none" spc="0" baseline="0">
              <a:solidFill>
                <a:srgbClr val="FFFFFF"/>
              </a:solidFill>
              <a:uFillTx/>
              <a:latin typeface="Times New Roman" pitchFamily="18"/>
            </a:endParaRPr>
          </a:p>
        </p:txBody>
      </p:sp>
      <p:sp>
        <p:nvSpPr>
          <p:cNvPr id="3" name="Rectangle 2">
            <a:extLst>
              <a:ext uri="{FF2B5EF4-FFF2-40B4-BE49-F238E27FC236}">
                <a16:creationId xmlns:a16="http://schemas.microsoft.com/office/drawing/2014/main" id="{FACFA118-695A-0098-DF14-165F9117E0F9}"/>
              </a:ext>
            </a:extLst>
          </p:cNvPr>
          <p:cNvSpPr/>
          <p:nvPr/>
        </p:nvSpPr>
        <p:spPr>
          <a:xfrm>
            <a:off x="180109" y="1089379"/>
            <a:ext cx="5320363" cy="5632310"/>
          </a:xfrm>
          <a:prstGeom prst="rect">
            <a:avLst/>
          </a:prstGeom>
          <a:noFill/>
          <a:ln cap="rnd">
            <a:noFill/>
            <a:prstDash val="solid"/>
          </a:ln>
        </p:spPr>
        <p:txBody>
          <a:bodyPr vert="horz" wrap="square" lIns="91440" tIns="45720" rIns="91440" bIns="45720" anchor="t" anchorCtr="0" compatLnSpc="1">
            <a:spAutoFit/>
          </a:bodyPr>
          <a:lstStyle/>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French is not only a popular language but can be a bit complex to learn because of the way it is pronounced.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The theoretical application of the French language is simpler than the practical application of it.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UK received around 2.8 million visits to the country from French residents in 2022 (ONS, 2023).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This shows that the hospitality industry of the country interacts with several customers who come from French origin. </a:t>
            </a:r>
            <a:endParaRPr lang="en-US" sz="2000" b="0" i="0" u="none" strike="noStrike" kern="1200" cap="none" spc="0" baseline="0">
              <a:solidFill>
                <a:srgbClr val="FFFFFF"/>
              </a:solidFill>
              <a:uFillTx/>
              <a:latin typeface="Times New Roman" pitchFamily="18"/>
              <a:ea typeface="Times New Roman" pitchFamily="18"/>
            </a:endParaRPr>
          </a:p>
        </p:txBody>
      </p:sp>
      <p:pic>
        <p:nvPicPr>
          <p:cNvPr id="4" name="Picture 3">
            <a:extLst>
              <a:ext uri="{FF2B5EF4-FFF2-40B4-BE49-F238E27FC236}">
                <a16:creationId xmlns:a16="http://schemas.microsoft.com/office/drawing/2014/main" id="{2A106AF2-2B71-436F-C7D3-B56EA3CC929A}"/>
              </a:ext>
            </a:extLst>
          </p:cNvPr>
          <p:cNvPicPr>
            <a:picLocks noChangeAspect="1"/>
          </p:cNvPicPr>
          <p:nvPr/>
        </p:nvPicPr>
        <p:blipFill>
          <a:blip r:embed="rId3"/>
          <a:stretch>
            <a:fillRect/>
          </a:stretch>
        </p:blipFill>
        <p:spPr>
          <a:xfrm>
            <a:off x="5992090" y="1579415"/>
            <a:ext cx="5934949" cy="4196190"/>
          </a:xfrm>
          <a:prstGeom prst="rect">
            <a:avLst/>
          </a:prstGeom>
          <a:noFill/>
          <a:ln cap="rnd">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D371E7-9522-A85C-BD44-997FEBB2AFF6}"/>
              </a:ext>
            </a:extLst>
          </p:cNvPr>
          <p:cNvSpPr/>
          <p:nvPr/>
        </p:nvSpPr>
        <p:spPr>
          <a:xfrm>
            <a:off x="1188473" y="244848"/>
            <a:ext cx="9648794" cy="823755"/>
          </a:xfrm>
          <a:prstGeom prst="rect">
            <a:avLst/>
          </a:prstGeom>
          <a:noFill/>
          <a:ln cap="rnd">
            <a:noFill/>
            <a:prstDash val="solid"/>
          </a:ln>
        </p:spPr>
        <p:txBody>
          <a:bodyPr vert="horz" wrap="none" lIns="91440" tIns="45720" rIns="91440" bIns="45720" anchor="t" anchorCtr="0" compatLnSpc="1">
            <a:spAutoFit/>
          </a:bodyPr>
          <a:lstStyle/>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600" b="1" i="0" u="none" strike="noStrike" kern="0" cap="none" spc="0" baseline="0">
                <a:solidFill>
                  <a:srgbClr val="FFFFFF"/>
                </a:solidFill>
                <a:uFillTx/>
                <a:latin typeface="Times New Roman" pitchFamily="18"/>
              </a:rPr>
              <a:t>European Language in Business Context Contd.</a:t>
            </a:r>
            <a:endParaRPr lang="en-US" sz="3600" b="1" i="0" u="none" strike="noStrike" kern="0" cap="none" spc="0" baseline="0">
              <a:solidFill>
                <a:srgbClr val="FFFFFF"/>
              </a:solidFill>
              <a:uFillTx/>
              <a:latin typeface="Times New Roman" pitchFamily="18"/>
            </a:endParaRPr>
          </a:p>
        </p:txBody>
      </p:sp>
      <p:sp>
        <p:nvSpPr>
          <p:cNvPr id="3" name="Rectangle 2">
            <a:extLst>
              <a:ext uri="{FF2B5EF4-FFF2-40B4-BE49-F238E27FC236}">
                <a16:creationId xmlns:a16="http://schemas.microsoft.com/office/drawing/2014/main" id="{B6218469-08F5-A74F-4579-917B9F4F073A}"/>
              </a:ext>
            </a:extLst>
          </p:cNvPr>
          <p:cNvSpPr/>
          <p:nvPr/>
        </p:nvSpPr>
        <p:spPr>
          <a:xfrm>
            <a:off x="0" y="1068604"/>
            <a:ext cx="6096003" cy="5632310"/>
          </a:xfrm>
          <a:prstGeom prst="rect">
            <a:avLst/>
          </a:prstGeom>
          <a:noFill/>
          <a:ln cap="rnd">
            <a:noFill/>
            <a:prstDash val="solid"/>
          </a:ln>
        </p:spPr>
        <p:txBody>
          <a:bodyPr vert="horz" wrap="square" lIns="91440" tIns="45720" rIns="91440" bIns="45720" anchor="t" anchorCtr="0" compatLnSpc="1">
            <a:spAutoFit/>
          </a:bodyPr>
          <a:lstStyle/>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The company needs to encourage employees to learn the French language to their employees to enhance their customer service.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The use of informal French can offend customers so employees need to avoid using it.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The employees need to learn the use of formal French which would help them to interact with their customers and impress them.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The Belmond Hotel in the UK has French-speaking employees who guide their customers provide them with quality service and ease their experience of their stay in the hotel (Belmond, 2023). </a:t>
            </a:r>
            <a:endParaRPr lang="en-US" sz="2000" b="0" i="0" u="none" strike="noStrike" kern="1200" cap="none" spc="0" baseline="0">
              <a:solidFill>
                <a:srgbClr val="FFFFFF"/>
              </a:solidFill>
              <a:uFillTx/>
              <a:latin typeface="Times New Roman" pitchFamily="18"/>
              <a:ea typeface="Times New Roman" pitchFamily="18"/>
            </a:endParaRPr>
          </a:p>
        </p:txBody>
      </p:sp>
      <p:pic>
        <p:nvPicPr>
          <p:cNvPr id="4" name="Picture 3">
            <a:extLst>
              <a:ext uri="{FF2B5EF4-FFF2-40B4-BE49-F238E27FC236}">
                <a16:creationId xmlns:a16="http://schemas.microsoft.com/office/drawing/2014/main" id="{007B94A0-E1B9-C84F-162B-336EDD9597AE}"/>
              </a:ext>
            </a:extLst>
          </p:cNvPr>
          <p:cNvPicPr>
            <a:picLocks noChangeAspect="1"/>
          </p:cNvPicPr>
          <p:nvPr/>
        </p:nvPicPr>
        <p:blipFill>
          <a:blip r:embed="rId3"/>
          <a:stretch>
            <a:fillRect/>
          </a:stretch>
        </p:blipFill>
        <p:spPr>
          <a:xfrm>
            <a:off x="6439762" y="1348072"/>
            <a:ext cx="5073365" cy="5073365"/>
          </a:xfrm>
          <a:prstGeom prst="rect">
            <a:avLst/>
          </a:prstGeom>
          <a:noFill/>
          <a:ln cap="rnd">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5355E20-70F6-EFA2-7E9F-67A4E1D8AED9}"/>
              </a:ext>
            </a:extLst>
          </p:cNvPr>
          <p:cNvSpPr/>
          <p:nvPr/>
        </p:nvSpPr>
        <p:spPr>
          <a:xfrm>
            <a:off x="4526728" y="0"/>
            <a:ext cx="2390397" cy="823755"/>
          </a:xfrm>
          <a:prstGeom prst="rect">
            <a:avLst/>
          </a:prstGeom>
          <a:noFill/>
          <a:ln cap="rnd">
            <a:noFill/>
            <a:prstDash val="solid"/>
          </a:ln>
        </p:spPr>
        <p:txBody>
          <a:bodyPr vert="horz" wrap="none" lIns="91440" tIns="45720" rIns="91440" bIns="45720" anchor="t" anchorCtr="0" compatLnSpc="1">
            <a:spAutoFit/>
          </a:bodyPr>
          <a:lstStyle/>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600" b="1" i="0" u="none" strike="noStrike" kern="0" cap="none" spc="0" baseline="0">
                <a:solidFill>
                  <a:srgbClr val="FFFFFF"/>
                </a:solidFill>
                <a:uFillTx/>
                <a:latin typeface="Times New Roman" pitchFamily="18"/>
              </a:rPr>
              <a:t>Conclusion</a:t>
            </a:r>
            <a:endParaRPr lang="en-US" sz="3600" b="1" i="0" u="none" strike="noStrike" kern="0" cap="none" spc="0" baseline="0">
              <a:solidFill>
                <a:srgbClr val="FFFFFF"/>
              </a:solidFill>
              <a:uFillTx/>
              <a:latin typeface="Times New Roman" pitchFamily="18"/>
            </a:endParaRPr>
          </a:p>
        </p:txBody>
      </p:sp>
      <p:sp>
        <p:nvSpPr>
          <p:cNvPr id="3" name="Rectangle 3">
            <a:extLst>
              <a:ext uri="{FF2B5EF4-FFF2-40B4-BE49-F238E27FC236}">
                <a16:creationId xmlns:a16="http://schemas.microsoft.com/office/drawing/2014/main" id="{09886AFD-C334-90CA-EAC4-8AD80FF31842}"/>
              </a:ext>
            </a:extLst>
          </p:cNvPr>
          <p:cNvSpPr/>
          <p:nvPr/>
        </p:nvSpPr>
        <p:spPr>
          <a:xfrm>
            <a:off x="221668" y="823755"/>
            <a:ext cx="5202378" cy="5632310"/>
          </a:xfrm>
          <a:prstGeom prst="rect">
            <a:avLst/>
          </a:prstGeom>
          <a:noFill/>
          <a:ln cap="rnd">
            <a:noFill/>
            <a:prstDash val="solid"/>
          </a:ln>
        </p:spPr>
        <p:txBody>
          <a:bodyPr vert="horz" wrap="square" lIns="91440" tIns="45720" rIns="91440" bIns="45720" anchor="t" anchorCtr="0" compatLnSpc="1">
            <a:spAutoFit/>
          </a:bodyPr>
          <a:lstStyle/>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Learning languages like French would allow the employees to provide a quality service to their customers.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The employees would be able to effectively communicate with the customers through learning new languages. </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Multilingualism is an important concept of knowledge that needs to be encouraged among the employees of the hotel industry.</a:t>
            </a:r>
            <a:endParaRPr lang="en-US" sz="2000" b="0" i="0" u="none" strike="noStrike" kern="1200" cap="none" spc="0" baseline="0">
              <a:solidFill>
                <a:srgbClr val="FFFFFF"/>
              </a:solidFill>
              <a:uFillTx/>
              <a:latin typeface="Times New Roman" pitchFamily="18"/>
              <a:ea typeface="Times New Roman" pitchFamily="18"/>
            </a:endParaRPr>
          </a:p>
          <a:p>
            <a:pPr marL="342900" marR="0" lvl="0" indent="-34290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ea typeface="Times New Roman" pitchFamily="18"/>
              </a:rPr>
              <a:t>It can be concluded that multilingualism is essential for employees who work in the hospitality industry in the UK. </a:t>
            </a:r>
            <a:endParaRPr lang="en-US" sz="2000" b="0" i="0" u="none" strike="noStrike" kern="1200" cap="none" spc="0" baseline="0">
              <a:solidFill>
                <a:srgbClr val="FFFFFF"/>
              </a:solidFill>
              <a:uFillTx/>
              <a:latin typeface="Times New Roman" pitchFamily="18"/>
              <a:ea typeface="Times New Roman" pitchFamily="18"/>
            </a:endParaRPr>
          </a:p>
        </p:txBody>
      </p:sp>
      <p:pic>
        <p:nvPicPr>
          <p:cNvPr id="4" name="Picture 5">
            <a:extLst>
              <a:ext uri="{FF2B5EF4-FFF2-40B4-BE49-F238E27FC236}">
                <a16:creationId xmlns:a16="http://schemas.microsoft.com/office/drawing/2014/main" id="{0349E383-B908-3155-A792-2B1D651FBFF3}"/>
              </a:ext>
            </a:extLst>
          </p:cNvPr>
          <p:cNvPicPr>
            <a:picLocks noChangeAspect="1"/>
          </p:cNvPicPr>
          <p:nvPr/>
        </p:nvPicPr>
        <p:blipFill>
          <a:blip r:embed="rId3"/>
          <a:srcRect b="11685"/>
          <a:stretch>
            <a:fillRect/>
          </a:stretch>
        </p:blipFill>
        <p:spPr>
          <a:xfrm>
            <a:off x="6192984" y="1048204"/>
            <a:ext cx="5434443" cy="5040867"/>
          </a:xfrm>
          <a:prstGeom prst="rect">
            <a:avLst/>
          </a:prstGeom>
          <a:noFill/>
          <a:ln cap="rnd">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6DCAC69-2950-11A4-9C82-E5016E650CC5}"/>
              </a:ext>
            </a:extLst>
          </p:cNvPr>
          <p:cNvSpPr/>
          <p:nvPr/>
        </p:nvSpPr>
        <p:spPr>
          <a:xfrm>
            <a:off x="4427689" y="161720"/>
            <a:ext cx="2339099" cy="823755"/>
          </a:xfrm>
          <a:prstGeom prst="rect">
            <a:avLst/>
          </a:prstGeom>
          <a:noFill/>
          <a:ln cap="rnd">
            <a:noFill/>
            <a:prstDash val="solid"/>
          </a:ln>
        </p:spPr>
        <p:txBody>
          <a:bodyPr vert="horz" wrap="none" lIns="91440" tIns="45720" rIns="91440" bIns="45720" anchor="t" anchorCtr="0" compatLnSpc="1">
            <a:spAutoFit/>
          </a:bodyPr>
          <a:lstStyle/>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600" b="1" i="0" u="none" strike="noStrike" kern="0" cap="none" spc="0" baseline="0">
                <a:solidFill>
                  <a:srgbClr val="FFFFFF"/>
                </a:solidFill>
                <a:uFillTx/>
                <a:latin typeface="Times New Roman" pitchFamily="18"/>
              </a:rPr>
              <a:t>References</a:t>
            </a:r>
            <a:endParaRPr lang="en-US" sz="3600" b="1" i="0" u="none" strike="noStrike" kern="0" cap="none" spc="0" baseline="0">
              <a:solidFill>
                <a:srgbClr val="FFFFFF"/>
              </a:solidFill>
              <a:uFillTx/>
              <a:latin typeface="Times New Roman" pitchFamily="18"/>
            </a:endParaRPr>
          </a:p>
        </p:txBody>
      </p:sp>
      <p:sp>
        <p:nvSpPr>
          <p:cNvPr id="3" name="Rectangle 2">
            <a:extLst>
              <a:ext uri="{FF2B5EF4-FFF2-40B4-BE49-F238E27FC236}">
                <a16:creationId xmlns:a16="http://schemas.microsoft.com/office/drawing/2014/main" id="{0F8E4B50-458E-1C45-12D6-C6EE8524C07B}"/>
              </a:ext>
            </a:extLst>
          </p:cNvPr>
          <p:cNvSpPr/>
          <p:nvPr/>
        </p:nvSpPr>
        <p:spPr>
          <a:xfrm>
            <a:off x="304796" y="985476"/>
            <a:ext cx="11312234" cy="4662818"/>
          </a:xfrm>
          <a:prstGeom prst="rect">
            <a:avLst/>
          </a:prstGeom>
          <a:noFill/>
          <a:ln cap="rnd">
            <a:noFill/>
            <a:prstDash val="solid"/>
          </a:ln>
        </p:spPr>
        <p:txBody>
          <a:bodyPr vert="horz" wrap="square" lIns="91440" tIns="45720" rIns="91440" bIns="45720" anchor="t" anchorCtr="0" compatLnSpc="1">
            <a:spAutoFit/>
          </a:bodyPr>
          <a:lstStyle/>
          <a:p>
            <a:pPr marL="285750" marR="0" lvl="0"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imes New Roman" pitchFamily="18"/>
                <a:ea typeface="Times New Roman" pitchFamily="18"/>
              </a:rPr>
              <a:t>Belmond, 2023. </a:t>
            </a:r>
            <a:r>
              <a:rPr lang="en-GB" sz="1800" b="0" i="1" u="none" strike="noStrike" kern="1200" cap="none" spc="0" baseline="0">
                <a:solidFill>
                  <a:srgbClr val="FFFFFF"/>
                </a:solidFill>
                <a:uFillTx/>
                <a:latin typeface="Times New Roman" pitchFamily="18"/>
                <a:ea typeface="Times New Roman" pitchFamily="18"/>
              </a:rPr>
              <a:t>Le Manoir aux Quat’Saisons, A Belmond Hotel, Oxfordshire</a:t>
            </a:r>
            <a:r>
              <a:rPr lang="en-GB" sz="1800" b="0" i="0" u="none" strike="noStrike" kern="1200" cap="none" spc="0" baseline="0">
                <a:solidFill>
                  <a:srgbClr val="FFFFFF"/>
                </a:solidFill>
                <a:uFillTx/>
                <a:latin typeface="Times New Roman" pitchFamily="18"/>
                <a:ea typeface="Times New Roman" pitchFamily="18"/>
              </a:rPr>
              <a:t>. [online] Available at: https://www.belmond.com/hotels/europe/uk/oxfordshire/belmond-le-manoir-aux-quat-saisons/ [Accessed 9 Oct. 2023].</a:t>
            </a:r>
            <a:endParaRPr lang="en-US" sz="1800" b="0" i="0" u="none" strike="noStrike" kern="1200" cap="none" spc="0" baseline="0">
              <a:solidFill>
                <a:srgbClr val="FFFFFF"/>
              </a:solidFill>
              <a:uFillTx/>
              <a:latin typeface="Times New Roman" pitchFamily="18"/>
              <a:ea typeface="Times New Roman" pitchFamily="18"/>
            </a:endParaRPr>
          </a:p>
          <a:p>
            <a:pPr marL="285750" marR="0" lvl="0"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imes New Roman" pitchFamily="18"/>
                <a:ea typeface="Times New Roman" pitchFamily="18"/>
              </a:rPr>
              <a:t>ONS, 2023. </a:t>
            </a:r>
            <a:r>
              <a:rPr lang="en-GB" sz="1800" b="0" i="1" u="none" strike="noStrike" kern="1200" cap="none" spc="0" baseline="0">
                <a:solidFill>
                  <a:srgbClr val="FFFFFF"/>
                </a:solidFill>
                <a:uFillTx/>
                <a:latin typeface="Times New Roman" pitchFamily="18"/>
                <a:ea typeface="Times New Roman" pitchFamily="18"/>
              </a:rPr>
              <a:t>Travel trends - Office for National Statistics</a:t>
            </a:r>
            <a:r>
              <a:rPr lang="en-GB" sz="1800" b="0" i="0" u="none" strike="noStrike" kern="1200" cap="none" spc="0" baseline="0">
                <a:solidFill>
                  <a:srgbClr val="FFFFFF"/>
                </a:solidFill>
                <a:uFillTx/>
                <a:latin typeface="Times New Roman" pitchFamily="18"/>
                <a:ea typeface="Times New Roman" pitchFamily="18"/>
              </a:rPr>
              <a:t>. [online] Available at: https://www.ons.gov.uk/peoplepopulationandcommunity/leisureandtourism/articles/traveltrends/2022 [Accessed 9 Oct. 2023].</a:t>
            </a:r>
            <a:endParaRPr lang="en-US" sz="1800" b="0" i="0" u="none" strike="noStrike" kern="1200" cap="none" spc="0" baseline="0">
              <a:solidFill>
                <a:srgbClr val="FFFFFF"/>
              </a:solidFill>
              <a:uFillTx/>
              <a:latin typeface="Times New Roman" pitchFamily="18"/>
              <a:ea typeface="Times New Roman" pitchFamily="18"/>
            </a:endParaRPr>
          </a:p>
          <a:p>
            <a:pPr marL="285750" marR="0" lvl="0"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imes New Roman" pitchFamily="18"/>
                <a:ea typeface="Times New Roman" pitchFamily="18"/>
              </a:rPr>
              <a:t>Safronova, T.N., Yabrova, O.A., Evtukhova, O.M. and Kamoza, T.L., 2020, April. Digitalization as a Main Trend in the Development of Hotel Businesses in the Regions. In </a:t>
            </a:r>
            <a:r>
              <a:rPr lang="en-GB" sz="1800" b="0" i="1" u="none" strike="noStrike" kern="1200" cap="none" spc="0" baseline="0">
                <a:solidFill>
                  <a:srgbClr val="FFFFFF"/>
                </a:solidFill>
                <a:uFillTx/>
                <a:latin typeface="Times New Roman" pitchFamily="18"/>
                <a:ea typeface="Times New Roman" pitchFamily="18"/>
              </a:rPr>
              <a:t>III International Scientific and Practical Conference" Digital Economy and Finances"(ISPC-DEF 2020)</a:t>
            </a:r>
            <a:r>
              <a:rPr lang="en-GB" sz="1800" b="0" i="0" u="none" strike="noStrike" kern="1200" cap="none" spc="0" baseline="0">
                <a:solidFill>
                  <a:srgbClr val="FFFFFF"/>
                </a:solidFill>
                <a:uFillTx/>
                <a:latin typeface="Times New Roman" pitchFamily="18"/>
                <a:ea typeface="Times New Roman" pitchFamily="18"/>
              </a:rPr>
              <a:t> (pp. 61-64). Atlantis Press.</a:t>
            </a:r>
            <a:endParaRPr lang="en-US" sz="1800" b="0" i="0" u="none" strike="noStrike" kern="1200" cap="none" spc="0" baseline="0">
              <a:solidFill>
                <a:srgbClr val="FFFFFF"/>
              </a:solidFill>
              <a:uFillTx/>
              <a:latin typeface="Times New Roman" pitchFamily="18"/>
              <a:ea typeface="Times New Roman" pitchFamily="18"/>
            </a:endParaRPr>
          </a:p>
          <a:p>
            <a:pPr marL="285750" marR="0" lvl="0"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imes New Roman" pitchFamily="18"/>
                <a:ea typeface="Times New Roman" pitchFamily="18"/>
              </a:rPr>
              <a:t>Žerajić, A., 2020, September. Multilingualism in tourism. In </a:t>
            </a:r>
            <a:r>
              <a:rPr lang="en-GB" sz="1800" b="0" i="1" u="none" strike="noStrike" kern="1200" cap="none" spc="0" baseline="0">
                <a:solidFill>
                  <a:srgbClr val="FFFFFF"/>
                </a:solidFill>
                <a:uFillTx/>
                <a:latin typeface="Times New Roman" pitchFamily="18"/>
                <a:ea typeface="Times New Roman" pitchFamily="18"/>
              </a:rPr>
              <a:t>Tourism International Scientific Conference Vrnjačka Banja-TISC</a:t>
            </a:r>
            <a:r>
              <a:rPr lang="en-GB" sz="1800" b="0" i="0" u="none" strike="noStrike" kern="1200" cap="none" spc="0" baseline="0">
                <a:solidFill>
                  <a:srgbClr val="FFFFFF"/>
                </a:solidFill>
                <a:uFillTx/>
                <a:latin typeface="Times New Roman" pitchFamily="18"/>
                <a:ea typeface="Times New Roman" pitchFamily="18"/>
              </a:rPr>
              <a:t> (Vol. 5, No. 1, pp. 518-535).</a:t>
            </a:r>
            <a:endParaRPr lang="en-US" sz="1800" b="0" i="0" u="none" strike="noStrike" kern="1200" cap="none" spc="0" baseline="0">
              <a:solidFill>
                <a:srgbClr val="FFFFFF"/>
              </a:solidFill>
              <a:uFillTx/>
              <a:latin typeface="Times New Roman" pitchFamily="18"/>
              <a:ea typeface="Times New Roman" pitchFamily="1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4BC2DC-2F73-A81E-A82B-93E95BFAA35E}"/>
              </a:ext>
            </a:extLst>
          </p:cNvPr>
          <p:cNvSpPr/>
          <p:nvPr/>
        </p:nvSpPr>
        <p:spPr>
          <a:xfrm>
            <a:off x="2514600" y="1617555"/>
            <a:ext cx="7065815" cy="2428939"/>
          </a:xfrm>
          <a:prstGeom prst="rect">
            <a:avLst/>
          </a:prstGeom>
          <a:noFill/>
          <a:ln cap="rnd">
            <a:noFill/>
            <a:prstDash val="solid"/>
          </a:ln>
        </p:spPr>
        <p:txBody>
          <a:bodyPr vert="horz" wrap="square" lIns="91440" tIns="45720" rIns="91440" bIns="45720" anchor="t" anchorCtr="0" compatLnSpc="1">
            <a:spAutoFit/>
          </a:bodyPr>
          <a:lstStyle/>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1500" b="0" i="0" u="none" strike="noStrike" kern="1200" cap="none" spc="0" baseline="0">
                <a:solidFill>
                  <a:srgbClr val="FFFFFF"/>
                </a:solidFill>
                <a:effectLst>
                  <a:outerShdw dist="19048" dir="2700000">
                    <a:srgbClr val="000000"/>
                  </a:outerShdw>
                </a:effectLst>
                <a:uFillTx/>
                <a:latin typeface="Times New Roman" pitchFamily="18"/>
                <a:ea typeface="Times New Roman" pitchFamily="18"/>
              </a:rPr>
              <a:t>Thank You</a:t>
            </a:r>
          </a:p>
        </p:txBody>
      </p:sp>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Ecran lat</PresentationFormat>
  <Slides>9</Slides>
  <Notes>6</Notes>
  <HiddenSlides>0</HiddenSlide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Ion</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Ana Stoica (2210328)</dc:creator>
  <cp:lastModifiedBy>Ana Stoica (2210328)</cp:lastModifiedBy>
  <cp:revision>1</cp:revision>
  <dcterms:created xsi:type="dcterms:W3CDTF">2023-10-25T11:05:39Z</dcterms:created>
  <dcterms:modified xsi:type="dcterms:W3CDTF">2023-10-26T16:05:50Z</dcterms:modified>
</cp:coreProperties>
</file>