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7"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64A920-2B1D-4C34-9131-D01D01B0BA0D}" v="71" dt="2025-06-16T10:01:13.5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66" d="100"/>
          <a:sy n="66" d="100"/>
        </p:scale>
        <p:origin x="708" y="-5532"/>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roud, Rhys" userId="e8e8551d-dee7-4f68-adb8-0ad7a630e62f" providerId="ADAL" clId="{1B64A920-2B1D-4C34-9131-D01D01B0BA0D}"/>
    <pc:docChg chg="undo redo custSel delSld modSld">
      <pc:chgData name="Stroud, Rhys" userId="e8e8551d-dee7-4f68-adb8-0ad7a630e62f" providerId="ADAL" clId="{1B64A920-2B1D-4C34-9131-D01D01B0BA0D}" dt="2025-06-16T10:07:40.436" v="1045" actId="14100"/>
      <pc:docMkLst>
        <pc:docMk/>
      </pc:docMkLst>
      <pc:sldChg chg="del">
        <pc:chgData name="Stroud, Rhys" userId="e8e8551d-dee7-4f68-adb8-0ad7a630e62f" providerId="ADAL" clId="{1B64A920-2B1D-4C34-9131-D01D01B0BA0D}" dt="2025-06-16T10:00:24.757" v="977" actId="2696"/>
        <pc:sldMkLst>
          <pc:docMk/>
          <pc:sldMk cId="1032727246" sldId="256"/>
        </pc:sldMkLst>
      </pc:sldChg>
      <pc:sldChg chg="addSp delSp modSp mod">
        <pc:chgData name="Stroud, Rhys" userId="e8e8551d-dee7-4f68-adb8-0ad7a630e62f" providerId="ADAL" clId="{1B64A920-2B1D-4C34-9131-D01D01B0BA0D}" dt="2025-06-16T10:07:40.436" v="1045" actId="14100"/>
        <pc:sldMkLst>
          <pc:docMk/>
          <pc:sldMk cId="3924774051" sldId="257"/>
        </pc:sldMkLst>
        <pc:spChg chg="mod">
          <ac:chgData name="Stroud, Rhys" userId="e8e8551d-dee7-4f68-adb8-0ad7a630e62f" providerId="ADAL" clId="{1B64A920-2B1D-4C34-9131-D01D01B0BA0D}" dt="2025-06-16T09:58:54.741" v="971" actId="1076"/>
          <ac:spMkLst>
            <pc:docMk/>
            <pc:sldMk cId="3924774051" sldId="257"/>
            <ac:spMk id="7" creationId="{00000000-0000-0000-0000-000000000000}"/>
          </ac:spMkLst>
        </pc:spChg>
        <pc:spChg chg="mod">
          <ac:chgData name="Stroud, Rhys" userId="e8e8551d-dee7-4f68-adb8-0ad7a630e62f" providerId="ADAL" clId="{1B64A920-2B1D-4C34-9131-D01D01B0BA0D}" dt="2025-06-16T10:03:26.261" v="1013" actId="20577"/>
          <ac:spMkLst>
            <pc:docMk/>
            <pc:sldMk cId="3924774051" sldId="257"/>
            <ac:spMk id="9" creationId="{00000000-0000-0000-0000-000000000000}"/>
          </ac:spMkLst>
        </pc:spChg>
        <pc:spChg chg="add mod">
          <ac:chgData name="Stroud, Rhys" userId="e8e8551d-dee7-4f68-adb8-0ad7a630e62f" providerId="ADAL" clId="{1B64A920-2B1D-4C34-9131-D01D01B0BA0D}" dt="2025-06-16T10:07:26.897" v="1044" actId="1076"/>
          <ac:spMkLst>
            <pc:docMk/>
            <pc:sldMk cId="3924774051" sldId="257"/>
            <ac:spMk id="12" creationId="{7BA6ED33-BE06-E244-A5FF-D34B8A9B36A4}"/>
          </ac:spMkLst>
        </pc:spChg>
        <pc:spChg chg="del mod">
          <ac:chgData name="Stroud, Rhys" userId="e8e8551d-dee7-4f68-adb8-0ad7a630e62f" providerId="ADAL" clId="{1B64A920-2B1D-4C34-9131-D01D01B0BA0D}" dt="2025-06-16T09:08:31.273" v="89" actId="478"/>
          <ac:spMkLst>
            <pc:docMk/>
            <pc:sldMk cId="3924774051" sldId="257"/>
            <ac:spMk id="13" creationId="{00000000-0000-0000-0000-000000000000}"/>
          </ac:spMkLst>
        </pc:spChg>
        <pc:spChg chg="add">
          <ac:chgData name="Stroud, Rhys" userId="e8e8551d-dee7-4f68-adb8-0ad7a630e62f" providerId="ADAL" clId="{1B64A920-2B1D-4C34-9131-D01D01B0BA0D}" dt="2025-06-16T09:34:45.522" v="396"/>
          <ac:spMkLst>
            <pc:docMk/>
            <pc:sldMk cId="3924774051" sldId="257"/>
            <ac:spMk id="14" creationId="{2A58515B-4E26-B6CF-659B-6B1FAD7C1FEB}"/>
          </ac:spMkLst>
        </pc:spChg>
        <pc:spChg chg="add del">
          <ac:chgData name="Stroud, Rhys" userId="e8e8551d-dee7-4f68-adb8-0ad7a630e62f" providerId="ADAL" clId="{1B64A920-2B1D-4C34-9131-D01D01B0BA0D}" dt="2025-06-16T09:59:03.595" v="972" actId="478"/>
          <ac:spMkLst>
            <pc:docMk/>
            <pc:sldMk cId="3924774051" sldId="257"/>
            <ac:spMk id="15" creationId="{B31B5A2E-0455-A9D2-7FDB-C8332EDF5D10}"/>
          </ac:spMkLst>
        </pc:spChg>
        <pc:spChg chg="add mod">
          <ac:chgData name="Stroud, Rhys" userId="e8e8551d-dee7-4f68-adb8-0ad7a630e62f" providerId="ADAL" clId="{1B64A920-2B1D-4C34-9131-D01D01B0BA0D}" dt="2025-06-16T09:52:23.030" v="808" actId="1076"/>
          <ac:spMkLst>
            <pc:docMk/>
            <pc:sldMk cId="3924774051" sldId="257"/>
            <ac:spMk id="16" creationId="{88EC4EFC-55E0-6FD4-BF7A-D5CBB6E99B9F}"/>
          </ac:spMkLst>
        </pc:spChg>
        <pc:spChg chg="add del mod">
          <ac:chgData name="Stroud, Rhys" userId="e8e8551d-dee7-4f68-adb8-0ad7a630e62f" providerId="ADAL" clId="{1B64A920-2B1D-4C34-9131-D01D01B0BA0D}" dt="2025-06-16T09:59:09.501" v="975" actId="478"/>
          <ac:spMkLst>
            <pc:docMk/>
            <pc:sldMk cId="3924774051" sldId="257"/>
            <ac:spMk id="17" creationId="{2A16E508-51E5-AD9B-7F6E-C7F31C0076BB}"/>
          </ac:spMkLst>
        </pc:spChg>
        <pc:spChg chg="add del mod">
          <ac:chgData name="Stroud, Rhys" userId="e8e8551d-dee7-4f68-adb8-0ad7a630e62f" providerId="ADAL" clId="{1B64A920-2B1D-4C34-9131-D01D01B0BA0D}" dt="2025-06-16T09:59:07.502" v="974" actId="478"/>
          <ac:spMkLst>
            <pc:docMk/>
            <pc:sldMk cId="3924774051" sldId="257"/>
            <ac:spMk id="18" creationId="{4A28903D-7CB5-62CA-90C3-996058FFF103}"/>
          </ac:spMkLst>
        </pc:spChg>
        <pc:spChg chg="add mod">
          <ac:chgData name="Stroud, Rhys" userId="e8e8551d-dee7-4f68-adb8-0ad7a630e62f" providerId="ADAL" clId="{1B64A920-2B1D-4C34-9131-D01D01B0BA0D}" dt="2025-06-16T09:53:18.618" v="816" actId="1076"/>
          <ac:spMkLst>
            <pc:docMk/>
            <pc:sldMk cId="3924774051" sldId="257"/>
            <ac:spMk id="21" creationId="{353942CB-381D-3ADA-C130-600316AA349A}"/>
          </ac:spMkLst>
        </pc:spChg>
        <pc:spChg chg="add mod">
          <ac:chgData name="Stroud, Rhys" userId="e8e8551d-dee7-4f68-adb8-0ad7a630e62f" providerId="ADAL" clId="{1B64A920-2B1D-4C34-9131-D01D01B0BA0D}" dt="2025-06-16T09:51:55.710" v="806" actId="1076"/>
          <ac:spMkLst>
            <pc:docMk/>
            <pc:sldMk cId="3924774051" sldId="257"/>
            <ac:spMk id="22" creationId="{B2911935-7820-B458-6B9C-3A97BF3A5DF2}"/>
          </ac:spMkLst>
        </pc:spChg>
        <pc:spChg chg="mod">
          <ac:chgData name="Stroud, Rhys" userId="e8e8551d-dee7-4f68-adb8-0ad7a630e62f" providerId="ADAL" clId="{1B64A920-2B1D-4C34-9131-D01D01B0BA0D}" dt="2025-06-16T09:53:38.076" v="819" actId="1076"/>
          <ac:spMkLst>
            <pc:docMk/>
            <pc:sldMk cId="3924774051" sldId="257"/>
            <ac:spMk id="23" creationId="{00000000-0000-0000-0000-000000000000}"/>
          </ac:spMkLst>
        </pc:spChg>
        <pc:spChg chg="add mod">
          <ac:chgData name="Stroud, Rhys" userId="e8e8551d-dee7-4f68-adb8-0ad7a630e62f" providerId="ADAL" clId="{1B64A920-2B1D-4C34-9131-D01D01B0BA0D}" dt="2025-06-16T10:06:43.166" v="1022" actId="1076"/>
          <ac:spMkLst>
            <pc:docMk/>
            <pc:sldMk cId="3924774051" sldId="257"/>
            <ac:spMk id="24" creationId="{938FAD14-FA91-DC39-110A-9BA9680D28EB}"/>
          </ac:spMkLst>
        </pc:spChg>
        <pc:spChg chg="add mod">
          <ac:chgData name="Stroud, Rhys" userId="e8e8551d-dee7-4f68-adb8-0ad7a630e62f" providerId="ADAL" clId="{1B64A920-2B1D-4C34-9131-D01D01B0BA0D}" dt="2025-06-16T10:07:21.883" v="1042" actId="1076"/>
          <ac:spMkLst>
            <pc:docMk/>
            <pc:sldMk cId="3924774051" sldId="257"/>
            <ac:spMk id="25" creationId="{9CDA31FF-4930-0721-A77F-FE5FE45880B4}"/>
          </ac:spMkLst>
        </pc:spChg>
        <pc:spChg chg="mod">
          <ac:chgData name="Stroud, Rhys" userId="e8e8551d-dee7-4f68-adb8-0ad7a630e62f" providerId="ADAL" clId="{1B64A920-2B1D-4C34-9131-D01D01B0BA0D}" dt="2025-06-16T09:41:54.881" v="468" actId="1076"/>
          <ac:spMkLst>
            <pc:docMk/>
            <pc:sldMk cId="3924774051" sldId="257"/>
            <ac:spMk id="44" creationId="{00000000-0000-0000-0000-000000000000}"/>
          </ac:spMkLst>
        </pc:spChg>
        <pc:spChg chg="add del mod">
          <ac:chgData name="Stroud, Rhys" userId="e8e8551d-dee7-4f68-adb8-0ad7a630e62f" providerId="ADAL" clId="{1B64A920-2B1D-4C34-9131-D01D01B0BA0D}" dt="2025-06-16T10:06:27.144" v="1020" actId="255"/>
          <ac:spMkLst>
            <pc:docMk/>
            <pc:sldMk cId="3924774051" sldId="257"/>
            <ac:spMk id="46" creationId="{00000000-0000-0000-0000-000000000000}"/>
          </ac:spMkLst>
        </pc:spChg>
        <pc:spChg chg="del mod">
          <ac:chgData name="Stroud, Rhys" userId="e8e8551d-dee7-4f68-adb8-0ad7a630e62f" providerId="ADAL" clId="{1B64A920-2B1D-4C34-9131-D01D01B0BA0D}" dt="2025-06-16T09:34:12.376" v="394" actId="478"/>
          <ac:spMkLst>
            <pc:docMk/>
            <pc:sldMk cId="3924774051" sldId="257"/>
            <ac:spMk id="47" creationId="{00000000-0000-0000-0000-000000000000}"/>
          </ac:spMkLst>
        </pc:spChg>
        <pc:spChg chg="mod">
          <ac:chgData name="Stroud, Rhys" userId="e8e8551d-dee7-4f68-adb8-0ad7a630e62f" providerId="ADAL" clId="{1B64A920-2B1D-4C34-9131-D01D01B0BA0D}" dt="2025-06-16T09:53:32.718" v="818" actId="1076"/>
          <ac:spMkLst>
            <pc:docMk/>
            <pc:sldMk cId="3924774051" sldId="257"/>
            <ac:spMk id="48" creationId="{00000000-0000-0000-0000-000000000000}"/>
          </ac:spMkLst>
        </pc:spChg>
        <pc:spChg chg="del">
          <ac:chgData name="Stroud, Rhys" userId="e8e8551d-dee7-4f68-adb8-0ad7a630e62f" providerId="ADAL" clId="{1B64A920-2B1D-4C34-9131-D01D01B0BA0D}" dt="2025-06-16T09:12:26.871" v="117" actId="478"/>
          <ac:spMkLst>
            <pc:docMk/>
            <pc:sldMk cId="3924774051" sldId="257"/>
            <ac:spMk id="49" creationId="{00000000-0000-0000-0000-000000000000}"/>
          </ac:spMkLst>
        </pc:spChg>
        <pc:spChg chg="del">
          <ac:chgData name="Stroud, Rhys" userId="e8e8551d-dee7-4f68-adb8-0ad7a630e62f" providerId="ADAL" clId="{1B64A920-2B1D-4C34-9131-D01D01B0BA0D}" dt="2025-06-16T09:19:35.058" v="265" actId="478"/>
          <ac:spMkLst>
            <pc:docMk/>
            <pc:sldMk cId="3924774051" sldId="257"/>
            <ac:spMk id="50" creationId="{00000000-0000-0000-0000-000000000000}"/>
          </ac:spMkLst>
        </pc:spChg>
        <pc:spChg chg="del">
          <ac:chgData name="Stroud, Rhys" userId="e8e8551d-dee7-4f68-adb8-0ad7a630e62f" providerId="ADAL" clId="{1B64A920-2B1D-4C34-9131-D01D01B0BA0D}" dt="2025-06-16T09:19:40.907" v="266" actId="478"/>
          <ac:spMkLst>
            <pc:docMk/>
            <pc:sldMk cId="3924774051" sldId="257"/>
            <ac:spMk id="53" creationId="{00000000-0000-0000-0000-000000000000}"/>
          </ac:spMkLst>
        </pc:spChg>
        <pc:spChg chg="del">
          <ac:chgData name="Stroud, Rhys" userId="e8e8551d-dee7-4f68-adb8-0ad7a630e62f" providerId="ADAL" clId="{1B64A920-2B1D-4C34-9131-D01D01B0BA0D}" dt="2025-06-16T09:12:18.811" v="115" actId="478"/>
          <ac:spMkLst>
            <pc:docMk/>
            <pc:sldMk cId="3924774051" sldId="257"/>
            <ac:spMk id="54" creationId="{00000000-0000-0000-0000-000000000000}"/>
          </ac:spMkLst>
        </pc:spChg>
        <pc:spChg chg="del">
          <ac:chgData name="Stroud, Rhys" userId="e8e8551d-dee7-4f68-adb8-0ad7a630e62f" providerId="ADAL" clId="{1B64A920-2B1D-4C34-9131-D01D01B0BA0D}" dt="2025-06-16T09:12:10.244" v="112" actId="478"/>
          <ac:spMkLst>
            <pc:docMk/>
            <pc:sldMk cId="3924774051" sldId="257"/>
            <ac:spMk id="58" creationId="{00000000-0000-0000-0000-000000000000}"/>
          </ac:spMkLst>
        </pc:spChg>
        <pc:spChg chg="del">
          <ac:chgData name="Stroud, Rhys" userId="e8e8551d-dee7-4f68-adb8-0ad7a630e62f" providerId="ADAL" clId="{1B64A920-2B1D-4C34-9131-D01D01B0BA0D}" dt="2025-06-16T09:19:32.749" v="263" actId="478"/>
          <ac:spMkLst>
            <pc:docMk/>
            <pc:sldMk cId="3924774051" sldId="257"/>
            <ac:spMk id="60" creationId="{00000000-0000-0000-0000-000000000000}"/>
          </ac:spMkLst>
        </pc:spChg>
        <pc:graphicFrameChg chg="del">
          <ac:chgData name="Stroud, Rhys" userId="e8e8551d-dee7-4f68-adb8-0ad7a630e62f" providerId="ADAL" clId="{1B64A920-2B1D-4C34-9131-D01D01B0BA0D}" dt="2025-06-16T09:19:27.198" v="262" actId="478"/>
          <ac:graphicFrameMkLst>
            <pc:docMk/>
            <pc:sldMk cId="3924774051" sldId="257"/>
            <ac:graphicFrameMk id="61" creationId="{00000000-0000-0000-0000-000000000000}"/>
          </ac:graphicFrameMkLst>
        </pc:graphicFrameChg>
        <pc:picChg chg="del">
          <ac:chgData name="Stroud, Rhys" userId="e8e8551d-dee7-4f68-adb8-0ad7a630e62f" providerId="ADAL" clId="{1B64A920-2B1D-4C34-9131-D01D01B0BA0D}" dt="2025-06-16T09:29:46.636" v="370" actId="478"/>
          <ac:picMkLst>
            <pc:docMk/>
            <pc:sldMk cId="3924774051" sldId="257"/>
            <ac:picMk id="3" creationId="{00000000-0000-0000-0000-000000000000}"/>
          </ac:picMkLst>
        </pc:picChg>
        <pc:picChg chg="add mod">
          <ac:chgData name="Stroud, Rhys" userId="e8e8551d-dee7-4f68-adb8-0ad7a630e62f" providerId="ADAL" clId="{1B64A920-2B1D-4C34-9131-D01D01B0BA0D}" dt="2025-06-16T09:09:12.402" v="101" actId="14100"/>
          <ac:picMkLst>
            <pc:docMk/>
            <pc:sldMk cId="3924774051" sldId="257"/>
            <ac:picMk id="10" creationId="{482D4842-829A-07F6-9D7A-8D18C8142C27}"/>
          </ac:picMkLst>
        </pc:picChg>
        <pc:picChg chg="add mod">
          <ac:chgData name="Stroud, Rhys" userId="e8e8551d-dee7-4f68-adb8-0ad7a630e62f" providerId="ADAL" clId="{1B64A920-2B1D-4C34-9131-D01D01B0BA0D}" dt="2025-06-16T09:31:13.401" v="383" actId="14100"/>
          <ac:picMkLst>
            <pc:docMk/>
            <pc:sldMk cId="3924774051" sldId="257"/>
            <ac:picMk id="11" creationId="{6C6189B7-0AC1-A360-15B0-2B3DBE06E8CE}"/>
          </ac:picMkLst>
        </pc:picChg>
        <pc:picChg chg="add mod">
          <ac:chgData name="Stroud, Rhys" userId="e8e8551d-dee7-4f68-adb8-0ad7a630e62f" providerId="ADAL" clId="{1B64A920-2B1D-4C34-9131-D01D01B0BA0D}" dt="2025-06-16T10:07:22.313" v="1043" actId="1076"/>
          <ac:picMkLst>
            <pc:docMk/>
            <pc:sldMk cId="3924774051" sldId="257"/>
            <ac:picMk id="19" creationId="{266CBF02-ED5F-170D-3288-80E2741560E7}"/>
          </ac:picMkLst>
        </pc:picChg>
        <pc:picChg chg="add mod">
          <ac:chgData name="Stroud, Rhys" userId="e8e8551d-dee7-4f68-adb8-0ad7a630e62f" providerId="ADAL" clId="{1B64A920-2B1D-4C34-9131-D01D01B0BA0D}" dt="2025-06-16T10:07:40.436" v="1045" actId="14100"/>
          <ac:picMkLst>
            <pc:docMk/>
            <pc:sldMk cId="3924774051" sldId="257"/>
            <ac:picMk id="20" creationId="{A025EBA6-FF3D-4E4E-48C9-4212B33B20E9}"/>
          </ac:picMkLst>
        </pc:picChg>
        <pc:picChg chg="del">
          <ac:chgData name="Stroud, Rhys" userId="e8e8551d-dee7-4f68-adb8-0ad7a630e62f" providerId="ADAL" clId="{1B64A920-2B1D-4C34-9131-D01D01B0BA0D}" dt="2025-06-16T09:08:32.760" v="90" actId="478"/>
          <ac:picMkLst>
            <pc:docMk/>
            <pc:sldMk cId="3924774051" sldId="257"/>
            <ac:picMk id="40" creationId="{00000000-0000-0000-0000-000000000000}"/>
          </ac:picMkLst>
        </pc:picChg>
        <pc:picChg chg="del">
          <ac:chgData name="Stroud, Rhys" userId="e8e8551d-dee7-4f68-adb8-0ad7a630e62f" providerId="ADAL" clId="{1B64A920-2B1D-4C34-9131-D01D01B0BA0D}" dt="2025-06-16T09:08:45.867" v="95" actId="478"/>
          <ac:picMkLst>
            <pc:docMk/>
            <pc:sldMk cId="3924774051" sldId="257"/>
            <ac:picMk id="42" creationId="{00000000-0000-0000-0000-000000000000}"/>
          </ac:picMkLst>
        </pc:picChg>
        <pc:picChg chg="del">
          <ac:chgData name="Stroud, Rhys" userId="e8e8551d-dee7-4f68-adb8-0ad7a630e62f" providerId="ADAL" clId="{1B64A920-2B1D-4C34-9131-D01D01B0BA0D}" dt="2025-06-16T09:08:45.199" v="94" actId="478"/>
          <ac:picMkLst>
            <pc:docMk/>
            <pc:sldMk cId="3924774051" sldId="257"/>
            <ac:picMk id="43" creationId="{00000000-0000-0000-0000-000000000000}"/>
          </ac:picMkLst>
        </pc:picChg>
        <pc:picChg chg="del">
          <ac:chgData name="Stroud, Rhys" userId="e8e8551d-dee7-4f68-adb8-0ad7a630e62f" providerId="ADAL" clId="{1B64A920-2B1D-4C34-9131-D01D01B0BA0D}" dt="2025-06-16T09:19:33.719" v="264" actId="478"/>
          <ac:picMkLst>
            <pc:docMk/>
            <pc:sldMk cId="3924774051" sldId="257"/>
            <ac:picMk id="51" creationId="{00000000-0000-0000-0000-000000000000}"/>
          </ac:picMkLst>
        </pc:picChg>
        <pc:picChg chg="del">
          <ac:chgData name="Stroud, Rhys" userId="e8e8551d-dee7-4f68-adb8-0ad7a630e62f" providerId="ADAL" clId="{1B64A920-2B1D-4C34-9131-D01D01B0BA0D}" dt="2025-06-16T09:12:07.663" v="110" actId="478"/>
          <ac:picMkLst>
            <pc:docMk/>
            <pc:sldMk cId="3924774051" sldId="257"/>
            <ac:picMk id="52" creationId="{00000000-0000-0000-0000-000000000000}"/>
          </ac:picMkLst>
        </pc:picChg>
        <pc:picChg chg="del">
          <ac:chgData name="Stroud, Rhys" userId="e8e8551d-dee7-4f68-adb8-0ad7a630e62f" providerId="ADAL" clId="{1B64A920-2B1D-4C34-9131-D01D01B0BA0D}" dt="2025-06-16T09:12:17.357" v="114" actId="478"/>
          <ac:picMkLst>
            <pc:docMk/>
            <pc:sldMk cId="3924774051" sldId="257"/>
            <ac:picMk id="56" creationId="{00000000-0000-0000-0000-000000000000}"/>
          </ac:picMkLst>
        </pc:picChg>
        <pc:picChg chg="del">
          <ac:chgData name="Stroud, Rhys" userId="e8e8551d-dee7-4f68-adb8-0ad7a630e62f" providerId="ADAL" clId="{1B64A920-2B1D-4C34-9131-D01D01B0BA0D}" dt="2025-06-16T09:12:08.287" v="111" actId="478"/>
          <ac:picMkLst>
            <pc:docMk/>
            <pc:sldMk cId="3924774051" sldId="257"/>
            <ac:picMk id="59" creationId="{00000000-0000-0000-0000-000000000000}"/>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6/16/2025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6/16/2025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6/16/2025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6/16/2025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6/16/2025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6/16/2025</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
        <p:nvSpPr>
          <p:cNvPr id="8" name="TextBox 7">
            <a:extLst>
              <a:ext uri="{FF2B5EF4-FFF2-40B4-BE49-F238E27FC236}">
                <a16:creationId xmlns:a16="http://schemas.microsoft.com/office/drawing/2014/main" id="{80F19045-96DE-A96C-5B4A-89F1E7A8AA62}"/>
              </a:ext>
            </a:extLst>
          </p:cNvPr>
          <p:cNvSpPr txBox="1"/>
          <p:nvPr userDrawn="1">
            <p:extLst>
              <p:ext uri="{1162E1C5-73C7-4A58-AE30-91384D911F3F}">
                <p184:classification xmlns:p184="http://schemas.microsoft.com/office/powerpoint/2018/4/main" val="ftr"/>
              </p:ext>
            </p:extLst>
          </p:nvPr>
        </p:nvSpPr>
        <p:spPr>
          <a:xfrm>
            <a:off x="190500" y="29962793"/>
            <a:ext cx="803275" cy="121920"/>
          </a:xfrm>
          <a:prstGeom prst="rect">
            <a:avLst/>
          </a:prstGeom>
        </p:spPr>
        <p:txBody>
          <a:bodyPr horzOverflow="overflow" lIns="0" tIns="0" rIns="0" bIns="0">
            <a:spAutoFit/>
          </a:bodyPr>
          <a:lstStyle/>
          <a:p>
            <a:pPr algn="l"/>
            <a:r>
              <a:rPr lang="en-GB" sz="800">
                <a:solidFill>
                  <a:srgbClr val="000000"/>
                </a:solidFill>
                <a:latin typeface="Calibri" panose="020F0502020204030204" pitchFamily="34" charset="0"/>
                <a:ea typeface="Calibri" panose="020F0502020204030204" pitchFamily="34" charset="0"/>
                <a:cs typeface="Calibri" panose="020F0502020204030204" pitchFamily="34" charset="0"/>
              </a:rPr>
              <a:t>Sensitivity: general</a:t>
            </a:r>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29084" y="275641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spcAft>
                <a:spcPts val="800"/>
              </a:spcAft>
              <a:buNone/>
            </a:pPr>
            <a:r>
              <a:rPr lang="en-GB" sz="3600" dirty="0">
                <a:solidFill>
                  <a:schemeClr val="accent5">
                    <a:lumMod val="50000"/>
                  </a:schemeClr>
                </a:solidFill>
                <a:effectLst/>
                <a:latin typeface="Arial" panose="020B0604020202020204" pitchFamily="34" charset="0"/>
                <a:ea typeface="Times New Roman" panose="02020603050405020304" pitchFamily="18" charset="0"/>
                <a:cs typeface="Times New Roman" panose="02020603050405020304" pitchFamily="18" charset="0"/>
              </a:rPr>
              <a:t>Extending the Campaign Life of Blast Furnace Casthouse Main Iron Runners: </a:t>
            </a:r>
          </a:p>
          <a:p>
            <a:pPr>
              <a:spcAft>
                <a:spcPts val="800"/>
              </a:spcAft>
              <a:buNone/>
            </a:pPr>
            <a:r>
              <a:rPr lang="en-GB" sz="3600" dirty="0">
                <a:solidFill>
                  <a:schemeClr val="accent5">
                    <a:lumMod val="50000"/>
                  </a:schemeClr>
                </a:solidFill>
                <a:effectLst/>
                <a:latin typeface="Arial" panose="020B0604020202020204" pitchFamily="34" charset="0"/>
                <a:ea typeface="Times New Roman" panose="02020603050405020304" pitchFamily="18" charset="0"/>
                <a:cs typeface="Times New Roman" panose="02020603050405020304" pitchFamily="18" charset="0"/>
              </a:rPr>
              <a:t>A Case Study on Tata Steel UK’s Blast Furnace 4, South Casthouse.</a:t>
            </a:r>
            <a:endParaRPr lang="en-GB" sz="3600" dirty="0">
              <a:solidFill>
                <a:schemeClr val="accent5">
                  <a:lumMod val="50000"/>
                </a:schemeClr>
              </a:solidFill>
              <a:latin typeface="Calibri" panose="020F0502020204030204" pitchFamily="34" charset="0"/>
              <a:ea typeface="Times New Roman" panose="02020603050405020304" pitchFamily="18" charset="0"/>
              <a:cs typeface="Times New Roman" panose="02020603050405020304" pitchFamily="18" charset="0"/>
            </a:endParaRPr>
          </a:p>
          <a:p>
            <a:pPr>
              <a:spcAft>
                <a:spcPts val="800"/>
              </a:spcAft>
              <a:buNone/>
            </a:pPr>
            <a:r>
              <a:rPr lang="en-GB" sz="3200" b="1" dirty="0">
                <a:solidFill>
                  <a:schemeClr val="accent5">
                    <a:lumMod val="50000"/>
                  </a:schemeClr>
                </a:solidFill>
                <a:effectLst/>
                <a:latin typeface="Arial" panose="020B0604020202020204" pitchFamily="34" charset="0"/>
                <a:ea typeface="Times New Roman" panose="02020603050405020304" pitchFamily="18" charset="0"/>
                <a:cs typeface="Times New Roman" panose="02020603050405020304" pitchFamily="18" charset="0"/>
              </a:rPr>
              <a:t>Rhys Stroud - 2114318</a:t>
            </a:r>
            <a:endParaRPr lang="en-GB" sz="3200" dirty="0">
              <a:solidFill>
                <a:schemeClr val="accent5">
                  <a:lumMod val="50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p>
            <a:pPr eaLnBrk="1" hangingPunct="1">
              <a:spcBef>
                <a:spcPct val="0"/>
              </a:spcBef>
              <a:buFontTx/>
              <a:buNone/>
            </a:pPr>
            <a:r>
              <a:rPr lang="en-GB" altLang="en-US" sz="3600" dirty="0">
                <a:solidFill>
                  <a:srgbClr val="002060"/>
                </a:solidFill>
                <a:latin typeface="Calibri" charset="0"/>
                <a:ea typeface="Calibri" charset="0"/>
                <a:cs typeface="Calibri" charset="0"/>
              </a:rPr>
              <a:t>Supervisor: Kelvin Lake</a:t>
            </a:r>
            <a:endParaRPr lang="en-GB" altLang="en-US" sz="1800" dirty="0">
              <a:solidFill>
                <a:srgbClr val="002060"/>
              </a:solidFill>
              <a:latin typeface="Calibri" charset="0"/>
              <a:ea typeface="Calibri" charset="0"/>
              <a:cs typeface="Calibri" charset="0"/>
            </a:endParaRPr>
          </a:p>
          <a:p>
            <a:pPr eaLnBrk="1" hangingPunct="1">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spcBef>
                <a:spcPct val="0"/>
              </a:spcBef>
              <a:buFontTx/>
              <a:buNone/>
            </a:pPr>
            <a:r>
              <a:rPr lang="en-GB" altLang="en-US" sz="3600" dirty="0">
                <a:solidFill>
                  <a:srgbClr val="002060"/>
                </a:solidFill>
                <a:latin typeface="Calibri" charset="0"/>
                <a:ea typeface="Calibri" charset="0"/>
                <a:cs typeface="Calibri" charset="0"/>
              </a:rPr>
              <a:t>BEng (Hons) Advanced Manufacturing Operations </a:t>
            </a:r>
          </a:p>
          <a:p>
            <a:pPr eaLnBrk="1" hangingPunct="1">
              <a:spcBef>
                <a:spcPct val="0"/>
              </a:spcBef>
              <a:buFontTx/>
              <a:buNone/>
            </a:pPr>
            <a:endParaRPr lang="en-GB" altLang="en-US" sz="3600" b="1" dirty="0">
              <a:solidFill>
                <a:srgbClr val="002060"/>
              </a:solidFill>
              <a:latin typeface="Calibri" charset="0"/>
              <a:ea typeface="Calibri" charset="0"/>
              <a:cs typeface="Calibri" charset="0"/>
            </a:endParaRPr>
          </a:p>
          <a:p>
            <a:pPr eaLnBrk="1" hangingPunct="1">
              <a:spcBef>
                <a:spcPct val="0"/>
              </a:spcBef>
              <a:buFontTx/>
              <a:buNone/>
            </a:pPr>
            <a:endParaRPr lang="en-GB" altLang="en-US" sz="3600" b="1" dirty="0">
              <a:solidFill>
                <a:srgbClr val="002060"/>
              </a:solidFill>
              <a:latin typeface="Calibri" charset="0"/>
              <a:ea typeface="Calibri" charset="0"/>
              <a:cs typeface="Calibri" charset="0"/>
            </a:endParaRPr>
          </a:p>
          <a:p>
            <a:pPr eaLnBrk="1" hangingPunct="1">
              <a:lnSpc>
                <a:spcPct val="110000"/>
              </a:lnSpc>
              <a:spcBef>
                <a:spcPct val="0"/>
              </a:spcBef>
              <a:buFontTx/>
              <a:buNone/>
            </a:pPr>
            <a:endParaRPr lang="en-GB" altLang="en-US" sz="3600" b="1"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80601" y="5274664"/>
            <a:ext cx="6219370" cy="830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pPr>
              <a:spcAft>
                <a:spcPts val="800"/>
              </a:spcAft>
            </a:pPr>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This dissertation is aimed to explore the methodology associated with the extended campaign life of the Main Iron Runner (=MIR) at Tata Steel Port Talbot’s (=TSPT), Blast Furnace 4 South (=BF4S) Casthouse record campaign. By analysing the current state, identifying the potential areas of improvement, and implementing specific interventions, the research will provide a thorough case study on the optimisation of casthouse operations on how TSPT accomplished the record campaign.</a:t>
            </a: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a:p>
            <a:pPr>
              <a:spcBef>
                <a:spcPct val="50000"/>
              </a:spcBef>
            </a:pPr>
            <a:endParaRPr lang="en-US" altLang="en-US" sz="2800" dirty="0"/>
          </a:p>
        </p:txBody>
      </p:sp>
      <p:sp>
        <p:nvSpPr>
          <p:cNvPr id="23" name="Text Box 11"/>
          <p:cNvSpPr txBox="1">
            <a:spLocks noChangeArrowheads="1"/>
          </p:cNvSpPr>
          <p:nvPr/>
        </p:nvSpPr>
        <p:spPr bwMode="auto">
          <a:xfrm>
            <a:off x="14579261" y="23082562"/>
            <a:ext cx="6415087" cy="17811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r>
              <a:rPr lang="en-US" altLang="en-US" sz="1800" dirty="0">
                <a:ea typeface="Arial" charset="0"/>
                <a:cs typeface="Arial" charset="0"/>
              </a:rPr>
              <a:t>[1] Nicholas, J &amp;., 2017. Structural Interpretation of Skelton Thomas Inspection Report, </a:t>
            </a:r>
            <a:r>
              <a:rPr lang="en-US" altLang="en-US" sz="1800" dirty="0" err="1">
                <a:ea typeface="Arial" charset="0"/>
                <a:cs typeface="Arial" charset="0"/>
              </a:rPr>
              <a:t>s.l.</a:t>
            </a:r>
            <a:r>
              <a:rPr lang="en-US" altLang="en-US" sz="1800" dirty="0">
                <a:ea typeface="Arial" charset="0"/>
                <a:cs typeface="Arial" charset="0"/>
              </a:rPr>
              <a:t>: J&amp;N.</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5" name="TextBox 4"/>
          <p:cNvSpPr txBox="1"/>
          <p:nvPr/>
        </p:nvSpPr>
        <p:spPr>
          <a:xfrm>
            <a:off x="348597" y="2532558"/>
            <a:ext cx="2237294" cy="2554545"/>
          </a:xfrm>
          <a:prstGeom prst="rect">
            <a:avLst/>
          </a:prstGeom>
          <a:noFill/>
        </p:spPr>
        <p:txBody>
          <a:bodyPr wrap="square" rtlCol="0">
            <a:spAutoFit/>
          </a:bodyPr>
          <a:lstStyle/>
          <a:p>
            <a:pPr algn="ctr"/>
            <a:r>
              <a:rPr lang="en-US" sz="8000" b="1" dirty="0">
                <a:solidFill>
                  <a:schemeClr val="bg1"/>
                </a:solidFill>
              </a:rPr>
              <a:t>Your Pic</a:t>
            </a: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4" name="Text Box 6"/>
          <p:cNvSpPr txBox="1">
            <a:spLocks noChangeArrowheads="1"/>
          </p:cNvSpPr>
          <p:nvPr/>
        </p:nvSpPr>
        <p:spPr bwMode="auto">
          <a:xfrm>
            <a:off x="163674" y="12385524"/>
            <a:ext cx="5801698" cy="168160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Project Aims</a:t>
            </a:r>
          </a:p>
          <a:p>
            <a:pPr>
              <a:spcBef>
                <a:spcPct val="50000"/>
              </a:spcBef>
            </a:pPr>
            <a:r>
              <a:rPr lang="en-GB" sz="2800" dirty="0"/>
              <a:t>This dissertation aims to investigate the structural performance of the BF4 South (BF4S) casthouse at Tata Steel Port Talbot, with a focus on unaccounted thermal and refractory-induced movements that have impacted safety and reliability. Originally rebuilt in 1992 using traditional civil design methods, the structure did not consider the thermal expansion or mechanical influence of refractories beyond their static load. Despite structural compliance with BS5950-1:2000, these omissions contributed to misalignment issues in key equipment such as taphole guns and drills (Nicholas, 2017). Movement of these integrated components has led to safety-critical incidents, including the risk of a ‘failure to plug’—a serious operational hazard. With no major structural upgrades included in the 2013 rebuild, the issue persisted, posing risks to both structural integrity and day-to-day operations. This project analyses the nature and cause of these movements and documents the remedial work undertaken to stabilise the structure and extend the Main Iron Runner’s lifespan.</a:t>
            </a:r>
            <a:endParaRPr lang="en-AU" altLang="en-US" sz="3600" b="1" dirty="0">
              <a:latin typeface="Arial" panose="020B0604020202020204" pitchFamily="34" charset="0"/>
              <a:cs typeface="Arial" panose="020B0604020202020204" pitchFamily="34" charset="0"/>
            </a:endParaRPr>
          </a:p>
        </p:txBody>
      </p:sp>
      <p:sp>
        <p:nvSpPr>
          <p:cNvPr id="46" name="Text Box 6"/>
          <p:cNvSpPr txBox="1">
            <a:spLocks noChangeArrowheads="1"/>
          </p:cNvSpPr>
          <p:nvPr/>
        </p:nvSpPr>
        <p:spPr bwMode="auto">
          <a:xfrm>
            <a:off x="6043394" y="5422504"/>
            <a:ext cx="7597882" cy="6013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Methodology</a:t>
            </a:r>
          </a:p>
          <a:p>
            <a:pPr>
              <a:spcBef>
                <a:spcPct val="50000"/>
              </a:spcBef>
            </a:pPr>
            <a:r>
              <a:rPr lang="en-GB" sz="2800" dirty="0"/>
              <a:t>Extensive structural repairs on BF4 South addressed failures caused by thermal damage and iron breakout. Carried out over two outages, the work included replacing damaged beams, floor plates, and supports. These interventions restored structural integrity, ensured compliance with design standards, and enhanced safety, reliability, and longevity of the casthouse structure.</a:t>
            </a:r>
          </a:p>
          <a:p>
            <a:pPr>
              <a:spcBef>
                <a:spcPct val="50000"/>
              </a:spcBef>
            </a:pPr>
            <a:endParaRPr lang="en-AU" altLang="en-US" sz="3600" b="1" dirty="0">
              <a:latin typeface="Arial" panose="020B0604020202020204" pitchFamily="34" charset="0"/>
              <a:cs typeface="Arial" panose="020B0604020202020204" pitchFamily="34" charset="0"/>
            </a:endParaRPr>
          </a:p>
        </p:txBody>
      </p:sp>
      <p:sp>
        <p:nvSpPr>
          <p:cNvPr id="48" name="Text Box 6"/>
          <p:cNvSpPr txBox="1">
            <a:spLocks noChangeArrowheads="1"/>
          </p:cNvSpPr>
          <p:nvPr/>
        </p:nvSpPr>
        <p:spPr bwMode="auto">
          <a:xfrm>
            <a:off x="14243494" y="13966074"/>
            <a:ext cx="6415087" cy="8629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Conclusions</a:t>
            </a:r>
          </a:p>
          <a:p>
            <a:pPr>
              <a:spcBef>
                <a:spcPct val="50000"/>
              </a:spcBef>
            </a:pPr>
            <a:r>
              <a:rPr lang="en-GB" sz="2800" dirty="0"/>
              <a:t>This project successfully transformed the refractory maintenance strategy on the TSPT BF4S MIR through a data-driven, interdisciplinary approach. By aligning engineering insights with operational needs, it reduced downtime, improved maintenance efficiency, and demonstrated potential annual savings of £600,000 per casthouse. The case sets a strong precedent for applying real-time diagnostics to optimise performance and supports Tata Steel’s broader goals of continuous improvement, resilience, and sustainable profitability across its global operations.</a:t>
            </a:r>
            <a:endParaRPr lang="en-US" altLang="en-US" sz="3600" dirty="0"/>
          </a:p>
        </p:txBody>
      </p:sp>
      <p:pic>
        <p:nvPicPr>
          <p:cNvPr id="10" name="Picture 9">
            <a:extLst>
              <a:ext uri="{FF2B5EF4-FFF2-40B4-BE49-F238E27FC236}">
                <a16:creationId xmlns:a16="http://schemas.microsoft.com/office/drawing/2014/main" id="{482D4842-829A-07F6-9D7A-8D18C8142C27}"/>
              </a:ext>
            </a:extLst>
          </p:cNvPr>
          <p:cNvPicPr>
            <a:picLocks noChangeAspect="1"/>
          </p:cNvPicPr>
          <p:nvPr/>
        </p:nvPicPr>
        <p:blipFill>
          <a:blip r:embed="rId4"/>
          <a:stretch>
            <a:fillRect/>
          </a:stretch>
        </p:blipFill>
        <p:spPr>
          <a:xfrm>
            <a:off x="18733" y="29036773"/>
            <a:ext cx="2792210" cy="1073021"/>
          </a:xfrm>
          <a:prstGeom prst="rect">
            <a:avLst/>
          </a:prstGeom>
        </p:spPr>
      </p:pic>
      <p:pic>
        <p:nvPicPr>
          <p:cNvPr id="11" name="Picture 10">
            <a:extLst>
              <a:ext uri="{FF2B5EF4-FFF2-40B4-BE49-F238E27FC236}">
                <a16:creationId xmlns:a16="http://schemas.microsoft.com/office/drawing/2014/main" id="{6C6189B7-0AC1-A360-15B0-2B3DBE06E8CE}"/>
              </a:ext>
            </a:extLst>
          </p:cNvPr>
          <p:cNvPicPr>
            <a:picLocks noChangeAspect="1"/>
          </p:cNvPicPr>
          <p:nvPr/>
        </p:nvPicPr>
        <p:blipFill>
          <a:blip r:embed="rId5"/>
          <a:stretch>
            <a:fillRect/>
          </a:stretch>
        </p:blipFill>
        <p:spPr>
          <a:xfrm>
            <a:off x="440292" y="2127991"/>
            <a:ext cx="2413059" cy="3082400"/>
          </a:xfrm>
          <a:prstGeom prst="rect">
            <a:avLst/>
          </a:prstGeom>
        </p:spPr>
      </p:pic>
      <p:sp>
        <p:nvSpPr>
          <p:cNvPr id="12" name="TextBox 11">
            <a:extLst>
              <a:ext uri="{FF2B5EF4-FFF2-40B4-BE49-F238E27FC236}">
                <a16:creationId xmlns:a16="http://schemas.microsoft.com/office/drawing/2014/main" id="{7BA6ED33-BE06-E244-A5FF-D34B8A9B36A4}"/>
              </a:ext>
            </a:extLst>
          </p:cNvPr>
          <p:cNvSpPr txBox="1"/>
          <p:nvPr/>
        </p:nvSpPr>
        <p:spPr>
          <a:xfrm>
            <a:off x="6220001" y="14356569"/>
            <a:ext cx="7844742" cy="6986528"/>
          </a:xfrm>
          <a:prstGeom prst="rect">
            <a:avLst/>
          </a:prstGeom>
          <a:noFill/>
        </p:spPr>
        <p:txBody>
          <a:bodyPr wrap="square" rtlCol="0">
            <a:spAutoFit/>
          </a:bodyPr>
          <a:lstStyle/>
          <a:p>
            <a:r>
              <a:rPr lang="en-GB" sz="2800" dirty="0"/>
              <a:t>The BF4S MIR’s record-breaking 331,000 </a:t>
            </a:r>
            <a:r>
              <a:rPr lang="en-GB" sz="2800" dirty="0" err="1"/>
              <a:t>kthm</a:t>
            </a:r>
            <a:r>
              <a:rPr lang="en-GB" sz="2800" dirty="0"/>
              <a:t> campaign was achieved through two key strategies: a zonal refractory lining approach and an optimised, data-driven repair regime. Refractory materials were selected based on specific wear mechanisms—such as slag erosion and iron attack—across targeted zones, improving resistance and wear uniformity. Maintenance was driven by real-time diagnostics, including thermocouple monitoring, 3D laser scanning, and historical wear analysis. This enabled condition-based interventions and controlled side outages, minimising unplanned downtime. Together, these innovations extended lining life, maintained operational stability, and significantly improved campaign duration, setting a new benchmark in casthouse performance.</a:t>
            </a:r>
          </a:p>
        </p:txBody>
      </p:sp>
      <p:sp>
        <p:nvSpPr>
          <p:cNvPr id="16" name="TextBox 15">
            <a:extLst>
              <a:ext uri="{FF2B5EF4-FFF2-40B4-BE49-F238E27FC236}">
                <a16:creationId xmlns:a16="http://schemas.microsoft.com/office/drawing/2014/main" id="{88EC4EFC-55E0-6FD4-BF7A-D5CBB6E99B9F}"/>
              </a:ext>
            </a:extLst>
          </p:cNvPr>
          <p:cNvSpPr txBox="1"/>
          <p:nvPr/>
        </p:nvSpPr>
        <p:spPr>
          <a:xfrm>
            <a:off x="13871226" y="6297048"/>
            <a:ext cx="7159625" cy="4401205"/>
          </a:xfrm>
          <a:prstGeom prst="rect">
            <a:avLst/>
          </a:prstGeom>
          <a:noFill/>
        </p:spPr>
        <p:txBody>
          <a:bodyPr wrap="square" rtlCol="0">
            <a:spAutoFit/>
          </a:bodyPr>
          <a:lstStyle/>
          <a:p>
            <a:r>
              <a:rPr lang="en-GB" sz="2800" dirty="0"/>
              <a:t>This approach enabled a revised repair schedule, extending campaigns to approximately 300kthm through targeted mid-campaign and extension maintenance outages. The proactive maintenance plan improves refractory longevity, reduces downtime, and increases casthouse availability, resulting in greater operational efficiency and cost savings by minimising frequent refractory replacements.</a:t>
            </a:r>
            <a:endParaRPr lang="en-GB" sz="8000" dirty="0"/>
          </a:p>
        </p:txBody>
      </p:sp>
      <p:pic>
        <p:nvPicPr>
          <p:cNvPr id="19" name="Picture 18">
            <a:extLst>
              <a:ext uri="{FF2B5EF4-FFF2-40B4-BE49-F238E27FC236}">
                <a16:creationId xmlns:a16="http://schemas.microsoft.com/office/drawing/2014/main" id="{266CBF02-ED5F-170D-3288-80E2741560E7}"/>
              </a:ext>
            </a:extLst>
          </p:cNvPr>
          <p:cNvPicPr>
            <a:picLocks noChangeAspect="1"/>
          </p:cNvPicPr>
          <p:nvPr/>
        </p:nvPicPr>
        <p:blipFill>
          <a:blip r:embed="rId6"/>
          <a:stretch>
            <a:fillRect/>
          </a:stretch>
        </p:blipFill>
        <p:spPr>
          <a:xfrm>
            <a:off x="6013390" y="22258978"/>
            <a:ext cx="7937391" cy="2771775"/>
          </a:xfrm>
          <a:prstGeom prst="rect">
            <a:avLst/>
          </a:prstGeom>
        </p:spPr>
      </p:pic>
      <p:pic>
        <p:nvPicPr>
          <p:cNvPr id="20" name="Picture 19">
            <a:extLst>
              <a:ext uri="{FF2B5EF4-FFF2-40B4-BE49-F238E27FC236}">
                <a16:creationId xmlns:a16="http://schemas.microsoft.com/office/drawing/2014/main" id="{A025EBA6-FF3D-4E4E-48C9-4212B33B20E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173612" y="10304340"/>
            <a:ext cx="7467414" cy="2771775"/>
          </a:xfrm>
          <a:prstGeom prst="rect">
            <a:avLst/>
          </a:prstGeom>
        </p:spPr>
      </p:pic>
      <p:sp>
        <p:nvSpPr>
          <p:cNvPr id="21" name="TextBox 20">
            <a:extLst>
              <a:ext uri="{FF2B5EF4-FFF2-40B4-BE49-F238E27FC236}">
                <a16:creationId xmlns:a16="http://schemas.microsoft.com/office/drawing/2014/main" id="{353942CB-381D-3ADA-C130-600316AA349A}"/>
              </a:ext>
            </a:extLst>
          </p:cNvPr>
          <p:cNvSpPr txBox="1"/>
          <p:nvPr/>
        </p:nvSpPr>
        <p:spPr>
          <a:xfrm>
            <a:off x="14442959" y="10760242"/>
            <a:ext cx="5985422" cy="3231654"/>
          </a:xfrm>
          <a:prstGeom prst="rect">
            <a:avLst/>
          </a:prstGeom>
          <a:noFill/>
        </p:spPr>
        <p:txBody>
          <a:bodyPr wrap="square" rtlCol="0">
            <a:spAutoFit/>
          </a:bodyPr>
          <a:lstStyle/>
          <a:p>
            <a:r>
              <a:rPr lang="en-GB" sz="3600" b="1" dirty="0"/>
              <a:t>Acknowledgements</a:t>
            </a:r>
          </a:p>
          <a:p>
            <a:r>
              <a:rPr lang="en-GB" sz="2800" dirty="0"/>
              <a:t>I sincerely thank Tata Steel Port Talbot for sponsoring my BEng and supporting my studies. Special gratitude to my managers for their encouragement. Thanks also to my family for their unwavering support. </a:t>
            </a:r>
            <a:endParaRPr lang="en-GB" sz="2400" dirty="0"/>
          </a:p>
        </p:txBody>
      </p:sp>
      <p:sp>
        <p:nvSpPr>
          <p:cNvPr id="22" name="TextBox 21">
            <a:extLst>
              <a:ext uri="{FF2B5EF4-FFF2-40B4-BE49-F238E27FC236}">
                <a16:creationId xmlns:a16="http://schemas.microsoft.com/office/drawing/2014/main" id="{B2911935-7820-B458-6B9C-3A97BF3A5DF2}"/>
              </a:ext>
            </a:extLst>
          </p:cNvPr>
          <p:cNvSpPr txBox="1"/>
          <p:nvPr/>
        </p:nvSpPr>
        <p:spPr>
          <a:xfrm>
            <a:off x="6060746" y="26080386"/>
            <a:ext cx="8163253" cy="2677656"/>
          </a:xfrm>
          <a:prstGeom prst="rect">
            <a:avLst/>
          </a:prstGeom>
          <a:noFill/>
        </p:spPr>
        <p:txBody>
          <a:bodyPr wrap="square" rtlCol="0">
            <a:spAutoFit/>
          </a:bodyPr>
          <a:lstStyle/>
          <a:p>
            <a:r>
              <a:rPr lang="en-GB" sz="2800" dirty="0"/>
              <a:t>Following extensive engineering works, extending the MIR refractory life beyond 200kthm became crucial to optimise lining performance. A zoned lining strategy was introduced, using HydraMax 38 in slag-prone areas and VX281 where iron attack dominates, enhancing durability against specific wear mechanisms.</a:t>
            </a:r>
          </a:p>
        </p:txBody>
      </p:sp>
      <p:sp>
        <p:nvSpPr>
          <p:cNvPr id="24" name="TextBox 23">
            <a:extLst>
              <a:ext uri="{FF2B5EF4-FFF2-40B4-BE49-F238E27FC236}">
                <a16:creationId xmlns:a16="http://schemas.microsoft.com/office/drawing/2014/main" id="{938FAD14-FA91-DC39-110A-9BA9680D28EB}"/>
              </a:ext>
            </a:extLst>
          </p:cNvPr>
          <p:cNvSpPr txBox="1"/>
          <p:nvPr/>
        </p:nvSpPr>
        <p:spPr>
          <a:xfrm>
            <a:off x="8295875" y="13071356"/>
            <a:ext cx="3050717" cy="369332"/>
          </a:xfrm>
          <a:prstGeom prst="rect">
            <a:avLst/>
          </a:prstGeom>
          <a:noFill/>
        </p:spPr>
        <p:txBody>
          <a:bodyPr wrap="square" rtlCol="0">
            <a:spAutoFit/>
          </a:bodyPr>
          <a:lstStyle/>
          <a:p>
            <a:r>
              <a:rPr lang="en-GB" sz="1800" i="1" dirty="0">
                <a:solidFill>
                  <a:schemeClr val="accent5">
                    <a:lumMod val="50000"/>
                  </a:schemeClr>
                </a:solidFill>
              </a:rPr>
              <a:t>Figure 1 – Model of Movement</a:t>
            </a:r>
          </a:p>
        </p:txBody>
      </p:sp>
      <p:sp>
        <p:nvSpPr>
          <p:cNvPr id="25" name="TextBox 24">
            <a:extLst>
              <a:ext uri="{FF2B5EF4-FFF2-40B4-BE49-F238E27FC236}">
                <a16:creationId xmlns:a16="http://schemas.microsoft.com/office/drawing/2014/main" id="{9CDA31FF-4930-0721-A77F-FE5FE45880B4}"/>
              </a:ext>
            </a:extLst>
          </p:cNvPr>
          <p:cNvSpPr txBox="1"/>
          <p:nvPr/>
        </p:nvSpPr>
        <p:spPr>
          <a:xfrm>
            <a:off x="8295875" y="25302049"/>
            <a:ext cx="3372418" cy="369332"/>
          </a:xfrm>
          <a:prstGeom prst="rect">
            <a:avLst/>
          </a:prstGeom>
          <a:noFill/>
        </p:spPr>
        <p:txBody>
          <a:bodyPr wrap="square" rtlCol="0">
            <a:spAutoFit/>
          </a:bodyPr>
          <a:lstStyle/>
          <a:p>
            <a:r>
              <a:rPr lang="en-GB" sz="1800" i="1" dirty="0">
                <a:solidFill>
                  <a:schemeClr val="accent5">
                    <a:lumMod val="50000"/>
                  </a:schemeClr>
                </a:solidFill>
              </a:rPr>
              <a:t>Figure 2 – Model of Zoned Linings</a:t>
            </a:r>
          </a:p>
        </p:txBody>
      </p:sp>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73aa366c-74b9-492b-a1b9-5472c41e7d31}" enabled="1" method="Standard" siteId="{44bbd632-fe04-42d7-933e-2649dcd22649}" removed="0"/>
</clbl:labelList>
</file>

<file path=docProps/app.xml><?xml version="1.0" encoding="utf-8"?>
<Properties xmlns="http://schemas.openxmlformats.org/officeDocument/2006/extended-properties" xmlns:vt="http://schemas.openxmlformats.org/officeDocument/2006/docPropsVTypes">
  <Template>Office Theme</Template>
  <TotalTime>0</TotalTime>
  <Words>732</Words>
  <Application>Microsoft Office PowerPoint</Application>
  <PresentationFormat>Custom</PresentationFormat>
  <Paragraphs>26</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Georgia</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Stroud, Rhys</cp:lastModifiedBy>
  <cp:revision>22</cp:revision>
  <dcterms:created xsi:type="dcterms:W3CDTF">2016-02-25T08:27:32Z</dcterms:created>
  <dcterms:modified xsi:type="dcterms:W3CDTF">2025-06-16T10:07:50Z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FooterLocations">
    <vt:lpwstr>Office Theme:8</vt:lpwstr>
  </property>
  <property fmtid="{D5CDD505-2E9C-101B-9397-08002B2CF9AE}" pid="3" name="ClassificationContentMarkingFooterText">
    <vt:lpwstr>Sensitivity: general</vt:lpwstr>
  </property>
</Properties>
</file>