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91" r:id="rId2"/>
    <p:sldId id="298" r:id="rId3"/>
    <p:sldId id="286" r:id="rId4"/>
    <p:sldId id="287" r:id="rId5"/>
    <p:sldId id="288" r:id="rId6"/>
    <p:sldId id="289" r:id="rId7"/>
    <p:sldId id="290" r:id="rId8"/>
    <p:sldId id="266" r:id="rId9"/>
    <p:sldId id="267" r:id="rId10"/>
    <p:sldId id="268" r:id="rId11"/>
    <p:sldId id="269" r:id="rId12"/>
    <p:sldId id="270" r:id="rId13"/>
    <p:sldId id="271" r:id="rId14"/>
    <p:sldId id="276" r:id="rId15"/>
    <p:sldId id="277" r:id="rId16"/>
    <p:sldId id="278" r:id="rId17"/>
    <p:sldId id="279" r:id="rId18"/>
    <p:sldId id="292" r:id="rId19"/>
    <p:sldId id="281" r:id="rId20"/>
    <p:sldId id="293" r:id="rId21"/>
    <p:sldId id="295" r:id="rId22"/>
    <p:sldId id="297" r:id="rId23"/>
    <p:sldId id="294" r:id="rId24"/>
    <p:sldId id="299" r:id="rId25"/>
    <p:sldId id="300" r:id="rId26"/>
    <p:sldId id="301" r:id="rId27"/>
    <p:sldId id="302" r:id="rId28"/>
    <p:sldId id="303" r:id="rId29"/>
    <p:sldId id="296" r:id="rId30"/>
  </p:sldIdLst>
  <p:sldSz cx="12192000" cy="6858000"/>
  <p:notesSz cx="6858000" cy="9144000"/>
  <p:defaultTextStyle>
    <a:defPPr>
      <a:defRPr lang="ro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8" Type="http://schemas.openxmlformats.org/officeDocument/2006/relationships/slide" Target="slides/slide7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zitiv tit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09A1BE19-7E70-3A47-84A8-925AAAB54D7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ro-RO"/>
              <a:t>Faceți clic pentru a edita stilul de titlu coordonator</a:t>
            </a:r>
            <a:endParaRPr lang="ro-GB"/>
          </a:p>
        </p:txBody>
      </p:sp>
      <p:sp>
        <p:nvSpPr>
          <p:cNvPr id="3" name="Subtitlu 2">
            <a:extLst>
              <a:ext uri="{FF2B5EF4-FFF2-40B4-BE49-F238E27FC236}">
                <a16:creationId xmlns:a16="http://schemas.microsoft.com/office/drawing/2014/main" id="{653E619E-32CE-6448-917E-1FA0798A1B5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ro-RO"/>
              <a:t>Faceți clic pentru a edita stilul de subtitlu coordonator</a:t>
            </a:r>
            <a:endParaRPr lang="ro-GB"/>
          </a:p>
        </p:txBody>
      </p:sp>
      <p:sp>
        <p:nvSpPr>
          <p:cNvPr id="4" name="Substituent dată 3">
            <a:extLst>
              <a:ext uri="{FF2B5EF4-FFF2-40B4-BE49-F238E27FC236}">
                <a16:creationId xmlns:a16="http://schemas.microsoft.com/office/drawing/2014/main" id="{3C776D70-7D03-DF43-AD25-E8046FB92D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2CC2A5-38B8-4E4B-8321-0A9C6C1071E3}" type="datetimeFigureOut">
              <a:rPr lang="ro-GB" smtClean="0"/>
              <a:t>12/04/2022</a:t>
            </a:fld>
            <a:endParaRPr lang="ro-GB"/>
          </a:p>
        </p:txBody>
      </p:sp>
      <p:sp>
        <p:nvSpPr>
          <p:cNvPr id="5" name="Substituent subsol 4">
            <a:extLst>
              <a:ext uri="{FF2B5EF4-FFF2-40B4-BE49-F238E27FC236}">
                <a16:creationId xmlns:a16="http://schemas.microsoft.com/office/drawing/2014/main" id="{A34D9D1F-7D5D-504D-8D15-155261DA39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GB"/>
          </a:p>
        </p:txBody>
      </p:sp>
      <p:sp>
        <p:nvSpPr>
          <p:cNvPr id="6" name="Substituent număr diapozitiv 5">
            <a:extLst>
              <a:ext uri="{FF2B5EF4-FFF2-40B4-BE49-F238E27FC236}">
                <a16:creationId xmlns:a16="http://schemas.microsoft.com/office/drawing/2014/main" id="{5AE774DB-0972-DB43-82FD-EC01AD7B6A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06C285-10BB-5542-98A1-A36CFEDBA8C5}" type="slidenum">
              <a:rPr lang="ro-GB" smtClean="0"/>
              <a:t>‹#›</a:t>
            </a:fld>
            <a:endParaRPr lang="ro-GB"/>
          </a:p>
        </p:txBody>
      </p:sp>
    </p:spTree>
    <p:extLst>
      <p:ext uri="{BB962C8B-B14F-4D97-AF65-F5344CB8AC3E}">
        <p14:creationId xmlns:p14="http://schemas.microsoft.com/office/powerpoint/2010/main" val="12253036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u și conțin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496975F1-138F-FE40-BBC6-24DEF5A618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/>
              <a:t>Faceți clic pentru a edita stilul de titlu coordonator</a:t>
            </a:r>
            <a:endParaRPr lang="ro-GB"/>
          </a:p>
        </p:txBody>
      </p:sp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9044A0F9-606F-DA4D-8896-7F035E062FD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ro-GB"/>
          </a:p>
        </p:txBody>
      </p:sp>
      <p:sp>
        <p:nvSpPr>
          <p:cNvPr id="4" name="Substituent dată 3">
            <a:extLst>
              <a:ext uri="{FF2B5EF4-FFF2-40B4-BE49-F238E27FC236}">
                <a16:creationId xmlns:a16="http://schemas.microsoft.com/office/drawing/2014/main" id="{255FB96C-C744-E44B-91F4-EFFFB79A97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2CC2A5-38B8-4E4B-8321-0A9C6C1071E3}" type="datetimeFigureOut">
              <a:rPr lang="ro-GB" smtClean="0"/>
              <a:t>12/04/2022</a:t>
            </a:fld>
            <a:endParaRPr lang="ro-GB"/>
          </a:p>
        </p:txBody>
      </p:sp>
      <p:sp>
        <p:nvSpPr>
          <p:cNvPr id="5" name="Substituent subsol 4">
            <a:extLst>
              <a:ext uri="{FF2B5EF4-FFF2-40B4-BE49-F238E27FC236}">
                <a16:creationId xmlns:a16="http://schemas.microsoft.com/office/drawing/2014/main" id="{E6F98A05-1CA7-CA44-A4D1-E251919098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GB"/>
          </a:p>
        </p:txBody>
      </p:sp>
      <p:sp>
        <p:nvSpPr>
          <p:cNvPr id="6" name="Substituent număr diapozitiv 5">
            <a:extLst>
              <a:ext uri="{FF2B5EF4-FFF2-40B4-BE49-F238E27FC236}">
                <a16:creationId xmlns:a16="http://schemas.microsoft.com/office/drawing/2014/main" id="{E49789A9-74E1-D94E-8C31-E42A7895DF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06C285-10BB-5542-98A1-A36CFEDBA8C5}" type="slidenum">
              <a:rPr lang="ro-GB" smtClean="0"/>
              <a:t>‹#›</a:t>
            </a:fld>
            <a:endParaRPr lang="ro-GB"/>
          </a:p>
        </p:txBody>
      </p:sp>
    </p:spTree>
    <p:extLst>
      <p:ext uri="{BB962C8B-B14F-4D97-AF65-F5344CB8AC3E}">
        <p14:creationId xmlns:p14="http://schemas.microsoft.com/office/powerpoint/2010/main" val="2899835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Antet secțiu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81A90491-FFDE-7542-A679-1A8E66FD2E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ro-RO"/>
              <a:t>Faceți clic pentru a edita stilul de titlu coordonator</a:t>
            </a:r>
            <a:endParaRPr lang="ro-GB"/>
          </a:p>
        </p:txBody>
      </p:sp>
      <p:sp>
        <p:nvSpPr>
          <p:cNvPr id="3" name="Substituent text 2">
            <a:extLst>
              <a:ext uri="{FF2B5EF4-FFF2-40B4-BE49-F238E27FC236}">
                <a16:creationId xmlns:a16="http://schemas.microsoft.com/office/drawing/2014/main" id="{D622B6F7-D5F4-C843-8340-D1664B0D830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4" name="Substituent dată 3">
            <a:extLst>
              <a:ext uri="{FF2B5EF4-FFF2-40B4-BE49-F238E27FC236}">
                <a16:creationId xmlns:a16="http://schemas.microsoft.com/office/drawing/2014/main" id="{7F26C271-FF56-2F48-A964-581C7A6293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2CC2A5-38B8-4E4B-8321-0A9C6C1071E3}" type="datetimeFigureOut">
              <a:rPr lang="ro-GB" smtClean="0"/>
              <a:t>12/04/2022</a:t>
            </a:fld>
            <a:endParaRPr lang="ro-GB"/>
          </a:p>
        </p:txBody>
      </p:sp>
      <p:sp>
        <p:nvSpPr>
          <p:cNvPr id="5" name="Substituent subsol 4">
            <a:extLst>
              <a:ext uri="{FF2B5EF4-FFF2-40B4-BE49-F238E27FC236}">
                <a16:creationId xmlns:a16="http://schemas.microsoft.com/office/drawing/2014/main" id="{BC26475E-A51B-6C47-B4F0-E80BD7842B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GB"/>
          </a:p>
        </p:txBody>
      </p:sp>
      <p:sp>
        <p:nvSpPr>
          <p:cNvPr id="6" name="Substituent număr diapozitiv 5">
            <a:extLst>
              <a:ext uri="{FF2B5EF4-FFF2-40B4-BE49-F238E27FC236}">
                <a16:creationId xmlns:a16="http://schemas.microsoft.com/office/drawing/2014/main" id="{AE82E26E-962C-DE4D-BD1B-CF7F6F5EB6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06C285-10BB-5542-98A1-A36CFEDBA8C5}" type="slidenum">
              <a:rPr lang="ro-GB" smtClean="0"/>
              <a:t>‹#›</a:t>
            </a:fld>
            <a:endParaRPr lang="ro-GB"/>
          </a:p>
        </p:txBody>
      </p:sp>
    </p:spTree>
    <p:extLst>
      <p:ext uri="{BB962C8B-B14F-4D97-AF65-F5344CB8AC3E}">
        <p14:creationId xmlns:p14="http://schemas.microsoft.com/office/powerpoint/2010/main" val="89916781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ouă tipuri de conțin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FE043290-26C7-8644-AAE9-ACE73228D8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/>
              <a:t>Faceți clic pentru a edita stilul de titlu coordonator</a:t>
            </a:r>
            <a:endParaRPr lang="ro-GB"/>
          </a:p>
        </p:txBody>
      </p:sp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890F80FB-C55B-A74C-B73B-9D38989721C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ro-GB"/>
          </a:p>
        </p:txBody>
      </p:sp>
      <p:sp>
        <p:nvSpPr>
          <p:cNvPr id="4" name="Substituent conținut 3">
            <a:extLst>
              <a:ext uri="{FF2B5EF4-FFF2-40B4-BE49-F238E27FC236}">
                <a16:creationId xmlns:a16="http://schemas.microsoft.com/office/drawing/2014/main" id="{0FB36206-5377-7345-82F6-4175235816D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ro-GB"/>
          </a:p>
        </p:txBody>
      </p:sp>
      <p:sp>
        <p:nvSpPr>
          <p:cNvPr id="5" name="Substituent dată 4">
            <a:extLst>
              <a:ext uri="{FF2B5EF4-FFF2-40B4-BE49-F238E27FC236}">
                <a16:creationId xmlns:a16="http://schemas.microsoft.com/office/drawing/2014/main" id="{2C8E5254-A93A-2344-973E-1A2EB13798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2CC2A5-38B8-4E4B-8321-0A9C6C1071E3}" type="datetimeFigureOut">
              <a:rPr lang="ro-GB" smtClean="0"/>
              <a:t>12/04/2022</a:t>
            </a:fld>
            <a:endParaRPr lang="ro-GB"/>
          </a:p>
        </p:txBody>
      </p:sp>
      <p:sp>
        <p:nvSpPr>
          <p:cNvPr id="6" name="Substituent subsol 5">
            <a:extLst>
              <a:ext uri="{FF2B5EF4-FFF2-40B4-BE49-F238E27FC236}">
                <a16:creationId xmlns:a16="http://schemas.microsoft.com/office/drawing/2014/main" id="{CF204773-02EC-0345-9D9E-6CCAB8E5B4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GB"/>
          </a:p>
        </p:txBody>
      </p:sp>
      <p:sp>
        <p:nvSpPr>
          <p:cNvPr id="7" name="Substituent număr diapozitiv 6">
            <a:extLst>
              <a:ext uri="{FF2B5EF4-FFF2-40B4-BE49-F238E27FC236}">
                <a16:creationId xmlns:a16="http://schemas.microsoft.com/office/drawing/2014/main" id="{8C280313-39C8-7D48-92F6-C5ECCD3DA1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06C285-10BB-5542-98A1-A36CFEDBA8C5}" type="slidenum">
              <a:rPr lang="ro-GB" smtClean="0"/>
              <a:t>‹#›</a:t>
            </a:fld>
            <a:endParaRPr lang="ro-GB"/>
          </a:p>
        </p:txBody>
      </p:sp>
    </p:spTree>
    <p:extLst>
      <p:ext uri="{BB962C8B-B14F-4D97-AF65-F5344CB8AC3E}">
        <p14:creationId xmlns:p14="http://schemas.microsoft.com/office/powerpoint/2010/main" val="36683326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ți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D7121F36-F72C-1C44-B1BA-70D4092F30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ro-RO"/>
              <a:t>Faceți clic pentru a edita stilul de titlu coordonator</a:t>
            </a:r>
            <a:endParaRPr lang="ro-GB"/>
          </a:p>
        </p:txBody>
      </p:sp>
      <p:sp>
        <p:nvSpPr>
          <p:cNvPr id="3" name="Substituent text 2">
            <a:extLst>
              <a:ext uri="{FF2B5EF4-FFF2-40B4-BE49-F238E27FC236}">
                <a16:creationId xmlns:a16="http://schemas.microsoft.com/office/drawing/2014/main" id="{C2CF10D3-ABC5-D647-857A-FF80C94359B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4" name="Substituent conținut 3">
            <a:extLst>
              <a:ext uri="{FF2B5EF4-FFF2-40B4-BE49-F238E27FC236}">
                <a16:creationId xmlns:a16="http://schemas.microsoft.com/office/drawing/2014/main" id="{842DB61D-0DFE-0541-BC95-8A650434DEC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ro-GB"/>
          </a:p>
        </p:txBody>
      </p:sp>
      <p:sp>
        <p:nvSpPr>
          <p:cNvPr id="5" name="Substituent text 4">
            <a:extLst>
              <a:ext uri="{FF2B5EF4-FFF2-40B4-BE49-F238E27FC236}">
                <a16:creationId xmlns:a16="http://schemas.microsoft.com/office/drawing/2014/main" id="{E66E7753-5589-8D4D-9475-132BA1ED849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6" name="Substituent conținut 5">
            <a:extLst>
              <a:ext uri="{FF2B5EF4-FFF2-40B4-BE49-F238E27FC236}">
                <a16:creationId xmlns:a16="http://schemas.microsoft.com/office/drawing/2014/main" id="{3317E62E-0C10-F149-98D9-6C87275CA74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ro-GB"/>
          </a:p>
        </p:txBody>
      </p:sp>
      <p:sp>
        <p:nvSpPr>
          <p:cNvPr id="7" name="Substituent dată 6">
            <a:extLst>
              <a:ext uri="{FF2B5EF4-FFF2-40B4-BE49-F238E27FC236}">
                <a16:creationId xmlns:a16="http://schemas.microsoft.com/office/drawing/2014/main" id="{89DEC8E8-2A41-BB41-9A44-5A86CA10D8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2CC2A5-38B8-4E4B-8321-0A9C6C1071E3}" type="datetimeFigureOut">
              <a:rPr lang="ro-GB" smtClean="0"/>
              <a:t>12/04/2022</a:t>
            </a:fld>
            <a:endParaRPr lang="ro-GB"/>
          </a:p>
        </p:txBody>
      </p:sp>
      <p:sp>
        <p:nvSpPr>
          <p:cNvPr id="8" name="Substituent subsol 7">
            <a:extLst>
              <a:ext uri="{FF2B5EF4-FFF2-40B4-BE49-F238E27FC236}">
                <a16:creationId xmlns:a16="http://schemas.microsoft.com/office/drawing/2014/main" id="{CA3B2C1C-37D3-A64B-9D05-E18A61EA93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GB"/>
          </a:p>
        </p:txBody>
      </p:sp>
      <p:sp>
        <p:nvSpPr>
          <p:cNvPr id="9" name="Substituent număr diapozitiv 8">
            <a:extLst>
              <a:ext uri="{FF2B5EF4-FFF2-40B4-BE49-F238E27FC236}">
                <a16:creationId xmlns:a16="http://schemas.microsoft.com/office/drawing/2014/main" id="{4F3893B3-1061-9443-B005-6A9E202F00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06C285-10BB-5542-98A1-A36CFEDBA8C5}" type="slidenum">
              <a:rPr lang="ro-GB" smtClean="0"/>
              <a:t>‹#›</a:t>
            </a:fld>
            <a:endParaRPr lang="ro-GB"/>
          </a:p>
        </p:txBody>
      </p:sp>
    </p:spTree>
    <p:extLst>
      <p:ext uri="{BB962C8B-B14F-4D97-AF65-F5344CB8AC3E}">
        <p14:creationId xmlns:p14="http://schemas.microsoft.com/office/powerpoint/2010/main" val="18909984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Doar tit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50E2B5FE-9860-FE4F-A634-4E32532203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/>
              <a:t>Faceți clic pentru a edita stilul de titlu coordonator</a:t>
            </a:r>
            <a:endParaRPr lang="ro-GB"/>
          </a:p>
        </p:txBody>
      </p:sp>
      <p:sp>
        <p:nvSpPr>
          <p:cNvPr id="3" name="Substituent dată 2">
            <a:extLst>
              <a:ext uri="{FF2B5EF4-FFF2-40B4-BE49-F238E27FC236}">
                <a16:creationId xmlns:a16="http://schemas.microsoft.com/office/drawing/2014/main" id="{4E59EA89-5395-7D46-AA73-D846B726B8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2CC2A5-38B8-4E4B-8321-0A9C6C1071E3}" type="datetimeFigureOut">
              <a:rPr lang="ro-GB" smtClean="0"/>
              <a:t>12/04/2022</a:t>
            </a:fld>
            <a:endParaRPr lang="ro-GB"/>
          </a:p>
        </p:txBody>
      </p:sp>
      <p:sp>
        <p:nvSpPr>
          <p:cNvPr id="4" name="Substituent subsol 3">
            <a:extLst>
              <a:ext uri="{FF2B5EF4-FFF2-40B4-BE49-F238E27FC236}">
                <a16:creationId xmlns:a16="http://schemas.microsoft.com/office/drawing/2014/main" id="{8831AEA0-ACF5-5D42-8CF7-549AACA1FB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GB"/>
          </a:p>
        </p:txBody>
      </p:sp>
      <p:sp>
        <p:nvSpPr>
          <p:cNvPr id="5" name="Substituent număr diapozitiv 4">
            <a:extLst>
              <a:ext uri="{FF2B5EF4-FFF2-40B4-BE49-F238E27FC236}">
                <a16:creationId xmlns:a16="http://schemas.microsoft.com/office/drawing/2014/main" id="{0D0C7275-CDD4-614D-9483-BE017A69EB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06C285-10BB-5542-98A1-A36CFEDBA8C5}" type="slidenum">
              <a:rPr lang="ro-GB" smtClean="0"/>
              <a:t>‹#›</a:t>
            </a:fld>
            <a:endParaRPr lang="ro-GB"/>
          </a:p>
        </p:txBody>
      </p:sp>
    </p:spTree>
    <p:extLst>
      <p:ext uri="{BB962C8B-B14F-4D97-AF65-F5344CB8AC3E}">
        <p14:creationId xmlns:p14="http://schemas.microsoft.com/office/powerpoint/2010/main" val="137172036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Necompleta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stituent dată 1">
            <a:extLst>
              <a:ext uri="{FF2B5EF4-FFF2-40B4-BE49-F238E27FC236}">
                <a16:creationId xmlns:a16="http://schemas.microsoft.com/office/drawing/2014/main" id="{96CAD303-2BCD-D64A-A599-21D9F8DCFD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2CC2A5-38B8-4E4B-8321-0A9C6C1071E3}" type="datetimeFigureOut">
              <a:rPr lang="ro-GB" smtClean="0"/>
              <a:t>12/04/2022</a:t>
            </a:fld>
            <a:endParaRPr lang="ro-GB"/>
          </a:p>
        </p:txBody>
      </p:sp>
      <p:sp>
        <p:nvSpPr>
          <p:cNvPr id="3" name="Substituent subsol 2">
            <a:extLst>
              <a:ext uri="{FF2B5EF4-FFF2-40B4-BE49-F238E27FC236}">
                <a16:creationId xmlns:a16="http://schemas.microsoft.com/office/drawing/2014/main" id="{8557BB99-2BB2-0843-A911-8C9E9FC292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GB"/>
          </a:p>
        </p:txBody>
      </p:sp>
      <p:sp>
        <p:nvSpPr>
          <p:cNvPr id="4" name="Substituent număr diapozitiv 3">
            <a:extLst>
              <a:ext uri="{FF2B5EF4-FFF2-40B4-BE49-F238E27FC236}">
                <a16:creationId xmlns:a16="http://schemas.microsoft.com/office/drawing/2014/main" id="{E9A1870C-7D01-1943-8C00-C781A11359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06C285-10BB-5542-98A1-A36CFEDBA8C5}" type="slidenum">
              <a:rPr lang="ro-GB" smtClean="0"/>
              <a:t>‹#›</a:t>
            </a:fld>
            <a:endParaRPr lang="ro-GB"/>
          </a:p>
        </p:txBody>
      </p:sp>
    </p:spTree>
    <p:extLst>
      <p:ext uri="{BB962C8B-B14F-4D97-AF65-F5344CB8AC3E}">
        <p14:creationId xmlns:p14="http://schemas.microsoft.com/office/powerpoint/2010/main" val="25360518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ținut cu legend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FA872E56-5116-0147-95FA-2A9CDD760D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ro-RO"/>
              <a:t>Faceți clic pentru a edita stilul de titlu coordonator</a:t>
            </a:r>
            <a:endParaRPr lang="ro-GB"/>
          </a:p>
        </p:txBody>
      </p:sp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7DB9C688-5193-8F4F-868B-B04A3614F2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ro-GB"/>
          </a:p>
        </p:txBody>
      </p:sp>
      <p:sp>
        <p:nvSpPr>
          <p:cNvPr id="4" name="Substituent text 3">
            <a:extLst>
              <a:ext uri="{FF2B5EF4-FFF2-40B4-BE49-F238E27FC236}">
                <a16:creationId xmlns:a16="http://schemas.microsoft.com/office/drawing/2014/main" id="{85F1656D-A529-1145-B521-8767ED5062C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5" name="Substituent dată 4">
            <a:extLst>
              <a:ext uri="{FF2B5EF4-FFF2-40B4-BE49-F238E27FC236}">
                <a16:creationId xmlns:a16="http://schemas.microsoft.com/office/drawing/2014/main" id="{7E726CAE-F72A-514F-B2D2-C66364410E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2CC2A5-38B8-4E4B-8321-0A9C6C1071E3}" type="datetimeFigureOut">
              <a:rPr lang="ro-GB" smtClean="0"/>
              <a:t>12/04/2022</a:t>
            </a:fld>
            <a:endParaRPr lang="ro-GB"/>
          </a:p>
        </p:txBody>
      </p:sp>
      <p:sp>
        <p:nvSpPr>
          <p:cNvPr id="6" name="Substituent subsol 5">
            <a:extLst>
              <a:ext uri="{FF2B5EF4-FFF2-40B4-BE49-F238E27FC236}">
                <a16:creationId xmlns:a16="http://schemas.microsoft.com/office/drawing/2014/main" id="{BB4BB801-8960-3C43-ABCA-3CBE0F7EBA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GB"/>
          </a:p>
        </p:txBody>
      </p:sp>
      <p:sp>
        <p:nvSpPr>
          <p:cNvPr id="7" name="Substituent număr diapozitiv 6">
            <a:extLst>
              <a:ext uri="{FF2B5EF4-FFF2-40B4-BE49-F238E27FC236}">
                <a16:creationId xmlns:a16="http://schemas.microsoft.com/office/drawing/2014/main" id="{26581A2B-BD66-5343-83D5-6FD3F3F208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06C285-10BB-5542-98A1-A36CFEDBA8C5}" type="slidenum">
              <a:rPr lang="ro-GB" smtClean="0"/>
              <a:t>‹#›</a:t>
            </a:fld>
            <a:endParaRPr lang="ro-GB"/>
          </a:p>
        </p:txBody>
      </p:sp>
    </p:spTree>
    <p:extLst>
      <p:ext uri="{BB962C8B-B14F-4D97-AF65-F5344CB8AC3E}">
        <p14:creationId xmlns:p14="http://schemas.microsoft.com/office/powerpoint/2010/main" val="31492937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ine cu legend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C01F3D57-F7B4-F042-8D1D-D44A19017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ro-RO"/>
              <a:t>Faceți clic pentru a edita stilul de titlu coordonator</a:t>
            </a:r>
            <a:endParaRPr lang="ro-GB"/>
          </a:p>
        </p:txBody>
      </p:sp>
      <p:sp>
        <p:nvSpPr>
          <p:cNvPr id="3" name="Substituent imagine 2">
            <a:extLst>
              <a:ext uri="{FF2B5EF4-FFF2-40B4-BE49-F238E27FC236}">
                <a16:creationId xmlns:a16="http://schemas.microsoft.com/office/drawing/2014/main" id="{D5524A0D-0705-EF4D-BAC7-0D37679A3F7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ro-GB"/>
          </a:p>
        </p:txBody>
      </p:sp>
      <p:sp>
        <p:nvSpPr>
          <p:cNvPr id="4" name="Substituent text 3">
            <a:extLst>
              <a:ext uri="{FF2B5EF4-FFF2-40B4-BE49-F238E27FC236}">
                <a16:creationId xmlns:a16="http://schemas.microsoft.com/office/drawing/2014/main" id="{B50A0702-2BF4-F94B-957B-6991EB95F45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5" name="Substituent dată 4">
            <a:extLst>
              <a:ext uri="{FF2B5EF4-FFF2-40B4-BE49-F238E27FC236}">
                <a16:creationId xmlns:a16="http://schemas.microsoft.com/office/drawing/2014/main" id="{AB2B4489-D0B3-644E-BAD8-77C993AF87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2CC2A5-38B8-4E4B-8321-0A9C6C1071E3}" type="datetimeFigureOut">
              <a:rPr lang="ro-GB" smtClean="0"/>
              <a:t>12/04/2022</a:t>
            </a:fld>
            <a:endParaRPr lang="ro-GB"/>
          </a:p>
        </p:txBody>
      </p:sp>
      <p:sp>
        <p:nvSpPr>
          <p:cNvPr id="6" name="Substituent subsol 5">
            <a:extLst>
              <a:ext uri="{FF2B5EF4-FFF2-40B4-BE49-F238E27FC236}">
                <a16:creationId xmlns:a16="http://schemas.microsoft.com/office/drawing/2014/main" id="{2B26AEF2-C57A-0E4F-BC3F-F59D6368FE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GB"/>
          </a:p>
        </p:txBody>
      </p:sp>
      <p:sp>
        <p:nvSpPr>
          <p:cNvPr id="7" name="Substituent număr diapozitiv 6">
            <a:extLst>
              <a:ext uri="{FF2B5EF4-FFF2-40B4-BE49-F238E27FC236}">
                <a16:creationId xmlns:a16="http://schemas.microsoft.com/office/drawing/2014/main" id="{DC6EFBF0-56B2-2548-B62A-33C9FC1C14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06C285-10BB-5542-98A1-A36CFEDBA8C5}" type="slidenum">
              <a:rPr lang="ro-GB" smtClean="0"/>
              <a:t>‹#›</a:t>
            </a:fld>
            <a:endParaRPr lang="ro-GB"/>
          </a:p>
        </p:txBody>
      </p:sp>
    </p:spTree>
    <p:extLst>
      <p:ext uri="{BB962C8B-B14F-4D97-AF65-F5344CB8AC3E}">
        <p14:creationId xmlns:p14="http://schemas.microsoft.com/office/powerpoint/2010/main" val="14339144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ext vertical și tit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75720B49-0DD0-4C4F-A79D-B9D0A75B51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/>
              <a:t>Faceți clic pentru a edita stilul de titlu coordonator</a:t>
            </a:r>
            <a:endParaRPr lang="ro-GB"/>
          </a:p>
        </p:txBody>
      </p:sp>
      <p:sp>
        <p:nvSpPr>
          <p:cNvPr id="3" name="Substituent text vertical 2">
            <a:extLst>
              <a:ext uri="{FF2B5EF4-FFF2-40B4-BE49-F238E27FC236}">
                <a16:creationId xmlns:a16="http://schemas.microsoft.com/office/drawing/2014/main" id="{20C44B9A-E322-F04E-B99F-98A0F2CE53D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ro-GB"/>
          </a:p>
        </p:txBody>
      </p:sp>
      <p:sp>
        <p:nvSpPr>
          <p:cNvPr id="4" name="Substituent dată 3">
            <a:extLst>
              <a:ext uri="{FF2B5EF4-FFF2-40B4-BE49-F238E27FC236}">
                <a16:creationId xmlns:a16="http://schemas.microsoft.com/office/drawing/2014/main" id="{9A9677ED-52F2-0F46-8837-D2E2068415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2CC2A5-38B8-4E4B-8321-0A9C6C1071E3}" type="datetimeFigureOut">
              <a:rPr lang="ro-GB" smtClean="0"/>
              <a:t>12/04/2022</a:t>
            </a:fld>
            <a:endParaRPr lang="ro-GB"/>
          </a:p>
        </p:txBody>
      </p:sp>
      <p:sp>
        <p:nvSpPr>
          <p:cNvPr id="5" name="Substituent subsol 4">
            <a:extLst>
              <a:ext uri="{FF2B5EF4-FFF2-40B4-BE49-F238E27FC236}">
                <a16:creationId xmlns:a16="http://schemas.microsoft.com/office/drawing/2014/main" id="{77F16E25-CC4D-2346-87A9-D1565C19C3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GB"/>
          </a:p>
        </p:txBody>
      </p:sp>
      <p:sp>
        <p:nvSpPr>
          <p:cNvPr id="6" name="Substituent număr diapozitiv 5">
            <a:extLst>
              <a:ext uri="{FF2B5EF4-FFF2-40B4-BE49-F238E27FC236}">
                <a16:creationId xmlns:a16="http://schemas.microsoft.com/office/drawing/2014/main" id="{A83E9855-8075-D74B-B796-0C23B46B6E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06C285-10BB-5542-98A1-A36CFEDBA8C5}" type="slidenum">
              <a:rPr lang="ro-GB" smtClean="0"/>
              <a:t>‹#›</a:t>
            </a:fld>
            <a:endParaRPr lang="ro-GB"/>
          </a:p>
        </p:txBody>
      </p:sp>
    </p:spTree>
    <p:extLst>
      <p:ext uri="{BB962C8B-B14F-4D97-AF65-F5344CB8AC3E}">
        <p14:creationId xmlns:p14="http://schemas.microsoft.com/office/powerpoint/2010/main" val="39707019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itlu vertical și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vertical 1">
            <a:extLst>
              <a:ext uri="{FF2B5EF4-FFF2-40B4-BE49-F238E27FC236}">
                <a16:creationId xmlns:a16="http://schemas.microsoft.com/office/drawing/2014/main" id="{B2184470-87E6-9A45-9638-C4035EB96D6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ro-RO"/>
              <a:t>Faceți clic pentru a edita stilul de titlu coordonator</a:t>
            </a:r>
            <a:endParaRPr lang="ro-GB"/>
          </a:p>
        </p:txBody>
      </p:sp>
      <p:sp>
        <p:nvSpPr>
          <p:cNvPr id="3" name="Substituent text vertical 2">
            <a:extLst>
              <a:ext uri="{FF2B5EF4-FFF2-40B4-BE49-F238E27FC236}">
                <a16:creationId xmlns:a16="http://schemas.microsoft.com/office/drawing/2014/main" id="{A004F3C2-E576-BC42-B6C6-A27B88269F6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ro-GB"/>
          </a:p>
        </p:txBody>
      </p:sp>
      <p:sp>
        <p:nvSpPr>
          <p:cNvPr id="4" name="Substituent dată 3">
            <a:extLst>
              <a:ext uri="{FF2B5EF4-FFF2-40B4-BE49-F238E27FC236}">
                <a16:creationId xmlns:a16="http://schemas.microsoft.com/office/drawing/2014/main" id="{4A516CBE-5B0D-0F4E-9F30-D47B5D9786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2CC2A5-38B8-4E4B-8321-0A9C6C1071E3}" type="datetimeFigureOut">
              <a:rPr lang="ro-GB" smtClean="0"/>
              <a:t>12/04/2022</a:t>
            </a:fld>
            <a:endParaRPr lang="ro-GB"/>
          </a:p>
        </p:txBody>
      </p:sp>
      <p:sp>
        <p:nvSpPr>
          <p:cNvPr id="5" name="Substituent subsol 4">
            <a:extLst>
              <a:ext uri="{FF2B5EF4-FFF2-40B4-BE49-F238E27FC236}">
                <a16:creationId xmlns:a16="http://schemas.microsoft.com/office/drawing/2014/main" id="{B72EFC4A-C816-1B44-9CB7-50A63F3B53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GB"/>
          </a:p>
        </p:txBody>
      </p:sp>
      <p:sp>
        <p:nvSpPr>
          <p:cNvPr id="6" name="Substituent număr diapozitiv 5">
            <a:extLst>
              <a:ext uri="{FF2B5EF4-FFF2-40B4-BE49-F238E27FC236}">
                <a16:creationId xmlns:a16="http://schemas.microsoft.com/office/drawing/2014/main" id="{EA9C9677-921F-D349-8ED0-F1CEE424A4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06C285-10BB-5542-98A1-A36CFEDBA8C5}" type="slidenum">
              <a:rPr lang="ro-GB" smtClean="0"/>
              <a:t>‹#›</a:t>
            </a:fld>
            <a:endParaRPr lang="ro-GB"/>
          </a:p>
        </p:txBody>
      </p:sp>
    </p:spTree>
    <p:extLst>
      <p:ext uri="{BB962C8B-B14F-4D97-AF65-F5344CB8AC3E}">
        <p14:creationId xmlns:p14="http://schemas.microsoft.com/office/powerpoint/2010/main" val="42776470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stituent titlu 1">
            <a:extLst>
              <a:ext uri="{FF2B5EF4-FFF2-40B4-BE49-F238E27FC236}">
                <a16:creationId xmlns:a16="http://schemas.microsoft.com/office/drawing/2014/main" id="{940F4726-AF8E-E943-BA53-A860298503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ro-RO"/>
              <a:t>Faceți clic pentru a edita stilul de titlu coordonator</a:t>
            </a:r>
            <a:endParaRPr lang="ro-GB"/>
          </a:p>
        </p:txBody>
      </p:sp>
      <p:sp>
        <p:nvSpPr>
          <p:cNvPr id="3" name="Substituent text 2">
            <a:extLst>
              <a:ext uri="{FF2B5EF4-FFF2-40B4-BE49-F238E27FC236}">
                <a16:creationId xmlns:a16="http://schemas.microsoft.com/office/drawing/2014/main" id="{628ECAAB-1BA2-884F-9074-A7DC1EA813A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ro-GB"/>
          </a:p>
        </p:txBody>
      </p:sp>
      <p:sp>
        <p:nvSpPr>
          <p:cNvPr id="4" name="Substituent dată 3">
            <a:extLst>
              <a:ext uri="{FF2B5EF4-FFF2-40B4-BE49-F238E27FC236}">
                <a16:creationId xmlns:a16="http://schemas.microsoft.com/office/drawing/2014/main" id="{21A7C220-9FF7-4B48-8B73-8275D77ABD3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32CC2A5-38B8-4E4B-8321-0A9C6C1071E3}" type="datetimeFigureOut">
              <a:rPr lang="ro-GB" smtClean="0"/>
              <a:t>12/04/2022</a:t>
            </a:fld>
            <a:endParaRPr lang="ro-GB"/>
          </a:p>
        </p:txBody>
      </p:sp>
      <p:sp>
        <p:nvSpPr>
          <p:cNvPr id="5" name="Substituent subsol 4">
            <a:extLst>
              <a:ext uri="{FF2B5EF4-FFF2-40B4-BE49-F238E27FC236}">
                <a16:creationId xmlns:a16="http://schemas.microsoft.com/office/drawing/2014/main" id="{53640E88-AA40-2444-BDDB-CC48E91AB85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ro-GB"/>
          </a:p>
        </p:txBody>
      </p:sp>
      <p:sp>
        <p:nvSpPr>
          <p:cNvPr id="6" name="Substituent număr diapozitiv 5">
            <a:extLst>
              <a:ext uri="{FF2B5EF4-FFF2-40B4-BE49-F238E27FC236}">
                <a16:creationId xmlns:a16="http://schemas.microsoft.com/office/drawing/2014/main" id="{B2C5D2C6-E5EE-CA4F-9D6B-79E8382E4F4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506C285-10BB-5542-98A1-A36CFEDBA8C5}" type="slidenum">
              <a:rPr lang="ro-GB" smtClean="0"/>
              <a:t>‹#›</a:t>
            </a:fld>
            <a:endParaRPr lang="ro-GB"/>
          </a:p>
        </p:txBody>
      </p:sp>
    </p:spTree>
    <p:extLst>
      <p:ext uri="{BB962C8B-B14F-4D97-AF65-F5344CB8AC3E}">
        <p14:creationId xmlns:p14="http://schemas.microsoft.com/office/powerpoint/2010/main" val="38141864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ro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" name="Rectangle 7">
            <a:extLst>
              <a:ext uri="{FF2B5EF4-FFF2-40B4-BE49-F238E27FC236}">
                <a16:creationId xmlns:a16="http://schemas.microsoft.com/office/drawing/2014/main" id="{33CD251C-A887-4D2F-925B-FC09719853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Freeform: Shape 9">
            <a:extLst>
              <a:ext uri="{FF2B5EF4-FFF2-40B4-BE49-F238E27FC236}">
                <a16:creationId xmlns:a16="http://schemas.microsoft.com/office/drawing/2014/main" id="{3B2069EE-A08E-44F0-B3F9-3CF8CC2DCA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126740" cy="6857542"/>
          </a:xfrm>
          <a:custGeom>
            <a:avLst/>
            <a:gdLst>
              <a:gd name="connsiteX0" fmla="*/ 0 w 6126740"/>
              <a:gd name="connsiteY0" fmla="*/ 0 h 6857542"/>
              <a:gd name="connsiteX1" fmla="*/ 4980067 w 6126740"/>
              <a:gd name="connsiteY1" fmla="*/ 0 h 6857542"/>
              <a:gd name="connsiteX2" fmla="*/ 4992714 w 6126740"/>
              <a:gd name="connsiteY2" fmla="*/ 31774 h 6857542"/>
              <a:gd name="connsiteX3" fmla="*/ 6047722 w 6126740"/>
              <a:gd name="connsiteY3" fmla="*/ 2682457 h 6857542"/>
              <a:gd name="connsiteX4" fmla="*/ 6047722 w 6126740"/>
              <a:gd name="connsiteY4" fmla="*/ 3752208 h 6857542"/>
              <a:gd name="connsiteX5" fmla="*/ 4890218 w 6126740"/>
              <a:gd name="connsiteY5" fmla="*/ 6660411 h 6857542"/>
              <a:gd name="connsiteX6" fmla="*/ 4811756 w 6126740"/>
              <a:gd name="connsiteY6" fmla="*/ 6857542 h 6857542"/>
              <a:gd name="connsiteX7" fmla="*/ 0 w 6126740"/>
              <a:gd name="connsiteY7" fmla="*/ 6857542 h 68575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126740" h="6857542">
                <a:moveTo>
                  <a:pt x="0" y="0"/>
                </a:moveTo>
                <a:lnTo>
                  <a:pt x="4980067" y="0"/>
                </a:lnTo>
                <a:lnTo>
                  <a:pt x="4992714" y="31774"/>
                </a:lnTo>
                <a:cubicBezTo>
                  <a:pt x="6047722" y="2682457"/>
                  <a:pt x="6047722" y="2682457"/>
                  <a:pt x="6047722" y="2682457"/>
                </a:cubicBezTo>
                <a:cubicBezTo>
                  <a:pt x="6153080" y="2988100"/>
                  <a:pt x="6153080" y="3446565"/>
                  <a:pt x="6047722" y="3752208"/>
                </a:cubicBezTo>
                <a:cubicBezTo>
                  <a:pt x="5563735" y="4968215"/>
                  <a:pt x="5185620" y="5918220"/>
                  <a:pt x="4890218" y="6660411"/>
                </a:cubicBezTo>
                <a:lnTo>
                  <a:pt x="4811756" y="6857542"/>
                </a:lnTo>
                <a:lnTo>
                  <a:pt x="0" y="6857542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u 1">
            <a:extLst>
              <a:ext uri="{FF2B5EF4-FFF2-40B4-BE49-F238E27FC236}">
                <a16:creationId xmlns:a16="http://schemas.microsoft.com/office/drawing/2014/main" id="{2A73CA64-2CDE-7548-9818-A9B5ACD8B61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67290" y="1289146"/>
            <a:ext cx="4153626" cy="427970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/>
            <a:r>
              <a:rPr lang="en-US" sz="50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Module name : Efective team working and communication </a:t>
            </a:r>
          </a:p>
        </p:txBody>
      </p:sp>
      <p:grpSp>
        <p:nvGrpSpPr>
          <p:cNvPr id="35" name="Group 11">
            <a:extLst>
              <a:ext uri="{FF2B5EF4-FFF2-40B4-BE49-F238E27FC236}">
                <a16:creationId xmlns:a16="http://schemas.microsoft.com/office/drawing/2014/main" id="{E12BF2FB-8A96-4B53-86A0-04755C545E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03027" y="681628"/>
            <a:ext cx="1562267" cy="1172973"/>
            <a:chOff x="7493121" y="1000124"/>
            <a:chExt cx="1562267" cy="1172973"/>
          </a:xfrm>
        </p:grpSpPr>
        <p:sp>
          <p:nvSpPr>
            <p:cNvPr id="13" name="Freeform 5">
              <a:extLst>
                <a:ext uri="{FF2B5EF4-FFF2-40B4-BE49-F238E27FC236}">
                  <a16:creationId xmlns:a16="http://schemas.microsoft.com/office/drawing/2014/main" id="{893D4739-55F8-4E73-8F98-AF42D54BD4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3121" y="1348782"/>
              <a:ext cx="935037" cy="824315"/>
            </a:xfrm>
            <a:custGeom>
              <a:avLst/>
              <a:gdLst>
                <a:gd name="T0" fmla="*/ 225 w 785"/>
                <a:gd name="T1" fmla="*/ 692 h 692"/>
                <a:gd name="T2" fmla="*/ 177 w 785"/>
                <a:gd name="T3" fmla="*/ 665 h 692"/>
                <a:gd name="T4" fmla="*/ 9 w 785"/>
                <a:gd name="T5" fmla="*/ 374 h 692"/>
                <a:gd name="T6" fmla="*/ 9 w 785"/>
                <a:gd name="T7" fmla="*/ 318 h 692"/>
                <a:gd name="T8" fmla="*/ 177 w 785"/>
                <a:gd name="T9" fmla="*/ 27 h 692"/>
                <a:gd name="T10" fmla="*/ 225 w 785"/>
                <a:gd name="T11" fmla="*/ 0 h 692"/>
                <a:gd name="T12" fmla="*/ 561 w 785"/>
                <a:gd name="T13" fmla="*/ 0 h 692"/>
                <a:gd name="T14" fmla="*/ 609 w 785"/>
                <a:gd name="T15" fmla="*/ 27 h 692"/>
                <a:gd name="T16" fmla="*/ 777 w 785"/>
                <a:gd name="T17" fmla="*/ 318 h 692"/>
                <a:gd name="T18" fmla="*/ 777 w 785"/>
                <a:gd name="T19" fmla="*/ 374 h 692"/>
                <a:gd name="T20" fmla="*/ 609 w 785"/>
                <a:gd name="T21" fmla="*/ 665 h 692"/>
                <a:gd name="T22" fmla="*/ 561 w 785"/>
                <a:gd name="T23" fmla="*/ 692 h 692"/>
                <a:gd name="T24" fmla="*/ 225 w 785"/>
                <a:gd name="T25" fmla="*/ 692 h 6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85" h="692">
                  <a:moveTo>
                    <a:pt x="225" y="692"/>
                  </a:moveTo>
                  <a:cubicBezTo>
                    <a:pt x="207" y="692"/>
                    <a:pt x="185" y="680"/>
                    <a:pt x="177" y="665"/>
                  </a:cubicBezTo>
                  <a:cubicBezTo>
                    <a:pt x="9" y="374"/>
                    <a:pt x="9" y="374"/>
                    <a:pt x="9" y="374"/>
                  </a:cubicBezTo>
                  <a:cubicBezTo>
                    <a:pt x="0" y="358"/>
                    <a:pt x="0" y="334"/>
                    <a:pt x="9" y="318"/>
                  </a:cubicBezTo>
                  <a:cubicBezTo>
                    <a:pt x="177" y="27"/>
                    <a:pt x="177" y="27"/>
                    <a:pt x="177" y="27"/>
                  </a:cubicBezTo>
                  <a:cubicBezTo>
                    <a:pt x="185" y="12"/>
                    <a:pt x="207" y="0"/>
                    <a:pt x="225" y="0"/>
                  </a:cubicBezTo>
                  <a:cubicBezTo>
                    <a:pt x="561" y="0"/>
                    <a:pt x="561" y="0"/>
                    <a:pt x="561" y="0"/>
                  </a:cubicBezTo>
                  <a:cubicBezTo>
                    <a:pt x="578" y="0"/>
                    <a:pt x="600" y="12"/>
                    <a:pt x="609" y="27"/>
                  </a:cubicBezTo>
                  <a:cubicBezTo>
                    <a:pt x="777" y="318"/>
                    <a:pt x="777" y="318"/>
                    <a:pt x="777" y="318"/>
                  </a:cubicBezTo>
                  <a:cubicBezTo>
                    <a:pt x="785" y="334"/>
                    <a:pt x="785" y="358"/>
                    <a:pt x="777" y="374"/>
                  </a:cubicBezTo>
                  <a:cubicBezTo>
                    <a:pt x="609" y="665"/>
                    <a:pt x="609" y="665"/>
                    <a:pt x="609" y="665"/>
                  </a:cubicBezTo>
                  <a:cubicBezTo>
                    <a:pt x="600" y="680"/>
                    <a:pt x="578" y="692"/>
                    <a:pt x="561" y="692"/>
                  </a:cubicBezTo>
                  <a:lnTo>
                    <a:pt x="225" y="692"/>
                  </a:lnTo>
                  <a:close/>
                </a:path>
              </a:pathLst>
            </a:custGeom>
            <a:noFill/>
            <a:ln w="28575" cmpd="sng">
              <a:solidFill>
                <a:schemeClr val="tx1"/>
              </a:solidFill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6" name="Freeform 5">
              <a:extLst>
                <a:ext uri="{FF2B5EF4-FFF2-40B4-BE49-F238E27FC236}">
                  <a16:creationId xmlns:a16="http://schemas.microsoft.com/office/drawing/2014/main" id="{A1AA190F-FB42-4BED-8AA1-A5A01B43C91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293221" y="1000124"/>
              <a:ext cx="762167" cy="671915"/>
            </a:xfrm>
            <a:custGeom>
              <a:avLst/>
              <a:gdLst>
                <a:gd name="T0" fmla="*/ 225 w 785"/>
                <a:gd name="T1" fmla="*/ 692 h 692"/>
                <a:gd name="T2" fmla="*/ 177 w 785"/>
                <a:gd name="T3" fmla="*/ 665 h 692"/>
                <a:gd name="T4" fmla="*/ 9 w 785"/>
                <a:gd name="T5" fmla="*/ 374 h 692"/>
                <a:gd name="T6" fmla="*/ 9 w 785"/>
                <a:gd name="T7" fmla="*/ 318 h 692"/>
                <a:gd name="T8" fmla="*/ 177 w 785"/>
                <a:gd name="T9" fmla="*/ 27 h 692"/>
                <a:gd name="T10" fmla="*/ 225 w 785"/>
                <a:gd name="T11" fmla="*/ 0 h 692"/>
                <a:gd name="T12" fmla="*/ 561 w 785"/>
                <a:gd name="T13" fmla="*/ 0 h 692"/>
                <a:gd name="T14" fmla="*/ 609 w 785"/>
                <a:gd name="T15" fmla="*/ 27 h 692"/>
                <a:gd name="T16" fmla="*/ 777 w 785"/>
                <a:gd name="T17" fmla="*/ 318 h 692"/>
                <a:gd name="T18" fmla="*/ 777 w 785"/>
                <a:gd name="T19" fmla="*/ 374 h 692"/>
                <a:gd name="T20" fmla="*/ 609 w 785"/>
                <a:gd name="T21" fmla="*/ 665 h 692"/>
                <a:gd name="T22" fmla="*/ 561 w 785"/>
                <a:gd name="T23" fmla="*/ 692 h 692"/>
                <a:gd name="T24" fmla="*/ 225 w 785"/>
                <a:gd name="T25" fmla="*/ 692 h 6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85" h="692">
                  <a:moveTo>
                    <a:pt x="225" y="692"/>
                  </a:moveTo>
                  <a:cubicBezTo>
                    <a:pt x="207" y="692"/>
                    <a:pt x="185" y="680"/>
                    <a:pt x="177" y="665"/>
                  </a:cubicBezTo>
                  <a:cubicBezTo>
                    <a:pt x="9" y="374"/>
                    <a:pt x="9" y="374"/>
                    <a:pt x="9" y="374"/>
                  </a:cubicBezTo>
                  <a:cubicBezTo>
                    <a:pt x="0" y="358"/>
                    <a:pt x="0" y="334"/>
                    <a:pt x="9" y="318"/>
                  </a:cubicBezTo>
                  <a:cubicBezTo>
                    <a:pt x="177" y="27"/>
                    <a:pt x="177" y="27"/>
                    <a:pt x="177" y="27"/>
                  </a:cubicBezTo>
                  <a:cubicBezTo>
                    <a:pt x="185" y="12"/>
                    <a:pt x="207" y="0"/>
                    <a:pt x="225" y="0"/>
                  </a:cubicBezTo>
                  <a:cubicBezTo>
                    <a:pt x="561" y="0"/>
                    <a:pt x="561" y="0"/>
                    <a:pt x="561" y="0"/>
                  </a:cubicBezTo>
                  <a:cubicBezTo>
                    <a:pt x="578" y="0"/>
                    <a:pt x="600" y="12"/>
                    <a:pt x="609" y="27"/>
                  </a:cubicBezTo>
                  <a:cubicBezTo>
                    <a:pt x="777" y="318"/>
                    <a:pt x="777" y="318"/>
                    <a:pt x="777" y="318"/>
                  </a:cubicBezTo>
                  <a:cubicBezTo>
                    <a:pt x="785" y="334"/>
                    <a:pt x="785" y="358"/>
                    <a:pt x="777" y="374"/>
                  </a:cubicBezTo>
                  <a:cubicBezTo>
                    <a:pt x="609" y="665"/>
                    <a:pt x="609" y="665"/>
                    <a:pt x="609" y="665"/>
                  </a:cubicBezTo>
                  <a:cubicBezTo>
                    <a:pt x="600" y="680"/>
                    <a:pt x="578" y="692"/>
                    <a:pt x="561" y="692"/>
                  </a:cubicBezTo>
                  <a:lnTo>
                    <a:pt x="225" y="692"/>
                  </a:lnTo>
                  <a:close/>
                </a:path>
              </a:pathLst>
            </a:custGeom>
            <a:noFill/>
            <a:ln w="28575" cmpd="sng">
              <a:solidFill>
                <a:schemeClr val="tx1"/>
              </a:solidFill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3" name="Subtitlu 2">
            <a:extLst>
              <a:ext uri="{FF2B5EF4-FFF2-40B4-BE49-F238E27FC236}">
                <a16:creationId xmlns:a16="http://schemas.microsoft.com/office/drawing/2014/main" id="{BF8F3338-2B1E-2144-9552-5A2DA5456F0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514140" y="1854601"/>
            <a:ext cx="4776711" cy="314879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500" dirty="0"/>
              <a:t>David </a:t>
            </a:r>
            <a:r>
              <a:rPr lang="en-US" sz="1500" dirty="0" err="1"/>
              <a:t>Mbaio</a:t>
            </a:r>
            <a:r>
              <a:rPr lang="en-US" sz="1500" dirty="0"/>
              <a:t> (2111478)-What are the Benefits of Team Working?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500" dirty="0"/>
              <a:t>                                      Alex </a:t>
            </a:r>
            <a:r>
              <a:rPr lang="en-US" sz="1500" dirty="0" err="1"/>
              <a:t>Ghencian</a:t>
            </a:r>
            <a:r>
              <a:rPr lang="en-US" sz="1500" dirty="0"/>
              <a:t> (2113713)- What are Team Roles? Situational leadership role?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500" dirty="0"/>
              <a:t>                                         Veronica </a:t>
            </a:r>
            <a:r>
              <a:rPr lang="en-US" sz="1500" dirty="0" err="1"/>
              <a:t>Stratila</a:t>
            </a:r>
            <a:r>
              <a:rPr lang="en-US" sz="1500" dirty="0"/>
              <a:t> (2113589)- What are the Stages of Team Development?</a:t>
            </a:r>
            <a:endParaRPr lang="en-GB" sz="1500" dirty="0"/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500" dirty="0"/>
              <a:t>Team Members: </a:t>
            </a:r>
            <a:r>
              <a:rPr lang="en-US" sz="1500" dirty="0" err="1"/>
              <a:t>Denisa</a:t>
            </a:r>
            <a:r>
              <a:rPr lang="en-US" sz="1500" dirty="0"/>
              <a:t> Pop (2113711) - How to Manage Conflict in the Team 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500" dirty="0"/>
              <a:t>                                Maria Stan (2111639)-Successful Team development                      </a:t>
            </a:r>
          </a:p>
        </p:txBody>
      </p:sp>
    </p:spTree>
    <p:extLst>
      <p:ext uri="{BB962C8B-B14F-4D97-AF65-F5344CB8AC3E}">
        <p14:creationId xmlns:p14="http://schemas.microsoft.com/office/powerpoint/2010/main" val="60035110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7">
            <a:extLst>
              <a:ext uri="{FF2B5EF4-FFF2-40B4-BE49-F238E27FC236}">
                <a16:creationId xmlns:a16="http://schemas.microsoft.com/office/drawing/2014/main" id="{46D6306C-ED4F-4AAE-B4A5-EEA6AFAD72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u 1">
            <a:extLst>
              <a:ext uri="{FF2B5EF4-FFF2-40B4-BE49-F238E27FC236}">
                <a16:creationId xmlns:a16="http://schemas.microsoft.com/office/drawing/2014/main" id="{F9A458F6-040C-854F-AEA9-4806D029B9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1698171"/>
            <a:ext cx="3962061" cy="4516360"/>
          </a:xfrm>
        </p:spPr>
        <p:txBody>
          <a:bodyPr anchor="t">
            <a:normAutofit/>
          </a:bodyPr>
          <a:lstStyle/>
          <a:p>
            <a:r>
              <a:rPr lang="en-GB" sz="3600"/>
              <a:t>Table of content</a:t>
            </a:r>
            <a:endParaRPr lang="ro-GB" sz="3600"/>
          </a:p>
        </p:txBody>
      </p:sp>
      <p:sp>
        <p:nvSpPr>
          <p:cNvPr id="17" name="Rectangle 9">
            <a:extLst>
              <a:ext uri="{FF2B5EF4-FFF2-40B4-BE49-F238E27FC236}">
                <a16:creationId xmlns:a16="http://schemas.microsoft.com/office/drawing/2014/main" id="{0EC5361D-F897-4856-B945-0455A365EB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415435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Freeform: Shape 11">
            <a:extLst>
              <a:ext uri="{FF2B5EF4-FFF2-40B4-BE49-F238E27FC236}">
                <a16:creationId xmlns:a16="http://schemas.microsoft.com/office/drawing/2014/main" id="{4508C0C5-2268-42B5-B3C8-4D0899E05F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141ACBDB-38F8-4B34-8183-BD95B4E55A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0739327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E00DB52-3455-4E2F-867B-A6D0516E17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0653800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31B5E5B2-3DBC-9A41-BF2D-C58611002F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70020" y="1698170"/>
            <a:ext cx="6478513" cy="4516361"/>
          </a:xfrm>
        </p:spPr>
        <p:txBody>
          <a:bodyPr>
            <a:normAutofit/>
          </a:bodyPr>
          <a:lstStyle/>
          <a:p>
            <a:endParaRPr lang="en-GB" sz="2000" dirty="0"/>
          </a:p>
          <a:p>
            <a:r>
              <a:rPr lang="ro-RO" sz="2000" dirty="0" err="1"/>
              <a:t>What</a:t>
            </a:r>
            <a:r>
              <a:rPr lang="ro-RO" sz="2000" dirty="0"/>
              <a:t> are the </a:t>
            </a:r>
            <a:r>
              <a:rPr lang="ro-RO" sz="2000" dirty="0" err="1"/>
              <a:t>Benefits</a:t>
            </a:r>
            <a:r>
              <a:rPr lang="ro-RO" sz="2000" dirty="0"/>
              <a:t> of Team </a:t>
            </a:r>
            <a:r>
              <a:rPr lang="ro-RO" sz="2000" dirty="0" err="1"/>
              <a:t>Working</a:t>
            </a:r>
            <a:r>
              <a:rPr lang="ro-RO" sz="2000" dirty="0"/>
              <a:t>?</a:t>
            </a:r>
            <a:endParaRPr lang="en-GB" sz="2000" dirty="0"/>
          </a:p>
          <a:p>
            <a:r>
              <a:rPr lang="ro-RO" sz="2000" dirty="0" err="1"/>
              <a:t>What</a:t>
            </a:r>
            <a:r>
              <a:rPr lang="ro-RO" sz="2000" dirty="0"/>
              <a:t> are the </a:t>
            </a:r>
            <a:r>
              <a:rPr lang="ro-RO" sz="2000" dirty="0" err="1"/>
              <a:t>Stages</a:t>
            </a:r>
            <a:r>
              <a:rPr lang="ro-RO" sz="2000" dirty="0"/>
              <a:t> of </a:t>
            </a:r>
            <a:r>
              <a:rPr lang="ro-RO" sz="2000" dirty="0" err="1"/>
              <a:t>TeamDevelopment</a:t>
            </a:r>
            <a:r>
              <a:rPr lang="ro-RO" sz="2000" dirty="0"/>
              <a:t>?</a:t>
            </a:r>
            <a:endParaRPr lang="en-GB" sz="2000" dirty="0"/>
          </a:p>
          <a:p>
            <a:r>
              <a:rPr lang="ro-RO" sz="2000" dirty="0" err="1"/>
              <a:t>What</a:t>
            </a:r>
            <a:r>
              <a:rPr lang="ro-RO" sz="2000" dirty="0"/>
              <a:t> are Team </a:t>
            </a:r>
            <a:r>
              <a:rPr lang="ro-RO" sz="2000" dirty="0" err="1"/>
              <a:t>Roles</a:t>
            </a:r>
            <a:r>
              <a:rPr lang="ro-RO" sz="2000" dirty="0"/>
              <a:t>? </a:t>
            </a:r>
            <a:endParaRPr lang="en-GB" sz="2000" dirty="0"/>
          </a:p>
          <a:p>
            <a:r>
              <a:rPr lang="ro-RO" sz="2000" dirty="0" err="1"/>
              <a:t>SituationalLeadership</a:t>
            </a:r>
            <a:r>
              <a:rPr lang="ro-RO" sz="2000" dirty="0"/>
              <a:t> Role?</a:t>
            </a:r>
            <a:endParaRPr lang="en-GB" sz="2000" dirty="0"/>
          </a:p>
          <a:p>
            <a:r>
              <a:rPr lang="ro-RO" sz="2000" dirty="0"/>
              <a:t>How to </a:t>
            </a:r>
            <a:r>
              <a:rPr lang="ro-RO" sz="2000" dirty="0" err="1"/>
              <a:t>Manage</a:t>
            </a:r>
            <a:r>
              <a:rPr lang="ro-RO" sz="2000" dirty="0"/>
              <a:t> Conflict in the </a:t>
            </a:r>
            <a:r>
              <a:rPr lang="ro-RO" sz="2000" dirty="0" err="1"/>
              <a:t>TeamSuccessful</a:t>
            </a:r>
            <a:r>
              <a:rPr lang="ro-RO" sz="2000" dirty="0"/>
              <a:t> Team Development</a:t>
            </a:r>
            <a:endParaRPr lang="en-GB" sz="2000" dirty="0"/>
          </a:p>
          <a:p>
            <a:r>
              <a:rPr lang="en-GB" sz="2000" dirty="0"/>
              <a:t>Reference </a:t>
            </a:r>
            <a:endParaRPr lang="ro-GB" sz="2000" dirty="0"/>
          </a:p>
        </p:txBody>
      </p:sp>
      <p:sp>
        <p:nvSpPr>
          <p:cNvPr id="18" name="Isosceles Triangle 17">
            <a:extLst>
              <a:ext uri="{FF2B5EF4-FFF2-40B4-BE49-F238E27FC236}">
                <a16:creationId xmlns:a16="http://schemas.microsoft.com/office/drawing/2014/main" id="{9E914C83-E0D8-4953-92D5-169D28CB43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15423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3512E083-F550-46AF-8490-767ECFD00C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67297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705291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7" name="Isosceles Triangle 16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Imagine 2">
            <a:extLst>
              <a:ext uri="{FF2B5EF4-FFF2-40B4-BE49-F238E27FC236}">
                <a16:creationId xmlns:a16="http://schemas.microsoft.com/office/drawing/2014/main" id="{66D674A9-9F45-6042-B4AC-0D8AC9686DE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0814" y="643467"/>
            <a:ext cx="10870371" cy="5571065"/>
          </a:xfrm>
          <a:prstGeom prst="rect">
            <a:avLst/>
          </a:prstGeom>
          <a:ln>
            <a:noFill/>
          </a:ln>
        </p:spPr>
      </p:pic>
      <p:sp>
        <p:nvSpPr>
          <p:cNvPr id="19" name="Isosceles Triangle 18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999331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7" name="Isosceles Triangle 16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Imagine 2">
            <a:extLst>
              <a:ext uri="{FF2B5EF4-FFF2-40B4-BE49-F238E27FC236}">
                <a16:creationId xmlns:a16="http://schemas.microsoft.com/office/drawing/2014/main" id="{53B85884-A72D-DD42-8106-A500FB31C35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50015" y="643467"/>
            <a:ext cx="6691970" cy="5571065"/>
          </a:xfrm>
          <a:prstGeom prst="rect">
            <a:avLst/>
          </a:prstGeom>
          <a:ln>
            <a:noFill/>
          </a:ln>
        </p:spPr>
      </p:pic>
      <p:sp>
        <p:nvSpPr>
          <p:cNvPr id="19" name="Isosceles Triangle 18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482161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86FF76B9-219D-4469-AF87-0236D29032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DB88BD78-87E1-424D-B479-C37D8E41B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10964637" y="2358"/>
            <a:ext cx="1876653" cy="1766008"/>
            <a:chOff x="-648769" y="2358"/>
            <a:chExt cx="1876653" cy="1766008"/>
          </a:xfrm>
        </p:grpSpPr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C05EB894-9410-4B20-95E4-7A25101AB8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-415188" y="-231223"/>
              <a:ext cx="1409491" cy="1876653"/>
            </a:xfrm>
            <a:custGeom>
              <a:avLst/>
              <a:gdLst>
                <a:gd name="connsiteX0" fmla="*/ 0 w 1409491"/>
                <a:gd name="connsiteY0" fmla="*/ 643075 h 1876653"/>
                <a:gd name="connsiteX1" fmla="*/ 643075 w 1409491"/>
                <a:gd name="connsiteY1" fmla="*/ 0 h 1876653"/>
                <a:gd name="connsiteX2" fmla="*/ 1409491 w 1409491"/>
                <a:gd name="connsiteY2" fmla="*/ 0 h 1876653"/>
                <a:gd name="connsiteX3" fmla="*/ 1409491 w 1409491"/>
                <a:gd name="connsiteY3" fmla="*/ 1876653 h 1876653"/>
                <a:gd name="connsiteX4" fmla="*/ 1233578 w 1409491"/>
                <a:gd name="connsiteY4" fmla="*/ 1876653 h 18766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491" h="1876653">
                  <a:moveTo>
                    <a:pt x="0" y="643075"/>
                  </a:moveTo>
                  <a:lnTo>
                    <a:pt x="643075" y="0"/>
                  </a:lnTo>
                  <a:lnTo>
                    <a:pt x="1409491" y="0"/>
                  </a:lnTo>
                  <a:lnTo>
                    <a:pt x="1409491" y="1876653"/>
                  </a:lnTo>
                  <a:lnTo>
                    <a:pt x="1233578" y="1876653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166E38B6-B050-4340-8E8F-3A971DADC0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301285" y="1282788"/>
              <a:ext cx="485578" cy="485578"/>
            </a:xfrm>
            <a:prstGeom prst="rect">
              <a:avLst/>
            </a:prstGeom>
            <a:solidFill>
              <a:schemeClr val="accent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3" name="Rectangle 12">
            <a:extLst>
              <a:ext uri="{FF2B5EF4-FFF2-40B4-BE49-F238E27FC236}">
                <a16:creationId xmlns:a16="http://schemas.microsoft.com/office/drawing/2014/main" id="{2E80C965-DB6D-4F81-9E9E-B027384D0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2737196" y="6033666"/>
            <a:ext cx="645368" cy="645368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Isosceles Triangle 14">
            <a:extLst>
              <a:ext uri="{FF2B5EF4-FFF2-40B4-BE49-F238E27FC236}">
                <a16:creationId xmlns:a16="http://schemas.microsoft.com/office/drawing/2014/main" id="{633C5E46-DAC5-4661-9C87-22B08E2A51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43436" y="5721108"/>
            <a:ext cx="2261965" cy="1136891"/>
          </a:xfrm>
          <a:prstGeom prst="triangle">
            <a:avLst>
              <a:gd name="adj" fmla="val 50000"/>
            </a:avLst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Imagine 2">
            <a:extLst>
              <a:ext uri="{FF2B5EF4-FFF2-40B4-BE49-F238E27FC236}">
                <a16:creationId xmlns:a16="http://schemas.microsoft.com/office/drawing/2014/main" id="{81D19F84-C5E9-6646-B57E-FD061758C13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3467" y="770889"/>
            <a:ext cx="10905066" cy="5316220"/>
          </a:xfrm>
          <a:prstGeom prst="rect">
            <a:avLst/>
          </a:prstGeom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13680638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7" name="Isosceles Triangle 16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Imagine 2">
            <a:extLst>
              <a:ext uri="{FF2B5EF4-FFF2-40B4-BE49-F238E27FC236}">
                <a16:creationId xmlns:a16="http://schemas.microsoft.com/office/drawing/2014/main" id="{D838362A-EC04-6F47-8AAC-0C120EEB4E4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3467" y="920835"/>
            <a:ext cx="10905066" cy="5016329"/>
          </a:xfrm>
          <a:prstGeom prst="rect">
            <a:avLst/>
          </a:prstGeom>
          <a:ln>
            <a:noFill/>
          </a:ln>
        </p:spPr>
      </p:pic>
      <p:sp>
        <p:nvSpPr>
          <p:cNvPr id="19" name="Isosceles Triangle 18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931549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7" name="Isosceles Triangle 16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Imagine 2">
            <a:extLst>
              <a:ext uri="{FF2B5EF4-FFF2-40B4-BE49-F238E27FC236}">
                <a16:creationId xmlns:a16="http://schemas.microsoft.com/office/drawing/2014/main" id="{DE8C05A6-254E-CB49-B09F-7288A8324F8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3467" y="729995"/>
            <a:ext cx="10905066" cy="5398008"/>
          </a:xfrm>
          <a:prstGeom prst="rect">
            <a:avLst/>
          </a:prstGeom>
          <a:ln>
            <a:noFill/>
          </a:ln>
        </p:spPr>
      </p:pic>
      <p:sp>
        <p:nvSpPr>
          <p:cNvPr id="19" name="Isosceles Triangle 18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830929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6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" name="Freeform: Shape 8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Rectangle 10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12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Freeform: Shape 14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8" name="Isosceles Triangle 16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Imagine 2">
            <a:extLst>
              <a:ext uri="{FF2B5EF4-FFF2-40B4-BE49-F238E27FC236}">
                <a16:creationId xmlns:a16="http://schemas.microsoft.com/office/drawing/2014/main" id="{889106AD-F9A6-4E4F-AABD-E2038CE483A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8267" y="643467"/>
            <a:ext cx="10175466" cy="5571065"/>
          </a:xfrm>
          <a:prstGeom prst="rect">
            <a:avLst/>
          </a:prstGeom>
          <a:ln>
            <a:noFill/>
          </a:ln>
        </p:spPr>
      </p:pic>
      <p:sp>
        <p:nvSpPr>
          <p:cNvPr id="29" name="Isosceles Triangle 18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091897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6">
            <a:extLst>
              <a:ext uri="{FF2B5EF4-FFF2-40B4-BE49-F238E27FC236}">
                <a16:creationId xmlns:a16="http://schemas.microsoft.com/office/drawing/2014/main" id="{86FF76B9-219D-4469-AF87-0236D29032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22" name="Group 8">
            <a:extLst>
              <a:ext uri="{FF2B5EF4-FFF2-40B4-BE49-F238E27FC236}">
                <a16:creationId xmlns:a16="http://schemas.microsoft.com/office/drawing/2014/main" id="{DB88BD78-87E1-424D-B479-C37D8E41B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10964637" y="2358"/>
            <a:ext cx="1876653" cy="1766008"/>
            <a:chOff x="-648769" y="2358"/>
            <a:chExt cx="1876653" cy="1766008"/>
          </a:xfrm>
        </p:grpSpPr>
        <p:sp>
          <p:nvSpPr>
            <p:cNvPr id="23" name="Freeform: Shape 9">
              <a:extLst>
                <a:ext uri="{FF2B5EF4-FFF2-40B4-BE49-F238E27FC236}">
                  <a16:creationId xmlns:a16="http://schemas.microsoft.com/office/drawing/2014/main" id="{C05EB894-9410-4B20-95E4-7A25101AB8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-415188" y="-231223"/>
              <a:ext cx="1409491" cy="1876653"/>
            </a:xfrm>
            <a:custGeom>
              <a:avLst/>
              <a:gdLst>
                <a:gd name="connsiteX0" fmla="*/ 0 w 1409491"/>
                <a:gd name="connsiteY0" fmla="*/ 643075 h 1876653"/>
                <a:gd name="connsiteX1" fmla="*/ 643075 w 1409491"/>
                <a:gd name="connsiteY1" fmla="*/ 0 h 1876653"/>
                <a:gd name="connsiteX2" fmla="*/ 1409491 w 1409491"/>
                <a:gd name="connsiteY2" fmla="*/ 0 h 1876653"/>
                <a:gd name="connsiteX3" fmla="*/ 1409491 w 1409491"/>
                <a:gd name="connsiteY3" fmla="*/ 1876653 h 1876653"/>
                <a:gd name="connsiteX4" fmla="*/ 1233578 w 1409491"/>
                <a:gd name="connsiteY4" fmla="*/ 1876653 h 18766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491" h="1876653">
                  <a:moveTo>
                    <a:pt x="0" y="643075"/>
                  </a:moveTo>
                  <a:lnTo>
                    <a:pt x="643075" y="0"/>
                  </a:lnTo>
                  <a:lnTo>
                    <a:pt x="1409491" y="0"/>
                  </a:lnTo>
                  <a:lnTo>
                    <a:pt x="1409491" y="1876653"/>
                  </a:lnTo>
                  <a:lnTo>
                    <a:pt x="1233578" y="1876653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Rectangle 10">
              <a:extLst>
                <a:ext uri="{FF2B5EF4-FFF2-40B4-BE49-F238E27FC236}">
                  <a16:creationId xmlns:a16="http://schemas.microsoft.com/office/drawing/2014/main" id="{166E38B6-B050-4340-8E8F-3A971DADC0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301285" y="1282788"/>
              <a:ext cx="485578" cy="485578"/>
            </a:xfrm>
            <a:prstGeom prst="rect">
              <a:avLst/>
            </a:prstGeom>
            <a:solidFill>
              <a:schemeClr val="accent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5" name="Rectangle 12">
            <a:extLst>
              <a:ext uri="{FF2B5EF4-FFF2-40B4-BE49-F238E27FC236}">
                <a16:creationId xmlns:a16="http://schemas.microsoft.com/office/drawing/2014/main" id="{2E80C965-DB6D-4F81-9E9E-B027384D0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2737196" y="6033666"/>
            <a:ext cx="645368" cy="645368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Isosceles Triangle 14">
            <a:extLst>
              <a:ext uri="{FF2B5EF4-FFF2-40B4-BE49-F238E27FC236}">
                <a16:creationId xmlns:a16="http://schemas.microsoft.com/office/drawing/2014/main" id="{633C5E46-DAC5-4661-9C87-22B08E2A51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43436" y="5721108"/>
            <a:ext cx="2261965" cy="1136891"/>
          </a:xfrm>
          <a:prstGeom prst="triangle">
            <a:avLst>
              <a:gd name="adj" fmla="val 50000"/>
            </a:avLst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Imagine 2">
            <a:extLst>
              <a:ext uri="{FF2B5EF4-FFF2-40B4-BE49-F238E27FC236}">
                <a16:creationId xmlns:a16="http://schemas.microsoft.com/office/drawing/2014/main" id="{BE5610B7-42C3-4247-9B39-925AEE0EF1F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572" y="643467"/>
            <a:ext cx="9816856" cy="5571065"/>
          </a:xfrm>
          <a:prstGeom prst="rect">
            <a:avLst/>
          </a:prstGeom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30332489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6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8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" name="Rectangle 10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12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7" name="Isosceles Triangle 16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Imagine 2">
            <a:extLst>
              <a:ext uri="{FF2B5EF4-FFF2-40B4-BE49-F238E27FC236}">
                <a16:creationId xmlns:a16="http://schemas.microsoft.com/office/drawing/2014/main" id="{EF019E53-D096-9042-86D2-2DEEE644CA8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9206" y="643467"/>
            <a:ext cx="10713587" cy="5571065"/>
          </a:xfrm>
          <a:prstGeom prst="rect">
            <a:avLst/>
          </a:prstGeom>
          <a:ln>
            <a:noFill/>
          </a:ln>
        </p:spPr>
      </p:pic>
      <p:sp>
        <p:nvSpPr>
          <p:cNvPr id="19" name="Isosceles Triangle 18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30065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4613B4A9-1C7C-4729-A016-AB42D39794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Imagine 2">
            <a:extLst>
              <a:ext uri="{FF2B5EF4-FFF2-40B4-BE49-F238E27FC236}">
                <a16:creationId xmlns:a16="http://schemas.microsoft.com/office/drawing/2014/main" id="{58C7B180-2A80-4148-ADD6-C58F7BD2300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864" b="1"/>
          <a:stretch/>
        </p:blipFill>
        <p:spPr>
          <a:xfrm>
            <a:off x="329316" y="10"/>
            <a:ext cx="11862684" cy="6857990"/>
          </a:xfrm>
          <a:custGeom>
            <a:avLst/>
            <a:gdLst/>
            <a:ahLst/>
            <a:cxnLst/>
            <a:rect l="l" t="t" r="r" b="b"/>
            <a:pathLst>
              <a:path w="11862684" h="6858000">
                <a:moveTo>
                  <a:pt x="1047342" y="0"/>
                </a:moveTo>
                <a:lnTo>
                  <a:pt x="4590463" y="0"/>
                </a:lnTo>
                <a:lnTo>
                  <a:pt x="5499874" y="0"/>
                </a:lnTo>
                <a:lnTo>
                  <a:pt x="5723425" y="0"/>
                </a:lnTo>
                <a:lnTo>
                  <a:pt x="7580390" y="0"/>
                </a:lnTo>
                <a:lnTo>
                  <a:pt x="7747884" y="0"/>
                </a:lnTo>
                <a:lnTo>
                  <a:pt x="7824084" y="0"/>
                </a:lnTo>
                <a:lnTo>
                  <a:pt x="11862684" y="0"/>
                </a:lnTo>
                <a:lnTo>
                  <a:pt x="11862684" y="6858000"/>
                </a:lnTo>
                <a:lnTo>
                  <a:pt x="7824084" y="6858000"/>
                </a:lnTo>
                <a:lnTo>
                  <a:pt x="7747884" y="6858000"/>
                </a:lnTo>
                <a:lnTo>
                  <a:pt x="7580390" y="6858000"/>
                </a:lnTo>
                <a:lnTo>
                  <a:pt x="5723425" y="6858000"/>
                </a:lnTo>
                <a:lnTo>
                  <a:pt x="5499874" y="6858000"/>
                </a:lnTo>
                <a:lnTo>
                  <a:pt x="4590463" y="6858000"/>
                </a:lnTo>
                <a:lnTo>
                  <a:pt x="1654188" y="6858000"/>
                </a:lnTo>
                <a:cubicBezTo>
                  <a:pt x="1530404" y="6786859"/>
                  <a:pt x="1412658" y="6701489"/>
                  <a:pt x="1279816" y="6658805"/>
                </a:cubicBezTo>
                <a:cubicBezTo>
                  <a:pt x="1189242" y="6630349"/>
                  <a:pt x="1101686" y="6580550"/>
                  <a:pt x="1116783" y="6431153"/>
                </a:cubicBezTo>
                <a:cubicBezTo>
                  <a:pt x="1119802" y="6388469"/>
                  <a:pt x="1095648" y="6356456"/>
                  <a:pt x="1059419" y="6367127"/>
                </a:cubicBezTo>
                <a:cubicBezTo>
                  <a:pt x="989979" y="6388469"/>
                  <a:pt x="956768" y="6327999"/>
                  <a:pt x="917520" y="6281757"/>
                </a:cubicBezTo>
                <a:cubicBezTo>
                  <a:pt x="848079" y="6199945"/>
                  <a:pt x="781658" y="6114575"/>
                  <a:pt x="669950" y="6100347"/>
                </a:cubicBezTo>
                <a:cubicBezTo>
                  <a:pt x="691084" y="6036320"/>
                  <a:pt x="727312" y="6043434"/>
                  <a:pt x="760524" y="6057663"/>
                </a:cubicBezTo>
                <a:cubicBezTo>
                  <a:pt x="848079" y="6093234"/>
                  <a:pt x="935634" y="6132361"/>
                  <a:pt x="1023188" y="6167932"/>
                </a:cubicBezTo>
                <a:cubicBezTo>
                  <a:pt x="1080552" y="6189274"/>
                  <a:pt x="1137916" y="6221287"/>
                  <a:pt x="1213395" y="6196388"/>
                </a:cubicBezTo>
                <a:cubicBezTo>
                  <a:pt x="1146974" y="6068335"/>
                  <a:pt x="1035266" y="6043434"/>
                  <a:pt x="944692" y="6004307"/>
                </a:cubicBezTo>
                <a:cubicBezTo>
                  <a:pt x="832982" y="5954508"/>
                  <a:pt x="766562" y="5862025"/>
                  <a:pt x="685045" y="5755314"/>
                </a:cubicBezTo>
                <a:cubicBezTo>
                  <a:pt x="766562" y="5726858"/>
                  <a:pt x="817887" y="5805112"/>
                  <a:pt x="884310" y="5801555"/>
                </a:cubicBezTo>
                <a:cubicBezTo>
                  <a:pt x="887328" y="5790884"/>
                  <a:pt x="893366" y="5769542"/>
                  <a:pt x="893366" y="5769542"/>
                </a:cubicBezTo>
                <a:cubicBezTo>
                  <a:pt x="784676" y="5712629"/>
                  <a:pt x="736372" y="5605917"/>
                  <a:pt x="718256" y="5474306"/>
                </a:cubicBezTo>
                <a:cubicBezTo>
                  <a:pt x="712218" y="5406721"/>
                  <a:pt x="672970" y="5385379"/>
                  <a:pt x="633720" y="5353367"/>
                </a:cubicBezTo>
                <a:cubicBezTo>
                  <a:pt x="500878" y="5243097"/>
                  <a:pt x="358980" y="5143500"/>
                  <a:pt x="247270" y="4994104"/>
                </a:cubicBezTo>
                <a:cubicBezTo>
                  <a:pt x="377094" y="5011889"/>
                  <a:pt x="479744" y="5111487"/>
                  <a:pt x="615606" y="5154171"/>
                </a:cubicBezTo>
                <a:cubicBezTo>
                  <a:pt x="506917" y="4990547"/>
                  <a:pt x="365016" y="4905177"/>
                  <a:pt x="235194" y="4805580"/>
                </a:cubicBezTo>
                <a:cubicBezTo>
                  <a:pt x="174810" y="4759339"/>
                  <a:pt x="120468" y="4702425"/>
                  <a:pt x="51026" y="4677526"/>
                </a:cubicBezTo>
                <a:cubicBezTo>
                  <a:pt x="26873" y="4670412"/>
                  <a:pt x="-15396" y="4652628"/>
                  <a:pt x="5740" y="4602828"/>
                </a:cubicBezTo>
                <a:cubicBezTo>
                  <a:pt x="23854" y="4560144"/>
                  <a:pt x="57065" y="4574373"/>
                  <a:pt x="87257" y="4585042"/>
                </a:cubicBezTo>
                <a:cubicBezTo>
                  <a:pt x="159715" y="4613499"/>
                  <a:pt x="238213" y="4613499"/>
                  <a:pt x="337844" y="4613499"/>
                </a:cubicBezTo>
                <a:cubicBezTo>
                  <a:pt x="253310" y="4478331"/>
                  <a:pt x="99332" y="4521016"/>
                  <a:pt x="26873" y="4378734"/>
                </a:cubicBezTo>
                <a:cubicBezTo>
                  <a:pt x="117448" y="4353835"/>
                  <a:pt x="186888" y="4403633"/>
                  <a:pt x="259346" y="4414305"/>
                </a:cubicBezTo>
                <a:cubicBezTo>
                  <a:pt x="325769" y="4424975"/>
                  <a:pt x="340863" y="4400076"/>
                  <a:pt x="325769" y="4321821"/>
                </a:cubicBezTo>
                <a:cubicBezTo>
                  <a:pt x="301616" y="4200882"/>
                  <a:pt x="337844" y="4140411"/>
                  <a:pt x="434458" y="4172424"/>
                </a:cubicBezTo>
                <a:cubicBezTo>
                  <a:pt x="525031" y="4204438"/>
                  <a:pt x="534089" y="4158196"/>
                  <a:pt x="509936" y="4090612"/>
                </a:cubicBezTo>
                <a:cubicBezTo>
                  <a:pt x="473706" y="3991015"/>
                  <a:pt x="512954" y="3912759"/>
                  <a:pt x="540128" y="3827390"/>
                </a:cubicBezTo>
                <a:cubicBezTo>
                  <a:pt x="582395" y="3699337"/>
                  <a:pt x="564281" y="3635309"/>
                  <a:pt x="476725" y="3539269"/>
                </a:cubicBezTo>
                <a:cubicBezTo>
                  <a:pt x="425400" y="3485914"/>
                  <a:pt x="374074" y="3439672"/>
                  <a:pt x="301616" y="3393429"/>
                </a:cubicBezTo>
                <a:cubicBezTo>
                  <a:pt x="467668" y="3368530"/>
                  <a:pt x="295577" y="3283162"/>
                  <a:pt x="352940" y="3229805"/>
                </a:cubicBezTo>
                <a:cubicBezTo>
                  <a:pt x="470686" y="3208463"/>
                  <a:pt x="564281" y="3379202"/>
                  <a:pt x="724294" y="3329402"/>
                </a:cubicBezTo>
                <a:cubicBezTo>
                  <a:pt x="531070" y="3183563"/>
                  <a:pt x="313691" y="3137322"/>
                  <a:pt x="171792" y="2941684"/>
                </a:cubicBezTo>
                <a:cubicBezTo>
                  <a:pt x="205002" y="2899000"/>
                  <a:pt x="238213" y="2941684"/>
                  <a:pt x="265385" y="2923898"/>
                </a:cubicBezTo>
                <a:cubicBezTo>
                  <a:pt x="265385" y="2913227"/>
                  <a:pt x="582395" y="2980812"/>
                  <a:pt x="600510" y="2703362"/>
                </a:cubicBezTo>
                <a:cubicBezTo>
                  <a:pt x="606548" y="2703362"/>
                  <a:pt x="612587" y="2703362"/>
                  <a:pt x="618624" y="2692689"/>
                </a:cubicBezTo>
                <a:cubicBezTo>
                  <a:pt x="651834" y="2653563"/>
                  <a:pt x="621644" y="2561080"/>
                  <a:pt x="675988" y="2553965"/>
                </a:cubicBezTo>
                <a:cubicBezTo>
                  <a:pt x="736372" y="2546851"/>
                  <a:pt x="793735" y="2514837"/>
                  <a:pt x="857136" y="2532623"/>
                </a:cubicBezTo>
                <a:cubicBezTo>
                  <a:pt x="905443" y="2546851"/>
                  <a:pt x="956768" y="2564636"/>
                  <a:pt x="1008094" y="2564636"/>
                </a:cubicBezTo>
                <a:cubicBezTo>
                  <a:pt x="1062438" y="2564636"/>
                  <a:pt x="1137916" y="2685576"/>
                  <a:pt x="1171128" y="2525509"/>
                </a:cubicBezTo>
                <a:cubicBezTo>
                  <a:pt x="1171128" y="2518395"/>
                  <a:pt x="1264720" y="2536181"/>
                  <a:pt x="1316045" y="2543294"/>
                </a:cubicBezTo>
                <a:cubicBezTo>
                  <a:pt x="1358314" y="2550408"/>
                  <a:pt x="1409640" y="2582422"/>
                  <a:pt x="1439830" y="2518395"/>
                </a:cubicBezTo>
                <a:cubicBezTo>
                  <a:pt x="1454926" y="2479267"/>
                  <a:pt x="1382466" y="2408126"/>
                  <a:pt x="1319065" y="2401012"/>
                </a:cubicBezTo>
                <a:cubicBezTo>
                  <a:pt x="1261702" y="2393898"/>
                  <a:pt x="1204338" y="2386784"/>
                  <a:pt x="1149994" y="2401012"/>
                </a:cubicBezTo>
                <a:cubicBezTo>
                  <a:pt x="1083572" y="2418796"/>
                  <a:pt x="1047342" y="2390340"/>
                  <a:pt x="1029227" y="2326314"/>
                </a:cubicBezTo>
                <a:cubicBezTo>
                  <a:pt x="1008094" y="2258731"/>
                  <a:pt x="968844" y="2223159"/>
                  <a:pt x="914500" y="2191146"/>
                </a:cubicBezTo>
                <a:cubicBezTo>
                  <a:pt x="781658" y="2112891"/>
                  <a:pt x="654854" y="2020407"/>
                  <a:pt x="509936" y="1974165"/>
                </a:cubicBezTo>
                <a:cubicBezTo>
                  <a:pt x="482764" y="1967051"/>
                  <a:pt x="449553" y="1952823"/>
                  <a:pt x="437476" y="1892353"/>
                </a:cubicBezTo>
                <a:cubicBezTo>
                  <a:pt x="829964" y="1984836"/>
                  <a:pt x="1186222" y="2223159"/>
                  <a:pt x="1590788" y="2208931"/>
                </a:cubicBezTo>
                <a:cubicBezTo>
                  <a:pt x="1482098" y="2134233"/>
                  <a:pt x="1352276" y="2130676"/>
                  <a:pt x="1234528" y="2077320"/>
                </a:cubicBezTo>
                <a:cubicBezTo>
                  <a:pt x="1319065" y="2038192"/>
                  <a:pt x="1397562" y="2080877"/>
                  <a:pt x="1476060" y="2102219"/>
                </a:cubicBezTo>
                <a:cubicBezTo>
                  <a:pt x="1542482" y="2120004"/>
                  <a:pt x="1602864" y="2123562"/>
                  <a:pt x="1608902" y="2013292"/>
                </a:cubicBezTo>
                <a:cubicBezTo>
                  <a:pt x="1608902" y="2002622"/>
                  <a:pt x="1608902" y="1995507"/>
                  <a:pt x="1608902" y="1984836"/>
                </a:cubicBezTo>
                <a:cubicBezTo>
                  <a:pt x="1584749" y="1938595"/>
                  <a:pt x="1551538" y="1917252"/>
                  <a:pt x="1509271" y="1903025"/>
                </a:cubicBezTo>
                <a:cubicBezTo>
                  <a:pt x="1485118" y="1895910"/>
                  <a:pt x="1451907" y="1881683"/>
                  <a:pt x="1451907" y="1849668"/>
                </a:cubicBezTo>
                <a:cubicBezTo>
                  <a:pt x="1454926" y="1728729"/>
                  <a:pt x="1373409" y="1693158"/>
                  <a:pt x="1294912" y="1657587"/>
                </a:cubicBezTo>
                <a:cubicBezTo>
                  <a:pt x="1337180" y="1597117"/>
                  <a:pt x="1373409" y="1639802"/>
                  <a:pt x="1406620" y="1636245"/>
                </a:cubicBezTo>
                <a:cubicBezTo>
                  <a:pt x="1427754" y="1632688"/>
                  <a:pt x="1448887" y="1629132"/>
                  <a:pt x="1448887" y="1597117"/>
                </a:cubicBezTo>
                <a:cubicBezTo>
                  <a:pt x="1448887" y="1572219"/>
                  <a:pt x="1439830" y="1540204"/>
                  <a:pt x="1418696" y="1540204"/>
                </a:cubicBezTo>
                <a:cubicBezTo>
                  <a:pt x="1285854" y="1536647"/>
                  <a:pt x="1210375" y="1365909"/>
                  <a:pt x="1071494" y="1365909"/>
                </a:cubicBezTo>
                <a:cubicBezTo>
                  <a:pt x="986960" y="1365909"/>
                  <a:pt x="1113764" y="1269868"/>
                  <a:pt x="1044324" y="1230741"/>
                </a:cubicBezTo>
                <a:cubicBezTo>
                  <a:pt x="1029227" y="1220069"/>
                  <a:pt x="1086591" y="1205842"/>
                  <a:pt x="1110744" y="1209399"/>
                </a:cubicBezTo>
                <a:cubicBezTo>
                  <a:pt x="1134897" y="1212955"/>
                  <a:pt x="1156032" y="1237855"/>
                  <a:pt x="1186222" y="1220069"/>
                </a:cubicBezTo>
                <a:cubicBezTo>
                  <a:pt x="1201318" y="1156043"/>
                  <a:pt x="1162069" y="1131144"/>
                  <a:pt x="1125840" y="1113358"/>
                </a:cubicBezTo>
                <a:cubicBezTo>
                  <a:pt x="1047342" y="1070674"/>
                  <a:pt x="968844" y="1020875"/>
                  <a:pt x="881290" y="1006647"/>
                </a:cubicBezTo>
                <a:cubicBezTo>
                  <a:pt x="851099" y="1003089"/>
                  <a:pt x="832982" y="985305"/>
                  <a:pt x="836002" y="949734"/>
                </a:cubicBezTo>
                <a:cubicBezTo>
                  <a:pt x="842040" y="903491"/>
                  <a:pt x="872232" y="917720"/>
                  <a:pt x="896385" y="921277"/>
                </a:cubicBezTo>
                <a:cubicBezTo>
                  <a:pt x="911482" y="924835"/>
                  <a:pt x="926577" y="935506"/>
                  <a:pt x="941672" y="910606"/>
                </a:cubicBezTo>
                <a:cubicBezTo>
                  <a:pt x="588434" y="658055"/>
                  <a:pt x="401247" y="672284"/>
                  <a:pt x="5740" y="465975"/>
                </a:cubicBezTo>
                <a:cubicBezTo>
                  <a:pt x="93294" y="426847"/>
                  <a:pt x="156696" y="455303"/>
                  <a:pt x="217079" y="462417"/>
                </a:cubicBezTo>
                <a:cubicBezTo>
                  <a:pt x="368036" y="480203"/>
                  <a:pt x="274442" y="512216"/>
                  <a:pt x="425400" y="533558"/>
                </a:cubicBezTo>
                <a:cubicBezTo>
                  <a:pt x="497860" y="544229"/>
                  <a:pt x="564281" y="579800"/>
                  <a:pt x="645798" y="522887"/>
                </a:cubicBezTo>
                <a:cubicBezTo>
                  <a:pt x="700142" y="483759"/>
                  <a:pt x="787696" y="526444"/>
                  <a:pt x="854118" y="558458"/>
                </a:cubicBezTo>
                <a:cubicBezTo>
                  <a:pt x="908462" y="586915"/>
                  <a:pt x="962806" y="594028"/>
                  <a:pt x="1035266" y="558458"/>
                </a:cubicBezTo>
                <a:cubicBezTo>
                  <a:pt x="968844" y="537116"/>
                  <a:pt x="917520" y="519330"/>
                  <a:pt x="866193" y="505101"/>
                </a:cubicBezTo>
                <a:cubicBezTo>
                  <a:pt x="823926" y="494431"/>
                  <a:pt x="799772" y="469532"/>
                  <a:pt x="802792" y="416176"/>
                </a:cubicBezTo>
                <a:cubicBezTo>
                  <a:pt x="802792" y="387720"/>
                  <a:pt x="793735" y="348592"/>
                  <a:pt x="823926" y="334364"/>
                </a:cubicBezTo>
                <a:cubicBezTo>
                  <a:pt x="848079" y="320135"/>
                  <a:pt x="881290" y="334364"/>
                  <a:pt x="893366" y="359262"/>
                </a:cubicBezTo>
                <a:cubicBezTo>
                  <a:pt x="908462" y="405504"/>
                  <a:pt x="923557" y="448189"/>
                  <a:pt x="974883" y="451747"/>
                </a:cubicBezTo>
                <a:cubicBezTo>
                  <a:pt x="1044324" y="458860"/>
                  <a:pt x="1005074" y="430405"/>
                  <a:pt x="992998" y="394834"/>
                </a:cubicBezTo>
                <a:cubicBezTo>
                  <a:pt x="980921" y="355706"/>
                  <a:pt x="1017152" y="345034"/>
                  <a:pt x="1041304" y="352148"/>
                </a:cubicBezTo>
                <a:cubicBezTo>
                  <a:pt x="1131878" y="384162"/>
                  <a:pt x="1225472" y="327250"/>
                  <a:pt x="1319065" y="373491"/>
                </a:cubicBezTo>
                <a:cubicBezTo>
                  <a:pt x="1294912" y="259665"/>
                  <a:pt x="1243586" y="209867"/>
                  <a:pt x="1134897" y="192082"/>
                </a:cubicBezTo>
                <a:cubicBezTo>
                  <a:pt x="1095648" y="188525"/>
                  <a:pt x="1053380" y="195638"/>
                  <a:pt x="1017152" y="163625"/>
                </a:cubicBezTo>
                <a:cubicBezTo>
                  <a:pt x="996016" y="145839"/>
                  <a:pt x="974883" y="124497"/>
                  <a:pt x="989979" y="88927"/>
                </a:cubicBezTo>
                <a:cubicBezTo>
                  <a:pt x="999036" y="64027"/>
                  <a:pt x="1023188" y="64027"/>
                  <a:pt x="1044324" y="71141"/>
                </a:cubicBezTo>
                <a:cubicBezTo>
                  <a:pt x="1131878" y="110269"/>
                  <a:pt x="1225472" y="120941"/>
                  <a:pt x="1316045" y="135168"/>
                </a:cubicBezTo>
                <a:cubicBezTo>
                  <a:pt x="1331142" y="138725"/>
                  <a:pt x="1346237" y="145839"/>
                  <a:pt x="1361334" y="110269"/>
                </a:cubicBezTo>
                <a:cubicBezTo>
                  <a:pt x="1255664" y="78255"/>
                  <a:pt x="1153012" y="35571"/>
                  <a:pt x="1047342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74106689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5F879AC3-D4CE-493C-ADC7-06205677F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736F0DFD-0954-464F-BF12-DD2E6F6E03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983504" cy="6858000"/>
          </a:xfrm>
          <a:custGeom>
            <a:avLst/>
            <a:gdLst>
              <a:gd name="connsiteX0" fmla="*/ 0 w 1983504"/>
              <a:gd name="connsiteY0" fmla="*/ 0 h 6858000"/>
              <a:gd name="connsiteX1" fmla="*/ 1376658 w 1983504"/>
              <a:gd name="connsiteY1" fmla="*/ 0 h 6858000"/>
              <a:gd name="connsiteX2" fmla="*/ 1690650 w 1983504"/>
              <a:gd name="connsiteY2" fmla="*/ 110269 h 6858000"/>
              <a:gd name="connsiteX3" fmla="*/ 1645361 w 1983504"/>
              <a:gd name="connsiteY3" fmla="*/ 135168 h 6858000"/>
              <a:gd name="connsiteX4" fmla="*/ 1373640 w 1983504"/>
              <a:gd name="connsiteY4" fmla="*/ 71141 h 6858000"/>
              <a:gd name="connsiteX5" fmla="*/ 1319295 w 1983504"/>
              <a:gd name="connsiteY5" fmla="*/ 88927 h 6858000"/>
              <a:gd name="connsiteX6" fmla="*/ 1346468 w 1983504"/>
              <a:gd name="connsiteY6" fmla="*/ 163625 h 6858000"/>
              <a:gd name="connsiteX7" fmla="*/ 1464213 w 1983504"/>
              <a:gd name="connsiteY7" fmla="*/ 192082 h 6858000"/>
              <a:gd name="connsiteX8" fmla="*/ 1648381 w 1983504"/>
              <a:gd name="connsiteY8" fmla="*/ 373491 h 6858000"/>
              <a:gd name="connsiteX9" fmla="*/ 1370620 w 1983504"/>
              <a:gd name="connsiteY9" fmla="*/ 352148 h 6858000"/>
              <a:gd name="connsiteX10" fmla="*/ 1322314 w 1983504"/>
              <a:gd name="connsiteY10" fmla="*/ 394834 h 6858000"/>
              <a:gd name="connsiteX11" fmla="*/ 1304199 w 1983504"/>
              <a:gd name="connsiteY11" fmla="*/ 451747 h 6858000"/>
              <a:gd name="connsiteX12" fmla="*/ 1222682 w 1983504"/>
              <a:gd name="connsiteY12" fmla="*/ 359262 h 6858000"/>
              <a:gd name="connsiteX13" fmla="*/ 1153242 w 1983504"/>
              <a:gd name="connsiteY13" fmla="*/ 334364 h 6858000"/>
              <a:gd name="connsiteX14" fmla="*/ 1132108 w 1983504"/>
              <a:gd name="connsiteY14" fmla="*/ 416176 h 6858000"/>
              <a:gd name="connsiteX15" fmla="*/ 1195509 w 1983504"/>
              <a:gd name="connsiteY15" fmla="*/ 505101 h 6858000"/>
              <a:gd name="connsiteX16" fmla="*/ 1364582 w 1983504"/>
              <a:gd name="connsiteY16" fmla="*/ 558458 h 6858000"/>
              <a:gd name="connsiteX17" fmla="*/ 1183434 w 1983504"/>
              <a:gd name="connsiteY17" fmla="*/ 558458 h 6858000"/>
              <a:gd name="connsiteX18" fmla="*/ 975114 w 1983504"/>
              <a:gd name="connsiteY18" fmla="*/ 522887 h 6858000"/>
              <a:gd name="connsiteX19" fmla="*/ 754716 w 1983504"/>
              <a:gd name="connsiteY19" fmla="*/ 533558 h 6858000"/>
              <a:gd name="connsiteX20" fmla="*/ 546395 w 1983504"/>
              <a:gd name="connsiteY20" fmla="*/ 462417 h 6858000"/>
              <a:gd name="connsiteX21" fmla="*/ 335056 w 1983504"/>
              <a:gd name="connsiteY21" fmla="*/ 465975 h 6858000"/>
              <a:gd name="connsiteX22" fmla="*/ 1270988 w 1983504"/>
              <a:gd name="connsiteY22" fmla="*/ 910606 h 6858000"/>
              <a:gd name="connsiteX23" fmla="*/ 1225701 w 1983504"/>
              <a:gd name="connsiteY23" fmla="*/ 921277 h 6858000"/>
              <a:gd name="connsiteX24" fmla="*/ 1165318 w 1983504"/>
              <a:gd name="connsiteY24" fmla="*/ 949734 h 6858000"/>
              <a:gd name="connsiteX25" fmla="*/ 1210606 w 1983504"/>
              <a:gd name="connsiteY25" fmla="*/ 1006647 h 6858000"/>
              <a:gd name="connsiteX26" fmla="*/ 1455156 w 1983504"/>
              <a:gd name="connsiteY26" fmla="*/ 1113358 h 6858000"/>
              <a:gd name="connsiteX27" fmla="*/ 1515538 w 1983504"/>
              <a:gd name="connsiteY27" fmla="*/ 1220069 h 6858000"/>
              <a:gd name="connsiteX28" fmla="*/ 1440060 w 1983504"/>
              <a:gd name="connsiteY28" fmla="*/ 1209399 h 6858000"/>
              <a:gd name="connsiteX29" fmla="*/ 1373640 w 1983504"/>
              <a:gd name="connsiteY29" fmla="*/ 1230741 h 6858000"/>
              <a:gd name="connsiteX30" fmla="*/ 1400810 w 1983504"/>
              <a:gd name="connsiteY30" fmla="*/ 1365909 h 6858000"/>
              <a:gd name="connsiteX31" fmla="*/ 1748012 w 1983504"/>
              <a:gd name="connsiteY31" fmla="*/ 1540204 h 6858000"/>
              <a:gd name="connsiteX32" fmla="*/ 1778203 w 1983504"/>
              <a:gd name="connsiteY32" fmla="*/ 1597117 h 6858000"/>
              <a:gd name="connsiteX33" fmla="*/ 1735936 w 1983504"/>
              <a:gd name="connsiteY33" fmla="*/ 1636245 h 6858000"/>
              <a:gd name="connsiteX34" fmla="*/ 1624228 w 1983504"/>
              <a:gd name="connsiteY34" fmla="*/ 1657587 h 6858000"/>
              <a:gd name="connsiteX35" fmla="*/ 1781223 w 1983504"/>
              <a:gd name="connsiteY35" fmla="*/ 1849668 h 6858000"/>
              <a:gd name="connsiteX36" fmla="*/ 1838587 w 1983504"/>
              <a:gd name="connsiteY36" fmla="*/ 1903025 h 6858000"/>
              <a:gd name="connsiteX37" fmla="*/ 1938218 w 1983504"/>
              <a:gd name="connsiteY37" fmla="*/ 1984836 h 6858000"/>
              <a:gd name="connsiteX38" fmla="*/ 1938218 w 1983504"/>
              <a:gd name="connsiteY38" fmla="*/ 2013292 h 6858000"/>
              <a:gd name="connsiteX39" fmla="*/ 1805376 w 1983504"/>
              <a:gd name="connsiteY39" fmla="*/ 2102219 h 6858000"/>
              <a:gd name="connsiteX40" fmla="*/ 1563844 w 1983504"/>
              <a:gd name="connsiteY40" fmla="*/ 2077320 h 6858000"/>
              <a:gd name="connsiteX41" fmla="*/ 1920104 w 1983504"/>
              <a:gd name="connsiteY41" fmla="*/ 2208931 h 6858000"/>
              <a:gd name="connsiteX42" fmla="*/ 766792 w 1983504"/>
              <a:gd name="connsiteY42" fmla="*/ 1892353 h 6858000"/>
              <a:gd name="connsiteX43" fmla="*/ 839252 w 1983504"/>
              <a:gd name="connsiteY43" fmla="*/ 1974165 h 6858000"/>
              <a:gd name="connsiteX44" fmla="*/ 1243816 w 1983504"/>
              <a:gd name="connsiteY44" fmla="*/ 2191146 h 6858000"/>
              <a:gd name="connsiteX45" fmla="*/ 1358543 w 1983504"/>
              <a:gd name="connsiteY45" fmla="*/ 2326314 h 6858000"/>
              <a:gd name="connsiteX46" fmla="*/ 1479310 w 1983504"/>
              <a:gd name="connsiteY46" fmla="*/ 2401012 h 6858000"/>
              <a:gd name="connsiteX47" fmla="*/ 1648381 w 1983504"/>
              <a:gd name="connsiteY47" fmla="*/ 2401012 h 6858000"/>
              <a:gd name="connsiteX48" fmla="*/ 1769146 w 1983504"/>
              <a:gd name="connsiteY48" fmla="*/ 2518395 h 6858000"/>
              <a:gd name="connsiteX49" fmla="*/ 1645361 w 1983504"/>
              <a:gd name="connsiteY49" fmla="*/ 2543294 h 6858000"/>
              <a:gd name="connsiteX50" fmla="*/ 1500444 w 1983504"/>
              <a:gd name="connsiteY50" fmla="*/ 2525509 h 6858000"/>
              <a:gd name="connsiteX51" fmla="*/ 1337410 w 1983504"/>
              <a:gd name="connsiteY51" fmla="*/ 2564636 h 6858000"/>
              <a:gd name="connsiteX52" fmla="*/ 1186452 w 1983504"/>
              <a:gd name="connsiteY52" fmla="*/ 2532623 h 6858000"/>
              <a:gd name="connsiteX53" fmla="*/ 1005304 w 1983504"/>
              <a:gd name="connsiteY53" fmla="*/ 2553965 h 6858000"/>
              <a:gd name="connsiteX54" fmla="*/ 947940 w 1983504"/>
              <a:gd name="connsiteY54" fmla="*/ 2692689 h 6858000"/>
              <a:gd name="connsiteX55" fmla="*/ 929826 w 1983504"/>
              <a:gd name="connsiteY55" fmla="*/ 2703362 h 6858000"/>
              <a:gd name="connsiteX56" fmla="*/ 594701 w 1983504"/>
              <a:gd name="connsiteY56" fmla="*/ 2923898 h 6858000"/>
              <a:gd name="connsiteX57" fmla="*/ 501108 w 1983504"/>
              <a:gd name="connsiteY57" fmla="*/ 2941684 h 6858000"/>
              <a:gd name="connsiteX58" fmla="*/ 1053610 w 1983504"/>
              <a:gd name="connsiteY58" fmla="*/ 3329402 h 6858000"/>
              <a:gd name="connsiteX59" fmla="*/ 682256 w 1983504"/>
              <a:gd name="connsiteY59" fmla="*/ 3229805 h 6858000"/>
              <a:gd name="connsiteX60" fmla="*/ 630932 w 1983504"/>
              <a:gd name="connsiteY60" fmla="*/ 3393429 h 6858000"/>
              <a:gd name="connsiteX61" fmla="*/ 806041 w 1983504"/>
              <a:gd name="connsiteY61" fmla="*/ 3539269 h 6858000"/>
              <a:gd name="connsiteX62" fmla="*/ 869444 w 1983504"/>
              <a:gd name="connsiteY62" fmla="*/ 3827390 h 6858000"/>
              <a:gd name="connsiteX63" fmla="*/ 839252 w 1983504"/>
              <a:gd name="connsiteY63" fmla="*/ 4090612 h 6858000"/>
              <a:gd name="connsiteX64" fmla="*/ 763774 w 1983504"/>
              <a:gd name="connsiteY64" fmla="*/ 4172424 h 6858000"/>
              <a:gd name="connsiteX65" fmla="*/ 655085 w 1983504"/>
              <a:gd name="connsiteY65" fmla="*/ 4321821 h 6858000"/>
              <a:gd name="connsiteX66" fmla="*/ 588662 w 1983504"/>
              <a:gd name="connsiteY66" fmla="*/ 4414305 h 6858000"/>
              <a:gd name="connsiteX67" fmla="*/ 356189 w 1983504"/>
              <a:gd name="connsiteY67" fmla="*/ 4378734 h 6858000"/>
              <a:gd name="connsiteX68" fmla="*/ 667160 w 1983504"/>
              <a:gd name="connsiteY68" fmla="*/ 4613499 h 6858000"/>
              <a:gd name="connsiteX69" fmla="*/ 416573 w 1983504"/>
              <a:gd name="connsiteY69" fmla="*/ 4585042 h 6858000"/>
              <a:gd name="connsiteX70" fmla="*/ 335056 w 1983504"/>
              <a:gd name="connsiteY70" fmla="*/ 4602828 h 6858000"/>
              <a:gd name="connsiteX71" fmla="*/ 380342 w 1983504"/>
              <a:gd name="connsiteY71" fmla="*/ 4677526 h 6858000"/>
              <a:gd name="connsiteX72" fmla="*/ 564510 w 1983504"/>
              <a:gd name="connsiteY72" fmla="*/ 4805580 h 6858000"/>
              <a:gd name="connsiteX73" fmla="*/ 944922 w 1983504"/>
              <a:gd name="connsiteY73" fmla="*/ 5154171 h 6858000"/>
              <a:gd name="connsiteX74" fmla="*/ 576586 w 1983504"/>
              <a:gd name="connsiteY74" fmla="*/ 4994104 h 6858000"/>
              <a:gd name="connsiteX75" fmla="*/ 963036 w 1983504"/>
              <a:gd name="connsiteY75" fmla="*/ 5353367 h 6858000"/>
              <a:gd name="connsiteX76" fmla="*/ 1047572 w 1983504"/>
              <a:gd name="connsiteY76" fmla="*/ 5474306 h 6858000"/>
              <a:gd name="connsiteX77" fmla="*/ 1222682 w 1983504"/>
              <a:gd name="connsiteY77" fmla="*/ 5769542 h 6858000"/>
              <a:gd name="connsiteX78" fmla="*/ 1213626 w 1983504"/>
              <a:gd name="connsiteY78" fmla="*/ 5801555 h 6858000"/>
              <a:gd name="connsiteX79" fmla="*/ 1014361 w 1983504"/>
              <a:gd name="connsiteY79" fmla="*/ 5755314 h 6858000"/>
              <a:gd name="connsiteX80" fmla="*/ 1274008 w 1983504"/>
              <a:gd name="connsiteY80" fmla="*/ 6004307 h 6858000"/>
              <a:gd name="connsiteX81" fmla="*/ 1542711 w 1983504"/>
              <a:gd name="connsiteY81" fmla="*/ 6196388 h 6858000"/>
              <a:gd name="connsiteX82" fmla="*/ 1352504 w 1983504"/>
              <a:gd name="connsiteY82" fmla="*/ 6167932 h 6858000"/>
              <a:gd name="connsiteX83" fmla="*/ 1089840 w 1983504"/>
              <a:gd name="connsiteY83" fmla="*/ 6057663 h 6858000"/>
              <a:gd name="connsiteX84" fmla="*/ 999266 w 1983504"/>
              <a:gd name="connsiteY84" fmla="*/ 6100347 h 6858000"/>
              <a:gd name="connsiteX85" fmla="*/ 1246836 w 1983504"/>
              <a:gd name="connsiteY85" fmla="*/ 6281757 h 6858000"/>
              <a:gd name="connsiteX86" fmla="*/ 1388735 w 1983504"/>
              <a:gd name="connsiteY86" fmla="*/ 6367127 h 6858000"/>
              <a:gd name="connsiteX87" fmla="*/ 1446099 w 1983504"/>
              <a:gd name="connsiteY87" fmla="*/ 6431153 h 6858000"/>
              <a:gd name="connsiteX88" fmla="*/ 1609132 w 1983504"/>
              <a:gd name="connsiteY88" fmla="*/ 6658805 h 6858000"/>
              <a:gd name="connsiteX89" fmla="*/ 1983504 w 1983504"/>
              <a:gd name="connsiteY89" fmla="*/ 6858000 h 6858000"/>
              <a:gd name="connsiteX90" fmla="*/ 0 w 1983504"/>
              <a:gd name="connsiteY90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</a:cxnLst>
            <a:rect l="l" t="t" r="r" b="b"/>
            <a:pathLst>
              <a:path w="1983504" h="6858000">
                <a:moveTo>
                  <a:pt x="0" y="0"/>
                </a:moveTo>
                <a:lnTo>
                  <a:pt x="1376658" y="0"/>
                </a:lnTo>
                <a:cubicBezTo>
                  <a:pt x="1482328" y="35571"/>
                  <a:pt x="1584980" y="78255"/>
                  <a:pt x="1690650" y="110269"/>
                </a:cubicBezTo>
                <a:cubicBezTo>
                  <a:pt x="1675553" y="145839"/>
                  <a:pt x="1660458" y="138725"/>
                  <a:pt x="1645361" y="135168"/>
                </a:cubicBezTo>
                <a:cubicBezTo>
                  <a:pt x="1554788" y="120941"/>
                  <a:pt x="1461194" y="110269"/>
                  <a:pt x="1373640" y="71141"/>
                </a:cubicBezTo>
                <a:cubicBezTo>
                  <a:pt x="1352504" y="64027"/>
                  <a:pt x="1328352" y="64027"/>
                  <a:pt x="1319295" y="88927"/>
                </a:cubicBezTo>
                <a:cubicBezTo>
                  <a:pt x="1304199" y="124497"/>
                  <a:pt x="1325332" y="145839"/>
                  <a:pt x="1346468" y="163625"/>
                </a:cubicBezTo>
                <a:cubicBezTo>
                  <a:pt x="1382696" y="195638"/>
                  <a:pt x="1424964" y="188525"/>
                  <a:pt x="1464213" y="192082"/>
                </a:cubicBezTo>
                <a:cubicBezTo>
                  <a:pt x="1572902" y="209867"/>
                  <a:pt x="1624228" y="259665"/>
                  <a:pt x="1648381" y="373491"/>
                </a:cubicBezTo>
                <a:cubicBezTo>
                  <a:pt x="1554788" y="327250"/>
                  <a:pt x="1461194" y="384162"/>
                  <a:pt x="1370620" y="352148"/>
                </a:cubicBezTo>
                <a:cubicBezTo>
                  <a:pt x="1346468" y="345034"/>
                  <a:pt x="1310237" y="355706"/>
                  <a:pt x="1322314" y="394834"/>
                </a:cubicBezTo>
                <a:cubicBezTo>
                  <a:pt x="1334390" y="430405"/>
                  <a:pt x="1373640" y="458860"/>
                  <a:pt x="1304199" y="451747"/>
                </a:cubicBezTo>
                <a:cubicBezTo>
                  <a:pt x="1252873" y="448189"/>
                  <a:pt x="1237778" y="405504"/>
                  <a:pt x="1222682" y="359262"/>
                </a:cubicBezTo>
                <a:cubicBezTo>
                  <a:pt x="1210606" y="334364"/>
                  <a:pt x="1177395" y="320135"/>
                  <a:pt x="1153242" y="334364"/>
                </a:cubicBezTo>
                <a:cubicBezTo>
                  <a:pt x="1123051" y="348592"/>
                  <a:pt x="1132108" y="387720"/>
                  <a:pt x="1132108" y="416176"/>
                </a:cubicBezTo>
                <a:cubicBezTo>
                  <a:pt x="1129088" y="469532"/>
                  <a:pt x="1153242" y="494431"/>
                  <a:pt x="1195509" y="505101"/>
                </a:cubicBezTo>
                <a:cubicBezTo>
                  <a:pt x="1246836" y="519330"/>
                  <a:pt x="1298160" y="537116"/>
                  <a:pt x="1364582" y="558458"/>
                </a:cubicBezTo>
                <a:cubicBezTo>
                  <a:pt x="1292122" y="594028"/>
                  <a:pt x="1237778" y="586915"/>
                  <a:pt x="1183434" y="558458"/>
                </a:cubicBezTo>
                <a:cubicBezTo>
                  <a:pt x="1117012" y="526444"/>
                  <a:pt x="1029458" y="483759"/>
                  <a:pt x="975114" y="522887"/>
                </a:cubicBezTo>
                <a:cubicBezTo>
                  <a:pt x="893597" y="579800"/>
                  <a:pt x="827176" y="544229"/>
                  <a:pt x="754716" y="533558"/>
                </a:cubicBezTo>
                <a:cubicBezTo>
                  <a:pt x="603758" y="512216"/>
                  <a:pt x="697352" y="480203"/>
                  <a:pt x="546395" y="462417"/>
                </a:cubicBezTo>
                <a:cubicBezTo>
                  <a:pt x="486012" y="455303"/>
                  <a:pt x="422610" y="426847"/>
                  <a:pt x="335056" y="465975"/>
                </a:cubicBezTo>
                <a:cubicBezTo>
                  <a:pt x="730563" y="672284"/>
                  <a:pt x="917750" y="658055"/>
                  <a:pt x="1270988" y="910606"/>
                </a:cubicBezTo>
                <a:cubicBezTo>
                  <a:pt x="1255893" y="935506"/>
                  <a:pt x="1240798" y="924835"/>
                  <a:pt x="1225701" y="921277"/>
                </a:cubicBezTo>
                <a:cubicBezTo>
                  <a:pt x="1201548" y="917720"/>
                  <a:pt x="1171356" y="903491"/>
                  <a:pt x="1165318" y="949734"/>
                </a:cubicBezTo>
                <a:cubicBezTo>
                  <a:pt x="1162298" y="985305"/>
                  <a:pt x="1180415" y="1003089"/>
                  <a:pt x="1210606" y="1006647"/>
                </a:cubicBezTo>
                <a:cubicBezTo>
                  <a:pt x="1298160" y="1020875"/>
                  <a:pt x="1376658" y="1070674"/>
                  <a:pt x="1455156" y="1113358"/>
                </a:cubicBezTo>
                <a:cubicBezTo>
                  <a:pt x="1491385" y="1131144"/>
                  <a:pt x="1530634" y="1156043"/>
                  <a:pt x="1515538" y="1220069"/>
                </a:cubicBezTo>
                <a:cubicBezTo>
                  <a:pt x="1485348" y="1237855"/>
                  <a:pt x="1464213" y="1212955"/>
                  <a:pt x="1440060" y="1209399"/>
                </a:cubicBezTo>
                <a:cubicBezTo>
                  <a:pt x="1415907" y="1205842"/>
                  <a:pt x="1358543" y="1220069"/>
                  <a:pt x="1373640" y="1230741"/>
                </a:cubicBezTo>
                <a:cubicBezTo>
                  <a:pt x="1443080" y="1269868"/>
                  <a:pt x="1316276" y="1365909"/>
                  <a:pt x="1400810" y="1365909"/>
                </a:cubicBezTo>
                <a:cubicBezTo>
                  <a:pt x="1539691" y="1365909"/>
                  <a:pt x="1615170" y="1536647"/>
                  <a:pt x="1748012" y="1540204"/>
                </a:cubicBezTo>
                <a:cubicBezTo>
                  <a:pt x="1769146" y="1540204"/>
                  <a:pt x="1778203" y="1572219"/>
                  <a:pt x="1778203" y="1597117"/>
                </a:cubicBezTo>
                <a:cubicBezTo>
                  <a:pt x="1778203" y="1629132"/>
                  <a:pt x="1757070" y="1632688"/>
                  <a:pt x="1735936" y="1636245"/>
                </a:cubicBezTo>
                <a:cubicBezTo>
                  <a:pt x="1702725" y="1639802"/>
                  <a:pt x="1666496" y="1597117"/>
                  <a:pt x="1624228" y="1657587"/>
                </a:cubicBezTo>
                <a:cubicBezTo>
                  <a:pt x="1702725" y="1693158"/>
                  <a:pt x="1784242" y="1728729"/>
                  <a:pt x="1781223" y="1849668"/>
                </a:cubicBezTo>
                <a:cubicBezTo>
                  <a:pt x="1781223" y="1881683"/>
                  <a:pt x="1814434" y="1895910"/>
                  <a:pt x="1838587" y="1903025"/>
                </a:cubicBezTo>
                <a:cubicBezTo>
                  <a:pt x="1880854" y="1917252"/>
                  <a:pt x="1914065" y="1938595"/>
                  <a:pt x="1938218" y="1984836"/>
                </a:cubicBezTo>
                <a:cubicBezTo>
                  <a:pt x="1938218" y="1995507"/>
                  <a:pt x="1938218" y="2002622"/>
                  <a:pt x="1938218" y="2013292"/>
                </a:cubicBezTo>
                <a:cubicBezTo>
                  <a:pt x="1932180" y="2123562"/>
                  <a:pt x="1871798" y="2120004"/>
                  <a:pt x="1805376" y="2102219"/>
                </a:cubicBezTo>
                <a:cubicBezTo>
                  <a:pt x="1726878" y="2080877"/>
                  <a:pt x="1648381" y="2038192"/>
                  <a:pt x="1563844" y="2077320"/>
                </a:cubicBezTo>
                <a:cubicBezTo>
                  <a:pt x="1681592" y="2130676"/>
                  <a:pt x="1811414" y="2134233"/>
                  <a:pt x="1920104" y="2208931"/>
                </a:cubicBezTo>
                <a:cubicBezTo>
                  <a:pt x="1515538" y="2223159"/>
                  <a:pt x="1159280" y="1984836"/>
                  <a:pt x="766792" y="1892353"/>
                </a:cubicBezTo>
                <a:cubicBezTo>
                  <a:pt x="778869" y="1952823"/>
                  <a:pt x="812080" y="1967051"/>
                  <a:pt x="839252" y="1974165"/>
                </a:cubicBezTo>
                <a:cubicBezTo>
                  <a:pt x="984170" y="2020407"/>
                  <a:pt x="1110974" y="2112891"/>
                  <a:pt x="1243816" y="2191146"/>
                </a:cubicBezTo>
                <a:cubicBezTo>
                  <a:pt x="1298160" y="2223159"/>
                  <a:pt x="1337410" y="2258731"/>
                  <a:pt x="1358543" y="2326314"/>
                </a:cubicBezTo>
                <a:cubicBezTo>
                  <a:pt x="1376658" y="2390340"/>
                  <a:pt x="1412888" y="2418796"/>
                  <a:pt x="1479310" y="2401012"/>
                </a:cubicBezTo>
                <a:cubicBezTo>
                  <a:pt x="1533654" y="2386784"/>
                  <a:pt x="1591018" y="2393898"/>
                  <a:pt x="1648381" y="2401012"/>
                </a:cubicBezTo>
                <a:cubicBezTo>
                  <a:pt x="1711782" y="2408126"/>
                  <a:pt x="1784242" y="2479267"/>
                  <a:pt x="1769146" y="2518395"/>
                </a:cubicBezTo>
                <a:cubicBezTo>
                  <a:pt x="1738956" y="2582422"/>
                  <a:pt x="1687630" y="2550408"/>
                  <a:pt x="1645361" y="2543294"/>
                </a:cubicBezTo>
                <a:cubicBezTo>
                  <a:pt x="1594036" y="2536181"/>
                  <a:pt x="1500444" y="2518395"/>
                  <a:pt x="1500444" y="2525509"/>
                </a:cubicBezTo>
                <a:cubicBezTo>
                  <a:pt x="1467232" y="2685576"/>
                  <a:pt x="1391754" y="2564636"/>
                  <a:pt x="1337410" y="2564636"/>
                </a:cubicBezTo>
                <a:cubicBezTo>
                  <a:pt x="1286084" y="2564636"/>
                  <a:pt x="1234759" y="2546851"/>
                  <a:pt x="1186452" y="2532623"/>
                </a:cubicBezTo>
                <a:cubicBezTo>
                  <a:pt x="1123051" y="2514837"/>
                  <a:pt x="1065688" y="2546851"/>
                  <a:pt x="1005304" y="2553965"/>
                </a:cubicBezTo>
                <a:cubicBezTo>
                  <a:pt x="950960" y="2561080"/>
                  <a:pt x="981150" y="2653563"/>
                  <a:pt x="947940" y="2692689"/>
                </a:cubicBezTo>
                <a:cubicBezTo>
                  <a:pt x="941903" y="2703362"/>
                  <a:pt x="935864" y="2703362"/>
                  <a:pt x="929826" y="2703362"/>
                </a:cubicBezTo>
                <a:cubicBezTo>
                  <a:pt x="911711" y="2980812"/>
                  <a:pt x="594701" y="2913227"/>
                  <a:pt x="594701" y="2923898"/>
                </a:cubicBezTo>
                <a:cubicBezTo>
                  <a:pt x="567529" y="2941684"/>
                  <a:pt x="534318" y="2899000"/>
                  <a:pt x="501108" y="2941684"/>
                </a:cubicBezTo>
                <a:cubicBezTo>
                  <a:pt x="643007" y="3137322"/>
                  <a:pt x="860386" y="3183563"/>
                  <a:pt x="1053610" y="3329402"/>
                </a:cubicBezTo>
                <a:cubicBezTo>
                  <a:pt x="893597" y="3379202"/>
                  <a:pt x="800002" y="3208463"/>
                  <a:pt x="682256" y="3229805"/>
                </a:cubicBezTo>
                <a:cubicBezTo>
                  <a:pt x="624893" y="3283162"/>
                  <a:pt x="796984" y="3368530"/>
                  <a:pt x="630932" y="3393429"/>
                </a:cubicBezTo>
                <a:cubicBezTo>
                  <a:pt x="703390" y="3439672"/>
                  <a:pt x="754716" y="3485914"/>
                  <a:pt x="806041" y="3539269"/>
                </a:cubicBezTo>
                <a:cubicBezTo>
                  <a:pt x="893597" y="3635309"/>
                  <a:pt x="911711" y="3699337"/>
                  <a:pt x="869444" y="3827390"/>
                </a:cubicBezTo>
                <a:cubicBezTo>
                  <a:pt x="842270" y="3912759"/>
                  <a:pt x="803022" y="3991015"/>
                  <a:pt x="839252" y="4090612"/>
                </a:cubicBezTo>
                <a:cubicBezTo>
                  <a:pt x="863405" y="4158196"/>
                  <a:pt x="854347" y="4204438"/>
                  <a:pt x="763774" y="4172424"/>
                </a:cubicBezTo>
                <a:cubicBezTo>
                  <a:pt x="667160" y="4140411"/>
                  <a:pt x="630932" y="4200882"/>
                  <a:pt x="655085" y="4321821"/>
                </a:cubicBezTo>
                <a:cubicBezTo>
                  <a:pt x="670179" y="4400076"/>
                  <a:pt x="655085" y="4424975"/>
                  <a:pt x="588662" y="4414305"/>
                </a:cubicBezTo>
                <a:cubicBezTo>
                  <a:pt x="516204" y="4403633"/>
                  <a:pt x="446764" y="4353835"/>
                  <a:pt x="356189" y="4378734"/>
                </a:cubicBezTo>
                <a:cubicBezTo>
                  <a:pt x="428648" y="4521016"/>
                  <a:pt x="582626" y="4478331"/>
                  <a:pt x="667160" y="4613499"/>
                </a:cubicBezTo>
                <a:cubicBezTo>
                  <a:pt x="567529" y="4613499"/>
                  <a:pt x="489031" y="4613499"/>
                  <a:pt x="416573" y="4585042"/>
                </a:cubicBezTo>
                <a:cubicBezTo>
                  <a:pt x="386381" y="4574373"/>
                  <a:pt x="353170" y="4560144"/>
                  <a:pt x="335056" y="4602828"/>
                </a:cubicBezTo>
                <a:cubicBezTo>
                  <a:pt x="313920" y="4652628"/>
                  <a:pt x="356189" y="4670412"/>
                  <a:pt x="380342" y="4677526"/>
                </a:cubicBezTo>
                <a:cubicBezTo>
                  <a:pt x="449784" y="4702425"/>
                  <a:pt x="504126" y="4759339"/>
                  <a:pt x="564510" y="4805580"/>
                </a:cubicBezTo>
                <a:cubicBezTo>
                  <a:pt x="694332" y="4905177"/>
                  <a:pt x="836233" y="4990547"/>
                  <a:pt x="944922" y="5154171"/>
                </a:cubicBezTo>
                <a:cubicBezTo>
                  <a:pt x="809060" y="5111487"/>
                  <a:pt x="706410" y="5011889"/>
                  <a:pt x="576586" y="4994104"/>
                </a:cubicBezTo>
                <a:cubicBezTo>
                  <a:pt x="688296" y="5143500"/>
                  <a:pt x="830194" y="5243097"/>
                  <a:pt x="963036" y="5353367"/>
                </a:cubicBezTo>
                <a:cubicBezTo>
                  <a:pt x="1002286" y="5385379"/>
                  <a:pt x="1041534" y="5406721"/>
                  <a:pt x="1047572" y="5474306"/>
                </a:cubicBezTo>
                <a:cubicBezTo>
                  <a:pt x="1065688" y="5605917"/>
                  <a:pt x="1113992" y="5712629"/>
                  <a:pt x="1222682" y="5769542"/>
                </a:cubicBezTo>
                <a:cubicBezTo>
                  <a:pt x="1222682" y="5769542"/>
                  <a:pt x="1216644" y="5790884"/>
                  <a:pt x="1213626" y="5801555"/>
                </a:cubicBezTo>
                <a:cubicBezTo>
                  <a:pt x="1147203" y="5805112"/>
                  <a:pt x="1095878" y="5726858"/>
                  <a:pt x="1014361" y="5755314"/>
                </a:cubicBezTo>
                <a:cubicBezTo>
                  <a:pt x="1095878" y="5862025"/>
                  <a:pt x="1162298" y="5954508"/>
                  <a:pt x="1274008" y="6004307"/>
                </a:cubicBezTo>
                <a:cubicBezTo>
                  <a:pt x="1364582" y="6043434"/>
                  <a:pt x="1476290" y="6068335"/>
                  <a:pt x="1542711" y="6196388"/>
                </a:cubicBezTo>
                <a:cubicBezTo>
                  <a:pt x="1467232" y="6221287"/>
                  <a:pt x="1409868" y="6189274"/>
                  <a:pt x="1352504" y="6167932"/>
                </a:cubicBezTo>
                <a:cubicBezTo>
                  <a:pt x="1264950" y="6132361"/>
                  <a:pt x="1177395" y="6093234"/>
                  <a:pt x="1089840" y="6057663"/>
                </a:cubicBezTo>
                <a:cubicBezTo>
                  <a:pt x="1056628" y="6043434"/>
                  <a:pt x="1020400" y="6036320"/>
                  <a:pt x="999266" y="6100347"/>
                </a:cubicBezTo>
                <a:cubicBezTo>
                  <a:pt x="1110974" y="6114575"/>
                  <a:pt x="1177395" y="6199945"/>
                  <a:pt x="1246836" y="6281757"/>
                </a:cubicBezTo>
                <a:cubicBezTo>
                  <a:pt x="1286084" y="6327999"/>
                  <a:pt x="1319295" y="6388469"/>
                  <a:pt x="1388735" y="6367127"/>
                </a:cubicBezTo>
                <a:cubicBezTo>
                  <a:pt x="1424964" y="6356456"/>
                  <a:pt x="1449118" y="6388469"/>
                  <a:pt x="1446099" y="6431153"/>
                </a:cubicBezTo>
                <a:cubicBezTo>
                  <a:pt x="1431002" y="6580550"/>
                  <a:pt x="1518558" y="6630349"/>
                  <a:pt x="1609132" y="6658805"/>
                </a:cubicBezTo>
                <a:cubicBezTo>
                  <a:pt x="1741974" y="6701489"/>
                  <a:pt x="1859720" y="6786859"/>
                  <a:pt x="1983504" y="6858000"/>
                </a:cubicBezTo>
                <a:lnTo>
                  <a:pt x="0" y="6858000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2" name="Imagine 2">
            <a:extLst>
              <a:ext uri="{FF2B5EF4-FFF2-40B4-BE49-F238E27FC236}">
                <a16:creationId xmlns:a16="http://schemas.microsoft.com/office/drawing/2014/main" id="{E753B993-28E7-F442-A58A-D2805DEB102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74710" y="814463"/>
            <a:ext cx="9173823" cy="52290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482863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6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7" name="Isosceles Triangle 16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Imagine 2">
            <a:extLst>
              <a:ext uri="{FF2B5EF4-FFF2-40B4-BE49-F238E27FC236}">
                <a16:creationId xmlns:a16="http://schemas.microsoft.com/office/drawing/2014/main" id="{74C73D9D-D59A-B743-B032-8BA9D4EBA64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65854" y="643467"/>
            <a:ext cx="9860292" cy="5571065"/>
          </a:xfrm>
          <a:prstGeom prst="rect">
            <a:avLst/>
          </a:prstGeom>
          <a:ln>
            <a:noFill/>
          </a:ln>
        </p:spPr>
      </p:pic>
      <p:sp>
        <p:nvSpPr>
          <p:cNvPr id="19" name="Isosceles Triangle 18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583086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6D6306C-ED4F-4AAE-B4A5-EEA6AFAD72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0EC5361D-F897-4856-B945-0455A365EB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415435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4508C0C5-2268-42B5-B3C8-4D0899E05F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141ACBDB-38F8-4B34-8183-BD95B4E55A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0739327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DE00DB52-3455-4E2F-867B-A6D0516E17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0653800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Isosceles Triangle 16">
            <a:extLst>
              <a:ext uri="{FF2B5EF4-FFF2-40B4-BE49-F238E27FC236}">
                <a16:creationId xmlns:a16="http://schemas.microsoft.com/office/drawing/2014/main" id="{9E914C83-E0D8-4953-92D5-169D28CB43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15423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Imagine 2">
            <a:extLst>
              <a:ext uri="{FF2B5EF4-FFF2-40B4-BE49-F238E27FC236}">
                <a16:creationId xmlns:a16="http://schemas.microsoft.com/office/drawing/2014/main" id="{9D1979A8-79F6-B149-9089-0F8FE2381FA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" b="8774"/>
          <a:stretch/>
        </p:blipFill>
        <p:spPr>
          <a:xfrm>
            <a:off x="643467" y="643467"/>
            <a:ext cx="10905066" cy="5571065"/>
          </a:xfrm>
          <a:prstGeom prst="rect">
            <a:avLst/>
          </a:prstGeom>
          <a:ln>
            <a:noFill/>
          </a:ln>
        </p:spPr>
      </p:pic>
      <p:sp>
        <p:nvSpPr>
          <p:cNvPr id="19" name="Isosceles Triangle 18">
            <a:extLst>
              <a:ext uri="{FF2B5EF4-FFF2-40B4-BE49-F238E27FC236}">
                <a16:creationId xmlns:a16="http://schemas.microsoft.com/office/drawing/2014/main" id="{3512E083-F550-46AF-8490-767ECFD00C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67297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177560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7" name="Isosceles Triangle 16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Imagine 2">
            <a:extLst>
              <a:ext uri="{FF2B5EF4-FFF2-40B4-BE49-F238E27FC236}">
                <a16:creationId xmlns:a16="http://schemas.microsoft.com/office/drawing/2014/main" id="{2C042057-CAF1-E44E-B0A3-F72F3C7E2B0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3940" y="643467"/>
            <a:ext cx="9904120" cy="5571065"/>
          </a:xfrm>
          <a:prstGeom prst="rect">
            <a:avLst/>
          </a:prstGeom>
          <a:ln>
            <a:noFill/>
          </a:ln>
        </p:spPr>
      </p:pic>
      <p:sp>
        <p:nvSpPr>
          <p:cNvPr id="19" name="Isosceles Triangle 18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244419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5F879AC3-D4CE-493C-ADC7-06205677F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736F0DFD-0954-464F-BF12-DD2E6F6E03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983504" cy="6858000"/>
          </a:xfrm>
          <a:custGeom>
            <a:avLst/>
            <a:gdLst>
              <a:gd name="connsiteX0" fmla="*/ 0 w 1983504"/>
              <a:gd name="connsiteY0" fmla="*/ 0 h 6858000"/>
              <a:gd name="connsiteX1" fmla="*/ 1376658 w 1983504"/>
              <a:gd name="connsiteY1" fmla="*/ 0 h 6858000"/>
              <a:gd name="connsiteX2" fmla="*/ 1690650 w 1983504"/>
              <a:gd name="connsiteY2" fmla="*/ 110269 h 6858000"/>
              <a:gd name="connsiteX3" fmla="*/ 1645361 w 1983504"/>
              <a:gd name="connsiteY3" fmla="*/ 135168 h 6858000"/>
              <a:gd name="connsiteX4" fmla="*/ 1373640 w 1983504"/>
              <a:gd name="connsiteY4" fmla="*/ 71141 h 6858000"/>
              <a:gd name="connsiteX5" fmla="*/ 1319295 w 1983504"/>
              <a:gd name="connsiteY5" fmla="*/ 88927 h 6858000"/>
              <a:gd name="connsiteX6" fmla="*/ 1346468 w 1983504"/>
              <a:gd name="connsiteY6" fmla="*/ 163625 h 6858000"/>
              <a:gd name="connsiteX7" fmla="*/ 1464213 w 1983504"/>
              <a:gd name="connsiteY7" fmla="*/ 192082 h 6858000"/>
              <a:gd name="connsiteX8" fmla="*/ 1648381 w 1983504"/>
              <a:gd name="connsiteY8" fmla="*/ 373491 h 6858000"/>
              <a:gd name="connsiteX9" fmla="*/ 1370620 w 1983504"/>
              <a:gd name="connsiteY9" fmla="*/ 352148 h 6858000"/>
              <a:gd name="connsiteX10" fmla="*/ 1322314 w 1983504"/>
              <a:gd name="connsiteY10" fmla="*/ 394834 h 6858000"/>
              <a:gd name="connsiteX11" fmla="*/ 1304199 w 1983504"/>
              <a:gd name="connsiteY11" fmla="*/ 451747 h 6858000"/>
              <a:gd name="connsiteX12" fmla="*/ 1222682 w 1983504"/>
              <a:gd name="connsiteY12" fmla="*/ 359262 h 6858000"/>
              <a:gd name="connsiteX13" fmla="*/ 1153242 w 1983504"/>
              <a:gd name="connsiteY13" fmla="*/ 334364 h 6858000"/>
              <a:gd name="connsiteX14" fmla="*/ 1132108 w 1983504"/>
              <a:gd name="connsiteY14" fmla="*/ 416176 h 6858000"/>
              <a:gd name="connsiteX15" fmla="*/ 1195509 w 1983504"/>
              <a:gd name="connsiteY15" fmla="*/ 505101 h 6858000"/>
              <a:gd name="connsiteX16" fmla="*/ 1364582 w 1983504"/>
              <a:gd name="connsiteY16" fmla="*/ 558458 h 6858000"/>
              <a:gd name="connsiteX17" fmla="*/ 1183434 w 1983504"/>
              <a:gd name="connsiteY17" fmla="*/ 558458 h 6858000"/>
              <a:gd name="connsiteX18" fmla="*/ 975114 w 1983504"/>
              <a:gd name="connsiteY18" fmla="*/ 522887 h 6858000"/>
              <a:gd name="connsiteX19" fmla="*/ 754716 w 1983504"/>
              <a:gd name="connsiteY19" fmla="*/ 533558 h 6858000"/>
              <a:gd name="connsiteX20" fmla="*/ 546395 w 1983504"/>
              <a:gd name="connsiteY20" fmla="*/ 462417 h 6858000"/>
              <a:gd name="connsiteX21" fmla="*/ 335056 w 1983504"/>
              <a:gd name="connsiteY21" fmla="*/ 465975 h 6858000"/>
              <a:gd name="connsiteX22" fmla="*/ 1270988 w 1983504"/>
              <a:gd name="connsiteY22" fmla="*/ 910606 h 6858000"/>
              <a:gd name="connsiteX23" fmla="*/ 1225701 w 1983504"/>
              <a:gd name="connsiteY23" fmla="*/ 921277 h 6858000"/>
              <a:gd name="connsiteX24" fmla="*/ 1165318 w 1983504"/>
              <a:gd name="connsiteY24" fmla="*/ 949734 h 6858000"/>
              <a:gd name="connsiteX25" fmla="*/ 1210606 w 1983504"/>
              <a:gd name="connsiteY25" fmla="*/ 1006647 h 6858000"/>
              <a:gd name="connsiteX26" fmla="*/ 1455156 w 1983504"/>
              <a:gd name="connsiteY26" fmla="*/ 1113358 h 6858000"/>
              <a:gd name="connsiteX27" fmla="*/ 1515538 w 1983504"/>
              <a:gd name="connsiteY27" fmla="*/ 1220069 h 6858000"/>
              <a:gd name="connsiteX28" fmla="*/ 1440060 w 1983504"/>
              <a:gd name="connsiteY28" fmla="*/ 1209399 h 6858000"/>
              <a:gd name="connsiteX29" fmla="*/ 1373640 w 1983504"/>
              <a:gd name="connsiteY29" fmla="*/ 1230741 h 6858000"/>
              <a:gd name="connsiteX30" fmla="*/ 1400810 w 1983504"/>
              <a:gd name="connsiteY30" fmla="*/ 1365909 h 6858000"/>
              <a:gd name="connsiteX31" fmla="*/ 1748012 w 1983504"/>
              <a:gd name="connsiteY31" fmla="*/ 1540204 h 6858000"/>
              <a:gd name="connsiteX32" fmla="*/ 1778203 w 1983504"/>
              <a:gd name="connsiteY32" fmla="*/ 1597117 h 6858000"/>
              <a:gd name="connsiteX33" fmla="*/ 1735936 w 1983504"/>
              <a:gd name="connsiteY33" fmla="*/ 1636245 h 6858000"/>
              <a:gd name="connsiteX34" fmla="*/ 1624228 w 1983504"/>
              <a:gd name="connsiteY34" fmla="*/ 1657587 h 6858000"/>
              <a:gd name="connsiteX35" fmla="*/ 1781223 w 1983504"/>
              <a:gd name="connsiteY35" fmla="*/ 1849668 h 6858000"/>
              <a:gd name="connsiteX36" fmla="*/ 1838587 w 1983504"/>
              <a:gd name="connsiteY36" fmla="*/ 1903025 h 6858000"/>
              <a:gd name="connsiteX37" fmla="*/ 1938218 w 1983504"/>
              <a:gd name="connsiteY37" fmla="*/ 1984836 h 6858000"/>
              <a:gd name="connsiteX38" fmla="*/ 1938218 w 1983504"/>
              <a:gd name="connsiteY38" fmla="*/ 2013292 h 6858000"/>
              <a:gd name="connsiteX39" fmla="*/ 1805376 w 1983504"/>
              <a:gd name="connsiteY39" fmla="*/ 2102219 h 6858000"/>
              <a:gd name="connsiteX40" fmla="*/ 1563844 w 1983504"/>
              <a:gd name="connsiteY40" fmla="*/ 2077320 h 6858000"/>
              <a:gd name="connsiteX41" fmla="*/ 1920104 w 1983504"/>
              <a:gd name="connsiteY41" fmla="*/ 2208931 h 6858000"/>
              <a:gd name="connsiteX42" fmla="*/ 766792 w 1983504"/>
              <a:gd name="connsiteY42" fmla="*/ 1892353 h 6858000"/>
              <a:gd name="connsiteX43" fmla="*/ 839252 w 1983504"/>
              <a:gd name="connsiteY43" fmla="*/ 1974165 h 6858000"/>
              <a:gd name="connsiteX44" fmla="*/ 1243816 w 1983504"/>
              <a:gd name="connsiteY44" fmla="*/ 2191146 h 6858000"/>
              <a:gd name="connsiteX45" fmla="*/ 1358543 w 1983504"/>
              <a:gd name="connsiteY45" fmla="*/ 2326314 h 6858000"/>
              <a:gd name="connsiteX46" fmla="*/ 1479310 w 1983504"/>
              <a:gd name="connsiteY46" fmla="*/ 2401012 h 6858000"/>
              <a:gd name="connsiteX47" fmla="*/ 1648381 w 1983504"/>
              <a:gd name="connsiteY47" fmla="*/ 2401012 h 6858000"/>
              <a:gd name="connsiteX48" fmla="*/ 1769146 w 1983504"/>
              <a:gd name="connsiteY48" fmla="*/ 2518395 h 6858000"/>
              <a:gd name="connsiteX49" fmla="*/ 1645361 w 1983504"/>
              <a:gd name="connsiteY49" fmla="*/ 2543294 h 6858000"/>
              <a:gd name="connsiteX50" fmla="*/ 1500444 w 1983504"/>
              <a:gd name="connsiteY50" fmla="*/ 2525509 h 6858000"/>
              <a:gd name="connsiteX51" fmla="*/ 1337410 w 1983504"/>
              <a:gd name="connsiteY51" fmla="*/ 2564636 h 6858000"/>
              <a:gd name="connsiteX52" fmla="*/ 1186452 w 1983504"/>
              <a:gd name="connsiteY52" fmla="*/ 2532623 h 6858000"/>
              <a:gd name="connsiteX53" fmla="*/ 1005304 w 1983504"/>
              <a:gd name="connsiteY53" fmla="*/ 2553965 h 6858000"/>
              <a:gd name="connsiteX54" fmla="*/ 947940 w 1983504"/>
              <a:gd name="connsiteY54" fmla="*/ 2692689 h 6858000"/>
              <a:gd name="connsiteX55" fmla="*/ 929826 w 1983504"/>
              <a:gd name="connsiteY55" fmla="*/ 2703362 h 6858000"/>
              <a:gd name="connsiteX56" fmla="*/ 594701 w 1983504"/>
              <a:gd name="connsiteY56" fmla="*/ 2923898 h 6858000"/>
              <a:gd name="connsiteX57" fmla="*/ 501108 w 1983504"/>
              <a:gd name="connsiteY57" fmla="*/ 2941684 h 6858000"/>
              <a:gd name="connsiteX58" fmla="*/ 1053610 w 1983504"/>
              <a:gd name="connsiteY58" fmla="*/ 3329402 h 6858000"/>
              <a:gd name="connsiteX59" fmla="*/ 682256 w 1983504"/>
              <a:gd name="connsiteY59" fmla="*/ 3229805 h 6858000"/>
              <a:gd name="connsiteX60" fmla="*/ 630932 w 1983504"/>
              <a:gd name="connsiteY60" fmla="*/ 3393429 h 6858000"/>
              <a:gd name="connsiteX61" fmla="*/ 806041 w 1983504"/>
              <a:gd name="connsiteY61" fmla="*/ 3539269 h 6858000"/>
              <a:gd name="connsiteX62" fmla="*/ 869444 w 1983504"/>
              <a:gd name="connsiteY62" fmla="*/ 3827390 h 6858000"/>
              <a:gd name="connsiteX63" fmla="*/ 839252 w 1983504"/>
              <a:gd name="connsiteY63" fmla="*/ 4090612 h 6858000"/>
              <a:gd name="connsiteX64" fmla="*/ 763774 w 1983504"/>
              <a:gd name="connsiteY64" fmla="*/ 4172424 h 6858000"/>
              <a:gd name="connsiteX65" fmla="*/ 655085 w 1983504"/>
              <a:gd name="connsiteY65" fmla="*/ 4321821 h 6858000"/>
              <a:gd name="connsiteX66" fmla="*/ 588662 w 1983504"/>
              <a:gd name="connsiteY66" fmla="*/ 4414305 h 6858000"/>
              <a:gd name="connsiteX67" fmla="*/ 356189 w 1983504"/>
              <a:gd name="connsiteY67" fmla="*/ 4378734 h 6858000"/>
              <a:gd name="connsiteX68" fmla="*/ 667160 w 1983504"/>
              <a:gd name="connsiteY68" fmla="*/ 4613499 h 6858000"/>
              <a:gd name="connsiteX69" fmla="*/ 416573 w 1983504"/>
              <a:gd name="connsiteY69" fmla="*/ 4585042 h 6858000"/>
              <a:gd name="connsiteX70" fmla="*/ 335056 w 1983504"/>
              <a:gd name="connsiteY70" fmla="*/ 4602828 h 6858000"/>
              <a:gd name="connsiteX71" fmla="*/ 380342 w 1983504"/>
              <a:gd name="connsiteY71" fmla="*/ 4677526 h 6858000"/>
              <a:gd name="connsiteX72" fmla="*/ 564510 w 1983504"/>
              <a:gd name="connsiteY72" fmla="*/ 4805580 h 6858000"/>
              <a:gd name="connsiteX73" fmla="*/ 944922 w 1983504"/>
              <a:gd name="connsiteY73" fmla="*/ 5154171 h 6858000"/>
              <a:gd name="connsiteX74" fmla="*/ 576586 w 1983504"/>
              <a:gd name="connsiteY74" fmla="*/ 4994104 h 6858000"/>
              <a:gd name="connsiteX75" fmla="*/ 963036 w 1983504"/>
              <a:gd name="connsiteY75" fmla="*/ 5353367 h 6858000"/>
              <a:gd name="connsiteX76" fmla="*/ 1047572 w 1983504"/>
              <a:gd name="connsiteY76" fmla="*/ 5474306 h 6858000"/>
              <a:gd name="connsiteX77" fmla="*/ 1222682 w 1983504"/>
              <a:gd name="connsiteY77" fmla="*/ 5769542 h 6858000"/>
              <a:gd name="connsiteX78" fmla="*/ 1213626 w 1983504"/>
              <a:gd name="connsiteY78" fmla="*/ 5801555 h 6858000"/>
              <a:gd name="connsiteX79" fmla="*/ 1014361 w 1983504"/>
              <a:gd name="connsiteY79" fmla="*/ 5755314 h 6858000"/>
              <a:gd name="connsiteX80" fmla="*/ 1274008 w 1983504"/>
              <a:gd name="connsiteY80" fmla="*/ 6004307 h 6858000"/>
              <a:gd name="connsiteX81" fmla="*/ 1542711 w 1983504"/>
              <a:gd name="connsiteY81" fmla="*/ 6196388 h 6858000"/>
              <a:gd name="connsiteX82" fmla="*/ 1352504 w 1983504"/>
              <a:gd name="connsiteY82" fmla="*/ 6167932 h 6858000"/>
              <a:gd name="connsiteX83" fmla="*/ 1089840 w 1983504"/>
              <a:gd name="connsiteY83" fmla="*/ 6057663 h 6858000"/>
              <a:gd name="connsiteX84" fmla="*/ 999266 w 1983504"/>
              <a:gd name="connsiteY84" fmla="*/ 6100347 h 6858000"/>
              <a:gd name="connsiteX85" fmla="*/ 1246836 w 1983504"/>
              <a:gd name="connsiteY85" fmla="*/ 6281757 h 6858000"/>
              <a:gd name="connsiteX86" fmla="*/ 1388735 w 1983504"/>
              <a:gd name="connsiteY86" fmla="*/ 6367127 h 6858000"/>
              <a:gd name="connsiteX87" fmla="*/ 1446099 w 1983504"/>
              <a:gd name="connsiteY87" fmla="*/ 6431153 h 6858000"/>
              <a:gd name="connsiteX88" fmla="*/ 1609132 w 1983504"/>
              <a:gd name="connsiteY88" fmla="*/ 6658805 h 6858000"/>
              <a:gd name="connsiteX89" fmla="*/ 1983504 w 1983504"/>
              <a:gd name="connsiteY89" fmla="*/ 6858000 h 6858000"/>
              <a:gd name="connsiteX90" fmla="*/ 0 w 1983504"/>
              <a:gd name="connsiteY90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</a:cxnLst>
            <a:rect l="l" t="t" r="r" b="b"/>
            <a:pathLst>
              <a:path w="1983504" h="6858000">
                <a:moveTo>
                  <a:pt x="0" y="0"/>
                </a:moveTo>
                <a:lnTo>
                  <a:pt x="1376658" y="0"/>
                </a:lnTo>
                <a:cubicBezTo>
                  <a:pt x="1482328" y="35571"/>
                  <a:pt x="1584980" y="78255"/>
                  <a:pt x="1690650" y="110269"/>
                </a:cubicBezTo>
                <a:cubicBezTo>
                  <a:pt x="1675553" y="145839"/>
                  <a:pt x="1660458" y="138725"/>
                  <a:pt x="1645361" y="135168"/>
                </a:cubicBezTo>
                <a:cubicBezTo>
                  <a:pt x="1554788" y="120941"/>
                  <a:pt x="1461194" y="110269"/>
                  <a:pt x="1373640" y="71141"/>
                </a:cubicBezTo>
                <a:cubicBezTo>
                  <a:pt x="1352504" y="64027"/>
                  <a:pt x="1328352" y="64027"/>
                  <a:pt x="1319295" y="88927"/>
                </a:cubicBezTo>
                <a:cubicBezTo>
                  <a:pt x="1304199" y="124497"/>
                  <a:pt x="1325332" y="145839"/>
                  <a:pt x="1346468" y="163625"/>
                </a:cubicBezTo>
                <a:cubicBezTo>
                  <a:pt x="1382696" y="195638"/>
                  <a:pt x="1424964" y="188525"/>
                  <a:pt x="1464213" y="192082"/>
                </a:cubicBezTo>
                <a:cubicBezTo>
                  <a:pt x="1572902" y="209867"/>
                  <a:pt x="1624228" y="259665"/>
                  <a:pt x="1648381" y="373491"/>
                </a:cubicBezTo>
                <a:cubicBezTo>
                  <a:pt x="1554788" y="327250"/>
                  <a:pt x="1461194" y="384162"/>
                  <a:pt x="1370620" y="352148"/>
                </a:cubicBezTo>
                <a:cubicBezTo>
                  <a:pt x="1346468" y="345034"/>
                  <a:pt x="1310237" y="355706"/>
                  <a:pt x="1322314" y="394834"/>
                </a:cubicBezTo>
                <a:cubicBezTo>
                  <a:pt x="1334390" y="430405"/>
                  <a:pt x="1373640" y="458860"/>
                  <a:pt x="1304199" y="451747"/>
                </a:cubicBezTo>
                <a:cubicBezTo>
                  <a:pt x="1252873" y="448189"/>
                  <a:pt x="1237778" y="405504"/>
                  <a:pt x="1222682" y="359262"/>
                </a:cubicBezTo>
                <a:cubicBezTo>
                  <a:pt x="1210606" y="334364"/>
                  <a:pt x="1177395" y="320135"/>
                  <a:pt x="1153242" y="334364"/>
                </a:cubicBezTo>
                <a:cubicBezTo>
                  <a:pt x="1123051" y="348592"/>
                  <a:pt x="1132108" y="387720"/>
                  <a:pt x="1132108" y="416176"/>
                </a:cubicBezTo>
                <a:cubicBezTo>
                  <a:pt x="1129088" y="469532"/>
                  <a:pt x="1153242" y="494431"/>
                  <a:pt x="1195509" y="505101"/>
                </a:cubicBezTo>
                <a:cubicBezTo>
                  <a:pt x="1246836" y="519330"/>
                  <a:pt x="1298160" y="537116"/>
                  <a:pt x="1364582" y="558458"/>
                </a:cubicBezTo>
                <a:cubicBezTo>
                  <a:pt x="1292122" y="594028"/>
                  <a:pt x="1237778" y="586915"/>
                  <a:pt x="1183434" y="558458"/>
                </a:cubicBezTo>
                <a:cubicBezTo>
                  <a:pt x="1117012" y="526444"/>
                  <a:pt x="1029458" y="483759"/>
                  <a:pt x="975114" y="522887"/>
                </a:cubicBezTo>
                <a:cubicBezTo>
                  <a:pt x="893597" y="579800"/>
                  <a:pt x="827176" y="544229"/>
                  <a:pt x="754716" y="533558"/>
                </a:cubicBezTo>
                <a:cubicBezTo>
                  <a:pt x="603758" y="512216"/>
                  <a:pt x="697352" y="480203"/>
                  <a:pt x="546395" y="462417"/>
                </a:cubicBezTo>
                <a:cubicBezTo>
                  <a:pt x="486012" y="455303"/>
                  <a:pt x="422610" y="426847"/>
                  <a:pt x="335056" y="465975"/>
                </a:cubicBezTo>
                <a:cubicBezTo>
                  <a:pt x="730563" y="672284"/>
                  <a:pt x="917750" y="658055"/>
                  <a:pt x="1270988" y="910606"/>
                </a:cubicBezTo>
                <a:cubicBezTo>
                  <a:pt x="1255893" y="935506"/>
                  <a:pt x="1240798" y="924835"/>
                  <a:pt x="1225701" y="921277"/>
                </a:cubicBezTo>
                <a:cubicBezTo>
                  <a:pt x="1201548" y="917720"/>
                  <a:pt x="1171356" y="903491"/>
                  <a:pt x="1165318" y="949734"/>
                </a:cubicBezTo>
                <a:cubicBezTo>
                  <a:pt x="1162298" y="985305"/>
                  <a:pt x="1180415" y="1003089"/>
                  <a:pt x="1210606" y="1006647"/>
                </a:cubicBezTo>
                <a:cubicBezTo>
                  <a:pt x="1298160" y="1020875"/>
                  <a:pt x="1376658" y="1070674"/>
                  <a:pt x="1455156" y="1113358"/>
                </a:cubicBezTo>
                <a:cubicBezTo>
                  <a:pt x="1491385" y="1131144"/>
                  <a:pt x="1530634" y="1156043"/>
                  <a:pt x="1515538" y="1220069"/>
                </a:cubicBezTo>
                <a:cubicBezTo>
                  <a:pt x="1485348" y="1237855"/>
                  <a:pt x="1464213" y="1212955"/>
                  <a:pt x="1440060" y="1209399"/>
                </a:cubicBezTo>
                <a:cubicBezTo>
                  <a:pt x="1415907" y="1205842"/>
                  <a:pt x="1358543" y="1220069"/>
                  <a:pt x="1373640" y="1230741"/>
                </a:cubicBezTo>
                <a:cubicBezTo>
                  <a:pt x="1443080" y="1269868"/>
                  <a:pt x="1316276" y="1365909"/>
                  <a:pt x="1400810" y="1365909"/>
                </a:cubicBezTo>
                <a:cubicBezTo>
                  <a:pt x="1539691" y="1365909"/>
                  <a:pt x="1615170" y="1536647"/>
                  <a:pt x="1748012" y="1540204"/>
                </a:cubicBezTo>
                <a:cubicBezTo>
                  <a:pt x="1769146" y="1540204"/>
                  <a:pt x="1778203" y="1572219"/>
                  <a:pt x="1778203" y="1597117"/>
                </a:cubicBezTo>
                <a:cubicBezTo>
                  <a:pt x="1778203" y="1629132"/>
                  <a:pt x="1757070" y="1632688"/>
                  <a:pt x="1735936" y="1636245"/>
                </a:cubicBezTo>
                <a:cubicBezTo>
                  <a:pt x="1702725" y="1639802"/>
                  <a:pt x="1666496" y="1597117"/>
                  <a:pt x="1624228" y="1657587"/>
                </a:cubicBezTo>
                <a:cubicBezTo>
                  <a:pt x="1702725" y="1693158"/>
                  <a:pt x="1784242" y="1728729"/>
                  <a:pt x="1781223" y="1849668"/>
                </a:cubicBezTo>
                <a:cubicBezTo>
                  <a:pt x="1781223" y="1881683"/>
                  <a:pt x="1814434" y="1895910"/>
                  <a:pt x="1838587" y="1903025"/>
                </a:cubicBezTo>
                <a:cubicBezTo>
                  <a:pt x="1880854" y="1917252"/>
                  <a:pt x="1914065" y="1938595"/>
                  <a:pt x="1938218" y="1984836"/>
                </a:cubicBezTo>
                <a:cubicBezTo>
                  <a:pt x="1938218" y="1995507"/>
                  <a:pt x="1938218" y="2002622"/>
                  <a:pt x="1938218" y="2013292"/>
                </a:cubicBezTo>
                <a:cubicBezTo>
                  <a:pt x="1932180" y="2123562"/>
                  <a:pt x="1871798" y="2120004"/>
                  <a:pt x="1805376" y="2102219"/>
                </a:cubicBezTo>
                <a:cubicBezTo>
                  <a:pt x="1726878" y="2080877"/>
                  <a:pt x="1648381" y="2038192"/>
                  <a:pt x="1563844" y="2077320"/>
                </a:cubicBezTo>
                <a:cubicBezTo>
                  <a:pt x="1681592" y="2130676"/>
                  <a:pt x="1811414" y="2134233"/>
                  <a:pt x="1920104" y="2208931"/>
                </a:cubicBezTo>
                <a:cubicBezTo>
                  <a:pt x="1515538" y="2223159"/>
                  <a:pt x="1159280" y="1984836"/>
                  <a:pt x="766792" y="1892353"/>
                </a:cubicBezTo>
                <a:cubicBezTo>
                  <a:pt x="778869" y="1952823"/>
                  <a:pt x="812080" y="1967051"/>
                  <a:pt x="839252" y="1974165"/>
                </a:cubicBezTo>
                <a:cubicBezTo>
                  <a:pt x="984170" y="2020407"/>
                  <a:pt x="1110974" y="2112891"/>
                  <a:pt x="1243816" y="2191146"/>
                </a:cubicBezTo>
                <a:cubicBezTo>
                  <a:pt x="1298160" y="2223159"/>
                  <a:pt x="1337410" y="2258731"/>
                  <a:pt x="1358543" y="2326314"/>
                </a:cubicBezTo>
                <a:cubicBezTo>
                  <a:pt x="1376658" y="2390340"/>
                  <a:pt x="1412888" y="2418796"/>
                  <a:pt x="1479310" y="2401012"/>
                </a:cubicBezTo>
                <a:cubicBezTo>
                  <a:pt x="1533654" y="2386784"/>
                  <a:pt x="1591018" y="2393898"/>
                  <a:pt x="1648381" y="2401012"/>
                </a:cubicBezTo>
                <a:cubicBezTo>
                  <a:pt x="1711782" y="2408126"/>
                  <a:pt x="1784242" y="2479267"/>
                  <a:pt x="1769146" y="2518395"/>
                </a:cubicBezTo>
                <a:cubicBezTo>
                  <a:pt x="1738956" y="2582422"/>
                  <a:pt x="1687630" y="2550408"/>
                  <a:pt x="1645361" y="2543294"/>
                </a:cubicBezTo>
                <a:cubicBezTo>
                  <a:pt x="1594036" y="2536181"/>
                  <a:pt x="1500444" y="2518395"/>
                  <a:pt x="1500444" y="2525509"/>
                </a:cubicBezTo>
                <a:cubicBezTo>
                  <a:pt x="1467232" y="2685576"/>
                  <a:pt x="1391754" y="2564636"/>
                  <a:pt x="1337410" y="2564636"/>
                </a:cubicBezTo>
                <a:cubicBezTo>
                  <a:pt x="1286084" y="2564636"/>
                  <a:pt x="1234759" y="2546851"/>
                  <a:pt x="1186452" y="2532623"/>
                </a:cubicBezTo>
                <a:cubicBezTo>
                  <a:pt x="1123051" y="2514837"/>
                  <a:pt x="1065688" y="2546851"/>
                  <a:pt x="1005304" y="2553965"/>
                </a:cubicBezTo>
                <a:cubicBezTo>
                  <a:pt x="950960" y="2561080"/>
                  <a:pt x="981150" y="2653563"/>
                  <a:pt x="947940" y="2692689"/>
                </a:cubicBezTo>
                <a:cubicBezTo>
                  <a:pt x="941903" y="2703362"/>
                  <a:pt x="935864" y="2703362"/>
                  <a:pt x="929826" y="2703362"/>
                </a:cubicBezTo>
                <a:cubicBezTo>
                  <a:pt x="911711" y="2980812"/>
                  <a:pt x="594701" y="2913227"/>
                  <a:pt x="594701" y="2923898"/>
                </a:cubicBezTo>
                <a:cubicBezTo>
                  <a:pt x="567529" y="2941684"/>
                  <a:pt x="534318" y="2899000"/>
                  <a:pt x="501108" y="2941684"/>
                </a:cubicBezTo>
                <a:cubicBezTo>
                  <a:pt x="643007" y="3137322"/>
                  <a:pt x="860386" y="3183563"/>
                  <a:pt x="1053610" y="3329402"/>
                </a:cubicBezTo>
                <a:cubicBezTo>
                  <a:pt x="893597" y="3379202"/>
                  <a:pt x="800002" y="3208463"/>
                  <a:pt x="682256" y="3229805"/>
                </a:cubicBezTo>
                <a:cubicBezTo>
                  <a:pt x="624893" y="3283162"/>
                  <a:pt x="796984" y="3368530"/>
                  <a:pt x="630932" y="3393429"/>
                </a:cubicBezTo>
                <a:cubicBezTo>
                  <a:pt x="703390" y="3439672"/>
                  <a:pt x="754716" y="3485914"/>
                  <a:pt x="806041" y="3539269"/>
                </a:cubicBezTo>
                <a:cubicBezTo>
                  <a:pt x="893597" y="3635309"/>
                  <a:pt x="911711" y="3699337"/>
                  <a:pt x="869444" y="3827390"/>
                </a:cubicBezTo>
                <a:cubicBezTo>
                  <a:pt x="842270" y="3912759"/>
                  <a:pt x="803022" y="3991015"/>
                  <a:pt x="839252" y="4090612"/>
                </a:cubicBezTo>
                <a:cubicBezTo>
                  <a:pt x="863405" y="4158196"/>
                  <a:pt x="854347" y="4204438"/>
                  <a:pt x="763774" y="4172424"/>
                </a:cubicBezTo>
                <a:cubicBezTo>
                  <a:pt x="667160" y="4140411"/>
                  <a:pt x="630932" y="4200882"/>
                  <a:pt x="655085" y="4321821"/>
                </a:cubicBezTo>
                <a:cubicBezTo>
                  <a:pt x="670179" y="4400076"/>
                  <a:pt x="655085" y="4424975"/>
                  <a:pt x="588662" y="4414305"/>
                </a:cubicBezTo>
                <a:cubicBezTo>
                  <a:pt x="516204" y="4403633"/>
                  <a:pt x="446764" y="4353835"/>
                  <a:pt x="356189" y="4378734"/>
                </a:cubicBezTo>
                <a:cubicBezTo>
                  <a:pt x="428648" y="4521016"/>
                  <a:pt x="582626" y="4478331"/>
                  <a:pt x="667160" y="4613499"/>
                </a:cubicBezTo>
                <a:cubicBezTo>
                  <a:pt x="567529" y="4613499"/>
                  <a:pt x="489031" y="4613499"/>
                  <a:pt x="416573" y="4585042"/>
                </a:cubicBezTo>
                <a:cubicBezTo>
                  <a:pt x="386381" y="4574373"/>
                  <a:pt x="353170" y="4560144"/>
                  <a:pt x="335056" y="4602828"/>
                </a:cubicBezTo>
                <a:cubicBezTo>
                  <a:pt x="313920" y="4652628"/>
                  <a:pt x="356189" y="4670412"/>
                  <a:pt x="380342" y="4677526"/>
                </a:cubicBezTo>
                <a:cubicBezTo>
                  <a:pt x="449784" y="4702425"/>
                  <a:pt x="504126" y="4759339"/>
                  <a:pt x="564510" y="4805580"/>
                </a:cubicBezTo>
                <a:cubicBezTo>
                  <a:pt x="694332" y="4905177"/>
                  <a:pt x="836233" y="4990547"/>
                  <a:pt x="944922" y="5154171"/>
                </a:cubicBezTo>
                <a:cubicBezTo>
                  <a:pt x="809060" y="5111487"/>
                  <a:pt x="706410" y="5011889"/>
                  <a:pt x="576586" y="4994104"/>
                </a:cubicBezTo>
                <a:cubicBezTo>
                  <a:pt x="688296" y="5143500"/>
                  <a:pt x="830194" y="5243097"/>
                  <a:pt x="963036" y="5353367"/>
                </a:cubicBezTo>
                <a:cubicBezTo>
                  <a:pt x="1002286" y="5385379"/>
                  <a:pt x="1041534" y="5406721"/>
                  <a:pt x="1047572" y="5474306"/>
                </a:cubicBezTo>
                <a:cubicBezTo>
                  <a:pt x="1065688" y="5605917"/>
                  <a:pt x="1113992" y="5712629"/>
                  <a:pt x="1222682" y="5769542"/>
                </a:cubicBezTo>
                <a:cubicBezTo>
                  <a:pt x="1222682" y="5769542"/>
                  <a:pt x="1216644" y="5790884"/>
                  <a:pt x="1213626" y="5801555"/>
                </a:cubicBezTo>
                <a:cubicBezTo>
                  <a:pt x="1147203" y="5805112"/>
                  <a:pt x="1095878" y="5726858"/>
                  <a:pt x="1014361" y="5755314"/>
                </a:cubicBezTo>
                <a:cubicBezTo>
                  <a:pt x="1095878" y="5862025"/>
                  <a:pt x="1162298" y="5954508"/>
                  <a:pt x="1274008" y="6004307"/>
                </a:cubicBezTo>
                <a:cubicBezTo>
                  <a:pt x="1364582" y="6043434"/>
                  <a:pt x="1476290" y="6068335"/>
                  <a:pt x="1542711" y="6196388"/>
                </a:cubicBezTo>
                <a:cubicBezTo>
                  <a:pt x="1467232" y="6221287"/>
                  <a:pt x="1409868" y="6189274"/>
                  <a:pt x="1352504" y="6167932"/>
                </a:cubicBezTo>
                <a:cubicBezTo>
                  <a:pt x="1264950" y="6132361"/>
                  <a:pt x="1177395" y="6093234"/>
                  <a:pt x="1089840" y="6057663"/>
                </a:cubicBezTo>
                <a:cubicBezTo>
                  <a:pt x="1056628" y="6043434"/>
                  <a:pt x="1020400" y="6036320"/>
                  <a:pt x="999266" y="6100347"/>
                </a:cubicBezTo>
                <a:cubicBezTo>
                  <a:pt x="1110974" y="6114575"/>
                  <a:pt x="1177395" y="6199945"/>
                  <a:pt x="1246836" y="6281757"/>
                </a:cubicBezTo>
                <a:cubicBezTo>
                  <a:pt x="1286084" y="6327999"/>
                  <a:pt x="1319295" y="6388469"/>
                  <a:pt x="1388735" y="6367127"/>
                </a:cubicBezTo>
                <a:cubicBezTo>
                  <a:pt x="1424964" y="6356456"/>
                  <a:pt x="1449118" y="6388469"/>
                  <a:pt x="1446099" y="6431153"/>
                </a:cubicBezTo>
                <a:cubicBezTo>
                  <a:pt x="1431002" y="6580550"/>
                  <a:pt x="1518558" y="6630349"/>
                  <a:pt x="1609132" y="6658805"/>
                </a:cubicBezTo>
                <a:cubicBezTo>
                  <a:pt x="1741974" y="6701489"/>
                  <a:pt x="1859720" y="6786859"/>
                  <a:pt x="1983504" y="6858000"/>
                </a:cubicBezTo>
                <a:lnTo>
                  <a:pt x="0" y="6858000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2" name="Imagine 2">
            <a:extLst>
              <a:ext uri="{FF2B5EF4-FFF2-40B4-BE49-F238E27FC236}">
                <a16:creationId xmlns:a16="http://schemas.microsoft.com/office/drawing/2014/main" id="{E47388DC-64A9-C043-9C77-6A2ECFFB8CF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74710" y="860331"/>
            <a:ext cx="9173823" cy="51373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711276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7" name="Isosceles Triangle 16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Imagine 2">
            <a:extLst>
              <a:ext uri="{FF2B5EF4-FFF2-40B4-BE49-F238E27FC236}">
                <a16:creationId xmlns:a16="http://schemas.microsoft.com/office/drawing/2014/main" id="{1967EE2B-D38D-0C41-9ECF-A3B4144F4AB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9529" y="643467"/>
            <a:ext cx="9992941" cy="5571065"/>
          </a:xfrm>
          <a:prstGeom prst="rect">
            <a:avLst/>
          </a:prstGeom>
          <a:ln>
            <a:noFill/>
          </a:ln>
        </p:spPr>
      </p:pic>
      <p:sp>
        <p:nvSpPr>
          <p:cNvPr id="19" name="Isosceles Triangle 18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788926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86FF76B9-219D-4469-AF87-0236D29032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DB88BD78-87E1-424D-B479-C37D8E41B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10964637" y="2358"/>
            <a:ext cx="1876653" cy="1766008"/>
            <a:chOff x="-648769" y="2358"/>
            <a:chExt cx="1876653" cy="1766008"/>
          </a:xfrm>
        </p:grpSpPr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C05EB894-9410-4B20-95E4-7A25101AB8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-415188" y="-231223"/>
              <a:ext cx="1409491" cy="1876653"/>
            </a:xfrm>
            <a:custGeom>
              <a:avLst/>
              <a:gdLst>
                <a:gd name="connsiteX0" fmla="*/ 0 w 1409491"/>
                <a:gd name="connsiteY0" fmla="*/ 643075 h 1876653"/>
                <a:gd name="connsiteX1" fmla="*/ 643075 w 1409491"/>
                <a:gd name="connsiteY1" fmla="*/ 0 h 1876653"/>
                <a:gd name="connsiteX2" fmla="*/ 1409491 w 1409491"/>
                <a:gd name="connsiteY2" fmla="*/ 0 h 1876653"/>
                <a:gd name="connsiteX3" fmla="*/ 1409491 w 1409491"/>
                <a:gd name="connsiteY3" fmla="*/ 1876653 h 1876653"/>
                <a:gd name="connsiteX4" fmla="*/ 1233578 w 1409491"/>
                <a:gd name="connsiteY4" fmla="*/ 1876653 h 18766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491" h="1876653">
                  <a:moveTo>
                    <a:pt x="0" y="643075"/>
                  </a:moveTo>
                  <a:lnTo>
                    <a:pt x="643075" y="0"/>
                  </a:lnTo>
                  <a:lnTo>
                    <a:pt x="1409491" y="0"/>
                  </a:lnTo>
                  <a:lnTo>
                    <a:pt x="1409491" y="1876653"/>
                  </a:lnTo>
                  <a:lnTo>
                    <a:pt x="1233578" y="1876653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166E38B6-B050-4340-8E8F-3A971DADC0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301285" y="1282788"/>
              <a:ext cx="485578" cy="485578"/>
            </a:xfrm>
            <a:prstGeom prst="rect">
              <a:avLst/>
            </a:prstGeom>
            <a:solidFill>
              <a:schemeClr val="accent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3" name="Rectangle 12">
            <a:extLst>
              <a:ext uri="{FF2B5EF4-FFF2-40B4-BE49-F238E27FC236}">
                <a16:creationId xmlns:a16="http://schemas.microsoft.com/office/drawing/2014/main" id="{2E80C965-DB6D-4F81-9E9E-B027384D0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2737196" y="6033666"/>
            <a:ext cx="645368" cy="645368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Isosceles Triangle 14">
            <a:extLst>
              <a:ext uri="{FF2B5EF4-FFF2-40B4-BE49-F238E27FC236}">
                <a16:creationId xmlns:a16="http://schemas.microsoft.com/office/drawing/2014/main" id="{633C5E46-DAC5-4661-9C87-22B08E2A51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43436" y="5721108"/>
            <a:ext cx="2261965" cy="1136891"/>
          </a:xfrm>
          <a:prstGeom prst="triangle">
            <a:avLst>
              <a:gd name="adj" fmla="val 50000"/>
            </a:avLst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Imagine 2">
            <a:extLst>
              <a:ext uri="{FF2B5EF4-FFF2-40B4-BE49-F238E27FC236}">
                <a16:creationId xmlns:a16="http://schemas.microsoft.com/office/drawing/2014/main" id="{EB7CCFDC-E5C8-0348-B6E3-D3CAB163293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5369" y="643467"/>
            <a:ext cx="10561261" cy="5571065"/>
          </a:xfrm>
          <a:prstGeom prst="rect">
            <a:avLst/>
          </a:prstGeom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74904962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6D6306C-ED4F-4AAE-B4A5-EEA6AFAD72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0EC5361D-F897-4856-B945-0455A365EB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415435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4508C0C5-2268-42B5-B3C8-4D0899E05F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141ACBDB-38F8-4B34-8183-BD95B4E55A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0739327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DE00DB52-3455-4E2F-867B-A6D0516E17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0653800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Isosceles Triangle 16">
            <a:extLst>
              <a:ext uri="{FF2B5EF4-FFF2-40B4-BE49-F238E27FC236}">
                <a16:creationId xmlns:a16="http://schemas.microsoft.com/office/drawing/2014/main" id="{9E914C83-E0D8-4953-92D5-169D28CB43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15423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Imagine 2">
            <a:extLst>
              <a:ext uri="{FF2B5EF4-FFF2-40B4-BE49-F238E27FC236}">
                <a16:creationId xmlns:a16="http://schemas.microsoft.com/office/drawing/2014/main" id="{35E22E16-83D6-4A46-97CC-060AA022A72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" b="7536"/>
          <a:stretch/>
        </p:blipFill>
        <p:spPr>
          <a:xfrm>
            <a:off x="643467" y="643467"/>
            <a:ext cx="10905066" cy="5571065"/>
          </a:xfrm>
          <a:prstGeom prst="rect">
            <a:avLst/>
          </a:prstGeom>
          <a:ln>
            <a:noFill/>
          </a:ln>
        </p:spPr>
      </p:pic>
      <p:sp>
        <p:nvSpPr>
          <p:cNvPr id="19" name="Isosceles Triangle 18">
            <a:extLst>
              <a:ext uri="{FF2B5EF4-FFF2-40B4-BE49-F238E27FC236}">
                <a16:creationId xmlns:a16="http://schemas.microsoft.com/office/drawing/2014/main" id="{3512E083-F550-46AF-8490-767ECFD00C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67297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453501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7" name="Isosceles Triangle 16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Imagine 2">
            <a:extLst>
              <a:ext uri="{FF2B5EF4-FFF2-40B4-BE49-F238E27FC236}">
                <a16:creationId xmlns:a16="http://schemas.microsoft.com/office/drawing/2014/main" id="{7E9D5928-CDA2-874A-9F5D-0D09BC2A515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7604" y="643467"/>
            <a:ext cx="10316792" cy="5571065"/>
          </a:xfrm>
          <a:prstGeom prst="rect">
            <a:avLst/>
          </a:prstGeom>
          <a:ln>
            <a:noFill/>
          </a:ln>
        </p:spPr>
      </p:pic>
      <p:sp>
        <p:nvSpPr>
          <p:cNvPr id="19" name="Isosceles Triangle 18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24790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86FF76B9-219D-4469-AF87-0236D29032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DB88BD78-87E1-424D-B479-C37D8E41B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10964637" y="2358"/>
            <a:ext cx="1876653" cy="1766008"/>
            <a:chOff x="-648769" y="2358"/>
            <a:chExt cx="1876653" cy="1766008"/>
          </a:xfrm>
        </p:grpSpPr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C05EB894-9410-4B20-95E4-7A25101AB8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-415188" y="-231223"/>
              <a:ext cx="1409491" cy="1876653"/>
            </a:xfrm>
            <a:custGeom>
              <a:avLst/>
              <a:gdLst>
                <a:gd name="connsiteX0" fmla="*/ 0 w 1409491"/>
                <a:gd name="connsiteY0" fmla="*/ 643075 h 1876653"/>
                <a:gd name="connsiteX1" fmla="*/ 643075 w 1409491"/>
                <a:gd name="connsiteY1" fmla="*/ 0 h 1876653"/>
                <a:gd name="connsiteX2" fmla="*/ 1409491 w 1409491"/>
                <a:gd name="connsiteY2" fmla="*/ 0 h 1876653"/>
                <a:gd name="connsiteX3" fmla="*/ 1409491 w 1409491"/>
                <a:gd name="connsiteY3" fmla="*/ 1876653 h 1876653"/>
                <a:gd name="connsiteX4" fmla="*/ 1233578 w 1409491"/>
                <a:gd name="connsiteY4" fmla="*/ 1876653 h 18766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491" h="1876653">
                  <a:moveTo>
                    <a:pt x="0" y="643075"/>
                  </a:moveTo>
                  <a:lnTo>
                    <a:pt x="643075" y="0"/>
                  </a:lnTo>
                  <a:lnTo>
                    <a:pt x="1409491" y="0"/>
                  </a:lnTo>
                  <a:lnTo>
                    <a:pt x="1409491" y="1876653"/>
                  </a:lnTo>
                  <a:lnTo>
                    <a:pt x="1233578" y="1876653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166E38B6-B050-4340-8E8F-3A971DADC0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301285" y="1282788"/>
              <a:ext cx="485578" cy="485578"/>
            </a:xfrm>
            <a:prstGeom prst="rect">
              <a:avLst/>
            </a:prstGeom>
            <a:solidFill>
              <a:schemeClr val="accent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3" name="Rectangle 12">
            <a:extLst>
              <a:ext uri="{FF2B5EF4-FFF2-40B4-BE49-F238E27FC236}">
                <a16:creationId xmlns:a16="http://schemas.microsoft.com/office/drawing/2014/main" id="{2E80C965-DB6D-4F81-9E9E-B027384D0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2737196" y="6033666"/>
            <a:ext cx="645368" cy="645368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Isosceles Triangle 14">
            <a:extLst>
              <a:ext uri="{FF2B5EF4-FFF2-40B4-BE49-F238E27FC236}">
                <a16:creationId xmlns:a16="http://schemas.microsoft.com/office/drawing/2014/main" id="{633C5E46-DAC5-4661-9C87-22B08E2A51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43436" y="5721108"/>
            <a:ext cx="2261965" cy="1136891"/>
          </a:xfrm>
          <a:prstGeom prst="triangle">
            <a:avLst>
              <a:gd name="adj" fmla="val 50000"/>
            </a:avLst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Imagine 2">
            <a:extLst>
              <a:ext uri="{FF2B5EF4-FFF2-40B4-BE49-F238E27FC236}">
                <a16:creationId xmlns:a16="http://schemas.microsoft.com/office/drawing/2014/main" id="{CA0984CB-7B5D-224B-8136-7062CDC936D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7020" y="643467"/>
            <a:ext cx="10037959" cy="5571065"/>
          </a:xfrm>
          <a:prstGeom prst="rect">
            <a:avLst/>
          </a:prstGeom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13675772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944857B7-D50F-324F-892D-637FA4A674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5 types of conflict managing by Thomas and </a:t>
            </a:r>
            <a:r>
              <a:rPr lang="en-GB" dirty="0" err="1"/>
              <a:t>Kilmann</a:t>
            </a:r>
            <a:r>
              <a:rPr lang="en-GB" dirty="0"/>
              <a:t> (1974)</a:t>
            </a:r>
            <a:endParaRPr lang="ro-GB" dirty="0"/>
          </a:p>
        </p:txBody>
      </p:sp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A93400FE-AE61-5A49-B1C8-BEDA0934A79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Competition- when the attention is given more to the production than the people </a:t>
            </a:r>
          </a:p>
          <a:p>
            <a:r>
              <a:rPr lang="en-GB" dirty="0"/>
              <a:t>Collaboration- when both sides are mutual , and everyone is giving as much for the production and care for people </a:t>
            </a:r>
          </a:p>
          <a:p>
            <a:r>
              <a:rPr lang="en-GB" dirty="0"/>
              <a:t>Avoidance-when the interest for people and production is very poor and at the same rate </a:t>
            </a:r>
          </a:p>
          <a:p>
            <a:r>
              <a:rPr lang="en-GB" dirty="0"/>
              <a:t>Accommodation- when the concerns are equal and at a high rate for both team and production </a:t>
            </a:r>
          </a:p>
          <a:p>
            <a:r>
              <a:rPr lang="en-GB" dirty="0"/>
              <a:t>Compromise- the caring is given moderately for both</a:t>
            </a:r>
            <a:endParaRPr lang="ro-GB" dirty="0"/>
          </a:p>
        </p:txBody>
      </p:sp>
    </p:spTree>
    <p:extLst>
      <p:ext uri="{BB962C8B-B14F-4D97-AF65-F5344CB8AC3E}">
        <p14:creationId xmlns:p14="http://schemas.microsoft.com/office/powerpoint/2010/main" val="148093380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7" name="Isosceles Triangle 16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Imagine 2">
            <a:extLst>
              <a:ext uri="{FF2B5EF4-FFF2-40B4-BE49-F238E27FC236}">
                <a16:creationId xmlns:a16="http://schemas.microsoft.com/office/drawing/2014/main" id="{4187664E-BB76-E940-9E2B-AB3ECE033FC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9529" y="643467"/>
            <a:ext cx="9992941" cy="5571065"/>
          </a:xfrm>
          <a:prstGeom prst="rect">
            <a:avLst/>
          </a:prstGeom>
          <a:ln>
            <a:noFill/>
          </a:ln>
        </p:spPr>
      </p:pic>
      <p:sp>
        <p:nvSpPr>
          <p:cNvPr id="19" name="Isosceles Triangle 18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560936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7" name="Isosceles Triangle 16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Imagine 2">
            <a:extLst>
              <a:ext uri="{FF2B5EF4-FFF2-40B4-BE49-F238E27FC236}">
                <a16:creationId xmlns:a16="http://schemas.microsoft.com/office/drawing/2014/main" id="{B2A55066-6302-C54C-8EA6-297D18BF981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7604" y="643467"/>
            <a:ext cx="10316792" cy="5571065"/>
          </a:xfrm>
          <a:prstGeom prst="rect">
            <a:avLst/>
          </a:prstGeom>
          <a:ln>
            <a:noFill/>
          </a:ln>
        </p:spPr>
      </p:pic>
      <p:sp>
        <p:nvSpPr>
          <p:cNvPr id="19" name="Isosceles Triangle 18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924113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86FF76B9-219D-4469-AF87-0236D29032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DB88BD78-87E1-424D-B479-C37D8E41B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10964637" y="2358"/>
            <a:ext cx="1876653" cy="1766008"/>
            <a:chOff x="-648769" y="2358"/>
            <a:chExt cx="1876653" cy="1766008"/>
          </a:xfrm>
        </p:grpSpPr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C05EB894-9410-4B20-95E4-7A25101AB8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-415188" y="-231223"/>
              <a:ext cx="1409491" cy="1876653"/>
            </a:xfrm>
            <a:custGeom>
              <a:avLst/>
              <a:gdLst>
                <a:gd name="connsiteX0" fmla="*/ 0 w 1409491"/>
                <a:gd name="connsiteY0" fmla="*/ 643075 h 1876653"/>
                <a:gd name="connsiteX1" fmla="*/ 643075 w 1409491"/>
                <a:gd name="connsiteY1" fmla="*/ 0 h 1876653"/>
                <a:gd name="connsiteX2" fmla="*/ 1409491 w 1409491"/>
                <a:gd name="connsiteY2" fmla="*/ 0 h 1876653"/>
                <a:gd name="connsiteX3" fmla="*/ 1409491 w 1409491"/>
                <a:gd name="connsiteY3" fmla="*/ 1876653 h 1876653"/>
                <a:gd name="connsiteX4" fmla="*/ 1233578 w 1409491"/>
                <a:gd name="connsiteY4" fmla="*/ 1876653 h 18766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491" h="1876653">
                  <a:moveTo>
                    <a:pt x="0" y="643075"/>
                  </a:moveTo>
                  <a:lnTo>
                    <a:pt x="643075" y="0"/>
                  </a:lnTo>
                  <a:lnTo>
                    <a:pt x="1409491" y="0"/>
                  </a:lnTo>
                  <a:lnTo>
                    <a:pt x="1409491" y="1876653"/>
                  </a:lnTo>
                  <a:lnTo>
                    <a:pt x="1233578" y="1876653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166E38B6-B050-4340-8E8F-3A971DADC0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301285" y="1282788"/>
              <a:ext cx="485578" cy="485578"/>
            </a:xfrm>
            <a:prstGeom prst="rect">
              <a:avLst/>
            </a:prstGeom>
            <a:solidFill>
              <a:schemeClr val="accent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3" name="Rectangle 12">
            <a:extLst>
              <a:ext uri="{FF2B5EF4-FFF2-40B4-BE49-F238E27FC236}">
                <a16:creationId xmlns:a16="http://schemas.microsoft.com/office/drawing/2014/main" id="{2E80C965-DB6D-4F81-9E9E-B027384D0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2737196" y="6033666"/>
            <a:ext cx="645368" cy="645368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Isosceles Triangle 14">
            <a:extLst>
              <a:ext uri="{FF2B5EF4-FFF2-40B4-BE49-F238E27FC236}">
                <a16:creationId xmlns:a16="http://schemas.microsoft.com/office/drawing/2014/main" id="{633C5E46-DAC5-4661-9C87-22B08E2A51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43436" y="5721108"/>
            <a:ext cx="2261965" cy="1136891"/>
          </a:xfrm>
          <a:prstGeom prst="triangle">
            <a:avLst>
              <a:gd name="adj" fmla="val 50000"/>
            </a:avLst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Imagine 2">
            <a:extLst>
              <a:ext uri="{FF2B5EF4-FFF2-40B4-BE49-F238E27FC236}">
                <a16:creationId xmlns:a16="http://schemas.microsoft.com/office/drawing/2014/main" id="{4A7C5EC3-F13B-2F45-B23C-003C2CA5E06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9529" y="643467"/>
            <a:ext cx="9992941" cy="5571065"/>
          </a:xfrm>
          <a:prstGeom prst="rect">
            <a:avLst/>
          </a:prstGeom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65822248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7" name="Isosceles Triangle 16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Imagine 2">
            <a:extLst>
              <a:ext uri="{FF2B5EF4-FFF2-40B4-BE49-F238E27FC236}">
                <a16:creationId xmlns:a16="http://schemas.microsoft.com/office/drawing/2014/main" id="{F6400839-90A7-B64F-84EC-461B48C116B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9099" y="643467"/>
            <a:ext cx="9773802" cy="5571065"/>
          </a:xfrm>
          <a:prstGeom prst="rect">
            <a:avLst/>
          </a:prstGeom>
          <a:ln>
            <a:noFill/>
          </a:ln>
        </p:spPr>
      </p:pic>
      <p:sp>
        <p:nvSpPr>
          <p:cNvPr id="19" name="Isosceles Triangle 18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0930966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86FF76B9-219D-4469-AF87-0236D29032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DB88BD78-87E1-424D-B479-C37D8E41B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10964637" y="2358"/>
            <a:ext cx="1876653" cy="1766008"/>
            <a:chOff x="-648769" y="2358"/>
            <a:chExt cx="1876653" cy="1766008"/>
          </a:xfrm>
        </p:grpSpPr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C05EB894-9410-4B20-95E4-7A25101AB8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-415188" y="-231223"/>
              <a:ext cx="1409491" cy="1876653"/>
            </a:xfrm>
            <a:custGeom>
              <a:avLst/>
              <a:gdLst>
                <a:gd name="connsiteX0" fmla="*/ 0 w 1409491"/>
                <a:gd name="connsiteY0" fmla="*/ 643075 h 1876653"/>
                <a:gd name="connsiteX1" fmla="*/ 643075 w 1409491"/>
                <a:gd name="connsiteY1" fmla="*/ 0 h 1876653"/>
                <a:gd name="connsiteX2" fmla="*/ 1409491 w 1409491"/>
                <a:gd name="connsiteY2" fmla="*/ 0 h 1876653"/>
                <a:gd name="connsiteX3" fmla="*/ 1409491 w 1409491"/>
                <a:gd name="connsiteY3" fmla="*/ 1876653 h 1876653"/>
                <a:gd name="connsiteX4" fmla="*/ 1233578 w 1409491"/>
                <a:gd name="connsiteY4" fmla="*/ 1876653 h 18766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491" h="1876653">
                  <a:moveTo>
                    <a:pt x="0" y="643075"/>
                  </a:moveTo>
                  <a:lnTo>
                    <a:pt x="643075" y="0"/>
                  </a:lnTo>
                  <a:lnTo>
                    <a:pt x="1409491" y="0"/>
                  </a:lnTo>
                  <a:lnTo>
                    <a:pt x="1409491" y="1876653"/>
                  </a:lnTo>
                  <a:lnTo>
                    <a:pt x="1233578" y="1876653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166E38B6-B050-4340-8E8F-3A971DADC0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301285" y="1282788"/>
              <a:ext cx="485578" cy="485578"/>
            </a:xfrm>
            <a:prstGeom prst="rect">
              <a:avLst/>
            </a:prstGeom>
            <a:solidFill>
              <a:schemeClr val="accent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3" name="Rectangle 12">
            <a:extLst>
              <a:ext uri="{FF2B5EF4-FFF2-40B4-BE49-F238E27FC236}">
                <a16:creationId xmlns:a16="http://schemas.microsoft.com/office/drawing/2014/main" id="{2E80C965-DB6D-4F81-9E9E-B027384D0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2737196" y="6033666"/>
            <a:ext cx="645368" cy="645368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Isosceles Triangle 14">
            <a:extLst>
              <a:ext uri="{FF2B5EF4-FFF2-40B4-BE49-F238E27FC236}">
                <a16:creationId xmlns:a16="http://schemas.microsoft.com/office/drawing/2014/main" id="{633C5E46-DAC5-4661-9C87-22B08E2A51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43436" y="5721108"/>
            <a:ext cx="2261965" cy="1136891"/>
          </a:xfrm>
          <a:prstGeom prst="triangle">
            <a:avLst>
              <a:gd name="adj" fmla="val 50000"/>
            </a:avLst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Imagine 2">
            <a:extLst>
              <a:ext uri="{FF2B5EF4-FFF2-40B4-BE49-F238E27FC236}">
                <a16:creationId xmlns:a16="http://schemas.microsoft.com/office/drawing/2014/main" id="{6B320A05-804D-C34E-9C97-9BA81AC5AB0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1395" y="643467"/>
            <a:ext cx="10129209" cy="5571065"/>
          </a:xfrm>
          <a:prstGeom prst="rect">
            <a:avLst/>
          </a:prstGeom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82894152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6D6306C-ED4F-4AAE-B4A5-EEA6AFAD72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0EC5361D-F897-4856-B945-0455A365EB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415435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4508C0C5-2268-42B5-B3C8-4D0899E05F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141ACBDB-38F8-4B34-8183-BD95B4E55A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0739327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DE00DB52-3455-4E2F-867B-A6D0516E17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0653800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Isosceles Triangle 16">
            <a:extLst>
              <a:ext uri="{FF2B5EF4-FFF2-40B4-BE49-F238E27FC236}">
                <a16:creationId xmlns:a16="http://schemas.microsoft.com/office/drawing/2014/main" id="{9E914C83-E0D8-4953-92D5-169D28CB43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15423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Imagine 2">
            <a:extLst>
              <a:ext uri="{FF2B5EF4-FFF2-40B4-BE49-F238E27FC236}">
                <a16:creationId xmlns:a16="http://schemas.microsoft.com/office/drawing/2014/main" id="{54C23B89-78E8-0141-A768-BD24A7F02B6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" b="4956"/>
          <a:stretch/>
        </p:blipFill>
        <p:spPr>
          <a:xfrm>
            <a:off x="643467" y="643467"/>
            <a:ext cx="10905066" cy="5571065"/>
          </a:xfrm>
          <a:prstGeom prst="rect">
            <a:avLst/>
          </a:prstGeom>
          <a:ln>
            <a:noFill/>
          </a:ln>
        </p:spPr>
      </p:pic>
      <p:sp>
        <p:nvSpPr>
          <p:cNvPr id="19" name="Isosceles Triangle 18">
            <a:extLst>
              <a:ext uri="{FF2B5EF4-FFF2-40B4-BE49-F238E27FC236}">
                <a16:creationId xmlns:a16="http://schemas.microsoft.com/office/drawing/2014/main" id="{3512E083-F550-46AF-8490-767ECFD00C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67297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8302145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u 1">
            <a:extLst>
              <a:ext uri="{FF2B5EF4-FFF2-40B4-BE49-F238E27FC236}">
                <a16:creationId xmlns:a16="http://schemas.microsoft.com/office/drawing/2014/main" id="{6042CBE8-C8A3-A84A-83B2-93821EAD50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ro-RO">
                <a:solidFill>
                  <a:srgbClr val="FFFFFF"/>
                </a:solidFill>
              </a:rPr>
              <a:t>References </a:t>
            </a:r>
            <a:endParaRPr lang="ro-GB">
              <a:solidFill>
                <a:srgbClr val="FFFFFF"/>
              </a:solidFill>
            </a:endParaRPr>
          </a:p>
        </p:txBody>
      </p:sp>
      <p:sp>
        <p:nvSpPr>
          <p:cNvPr id="16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A364649F-7201-3348-8E2B-BFFA0019A9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ro-RO" sz="1800" dirty="0" err="1"/>
              <a:t>Edmonson</a:t>
            </a:r>
            <a:r>
              <a:rPr lang="en-GB" sz="1800" dirty="0"/>
              <a:t> A.</a:t>
            </a:r>
            <a:r>
              <a:rPr lang="ro-RO" sz="1800" dirty="0"/>
              <a:t> , how to turn a </a:t>
            </a:r>
            <a:r>
              <a:rPr lang="ro-RO" sz="1800" dirty="0" err="1"/>
              <a:t>group</a:t>
            </a:r>
            <a:r>
              <a:rPr lang="ro-RO" sz="1800" dirty="0"/>
              <a:t> of </a:t>
            </a:r>
            <a:r>
              <a:rPr lang="ro-RO" sz="1800" dirty="0" err="1"/>
              <a:t>strangers</a:t>
            </a:r>
            <a:r>
              <a:rPr lang="ro-RO" sz="1800" dirty="0"/>
              <a:t> </a:t>
            </a:r>
            <a:r>
              <a:rPr lang="ro-RO" sz="1800" dirty="0" err="1"/>
              <a:t>into</a:t>
            </a:r>
            <a:r>
              <a:rPr lang="ro-RO" sz="1800" dirty="0"/>
              <a:t> a team (2017)</a:t>
            </a:r>
            <a:r>
              <a:rPr lang="ro-RO" sz="1800" dirty="0" err="1"/>
              <a:t>Available</a:t>
            </a:r>
            <a:r>
              <a:rPr lang="ro-RO" sz="1800" dirty="0"/>
              <a:t> https://</a:t>
            </a:r>
            <a:r>
              <a:rPr lang="ro-RO" sz="1800" dirty="0" err="1"/>
              <a:t>www.ted.com</a:t>
            </a:r>
            <a:r>
              <a:rPr lang="ro-RO" sz="1800" dirty="0"/>
              <a:t>/</a:t>
            </a:r>
            <a:r>
              <a:rPr lang="ro-RO" sz="1800" dirty="0" err="1"/>
              <a:t>talks</a:t>
            </a:r>
            <a:r>
              <a:rPr lang="ro-RO" sz="1800" dirty="0"/>
              <a:t>/amy_edmondson_how_to_turn_a_group_of_strangers_into_a_team?</a:t>
            </a:r>
            <a:r>
              <a:rPr lang="ro-RO" sz="1800" dirty="0" err="1"/>
              <a:t>language</a:t>
            </a:r>
            <a:r>
              <a:rPr lang="ro-RO" sz="1800" dirty="0"/>
              <a:t>=enAccess- 6 April 2022</a:t>
            </a:r>
            <a:endParaRPr lang="en-GB" sz="1800" dirty="0"/>
          </a:p>
          <a:p>
            <a:r>
              <a:rPr lang="ro-RO" sz="1800" dirty="0" err="1"/>
              <a:t>Indeed</a:t>
            </a:r>
            <a:r>
              <a:rPr lang="ro-RO" sz="1800" dirty="0"/>
              <a:t> editorial team . (2021) the 9 </a:t>
            </a:r>
            <a:r>
              <a:rPr lang="ro-RO" sz="1800" dirty="0" err="1"/>
              <a:t>Belbin</a:t>
            </a:r>
            <a:r>
              <a:rPr lang="ro-RO" sz="1800" dirty="0"/>
              <a:t> Team </a:t>
            </a:r>
            <a:r>
              <a:rPr lang="ro-RO" sz="1800" dirty="0" err="1"/>
              <a:t>Roles</a:t>
            </a:r>
            <a:r>
              <a:rPr lang="ro-RO" sz="1800" dirty="0"/>
              <a:t> (with </a:t>
            </a:r>
            <a:r>
              <a:rPr lang="ro-RO" sz="1800" dirty="0" err="1"/>
              <a:t>examples</a:t>
            </a:r>
            <a:r>
              <a:rPr lang="ro-RO" sz="1800" dirty="0"/>
              <a:t>). </a:t>
            </a:r>
            <a:r>
              <a:rPr lang="ro-RO" sz="1800" dirty="0" err="1"/>
              <a:t>Available</a:t>
            </a:r>
            <a:r>
              <a:rPr lang="ro-RO" sz="1800" dirty="0"/>
              <a:t> at : https://</a:t>
            </a:r>
            <a:r>
              <a:rPr lang="ro-RO" sz="1800" dirty="0" err="1"/>
              <a:t>www.indeed.com</a:t>
            </a:r>
            <a:r>
              <a:rPr lang="ro-RO" sz="1800" dirty="0"/>
              <a:t>/</a:t>
            </a:r>
            <a:r>
              <a:rPr lang="ro-RO" sz="1800" dirty="0" err="1"/>
              <a:t>career-advice</a:t>
            </a:r>
            <a:r>
              <a:rPr lang="ro-RO" sz="1800" dirty="0"/>
              <a:t>/</a:t>
            </a:r>
            <a:r>
              <a:rPr lang="ro-RO" sz="1800" dirty="0" err="1"/>
              <a:t>career-development</a:t>
            </a:r>
            <a:r>
              <a:rPr lang="ro-RO" sz="1800" dirty="0"/>
              <a:t>/</a:t>
            </a:r>
            <a:r>
              <a:rPr lang="ro-RO" sz="1800" dirty="0" err="1"/>
              <a:t>belbin-team-rolesAccessed</a:t>
            </a:r>
            <a:r>
              <a:rPr lang="ro-RO" sz="1800" dirty="0"/>
              <a:t> : 06 April 2022</a:t>
            </a:r>
            <a:endParaRPr lang="en-GB" sz="1800" dirty="0"/>
          </a:p>
          <a:p>
            <a:r>
              <a:rPr lang="ro-RO" sz="1800" dirty="0" err="1"/>
              <a:t>Laoyan</a:t>
            </a:r>
            <a:r>
              <a:rPr lang="ro-RO" sz="1800" dirty="0"/>
              <a:t>, S. (2021) </a:t>
            </a:r>
            <a:r>
              <a:rPr lang="ro-RO" sz="1800" dirty="0" err="1"/>
              <a:t>What</a:t>
            </a:r>
            <a:r>
              <a:rPr lang="ro-RO" sz="1800" dirty="0"/>
              <a:t> are the </a:t>
            </a:r>
            <a:r>
              <a:rPr lang="ro-RO" sz="1800" dirty="0" err="1"/>
              <a:t>stages</a:t>
            </a:r>
            <a:r>
              <a:rPr lang="ro-RO" sz="1800" dirty="0"/>
              <a:t> of team </a:t>
            </a:r>
            <a:r>
              <a:rPr lang="ro-RO" sz="1800" dirty="0" err="1"/>
              <a:t>development</a:t>
            </a:r>
            <a:r>
              <a:rPr lang="ro-RO" sz="1800" dirty="0"/>
              <a:t>?</a:t>
            </a:r>
            <a:r>
              <a:rPr lang="ro-RO" sz="1800" dirty="0" err="1"/>
              <a:t>Available</a:t>
            </a:r>
            <a:r>
              <a:rPr lang="ro-RO" sz="1800" dirty="0"/>
              <a:t> at: https://asana.com/</a:t>
            </a:r>
            <a:r>
              <a:rPr lang="ro-RO" sz="1800" dirty="0" err="1"/>
              <a:t>resources</a:t>
            </a:r>
            <a:r>
              <a:rPr lang="ro-RO" sz="1800" dirty="0"/>
              <a:t>/</a:t>
            </a:r>
            <a:r>
              <a:rPr lang="ro-RO" sz="1800" dirty="0" err="1"/>
              <a:t>stages-of-team-developmentAccessed</a:t>
            </a:r>
            <a:r>
              <a:rPr lang="ro-RO" sz="1800" dirty="0"/>
              <a:t>: 6 April 2022</a:t>
            </a:r>
          </a:p>
          <a:p>
            <a:r>
              <a:rPr lang="ro-RO" sz="1800" dirty="0" err="1"/>
              <a:t>Llopis</a:t>
            </a:r>
            <a:r>
              <a:rPr lang="ro-RO" sz="1800" dirty="0"/>
              <a:t> ,G. (2012), </a:t>
            </a:r>
            <a:r>
              <a:rPr lang="en-GB" sz="1800" dirty="0"/>
              <a:t>‘</a:t>
            </a:r>
            <a:r>
              <a:rPr lang="ro-RO" sz="1800" dirty="0"/>
              <a:t>6 </a:t>
            </a:r>
            <a:r>
              <a:rPr lang="ro-RO" sz="1800" dirty="0" err="1"/>
              <a:t>ways</a:t>
            </a:r>
            <a:r>
              <a:rPr lang="ro-RO" sz="1800" dirty="0"/>
              <a:t> </a:t>
            </a:r>
            <a:r>
              <a:rPr lang="ro-RO" sz="1800" dirty="0" err="1"/>
              <a:t>successful</a:t>
            </a:r>
            <a:r>
              <a:rPr lang="ro-RO" sz="1800" dirty="0"/>
              <a:t> </a:t>
            </a:r>
            <a:r>
              <a:rPr lang="ro-RO" sz="1800" dirty="0" err="1"/>
              <a:t>teams</a:t>
            </a:r>
            <a:r>
              <a:rPr lang="ro-RO" sz="1800" dirty="0"/>
              <a:t> are </a:t>
            </a:r>
            <a:r>
              <a:rPr lang="ro-RO" sz="1800" dirty="0" err="1"/>
              <a:t>built</a:t>
            </a:r>
            <a:r>
              <a:rPr lang="ro-RO" sz="1800" dirty="0"/>
              <a:t>’ </a:t>
            </a:r>
            <a:r>
              <a:rPr lang="ro-RO" sz="1800" dirty="0" err="1"/>
              <a:t>Available</a:t>
            </a:r>
            <a:r>
              <a:rPr lang="ro-RO" sz="1800" dirty="0"/>
              <a:t> at: https://</a:t>
            </a:r>
            <a:r>
              <a:rPr lang="ro-RO" sz="1800" dirty="0" err="1"/>
              <a:t>www.forbes.com</a:t>
            </a:r>
            <a:r>
              <a:rPr lang="ro-RO" sz="1800" dirty="0"/>
              <a:t>/sites/</a:t>
            </a:r>
            <a:r>
              <a:rPr lang="ro-RO" sz="1800" dirty="0" err="1"/>
              <a:t>glennllopis</a:t>
            </a:r>
            <a:r>
              <a:rPr lang="ro-RO" sz="1800" dirty="0"/>
              <a:t>/2012/10/01/</a:t>
            </a:r>
            <a:r>
              <a:rPr lang="ro-RO" sz="1800" dirty="0" err="1"/>
              <a:t>6-ways-successful-teams-are-built-to-last</a:t>
            </a:r>
            <a:r>
              <a:rPr lang="ro-RO" sz="1800" dirty="0"/>
              <a:t>/?sh=</a:t>
            </a:r>
            <a:r>
              <a:rPr lang="ro-RO" sz="1800" dirty="0" err="1"/>
              <a:t>7dbbee112b55Accessed</a:t>
            </a:r>
            <a:r>
              <a:rPr lang="ro-RO" sz="1800" dirty="0"/>
              <a:t> :10 April 2022</a:t>
            </a:r>
          </a:p>
          <a:p>
            <a:r>
              <a:rPr lang="ro-RO" sz="1800" dirty="0"/>
              <a:t>The Team, </a:t>
            </a:r>
            <a:r>
              <a:rPr lang="en-GB" sz="1800" dirty="0"/>
              <a:t>Employment Hero (2021) . Employment hero , ‘Team conflict management examples and tips for the workplace ‘ Available at :https://</a:t>
            </a:r>
            <a:r>
              <a:rPr lang="en-GB" sz="1800" dirty="0" err="1"/>
              <a:t>employmenthero.com</a:t>
            </a:r>
            <a:r>
              <a:rPr lang="en-GB" sz="1800" dirty="0"/>
              <a:t>/blog/team-conflict-management/ Accessed: 7 April 2022</a:t>
            </a:r>
            <a:endParaRPr lang="ro-RO" sz="1800" dirty="0"/>
          </a:p>
          <a:p>
            <a:endParaRPr lang="ro-GB" sz="1800" dirty="0"/>
          </a:p>
        </p:txBody>
      </p:sp>
    </p:spTree>
    <p:extLst>
      <p:ext uri="{BB962C8B-B14F-4D97-AF65-F5344CB8AC3E}">
        <p14:creationId xmlns:p14="http://schemas.microsoft.com/office/powerpoint/2010/main" val="2097983051"/>
      </p:ext>
    </p:extLst>
  </p:cSld>
  <p:clrMapOvr>
    <a:masterClrMapping/>
  </p:clrMapOvr>
</p:sld>
</file>

<file path=ppt/theme/theme1.xml><?xml version="1.0" encoding="utf-8"?>
<a:theme xmlns:a="http://schemas.openxmlformats.org/drawingml/2006/main" name="Temă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Ecran lat</PresentationFormat>
  <Slides>29</Slides>
  <Notes>0</Notes>
  <HiddenSlides>0</HiddenSlides>
  <ScaleCrop>false</ScaleCrop>
  <HeadingPairs>
    <vt:vector size="4" baseType="variant">
      <vt:variant>
        <vt:lpstr>Temă</vt:lpstr>
      </vt:variant>
      <vt:variant>
        <vt:i4>1</vt:i4>
      </vt:variant>
      <vt:variant>
        <vt:lpstr>Titluri diapozitive</vt:lpstr>
      </vt:variant>
      <vt:variant>
        <vt:i4>29</vt:i4>
      </vt:variant>
    </vt:vector>
  </HeadingPairs>
  <TitlesOfParts>
    <vt:vector size="30" baseType="lpstr">
      <vt:lpstr>Temă Office</vt:lpstr>
      <vt:lpstr>Module name : Efective team working and communication </vt:lpstr>
      <vt:lpstr>Table of content</vt:lpstr>
      <vt:lpstr>Prezentare PowerPoint</vt:lpstr>
      <vt:lpstr>Prezentare PowerPoint</vt:lpstr>
      <vt:lpstr>Prezentare PowerPoint</vt:lpstr>
      <vt:lpstr>Prezentare PowerPoint</vt:lpstr>
      <vt:lpstr>Prezentare PowerPoint</vt:lpstr>
      <vt:lpstr>Prezentare PowerPoint</vt:lpstr>
      <vt:lpstr>Prezentare PowerPoint</vt:lpstr>
      <vt:lpstr>Prezentare PowerPoint</vt:lpstr>
      <vt:lpstr>Prezentare PowerPoint</vt:lpstr>
      <vt:lpstr>Prezentare PowerPoint</vt:lpstr>
      <vt:lpstr>Prezentare PowerPoint</vt:lpstr>
      <vt:lpstr>Prezentare PowerPoint</vt:lpstr>
      <vt:lpstr>Prezentare PowerPoint</vt:lpstr>
      <vt:lpstr>Prezentare PowerPoint</vt:lpstr>
      <vt:lpstr>Prezentare PowerPoint</vt:lpstr>
      <vt:lpstr>Prezentare PowerPoint</vt:lpstr>
      <vt:lpstr>Prezentare PowerPoint</vt:lpstr>
      <vt:lpstr>Prezentare PowerPoint</vt:lpstr>
      <vt:lpstr>Prezentare PowerPoint</vt:lpstr>
      <vt:lpstr>5 types of conflict managing by Thomas and Kilmann (1974)</vt:lpstr>
      <vt:lpstr>Prezentare PowerPoint</vt:lpstr>
      <vt:lpstr>Prezentare PowerPoint</vt:lpstr>
      <vt:lpstr>Prezentare PowerPoint</vt:lpstr>
      <vt:lpstr>Prezentare PowerPoint</vt:lpstr>
      <vt:lpstr>Prezentare PowerPoint</vt:lpstr>
      <vt:lpstr>Prezentare PowerPoint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Prezentare PowerPoint</dc:title>
  <dc:creator>Denisa Codruta Pop (2113711)</dc:creator>
  <cp:lastModifiedBy>Denisa Codruta Pop (2113711)</cp:lastModifiedBy>
  <cp:revision>9</cp:revision>
  <dcterms:created xsi:type="dcterms:W3CDTF">2022-04-12T04:03:55Z</dcterms:created>
  <dcterms:modified xsi:type="dcterms:W3CDTF">2022-04-14T19:52:25Z</dcterms:modified>
</cp:coreProperties>
</file>