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3" r:id="rId1"/>
  </p:sldMasterIdLst>
  <p:sldIdLst>
    <p:sldId id="256" r:id="rId2"/>
    <p:sldId id="257" r:id="rId3"/>
    <p:sldId id="258" r:id="rId4"/>
    <p:sldId id="259" r:id="rId5"/>
    <p:sldId id="286" r:id="rId6"/>
    <p:sldId id="287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8" r:id="rId24"/>
    <p:sldId id="283" r:id="rId25"/>
    <p:sldId id="284" r:id="rId26"/>
    <p:sldId id="285" r:id="rId2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3B3388-6E99-43D3-807D-066E6DA330D5}" v="1976" dt="2022-06-24T21:03:32.852"/>
    <p1510:client id="{C2943F1A-BF41-8256-5046-DDD7C8365676}" v="167" dt="2022-06-25T20:34:38.426"/>
    <p1510:client id="{EA742CB1-CB5D-49A1-8D40-D74404ACAD09}" v="24" dt="2022-06-28T08:56:09.0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C2943F1A-BF41-8256-5046-DDD7C8365676}"/>
    <pc:docChg chg="addSld modSld">
      <pc:chgData name="Zita Draper" userId="S::z.draper@uwtsd.ac.uk::b063123c-f51f-481b-b99c-f574606c9ace" providerId="AD" clId="Web-{C2943F1A-BF41-8256-5046-DDD7C8365676}" dt="2022-06-25T20:34:38.426" v="164"/>
      <pc:docMkLst>
        <pc:docMk/>
      </pc:docMkLst>
      <pc:sldChg chg="modSp new mod setBg">
        <pc:chgData name="Zita Draper" userId="S::z.draper@uwtsd.ac.uk::b063123c-f51f-481b-b99c-f574606c9ace" providerId="AD" clId="Web-{C2943F1A-BF41-8256-5046-DDD7C8365676}" dt="2022-06-25T20:34:38.426" v="164"/>
        <pc:sldMkLst>
          <pc:docMk/>
          <pc:sldMk cId="3912943975" sldId="288"/>
        </pc:sldMkLst>
        <pc:spChg chg="mod">
          <ac:chgData name="Zita Draper" userId="S::z.draper@uwtsd.ac.uk::b063123c-f51f-481b-b99c-f574606c9ace" providerId="AD" clId="Web-{C2943F1A-BF41-8256-5046-DDD7C8365676}" dt="2022-06-25T20:32:48.095" v="15" actId="20577"/>
          <ac:spMkLst>
            <pc:docMk/>
            <pc:sldMk cId="3912943975" sldId="288"/>
            <ac:spMk id="2" creationId="{FF6DBD2C-E1C4-CBD6-AC20-7C2C95E00444}"/>
          </ac:spMkLst>
        </pc:spChg>
        <pc:spChg chg="mod">
          <ac:chgData name="Zita Draper" userId="S::z.draper@uwtsd.ac.uk::b063123c-f51f-481b-b99c-f574606c9ace" providerId="AD" clId="Web-{C2943F1A-BF41-8256-5046-DDD7C8365676}" dt="2022-06-25T20:34:28.519" v="163" actId="20577"/>
          <ac:spMkLst>
            <pc:docMk/>
            <pc:sldMk cId="3912943975" sldId="288"/>
            <ac:spMk id="3" creationId="{4A0181B1-8DD4-F13C-8D48-1EE6501FEFC4}"/>
          </ac:spMkLst>
        </pc:spChg>
      </pc:sldChg>
    </pc:docChg>
  </pc:docChgLst>
  <pc:docChgLst>
    <pc:chgData name="Zita Draper" userId="S::z.draper@uwtsd.ac.uk::b063123c-f51f-481b-b99c-f574606c9ace" providerId="AD" clId="Web-{1F3B3388-6E99-43D3-807D-066E6DA330D5}"/>
    <pc:docChg chg="addSld delSld modSld addMainMaster delMainMaster modMainMaster">
      <pc:chgData name="Zita Draper" userId="S::z.draper@uwtsd.ac.uk::b063123c-f51f-481b-b99c-f574606c9ace" providerId="AD" clId="Web-{1F3B3388-6E99-43D3-807D-066E6DA330D5}" dt="2022-06-24T21:03:32.852" v="1884"/>
      <pc:docMkLst>
        <pc:docMk/>
      </pc:docMkLst>
      <pc:sldChg chg="addSp delSp modSp mod setBg modClrScheme setClrOvrMap chgLayout">
        <pc:chgData name="Zita Draper" userId="S::z.draper@uwtsd.ac.uk::b063123c-f51f-481b-b99c-f574606c9ace" providerId="AD" clId="Web-{1F3B3388-6E99-43D3-807D-066E6DA330D5}" dt="2022-06-24T14:23:24.815" v="7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1F3B3388-6E99-43D3-807D-066E6DA330D5}" dt="2022-06-24T14:23:24.815" v="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1F3B3388-6E99-43D3-807D-066E6DA330D5}" dt="2022-06-24T14:23:24.815" v="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ita Draper" userId="S::z.draper@uwtsd.ac.uk::b063123c-f51f-481b-b99c-f574606c9ace" providerId="AD" clId="Web-{1F3B3388-6E99-43D3-807D-066E6DA330D5}" dt="2022-06-24T14:23:24.815" v="7"/>
          <ac:spMkLst>
            <pc:docMk/>
            <pc:sldMk cId="109857222" sldId="256"/>
            <ac:spMk id="9" creationId="{AD35AE2F-5E3A-49D9-8DE1-8A333BA4088E}"/>
          </ac:spMkLst>
        </pc:spChg>
        <pc:spChg chg="add del">
          <ac:chgData name="Zita Draper" userId="S::z.draper@uwtsd.ac.uk::b063123c-f51f-481b-b99c-f574606c9ace" providerId="AD" clId="Web-{1F3B3388-6E99-43D3-807D-066E6DA330D5}" dt="2022-06-24T14:23:24.815" v="7"/>
          <ac:spMkLst>
            <pc:docMk/>
            <pc:sldMk cId="109857222" sldId="256"/>
            <ac:spMk id="11" creationId="{04D8AD8F-EF7F-481F-B99A-B8513897050A}"/>
          </ac:spMkLst>
        </pc:spChg>
        <pc:spChg chg="add del">
          <ac:chgData name="Zita Draper" userId="S::z.draper@uwtsd.ac.uk::b063123c-f51f-481b-b99c-f574606c9ace" providerId="AD" clId="Web-{1F3B3388-6E99-43D3-807D-066E6DA330D5}" dt="2022-06-24T14:23:24.815" v="7"/>
          <ac:spMkLst>
            <pc:docMk/>
            <pc:sldMk cId="109857222" sldId="256"/>
            <ac:spMk id="13" creationId="{79EB4626-023C-436D-9F57-9EB46080909D}"/>
          </ac:spMkLst>
        </pc:spChg>
        <pc:spChg chg="add">
          <ac:chgData name="Zita Draper" userId="S::z.draper@uwtsd.ac.uk::b063123c-f51f-481b-b99c-f574606c9ace" providerId="AD" clId="Web-{1F3B3388-6E99-43D3-807D-066E6DA330D5}" dt="2022-06-24T14:23:24.815" v="7"/>
          <ac:spMkLst>
            <pc:docMk/>
            <pc:sldMk cId="109857222" sldId="256"/>
            <ac:spMk id="18" creationId="{657F69E0-C4B0-4BEC-A689-4F8D877F05D4}"/>
          </ac:spMkLst>
        </pc:spChg>
        <pc:spChg chg="add">
          <ac:chgData name="Zita Draper" userId="S::z.draper@uwtsd.ac.uk::b063123c-f51f-481b-b99c-f574606c9ace" providerId="AD" clId="Web-{1F3B3388-6E99-43D3-807D-066E6DA330D5}" dt="2022-06-24T14:23:24.815" v="7"/>
          <ac:spMkLst>
            <pc:docMk/>
            <pc:sldMk cId="109857222" sldId="256"/>
            <ac:spMk id="20" creationId="{9F6380B4-6A1C-481E-8408-B4E6C75B9B81}"/>
          </ac:spMkLst>
        </pc:spChg>
        <pc:picChg chg="add mod">
          <ac:chgData name="Zita Draper" userId="S::z.draper@uwtsd.ac.uk::b063123c-f51f-481b-b99c-f574606c9ace" providerId="AD" clId="Web-{1F3B3388-6E99-43D3-807D-066E6DA330D5}" dt="2022-06-24T14:23:24.815" v="7"/>
          <ac:picMkLst>
            <pc:docMk/>
            <pc:sldMk cId="109857222" sldId="256"/>
            <ac:picMk id="4" creationId="{7501AA9D-8127-B94C-E2DB-5652D22FBAA3}"/>
          </ac:picMkLst>
        </pc:picChg>
      </pc:sldChg>
      <pc:sldChg chg="addSp delSp modSp new mod setBg setClrOvrMap">
        <pc:chgData name="Zita Draper" userId="S::z.draper@uwtsd.ac.uk::b063123c-f51f-481b-b99c-f574606c9ace" providerId="AD" clId="Web-{1F3B3388-6E99-43D3-807D-066E6DA330D5}" dt="2022-06-24T19:09:45.260" v="285"/>
        <pc:sldMkLst>
          <pc:docMk/>
          <pc:sldMk cId="1687196786" sldId="257"/>
        </pc:sldMkLst>
        <pc:spChg chg="mod">
          <ac:chgData name="Zita Draper" userId="S::z.draper@uwtsd.ac.uk::b063123c-f51f-481b-b99c-f574606c9ace" providerId="AD" clId="Web-{1F3B3388-6E99-43D3-807D-066E6DA330D5}" dt="2022-06-24T19:09:25.056" v="283"/>
          <ac:spMkLst>
            <pc:docMk/>
            <pc:sldMk cId="1687196786" sldId="257"/>
            <ac:spMk id="2" creationId="{1EEA9D7D-7DA5-5766-A5BD-60C7E700CCE0}"/>
          </ac:spMkLst>
        </pc:spChg>
        <pc:spChg chg="del">
          <ac:chgData name="Zita Draper" userId="S::z.draper@uwtsd.ac.uk::b063123c-f51f-481b-b99c-f574606c9ace" providerId="AD" clId="Web-{1F3B3388-6E99-43D3-807D-066E6DA330D5}" dt="2022-06-24T14:27:57.400" v="48"/>
          <ac:spMkLst>
            <pc:docMk/>
            <pc:sldMk cId="1687196786" sldId="257"/>
            <ac:spMk id="3" creationId="{A4EA8CEB-87FF-74E6-28C2-A2307F262F64}"/>
          </ac:spMkLst>
        </pc:spChg>
        <pc:spChg chg="add del mod">
          <ac:chgData name="Zita Draper" userId="S::z.draper@uwtsd.ac.uk::b063123c-f51f-481b-b99c-f574606c9ace" providerId="AD" clId="Web-{1F3B3388-6E99-43D3-807D-066E6DA330D5}" dt="2022-06-24T19:08:54.065" v="282"/>
          <ac:spMkLst>
            <pc:docMk/>
            <pc:sldMk cId="1687196786" sldId="257"/>
            <ac:spMk id="4" creationId="{4709FD22-A042-38D0-3953-41BEF820AED3}"/>
          </ac:spMkLst>
        </pc:spChg>
        <pc:spChg chg="add del mod">
          <ac:chgData name="Zita Draper" userId="S::z.draper@uwtsd.ac.uk::b063123c-f51f-481b-b99c-f574606c9ace" providerId="AD" clId="Web-{1F3B3388-6E99-43D3-807D-066E6DA330D5}" dt="2022-06-24T19:09:45.260" v="285"/>
          <ac:spMkLst>
            <pc:docMk/>
            <pc:sldMk cId="1687196786" sldId="257"/>
            <ac:spMk id="6" creationId="{1F8B15E4-2F26-BF35-DA63-5B9D90BDD6CA}"/>
          </ac:spMkLst>
        </pc:spChg>
        <pc:spChg chg="add">
          <ac:chgData name="Zita Draper" userId="S::z.draper@uwtsd.ac.uk::b063123c-f51f-481b-b99c-f574606c9ace" providerId="AD" clId="Web-{1F3B3388-6E99-43D3-807D-066E6DA330D5}" dt="2022-06-24T19:09:25.056" v="283"/>
          <ac:spMkLst>
            <pc:docMk/>
            <pc:sldMk cId="1687196786" sldId="257"/>
            <ac:spMk id="11" creationId="{B72DE4C0-EE12-4CAC-98CF-A89349319A3F}"/>
          </ac:spMkLst>
        </pc:spChg>
        <pc:spChg chg="add">
          <ac:chgData name="Zita Draper" userId="S::z.draper@uwtsd.ac.uk::b063123c-f51f-481b-b99c-f574606c9ace" providerId="AD" clId="Web-{1F3B3388-6E99-43D3-807D-066E6DA330D5}" dt="2022-06-24T19:09:25.056" v="283"/>
          <ac:spMkLst>
            <pc:docMk/>
            <pc:sldMk cId="1687196786" sldId="257"/>
            <ac:spMk id="13" creationId="{029CF03F-5E6E-4B23-89A5-81548BA4C635}"/>
          </ac:spMkLst>
        </pc:spChg>
        <pc:spChg chg="add">
          <ac:chgData name="Zita Draper" userId="S::z.draper@uwtsd.ac.uk::b063123c-f51f-481b-b99c-f574606c9ace" providerId="AD" clId="Web-{1F3B3388-6E99-43D3-807D-066E6DA330D5}" dt="2022-06-24T19:09:25.056" v="283"/>
          <ac:spMkLst>
            <pc:docMk/>
            <pc:sldMk cId="1687196786" sldId="257"/>
            <ac:spMk id="15" creationId="{3FCFB1DE-0B7E-48CC-BA90-B2AB0889F9D6}"/>
          </ac:spMkLst>
        </pc:spChg>
        <pc:graphicFrameChg chg="add">
          <ac:chgData name="Zita Draper" userId="S::z.draper@uwtsd.ac.uk::b063123c-f51f-481b-b99c-f574606c9ace" providerId="AD" clId="Web-{1F3B3388-6E99-43D3-807D-066E6DA330D5}" dt="2022-06-24T19:09:45.260" v="285"/>
          <ac:graphicFrameMkLst>
            <pc:docMk/>
            <pc:sldMk cId="1687196786" sldId="257"/>
            <ac:graphicFrameMk id="17" creationId="{286BA68E-480E-48DE-7B50-13F7A40EC41E}"/>
          </ac:graphicFrameMkLst>
        </pc:graphicFrameChg>
        <pc:picChg chg="add mod">
          <ac:chgData name="Zita Draper" userId="S::z.draper@uwtsd.ac.uk::b063123c-f51f-481b-b99c-f574606c9ace" providerId="AD" clId="Web-{1F3B3388-6E99-43D3-807D-066E6DA330D5}" dt="2022-06-24T19:09:34.384" v="284" actId="14100"/>
          <ac:picMkLst>
            <pc:docMk/>
            <pc:sldMk cId="1687196786" sldId="257"/>
            <ac:picMk id="3" creationId="{71045D70-0B35-E405-1338-8C3B8EF3D548}"/>
          </ac:picMkLst>
        </pc:picChg>
        <pc:picChg chg="add del mod ord">
          <ac:chgData name="Zita Draper" userId="S::z.draper@uwtsd.ac.uk::b063123c-f51f-481b-b99c-f574606c9ace" providerId="AD" clId="Web-{1F3B3388-6E99-43D3-807D-066E6DA330D5}" dt="2022-06-24T14:28:50.120" v="54"/>
          <ac:picMkLst>
            <pc:docMk/>
            <pc:sldMk cId="1687196786" sldId="257"/>
            <ac:picMk id="4" creationId="{D79692DD-949C-161F-1259-CBFA8007E651}"/>
          </ac:picMkLst>
        </pc:picChg>
      </pc:sldChg>
      <pc:sldChg chg="addSp delSp modSp new mod setBg">
        <pc:chgData name="Zita Draper" userId="S::z.draper@uwtsd.ac.uk::b063123c-f51f-481b-b99c-f574606c9ace" providerId="AD" clId="Web-{1F3B3388-6E99-43D3-807D-066E6DA330D5}" dt="2022-06-24T19:15:53.588" v="371"/>
        <pc:sldMkLst>
          <pc:docMk/>
          <pc:sldMk cId="3543902715" sldId="258"/>
        </pc:sldMkLst>
        <pc:spChg chg="mod">
          <ac:chgData name="Zita Draper" userId="S::z.draper@uwtsd.ac.uk::b063123c-f51f-481b-b99c-f574606c9ace" providerId="AD" clId="Web-{1F3B3388-6E99-43D3-807D-066E6DA330D5}" dt="2022-06-24T19:05:58.664" v="254" actId="20577"/>
          <ac:spMkLst>
            <pc:docMk/>
            <pc:sldMk cId="3543902715" sldId="258"/>
            <ac:spMk id="2" creationId="{AD42927C-D71C-0347-7418-154B52CA73C3}"/>
          </ac:spMkLst>
        </pc:spChg>
        <pc:spChg chg="mod">
          <ac:chgData name="Zita Draper" userId="S::z.draper@uwtsd.ac.uk::b063123c-f51f-481b-b99c-f574606c9ace" providerId="AD" clId="Web-{1F3B3388-6E99-43D3-807D-066E6DA330D5}" dt="2022-06-24T19:15:32.931" v="368" actId="20577"/>
          <ac:spMkLst>
            <pc:docMk/>
            <pc:sldMk cId="3543902715" sldId="258"/>
            <ac:spMk id="3" creationId="{7607270E-D646-38CB-293A-65A6369FDCF0}"/>
          </ac:spMkLst>
        </pc:spChg>
        <pc:spChg chg="add del mod">
          <ac:chgData name="Zita Draper" userId="S::z.draper@uwtsd.ac.uk::b063123c-f51f-481b-b99c-f574606c9ace" providerId="AD" clId="Web-{1F3B3388-6E99-43D3-807D-066E6DA330D5}" dt="2022-06-24T19:15:53.588" v="371"/>
          <ac:spMkLst>
            <pc:docMk/>
            <pc:sldMk cId="3543902715" sldId="258"/>
            <ac:spMk id="5" creationId="{DD239879-2492-8FD7-6900-E270176B9E39}"/>
          </ac:spMkLst>
        </pc:spChg>
        <pc:picChg chg="add mod">
          <ac:chgData name="Zita Draper" userId="S::z.draper@uwtsd.ac.uk::b063123c-f51f-481b-b99c-f574606c9ace" providerId="AD" clId="Web-{1F3B3388-6E99-43D3-807D-066E6DA330D5}" dt="2022-06-24T19:15:47.619" v="370" actId="1076"/>
          <ac:picMkLst>
            <pc:docMk/>
            <pc:sldMk cId="3543902715" sldId="258"/>
            <ac:picMk id="4" creationId="{657829A2-D0CE-3F2D-C391-3ACE1BEC9C6A}"/>
          </ac:picMkLst>
        </pc:picChg>
      </pc:sldChg>
      <pc:sldChg chg="addSp delSp modSp new mod setBg setClrOvrMap">
        <pc:chgData name="Zita Draper" userId="S::z.draper@uwtsd.ac.uk::b063123c-f51f-481b-b99c-f574606c9ace" providerId="AD" clId="Web-{1F3B3388-6E99-43D3-807D-066E6DA330D5}" dt="2022-06-24T19:20:46.007" v="394" actId="20577"/>
        <pc:sldMkLst>
          <pc:docMk/>
          <pc:sldMk cId="2554544315" sldId="259"/>
        </pc:sldMkLst>
        <pc:spChg chg="mod">
          <ac:chgData name="Zita Draper" userId="S::z.draper@uwtsd.ac.uk::b063123c-f51f-481b-b99c-f574606c9ace" providerId="AD" clId="Web-{1F3B3388-6E99-43D3-807D-066E6DA330D5}" dt="2022-06-24T19:20:26.272" v="391"/>
          <ac:spMkLst>
            <pc:docMk/>
            <pc:sldMk cId="2554544315" sldId="259"/>
            <ac:spMk id="2" creationId="{CCB919F7-9EAA-F176-1EA5-04F29FFE9A3E}"/>
          </ac:spMkLst>
        </pc:spChg>
        <pc:spChg chg="mod">
          <ac:chgData name="Zita Draper" userId="S::z.draper@uwtsd.ac.uk::b063123c-f51f-481b-b99c-f574606c9ace" providerId="AD" clId="Web-{1F3B3388-6E99-43D3-807D-066E6DA330D5}" dt="2022-06-24T19:20:46.007" v="394" actId="20577"/>
          <ac:spMkLst>
            <pc:docMk/>
            <pc:sldMk cId="2554544315" sldId="259"/>
            <ac:spMk id="3" creationId="{E04BB52C-853E-1B01-8BBA-8E9FD793C32F}"/>
          </ac:spMkLst>
        </pc:spChg>
        <pc:spChg chg="add del mod">
          <ac:chgData name="Zita Draper" userId="S::z.draper@uwtsd.ac.uk::b063123c-f51f-481b-b99c-f574606c9ace" providerId="AD" clId="Web-{1F3B3388-6E99-43D3-807D-066E6DA330D5}" dt="2022-06-24T19:18:25.564" v="383"/>
          <ac:spMkLst>
            <pc:docMk/>
            <pc:sldMk cId="2554544315" sldId="259"/>
            <ac:spMk id="5" creationId="{754B3A17-E922-06F9-5A29-7E2B5F7FE058}"/>
          </ac:spMkLst>
        </pc:spChg>
        <pc:spChg chg="add">
          <ac:chgData name="Zita Draper" userId="S::z.draper@uwtsd.ac.uk::b063123c-f51f-481b-b99c-f574606c9ace" providerId="AD" clId="Web-{1F3B3388-6E99-43D3-807D-066E6DA330D5}" dt="2022-06-24T19:20:26.272" v="391"/>
          <ac:spMkLst>
            <pc:docMk/>
            <pc:sldMk cId="2554544315" sldId="259"/>
            <ac:spMk id="9" creationId="{B72DE4C0-EE12-4CAC-98CF-A89349319A3F}"/>
          </ac:spMkLst>
        </pc:spChg>
        <pc:spChg chg="add del">
          <ac:chgData name="Zita Draper" userId="S::z.draper@uwtsd.ac.uk::b063123c-f51f-481b-b99c-f574606c9ace" providerId="AD" clId="Web-{1F3B3388-6E99-43D3-807D-066E6DA330D5}" dt="2022-06-24T19:18:14.126" v="381"/>
          <ac:spMkLst>
            <pc:docMk/>
            <pc:sldMk cId="2554544315" sldId="259"/>
            <ac:spMk id="10" creationId="{B72DE4C0-EE12-4CAC-98CF-A89349319A3F}"/>
          </ac:spMkLst>
        </pc:spChg>
        <pc:spChg chg="add">
          <ac:chgData name="Zita Draper" userId="S::z.draper@uwtsd.ac.uk::b063123c-f51f-481b-b99c-f574606c9ace" providerId="AD" clId="Web-{1F3B3388-6E99-43D3-807D-066E6DA330D5}" dt="2022-06-24T19:20:26.272" v="391"/>
          <ac:spMkLst>
            <pc:docMk/>
            <pc:sldMk cId="2554544315" sldId="259"/>
            <ac:spMk id="11" creationId="{029CF03F-5E6E-4B23-89A5-81548BA4C635}"/>
          </ac:spMkLst>
        </pc:spChg>
        <pc:spChg chg="add del">
          <ac:chgData name="Zita Draper" userId="S::z.draper@uwtsd.ac.uk::b063123c-f51f-481b-b99c-f574606c9ace" providerId="AD" clId="Web-{1F3B3388-6E99-43D3-807D-066E6DA330D5}" dt="2022-06-24T19:18:14.126" v="381"/>
          <ac:spMkLst>
            <pc:docMk/>
            <pc:sldMk cId="2554544315" sldId="259"/>
            <ac:spMk id="12" creationId="{029CF03F-5E6E-4B23-89A5-81548BA4C635}"/>
          </ac:spMkLst>
        </pc:spChg>
        <pc:spChg chg="add">
          <ac:chgData name="Zita Draper" userId="S::z.draper@uwtsd.ac.uk::b063123c-f51f-481b-b99c-f574606c9ace" providerId="AD" clId="Web-{1F3B3388-6E99-43D3-807D-066E6DA330D5}" dt="2022-06-24T19:20:26.272" v="391"/>
          <ac:spMkLst>
            <pc:docMk/>
            <pc:sldMk cId="2554544315" sldId="259"/>
            <ac:spMk id="13" creationId="{3FCFB1DE-0B7E-48CC-BA90-B2AB0889F9D6}"/>
          </ac:spMkLst>
        </pc:spChg>
        <pc:spChg chg="add del">
          <ac:chgData name="Zita Draper" userId="S::z.draper@uwtsd.ac.uk::b063123c-f51f-481b-b99c-f574606c9ace" providerId="AD" clId="Web-{1F3B3388-6E99-43D3-807D-066E6DA330D5}" dt="2022-06-24T19:18:14.126" v="381"/>
          <ac:spMkLst>
            <pc:docMk/>
            <pc:sldMk cId="2554544315" sldId="259"/>
            <ac:spMk id="14" creationId="{3FCFB1DE-0B7E-48CC-BA90-B2AB0889F9D6}"/>
          </ac:spMkLst>
        </pc:spChg>
        <pc:picChg chg="add mod">
          <ac:chgData name="Zita Draper" userId="S::z.draper@uwtsd.ac.uk::b063123c-f51f-481b-b99c-f574606c9ace" providerId="AD" clId="Web-{1F3B3388-6E99-43D3-807D-066E6DA330D5}" dt="2022-06-24T19:20:26.272" v="391"/>
          <ac:picMkLst>
            <pc:docMk/>
            <pc:sldMk cId="2554544315" sldId="259"/>
            <ac:picMk id="4" creationId="{4309D8E4-B1B6-9039-2815-A2C84F5746CD}"/>
          </ac:picMkLst>
        </pc:picChg>
      </pc:sldChg>
      <pc:sldChg chg="modSp new del mod setBg">
        <pc:chgData name="Zita Draper" userId="S::z.draper@uwtsd.ac.uk::b063123c-f51f-481b-b99c-f574606c9ace" providerId="AD" clId="Web-{1F3B3388-6E99-43D3-807D-066E6DA330D5}" dt="2022-06-24T19:20:52.055" v="395"/>
        <pc:sldMkLst>
          <pc:docMk/>
          <pc:sldMk cId="3783475612" sldId="260"/>
        </pc:sldMkLst>
        <pc:spChg chg="mod">
          <ac:chgData name="Zita Draper" userId="S::z.draper@uwtsd.ac.uk::b063123c-f51f-481b-b99c-f574606c9ace" providerId="AD" clId="Web-{1F3B3388-6E99-43D3-807D-066E6DA330D5}" dt="2022-06-24T14:35:57.630" v="119" actId="20577"/>
          <ac:spMkLst>
            <pc:docMk/>
            <pc:sldMk cId="3783475612" sldId="260"/>
            <ac:spMk id="2" creationId="{38589C42-452C-22D5-4C71-EFB30334E27E}"/>
          </ac:spMkLst>
        </pc:spChg>
      </pc:sldChg>
      <pc:sldChg chg="addSp delSp modSp new mod setBg">
        <pc:chgData name="Zita Draper" userId="S::z.draper@uwtsd.ac.uk::b063123c-f51f-481b-b99c-f574606c9ace" providerId="AD" clId="Web-{1F3B3388-6E99-43D3-807D-066E6DA330D5}" dt="2022-06-24T20:08:27.745" v="1191" actId="1076"/>
        <pc:sldMkLst>
          <pc:docMk/>
          <pc:sldMk cId="145124204" sldId="261"/>
        </pc:sldMkLst>
        <pc:spChg chg="mod">
          <ac:chgData name="Zita Draper" userId="S::z.draper@uwtsd.ac.uk::b063123c-f51f-481b-b99c-f574606c9ace" providerId="AD" clId="Web-{1F3B3388-6E99-43D3-807D-066E6DA330D5}" dt="2022-06-24T19:35:24.938" v="552" actId="20577"/>
          <ac:spMkLst>
            <pc:docMk/>
            <pc:sldMk cId="145124204" sldId="261"/>
            <ac:spMk id="2" creationId="{05832D30-BAC0-DAAB-9C79-A105F36A4CAE}"/>
          </ac:spMkLst>
        </pc:spChg>
        <pc:spChg chg="mod">
          <ac:chgData name="Zita Draper" userId="S::z.draper@uwtsd.ac.uk::b063123c-f51f-481b-b99c-f574606c9ace" providerId="AD" clId="Web-{1F3B3388-6E99-43D3-807D-066E6DA330D5}" dt="2022-06-24T20:08:27.745" v="1191" actId="1076"/>
          <ac:spMkLst>
            <pc:docMk/>
            <pc:sldMk cId="145124204" sldId="261"/>
            <ac:spMk id="3" creationId="{2439C7CF-6EE4-0FD3-9A47-3C61CF7AEBAE}"/>
          </ac:spMkLst>
        </pc:spChg>
        <pc:picChg chg="add del mod">
          <ac:chgData name="Zita Draper" userId="S::z.draper@uwtsd.ac.uk::b063123c-f51f-481b-b99c-f574606c9ace" providerId="AD" clId="Web-{1F3B3388-6E99-43D3-807D-066E6DA330D5}" dt="2022-06-24T19:35:38.610" v="554"/>
          <ac:picMkLst>
            <pc:docMk/>
            <pc:sldMk cId="145124204" sldId="261"/>
            <ac:picMk id="4" creationId="{7BD39ABF-EFB5-381C-A291-1EFC6D326CC7}"/>
          </ac:picMkLst>
        </pc:picChg>
      </pc:sldChg>
      <pc:sldChg chg="modSp new mod setBg">
        <pc:chgData name="Zita Draper" userId="S::z.draper@uwtsd.ac.uk::b063123c-f51f-481b-b99c-f574606c9ace" providerId="AD" clId="Web-{1F3B3388-6E99-43D3-807D-066E6DA330D5}" dt="2022-06-24T20:21:20.623" v="1318" actId="20577"/>
        <pc:sldMkLst>
          <pc:docMk/>
          <pc:sldMk cId="829810185" sldId="262"/>
        </pc:sldMkLst>
        <pc:spChg chg="mod">
          <ac:chgData name="Zita Draper" userId="S::z.draper@uwtsd.ac.uk::b063123c-f51f-481b-b99c-f574606c9ace" providerId="AD" clId="Web-{1F3B3388-6E99-43D3-807D-066E6DA330D5}" dt="2022-06-24T19:37:53.444" v="583" actId="20577"/>
          <ac:spMkLst>
            <pc:docMk/>
            <pc:sldMk cId="829810185" sldId="262"/>
            <ac:spMk id="2" creationId="{DC3E94F2-626A-F1F2-D6A4-A401E60D5C5D}"/>
          </ac:spMkLst>
        </pc:spChg>
        <pc:spChg chg="mod">
          <ac:chgData name="Zita Draper" userId="S::z.draper@uwtsd.ac.uk::b063123c-f51f-481b-b99c-f574606c9ace" providerId="AD" clId="Web-{1F3B3388-6E99-43D3-807D-066E6DA330D5}" dt="2022-06-24T20:21:20.623" v="1318" actId="20577"/>
          <ac:spMkLst>
            <pc:docMk/>
            <pc:sldMk cId="829810185" sldId="262"/>
            <ac:spMk id="3" creationId="{A9C322A3-8164-5D9E-951F-3382D358AF6A}"/>
          </ac:spMkLst>
        </pc:spChg>
      </pc:sldChg>
      <pc:sldChg chg="modSp new mod setBg">
        <pc:chgData name="Zita Draper" userId="S::z.draper@uwtsd.ac.uk::b063123c-f51f-481b-b99c-f574606c9ace" providerId="AD" clId="Web-{1F3B3388-6E99-43D3-807D-066E6DA330D5}" dt="2022-06-24T20:26:45.372" v="1412" actId="20577"/>
        <pc:sldMkLst>
          <pc:docMk/>
          <pc:sldMk cId="142546846" sldId="263"/>
        </pc:sldMkLst>
        <pc:spChg chg="mod">
          <ac:chgData name="Zita Draper" userId="S::z.draper@uwtsd.ac.uk::b063123c-f51f-481b-b99c-f574606c9ace" providerId="AD" clId="Web-{1F3B3388-6E99-43D3-807D-066E6DA330D5}" dt="2022-06-24T19:38:53.963" v="593" actId="20577"/>
          <ac:spMkLst>
            <pc:docMk/>
            <pc:sldMk cId="142546846" sldId="263"/>
            <ac:spMk id="2" creationId="{5FFB88CA-453A-4FF9-2031-11EFB1B45BB4}"/>
          </ac:spMkLst>
        </pc:spChg>
        <pc:spChg chg="mod">
          <ac:chgData name="Zita Draper" userId="S::z.draper@uwtsd.ac.uk::b063123c-f51f-481b-b99c-f574606c9ace" providerId="AD" clId="Web-{1F3B3388-6E99-43D3-807D-066E6DA330D5}" dt="2022-06-24T20:26:45.372" v="1412" actId="20577"/>
          <ac:spMkLst>
            <pc:docMk/>
            <pc:sldMk cId="142546846" sldId="263"/>
            <ac:spMk id="3" creationId="{5483211C-CA97-2DCE-6BFF-CA0952A1B6F5}"/>
          </ac:spMkLst>
        </pc:spChg>
      </pc:sldChg>
      <pc:sldChg chg="addSp modSp new mod setBg">
        <pc:chgData name="Zita Draper" userId="S::z.draper@uwtsd.ac.uk::b063123c-f51f-481b-b99c-f574606c9ace" providerId="AD" clId="Web-{1F3B3388-6E99-43D3-807D-066E6DA330D5}" dt="2022-06-24T21:03:32.852" v="1884"/>
        <pc:sldMkLst>
          <pc:docMk/>
          <pc:sldMk cId="3726194842" sldId="264"/>
        </pc:sldMkLst>
        <pc:spChg chg="mod">
          <ac:chgData name="Zita Draper" userId="S::z.draper@uwtsd.ac.uk::b063123c-f51f-481b-b99c-f574606c9ace" providerId="AD" clId="Web-{1F3B3388-6E99-43D3-807D-066E6DA330D5}" dt="2022-06-24T21:03:08.383" v="1883"/>
          <ac:spMkLst>
            <pc:docMk/>
            <pc:sldMk cId="3726194842" sldId="264"/>
            <ac:spMk id="2" creationId="{C7653C1D-4599-E466-8C8A-06A48E03674C}"/>
          </ac:spMkLst>
        </pc:spChg>
        <pc:spChg chg="mod">
          <ac:chgData name="Zita Draper" userId="S::z.draper@uwtsd.ac.uk::b063123c-f51f-481b-b99c-f574606c9ace" providerId="AD" clId="Web-{1F3B3388-6E99-43D3-807D-066E6DA330D5}" dt="2022-06-24T21:03:08.383" v="1883"/>
          <ac:spMkLst>
            <pc:docMk/>
            <pc:sldMk cId="3726194842" sldId="264"/>
            <ac:spMk id="3" creationId="{FF145C34-785F-0E0D-CFBF-BB956B67928C}"/>
          </ac:spMkLst>
        </pc:spChg>
        <pc:spChg chg="add">
          <ac:chgData name="Zita Draper" userId="S::z.draper@uwtsd.ac.uk::b063123c-f51f-481b-b99c-f574606c9ace" providerId="AD" clId="Web-{1F3B3388-6E99-43D3-807D-066E6DA330D5}" dt="2022-06-24T21:03:08.383" v="1883"/>
          <ac:spMkLst>
            <pc:docMk/>
            <pc:sldMk cId="3726194842" sldId="264"/>
            <ac:spMk id="9" creationId="{2B97F24A-32CE-4C1C-A50D-3016B394DCFB}"/>
          </ac:spMkLst>
        </pc:spChg>
        <pc:spChg chg="add">
          <ac:chgData name="Zita Draper" userId="S::z.draper@uwtsd.ac.uk::b063123c-f51f-481b-b99c-f574606c9ace" providerId="AD" clId="Web-{1F3B3388-6E99-43D3-807D-066E6DA330D5}" dt="2022-06-24T21:03:08.383" v="1883"/>
          <ac:spMkLst>
            <pc:docMk/>
            <pc:sldMk cId="3726194842" sldId="264"/>
            <ac:spMk id="11" creationId="{3CE8AF5E-D374-4CF1-90CC-35CF73B81C3E}"/>
          </ac:spMkLst>
        </pc:spChg>
        <pc:picChg chg="add mod">
          <ac:chgData name="Zita Draper" userId="S::z.draper@uwtsd.ac.uk::b063123c-f51f-481b-b99c-f574606c9ace" providerId="AD" clId="Web-{1F3B3388-6E99-43D3-807D-066E6DA330D5}" dt="2022-06-24T21:03:08.383" v="1883"/>
          <ac:picMkLst>
            <pc:docMk/>
            <pc:sldMk cId="3726194842" sldId="264"/>
            <ac:picMk id="4" creationId="{5B4F2107-2DFA-3653-CB4A-46E8EE2D09FB}"/>
          </ac:picMkLst>
        </pc:picChg>
        <pc:inkChg chg="add">
          <ac:chgData name="Zita Draper" userId="S::z.draper@uwtsd.ac.uk::b063123c-f51f-481b-b99c-f574606c9ace" providerId="AD" clId="Web-{1F3B3388-6E99-43D3-807D-066E6DA330D5}" dt="2022-06-24T21:03:08.383" v="1883"/>
          <ac:inkMkLst>
            <pc:docMk/>
            <pc:sldMk cId="3726194842" sldId="264"/>
            <ac:inkMk id="13" creationId="{070477C5-0410-4E4F-97A1-F84C2465C187}"/>
          </ac:inkMkLst>
        </pc:inkChg>
      </pc:sldChg>
      <pc:sldChg chg="modSp new mod setBg">
        <pc:chgData name="Zita Draper" userId="S::z.draper@uwtsd.ac.uk::b063123c-f51f-481b-b99c-f574606c9ace" providerId="AD" clId="Web-{1F3B3388-6E99-43D3-807D-066E6DA330D5}" dt="2022-06-24T20:59:19.292" v="1833" actId="20577"/>
        <pc:sldMkLst>
          <pc:docMk/>
          <pc:sldMk cId="1894696491" sldId="265"/>
        </pc:sldMkLst>
        <pc:spChg chg="mod">
          <ac:chgData name="Zita Draper" userId="S::z.draper@uwtsd.ac.uk::b063123c-f51f-481b-b99c-f574606c9ace" providerId="AD" clId="Web-{1F3B3388-6E99-43D3-807D-066E6DA330D5}" dt="2022-06-24T19:40:06.888" v="603" actId="20577"/>
          <ac:spMkLst>
            <pc:docMk/>
            <pc:sldMk cId="1894696491" sldId="265"/>
            <ac:spMk id="2" creationId="{75498E77-8B95-810A-6AF7-155F43D794E8}"/>
          </ac:spMkLst>
        </pc:spChg>
        <pc:spChg chg="mod">
          <ac:chgData name="Zita Draper" userId="S::z.draper@uwtsd.ac.uk::b063123c-f51f-481b-b99c-f574606c9ace" providerId="AD" clId="Web-{1F3B3388-6E99-43D3-807D-066E6DA330D5}" dt="2022-06-24T20:59:19.292" v="1833" actId="20577"/>
          <ac:spMkLst>
            <pc:docMk/>
            <pc:sldMk cId="1894696491" sldId="265"/>
            <ac:spMk id="3" creationId="{913B1002-6B4C-4BDC-93CC-976D4C993D15}"/>
          </ac:spMkLst>
        </pc:spChg>
      </pc:sldChg>
      <pc:sldChg chg="modSp new mod setBg">
        <pc:chgData name="Zita Draper" userId="S::z.draper@uwtsd.ac.uk::b063123c-f51f-481b-b99c-f574606c9ace" providerId="AD" clId="Web-{1F3B3388-6E99-43D3-807D-066E6DA330D5}" dt="2022-06-24T20:42:16.960" v="1603" actId="20577"/>
        <pc:sldMkLst>
          <pc:docMk/>
          <pc:sldMk cId="2300139721" sldId="266"/>
        </pc:sldMkLst>
        <pc:spChg chg="mod">
          <ac:chgData name="Zita Draper" userId="S::z.draper@uwtsd.ac.uk::b063123c-f51f-481b-b99c-f574606c9ace" providerId="AD" clId="Web-{1F3B3388-6E99-43D3-807D-066E6DA330D5}" dt="2022-06-24T19:40:14.607" v="609" actId="20577"/>
          <ac:spMkLst>
            <pc:docMk/>
            <pc:sldMk cId="2300139721" sldId="266"/>
            <ac:spMk id="2" creationId="{4227E3A1-DC24-75D3-AAED-230E5BAF5FDB}"/>
          </ac:spMkLst>
        </pc:spChg>
        <pc:spChg chg="mod">
          <ac:chgData name="Zita Draper" userId="S::z.draper@uwtsd.ac.uk::b063123c-f51f-481b-b99c-f574606c9ace" providerId="AD" clId="Web-{1F3B3388-6E99-43D3-807D-066E6DA330D5}" dt="2022-06-24T20:42:16.960" v="1603" actId="20577"/>
          <ac:spMkLst>
            <pc:docMk/>
            <pc:sldMk cId="2300139721" sldId="266"/>
            <ac:spMk id="3" creationId="{B2A390D2-5CB1-5C90-A79C-48FEAB23179A}"/>
          </ac:spMkLst>
        </pc:spChg>
      </pc:sldChg>
      <pc:sldChg chg="modSp new mod setBg">
        <pc:chgData name="Zita Draper" userId="S::z.draper@uwtsd.ac.uk::b063123c-f51f-481b-b99c-f574606c9ace" providerId="AD" clId="Web-{1F3B3388-6E99-43D3-807D-066E6DA330D5}" dt="2022-06-24T20:41:48.646" v="1590" actId="20577"/>
        <pc:sldMkLst>
          <pc:docMk/>
          <pc:sldMk cId="572033892" sldId="267"/>
        </pc:sldMkLst>
        <pc:spChg chg="mod">
          <ac:chgData name="Zita Draper" userId="S::z.draper@uwtsd.ac.uk::b063123c-f51f-481b-b99c-f574606c9ace" providerId="AD" clId="Web-{1F3B3388-6E99-43D3-807D-066E6DA330D5}" dt="2022-06-24T20:33:01.498" v="1500" actId="20577"/>
          <ac:spMkLst>
            <pc:docMk/>
            <pc:sldMk cId="572033892" sldId="267"/>
            <ac:spMk id="2" creationId="{3DCA744B-8AAB-EE49-B81B-71DE780041BC}"/>
          </ac:spMkLst>
        </pc:spChg>
        <pc:spChg chg="mod">
          <ac:chgData name="Zita Draper" userId="S::z.draper@uwtsd.ac.uk::b063123c-f51f-481b-b99c-f574606c9ace" providerId="AD" clId="Web-{1F3B3388-6E99-43D3-807D-066E6DA330D5}" dt="2022-06-24T20:41:48.646" v="1590" actId="20577"/>
          <ac:spMkLst>
            <pc:docMk/>
            <pc:sldMk cId="572033892" sldId="267"/>
            <ac:spMk id="3" creationId="{32A6C6E3-DAF8-E31E-8465-7193018BE657}"/>
          </ac:spMkLst>
        </pc:spChg>
      </pc:sldChg>
      <pc:sldChg chg="modSp new mod setBg">
        <pc:chgData name="Zita Draper" userId="S::z.draper@uwtsd.ac.uk::b063123c-f51f-481b-b99c-f574606c9ace" providerId="AD" clId="Web-{1F3B3388-6E99-43D3-807D-066E6DA330D5}" dt="2022-06-24T20:45:22.973" v="1660" actId="20577"/>
        <pc:sldMkLst>
          <pc:docMk/>
          <pc:sldMk cId="3340337159" sldId="268"/>
        </pc:sldMkLst>
        <pc:spChg chg="mod">
          <ac:chgData name="Zita Draper" userId="S::z.draper@uwtsd.ac.uk::b063123c-f51f-481b-b99c-f574606c9ace" providerId="AD" clId="Web-{1F3B3388-6E99-43D3-807D-066E6DA330D5}" dt="2022-06-24T20:33:09.607" v="1505" actId="20577"/>
          <ac:spMkLst>
            <pc:docMk/>
            <pc:sldMk cId="3340337159" sldId="268"/>
            <ac:spMk id="2" creationId="{0862EBAD-F3D1-4AE5-F128-2951F533B60A}"/>
          </ac:spMkLst>
        </pc:spChg>
        <pc:spChg chg="mod">
          <ac:chgData name="Zita Draper" userId="S::z.draper@uwtsd.ac.uk::b063123c-f51f-481b-b99c-f574606c9ace" providerId="AD" clId="Web-{1F3B3388-6E99-43D3-807D-066E6DA330D5}" dt="2022-06-24T20:45:22.973" v="1660" actId="20577"/>
          <ac:spMkLst>
            <pc:docMk/>
            <pc:sldMk cId="3340337159" sldId="268"/>
            <ac:spMk id="3" creationId="{69B3407E-1F8E-D77F-7D5F-1F9C194931AD}"/>
          </ac:spMkLst>
        </pc:spChg>
      </pc:sldChg>
      <pc:sldChg chg="modSp new mod setBg">
        <pc:chgData name="Zita Draper" userId="S::z.draper@uwtsd.ac.uk::b063123c-f51f-481b-b99c-f574606c9ace" providerId="AD" clId="Web-{1F3B3388-6E99-43D3-807D-066E6DA330D5}" dt="2022-06-24T20:46:52.946" v="1697" actId="20577"/>
        <pc:sldMkLst>
          <pc:docMk/>
          <pc:sldMk cId="3048784670" sldId="269"/>
        </pc:sldMkLst>
        <pc:spChg chg="mod">
          <ac:chgData name="Zita Draper" userId="S::z.draper@uwtsd.ac.uk::b063123c-f51f-481b-b99c-f574606c9ace" providerId="AD" clId="Web-{1F3B3388-6E99-43D3-807D-066E6DA330D5}" dt="2022-06-24T20:33:21.686" v="1512" actId="20577"/>
          <ac:spMkLst>
            <pc:docMk/>
            <pc:sldMk cId="3048784670" sldId="269"/>
            <ac:spMk id="2" creationId="{6A0CB4DB-82F8-4B09-7CD2-A21DA531EF64}"/>
          </ac:spMkLst>
        </pc:spChg>
        <pc:spChg chg="mod">
          <ac:chgData name="Zita Draper" userId="S::z.draper@uwtsd.ac.uk::b063123c-f51f-481b-b99c-f574606c9ace" providerId="AD" clId="Web-{1F3B3388-6E99-43D3-807D-066E6DA330D5}" dt="2022-06-24T20:46:52.946" v="1697" actId="20577"/>
          <ac:spMkLst>
            <pc:docMk/>
            <pc:sldMk cId="3048784670" sldId="269"/>
            <ac:spMk id="3" creationId="{5B18E362-72BF-86DE-0F24-73E99B51B2A1}"/>
          </ac:spMkLst>
        </pc:spChg>
      </pc:sldChg>
      <pc:sldChg chg="modSp new del mod setBg">
        <pc:chgData name="Zita Draper" userId="S::z.draper@uwtsd.ac.uk::b063123c-f51f-481b-b99c-f574606c9ace" providerId="AD" clId="Web-{1F3B3388-6E99-43D3-807D-066E6DA330D5}" dt="2022-06-24T20:48:19.153" v="1703"/>
        <pc:sldMkLst>
          <pc:docMk/>
          <pc:sldMk cId="2990974309" sldId="270"/>
        </pc:sldMkLst>
        <pc:spChg chg="mod">
          <ac:chgData name="Zita Draper" userId="S::z.draper@uwtsd.ac.uk::b063123c-f51f-481b-b99c-f574606c9ace" providerId="AD" clId="Web-{1F3B3388-6E99-43D3-807D-066E6DA330D5}" dt="2022-06-24T20:33:37.468" v="1519" actId="20577"/>
          <ac:spMkLst>
            <pc:docMk/>
            <pc:sldMk cId="2990974309" sldId="270"/>
            <ac:spMk id="2" creationId="{548A2DA5-F347-BF6A-8C16-9488E14AFC64}"/>
          </ac:spMkLst>
        </pc:spChg>
      </pc:sldChg>
      <pc:sldChg chg="new del mod setBg">
        <pc:chgData name="Zita Draper" userId="S::z.draper@uwtsd.ac.uk::b063123c-f51f-481b-b99c-f574606c9ace" providerId="AD" clId="Web-{1F3B3388-6E99-43D3-807D-066E6DA330D5}" dt="2022-06-24T20:46:59.321" v="1698"/>
        <pc:sldMkLst>
          <pc:docMk/>
          <pc:sldMk cId="1803730201" sldId="271"/>
        </pc:sldMkLst>
      </pc:sldChg>
      <pc:sldChg chg="new del mod setBg">
        <pc:chgData name="Zita Draper" userId="S::z.draper@uwtsd.ac.uk::b063123c-f51f-481b-b99c-f574606c9ace" providerId="AD" clId="Web-{1F3B3388-6E99-43D3-807D-066E6DA330D5}" dt="2022-06-24T20:47:01.009" v="1699"/>
        <pc:sldMkLst>
          <pc:docMk/>
          <pc:sldMk cId="1855611867" sldId="272"/>
        </pc:sldMkLst>
      </pc:sldChg>
      <pc:sldChg chg="new del mod setBg">
        <pc:chgData name="Zita Draper" userId="S::z.draper@uwtsd.ac.uk::b063123c-f51f-481b-b99c-f574606c9ace" providerId="AD" clId="Web-{1F3B3388-6E99-43D3-807D-066E6DA330D5}" dt="2022-06-24T20:47:01.978" v="1700"/>
        <pc:sldMkLst>
          <pc:docMk/>
          <pc:sldMk cId="1198977264" sldId="273"/>
        </pc:sldMkLst>
      </pc:sldChg>
      <pc:sldChg chg="new del mod setBg">
        <pc:chgData name="Zita Draper" userId="S::z.draper@uwtsd.ac.uk::b063123c-f51f-481b-b99c-f574606c9ace" providerId="AD" clId="Web-{1F3B3388-6E99-43D3-807D-066E6DA330D5}" dt="2022-06-24T20:47:02.259" v="1701"/>
        <pc:sldMkLst>
          <pc:docMk/>
          <pc:sldMk cId="2326492518" sldId="274"/>
        </pc:sldMkLst>
      </pc:sldChg>
      <pc:sldChg chg="new del mod setBg">
        <pc:chgData name="Zita Draper" userId="S::z.draper@uwtsd.ac.uk::b063123c-f51f-481b-b99c-f574606c9ace" providerId="AD" clId="Web-{1F3B3388-6E99-43D3-807D-066E6DA330D5}" dt="2022-06-24T20:47:02.681" v="1702"/>
        <pc:sldMkLst>
          <pc:docMk/>
          <pc:sldMk cId="1718889071" sldId="275"/>
        </pc:sldMkLst>
      </pc:sldChg>
      <pc:sldChg chg="modSp new mod setBg">
        <pc:chgData name="Zita Draper" userId="S::z.draper@uwtsd.ac.uk::b063123c-f51f-481b-b99c-f574606c9ace" providerId="AD" clId="Web-{1F3B3388-6E99-43D3-807D-066E6DA330D5}" dt="2022-06-24T20:05:14.690" v="1090" actId="20577"/>
        <pc:sldMkLst>
          <pc:docMk/>
          <pc:sldMk cId="4063754933" sldId="276"/>
        </pc:sldMkLst>
        <pc:spChg chg="mod">
          <ac:chgData name="Zita Draper" userId="S::z.draper@uwtsd.ac.uk::b063123c-f51f-481b-b99c-f574606c9ace" providerId="AD" clId="Web-{1F3B3388-6E99-43D3-807D-066E6DA330D5}" dt="2022-06-24T20:05:14.690" v="1090" actId="20577"/>
          <ac:spMkLst>
            <pc:docMk/>
            <pc:sldMk cId="4063754933" sldId="276"/>
            <ac:spMk id="2" creationId="{8D182ACF-B5C6-AC34-C840-768609F5F858}"/>
          </ac:spMkLst>
        </pc:spChg>
        <pc:spChg chg="mod">
          <ac:chgData name="Zita Draper" userId="S::z.draper@uwtsd.ac.uk::b063123c-f51f-481b-b99c-f574606c9ace" providerId="AD" clId="Web-{1F3B3388-6E99-43D3-807D-066E6DA330D5}" dt="2022-06-24T19:56:27.853" v="866" actId="20577"/>
          <ac:spMkLst>
            <pc:docMk/>
            <pc:sldMk cId="4063754933" sldId="276"/>
            <ac:spMk id="3" creationId="{ABBB1A73-F346-19C6-0653-D1E5BE43C9AF}"/>
          </ac:spMkLst>
        </pc:spChg>
      </pc:sldChg>
      <pc:sldChg chg="modSp new mod setBg">
        <pc:chgData name="Zita Draper" userId="S::z.draper@uwtsd.ac.uk::b063123c-f51f-481b-b99c-f574606c9ace" providerId="AD" clId="Web-{1F3B3388-6E99-43D3-807D-066E6DA330D5}" dt="2022-06-24T20:05:02.533" v="1089" actId="20577"/>
        <pc:sldMkLst>
          <pc:docMk/>
          <pc:sldMk cId="3604842830" sldId="277"/>
        </pc:sldMkLst>
        <pc:spChg chg="mod">
          <ac:chgData name="Zita Draper" userId="S::z.draper@uwtsd.ac.uk::b063123c-f51f-481b-b99c-f574606c9ace" providerId="AD" clId="Web-{1F3B3388-6E99-43D3-807D-066E6DA330D5}" dt="2022-06-24T20:05:02.533" v="1089" actId="20577"/>
          <ac:spMkLst>
            <pc:docMk/>
            <pc:sldMk cId="3604842830" sldId="277"/>
            <ac:spMk id="2" creationId="{BBA3373D-0B0F-5FA6-ECAD-5527EC620C6D}"/>
          </ac:spMkLst>
        </pc:spChg>
        <pc:spChg chg="mod">
          <ac:chgData name="Zita Draper" userId="S::z.draper@uwtsd.ac.uk::b063123c-f51f-481b-b99c-f574606c9ace" providerId="AD" clId="Web-{1F3B3388-6E99-43D3-807D-066E6DA330D5}" dt="2022-06-24T19:58:39.906" v="965" actId="20577"/>
          <ac:spMkLst>
            <pc:docMk/>
            <pc:sldMk cId="3604842830" sldId="277"/>
            <ac:spMk id="3" creationId="{95AF9EE4-FDAD-6997-D42D-6CD2D254DFE8}"/>
          </ac:spMkLst>
        </pc:spChg>
      </pc:sldChg>
      <pc:sldChg chg="modSp new mod setBg">
        <pc:chgData name="Zita Draper" userId="S::z.draper@uwtsd.ac.uk::b063123c-f51f-481b-b99c-f574606c9ace" providerId="AD" clId="Web-{1F3B3388-6E99-43D3-807D-066E6DA330D5}" dt="2022-06-24T20:04:49.423" v="1088" actId="20577"/>
        <pc:sldMkLst>
          <pc:docMk/>
          <pc:sldMk cId="2982299728" sldId="278"/>
        </pc:sldMkLst>
        <pc:spChg chg="mod">
          <ac:chgData name="Zita Draper" userId="S::z.draper@uwtsd.ac.uk::b063123c-f51f-481b-b99c-f574606c9ace" providerId="AD" clId="Web-{1F3B3388-6E99-43D3-807D-066E6DA330D5}" dt="2022-06-24T20:04:49.423" v="1088" actId="20577"/>
          <ac:spMkLst>
            <pc:docMk/>
            <pc:sldMk cId="2982299728" sldId="278"/>
            <ac:spMk id="2" creationId="{AE3E83E0-E0D3-FCE8-79C1-80E569C19FC9}"/>
          </ac:spMkLst>
        </pc:spChg>
        <pc:spChg chg="mod">
          <ac:chgData name="Zita Draper" userId="S::z.draper@uwtsd.ac.uk::b063123c-f51f-481b-b99c-f574606c9ace" providerId="AD" clId="Web-{1F3B3388-6E99-43D3-807D-066E6DA330D5}" dt="2022-06-24T20:01:12.273" v="1051" actId="20577"/>
          <ac:spMkLst>
            <pc:docMk/>
            <pc:sldMk cId="2982299728" sldId="278"/>
            <ac:spMk id="3" creationId="{CA004144-4A9F-AFC3-8660-0916750CBC18}"/>
          </ac:spMkLst>
        </pc:spChg>
      </pc:sldChg>
      <pc:sldChg chg="modSp new mod setBg">
        <pc:chgData name="Zita Draper" userId="S::z.draper@uwtsd.ac.uk::b063123c-f51f-481b-b99c-f574606c9ace" providerId="AD" clId="Web-{1F3B3388-6E99-43D3-807D-066E6DA330D5}" dt="2022-06-24T20:04:39.063" v="1087" actId="20577"/>
        <pc:sldMkLst>
          <pc:docMk/>
          <pc:sldMk cId="1848667547" sldId="279"/>
        </pc:sldMkLst>
        <pc:spChg chg="mod">
          <ac:chgData name="Zita Draper" userId="S::z.draper@uwtsd.ac.uk::b063123c-f51f-481b-b99c-f574606c9ace" providerId="AD" clId="Web-{1F3B3388-6E99-43D3-807D-066E6DA330D5}" dt="2022-06-24T20:04:39.063" v="1087" actId="20577"/>
          <ac:spMkLst>
            <pc:docMk/>
            <pc:sldMk cId="1848667547" sldId="279"/>
            <ac:spMk id="2" creationId="{45821E97-2B32-8E33-35DC-33260AECEEEE}"/>
          </ac:spMkLst>
        </pc:spChg>
        <pc:spChg chg="mod">
          <ac:chgData name="Zita Draper" userId="S::z.draper@uwtsd.ac.uk::b063123c-f51f-481b-b99c-f574606c9ace" providerId="AD" clId="Web-{1F3B3388-6E99-43D3-807D-066E6DA330D5}" dt="2022-06-24T20:04:23.609" v="1083" actId="20577"/>
          <ac:spMkLst>
            <pc:docMk/>
            <pc:sldMk cId="1848667547" sldId="279"/>
            <ac:spMk id="3" creationId="{635E91CB-3485-2BE2-AF71-F601A9F5BAB4}"/>
          </ac:spMkLst>
        </pc:spChg>
      </pc:sldChg>
      <pc:sldChg chg="modSp new mod setBg">
        <pc:chgData name="Zita Draper" userId="S::z.draper@uwtsd.ac.uk::b063123c-f51f-481b-b99c-f574606c9ace" providerId="AD" clId="Web-{1F3B3388-6E99-43D3-807D-066E6DA330D5}" dt="2022-06-24T19:54:27.098" v="788" actId="20577"/>
        <pc:sldMkLst>
          <pc:docMk/>
          <pc:sldMk cId="2073571433" sldId="280"/>
        </pc:sldMkLst>
        <pc:spChg chg="mod">
          <ac:chgData name="Zita Draper" userId="S::z.draper@uwtsd.ac.uk::b063123c-f51f-481b-b99c-f574606c9ace" providerId="AD" clId="Web-{1F3B3388-6E99-43D3-807D-066E6DA330D5}" dt="2022-06-24T14:39:46.589" v="231" actId="20577"/>
          <ac:spMkLst>
            <pc:docMk/>
            <pc:sldMk cId="2073571433" sldId="280"/>
            <ac:spMk id="2" creationId="{70CE4967-F0FA-B24F-A9EA-A9E0C41B1E35}"/>
          </ac:spMkLst>
        </pc:spChg>
        <pc:spChg chg="mod">
          <ac:chgData name="Zita Draper" userId="S::z.draper@uwtsd.ac.uk::b063123c-f51f-481b-b99c-f574606c9ace" providerId="AD" clId="Web-{1F3B3388-6E99-43D3-807D-066E6DA330D5}" dt="2022-06-24T19:54:27.098" v="788" actId="20577"/>
          <ac:spMkLst>
            <pc:docMk/>
            <pc:sldMk cId="2073571433" sldId="280"/>
            <ac:spMk id="3" creationId="{27BF374E-18D1-A22E-6EAF-0CBAEBB2D1CF}"/>
          </ac:spMkLst>
        </pc:spChg>
      </pc:sldChg>
      <pc:sldChg chg="modSp new mod setBg">
        <pc:chgData name="Zita Draper" userId="S::z.draper@uwtsd.ac.uk::b063123c-f51f-481b-b99c-f574606c9ace" providerId="AD" clId="Web-{1F3B3388-6E99-43D3-807D-066E6DA330D5}" dt="2022-06-24T19:53:26.126" v="780" actId="20577"/>
        <pc:sldMkLst>
          <pc:docMk/>
          <pc:sldMk cId="2009709960" sldId="281"/>
        </pc:sldMkLst>
        <pc:spChg chg="mod">
          <ac:chgData name="Zita Draper" userId="S::z.draper@uwtsd.ac.uk::b063123c-f51f-481b-b99c-f574606c9ace" providerId="AD" clId="Web-{1F3B3388-6E99-43D3-807D-066E6DA330D5}" dt="2022-06-24T14:39:35.776" v="223" actId="20577"/>
          <ac:spMkLst>
            <pc:docMk/>
            <pc:sldMk cId="2009709960" sldId="281"/>
            <ac:spMk id="2" creationId="{8E3BC134-FD12-E4AF-2F94-07C0EF0F43AD}"/>
          </ac:spMkLst>
        </pc:spChg>
        <pc:spChg chg="mod">
          <ac:chgData name="Zita Draper" userId="S::z.draper@uwtsd.ac.uk::b063123c-f51f-481b-b99c-f574606c9ace" providerId="AD" clId="Web-{1F3B3388-6E99-43D3-807D-066E6DA330D5}" dt="2022-06-24T19:53:26.126" v="780" actId="20577"/>
          <ac:spMkLst>
            <pc:docMk/>
            <pc:sldMk cId="2009709960" sldId="281"/>
            <ac:spMk id="3" creationId="{C52540BF-3264-A589-F0A1-88FFA2669FC7}"/>
          </ac:spMkLst>
        </pc:spChg>
      </pc:sldChg>
      <pc:sldChg chg="modSp new mod setBg">
        <pc:chgData name="Zita Draper" userId="S::z.draper@uwtsd.ac.uk::b063123c-f51f-481b-b99c-f574606c9ace" providerId="AD" clId="Web-{1F3B3388-6E99-43D3-807D-066E6DA330D5}" dt="2022-06-24T19:52:34.936" v="769" actId="20577"/>
        <pc:sldMkLst>
          <pc:docMk/>
          <pc:sldMk cId="3770258880" sldId="282"/>
        </pc:sldMkLst>
        <pc:spChg chg="mod">
          <ac:chgData name="Zita Draper" userId="S::z.draper@uwtsd.ac.uk::b063123c-f51f-481b-b99c-f574606c9ace" providerId="AD" clId="Web-{1F3B3388-6E99-43D3-807D-066E6DA330D5}" dt="2022-06-24T14:39:11.947" v="213" actId="20577"/>
          <ac:spMkLst>
            <pc:docMk/>
            <pc:sldMk cId="3770258880" sldId="282"/>
            <ac:spMk id="2" creationId="{61FDFE3E-9774-5BD7-6FD1-2CCF1A925077}"/>
          </ac:spMkLst>
        </pc:spChg>
        <pc:spChg chg="mod">
          <ac:chgData name="Zita Draper" userId="S::z.draper@uwtsd.ac.uk::b063123c-f51f-481b-b99c-f574606c9ace" providerId="AD" clId="Web-{1F3B3388-6E99-43D3-807D-066E6DA330D5}" dt="2022-06-24T19:52:34.936" v="769" actId="20577"/>
          <ac:spMkLst>
            <pc:docMk/>
            <pc:sldMk cId="3770258880" sldId="282"/>
            <ac:spMk id="3" creationId="{C613424A-ACC2-FD0D-3728-84801948B7DF}"/>
          </ac:spMkLst>
        </pc:spChg>
      </pc:sldChg>
      <pc:sldChg chg="addSp delSp modSp new mod setBg setClrOvrMap">
        <pc:chgData name="Zita Draper" userId="S::z.draper@uwtsd.ac.uk::b063123c-f51f-481b-b99c-f574606c9ace" providerId="AD" clId="Web-{1F3B3388-6E99-43D3-807D-066E6DA330D5}" dt="2022-06-24T19:46:00.528" v="725"/>
        <pc:sldMkLst>
          <pc:docMk/>
          <pc:sldMk cId="803500088" sldId="283"/>
        </pc:sldMkLst>
        <pc:spChg chg="mod">
          <ac:chgData name="Zita Draper" userId="S::z.draper@uwtsd.ac.uk::b063123c-f51f-481b-b99c-f574606c9ace" providerId="AD" clId="Web-{1F3B3388-6E99-43D3-807D-066E6DA330D5}" dt="2022-06-24T19:45:46.168" v="723"/>
          <ac:spMkLst>
            <pc:docMk/>
            <pc:sldMk cId="803500088" sldId="283"/>
            <ac:spMk id="2" creationId="{C85DEF62-44F4-E486-5FAE-4CB9CC177E42}"/>
          </ac:spMkLst>
        </pc:spChg>
        <pc:spChg chg="mod">
          <ac:chgData name="Zita Draper" userId="S::z.draper@uwtsd.ac.uk::b063123c-f51f-481b-b99c-f574606c9ace" providerId="AD" clId="Web-{1F3B3388-6E99-43D3-807D-066E6DA330D5}" dt="2022-06-24T19:45:46.168" v="723"/>
          <ac:spMkLst>
            <pc:docMk/>
            <pc:sldMk cId="803500088" sldId="283"/>
            <ac:spMk id="3" creationId="{20AE4ED0-75E6-B212-44C1-38443F44F154}"/>
          </ac:spMkLst>
        </pc:spChg>
        <pc:spChg chg="add del mod">
          <ac:chgData name="Zita Draper" userId="S::z.draper@uwtsd.ac.uk::b063123c-f51f-481b-b99c-f574606c9ace" providerId="AD" clId="Web-{1F3B3388-6E99-43D3-807D-066E6DA330D5}" dt="2022-06-24T19:46:00.528" v="725"/>
          <ac:spMkLst>
            <pc:docMk/>
            <pc:sldMk cId="803500088" sldId="283"/>
            <ac:spMk id="5" creationId="{472032B8-44C1-98B6-1F53-39E11A34F6FE}"/>
          </ac:spMkLst>
        </pc:spChg>
        <pc:spChg chg="add">
          <ac:chgData name="Zita Draper" userId="S::z.draper@uwtsd.ac.uk::b063123c-f51f-481b-b99c-f574606c9ace" providerId="AD" clId="Web-{1F3B3388-6E99-43D3-807D-066E6DA330D5}" dt="2022-06-24T19:45:46.168" v="723"/>
          <ac:spMkLst>
            <pc:docMk/>
            <pc:sldMk cId="803500088" sldId="283"/>
            <ac:spMk id="10" creationId="{B72DE4C0-EE12-4CAC-98CF-A89349319A3F}"/>
          </ac:spMkLst>
        </pc:spChg>
        <pc:spChg chg="add">
          <ac:chgData name="Zita Draper" userId="S::z.draper@uwtsd.ac.uk::b063123c-f51f-481b-b99c-f574606c9ace" providerId="AD" clId="Web-{1F3B3388-6E99-43D3-807D-066E6DA330D5}" dt="2022-06-24T19:45:46.168" v="723"/>
          <ac:spMkLst>
            <pc:docMk/>
            <pc:sldMk cId="803500088" sldId="283"/>
            <ac:spMk id="12" creationId="{029CF03F-5E6E-4B23-89A5-81548BA4C635}"/>
          </ac:spMkLst>
        </pc:spChg>
        <pc:spChg chg="add">
          <ac:chgData name="Zita Draper" userId="S::z.draper@uwtsd.ac.uk::b063123c-f51f-481b-b99c-f574606c9ace" providerId="AD" clId="Web-{1F3B3388-6E99-43D3-807D-066E6DA330D5}" dt="2022-06-24T19:45:46.168" v="723"/>
          <ac:spMkLst>
            <pc:docMk/>
            <pc:sldMk cId="803500088" sldId="283"/>
            <ac:spMk id="14" creationId="{3FCFB1DE-0B7E-48CC-BA90-B2AB0889F9D6}"/>
          </ac:spMkLst>
        </pc:spChg>
        <pc:picChg chg="add mod">
          <ac:chgData name="Zita Draper" userId="S::z.draper@uwtsd.ac.uk::b063123c-f51f-481b-b99c-f574606c9ace" providerId="AD" clId="Web-{1F3B3388-6E99-43D3-807D-066E6DA330D5}" dt="2022-06-24T19:45:46.168" v="723"/>
          <ac:picMkLst>
            <pc:docMk/>
            <pc:sldMk cId="803500088" sldId="283"/>
            <ac:picMk id="4" creationId="{42B568FF-51AA-833E-C1C9-D7FF585D25FD}"/>
          </ac:picMkLst>
        </pc:picChg>
      </pc:sldChg>
      <pc:sldChg chg="addSp delSp modSp new mod setBg setClrOvrMap">
        <pc:chgData name="Zita Draper" userId="S::z.draper@uwtsd.ac.uk::b063123c-f51f-481b-b99c-f574606c9ace" providerId="AD" clId="Web-{1F3B3388-6E99-43D3-807D-066E6DA330D5}" dt="2022-06-24T19:47:53.392" v="740"/>
        <pc:sldMkLst>
          <pc:docMk/>
          <pc:sldMk cId="3481432765" sldId="284"/>
        </pc:sldMkLst>
        <pc:spChg chg="mod">
          <ac:chgData name="Zita Draper" userId="S::z.draper@uwtsd.ac.uk::b063123c-f51f-481b-b99c-f574606c9ace" providerId="AD" clId="Web-{1F3B3388-6E99-43D3-807D-066E6DA330D5}" dt="2022-06-24T19:47:39.876" v="738" actId="20577"/>
          <ac:spMkLst>
            <pc:docMk/>
            <pc:sldMk cId="3481432765" sldId="284"/>
            <ac:spMk id="2" creationId="{610FA29A-CB91-5CAB-2F47-C3BD164F9A25}"/>
          </ac:spMkLst>
        </pc:spChg>
        <pc:spChg chg="mod">
          <ac:chgData name="Zita Draper" userId="S::z.draper@uwtsd.ac.uk::b063123c-f51f-481b-b99c-f574606c9ace" providerId="AD" clId="Web-{1F3B3388-6E99-43D3-807D-066E6DA330D5}" dt="2022-06-24T19:47:32.782" v="737" actId="20577"/>
          <ac:spMkLst>
            <pc:docMk/>
            <pc:sldMk cId="3481432765" sldId="284"/>
            <ac:spMk id="3" creationId="{405BBADB-4DB3-4E1B-9128-2865DD4451D0}"/>
          </ac:spMkLst>
        </pc:spChg>
        <pc:spChg chg="add del mod">
          <ac:chgData name="Zita Draper" userId="S::z.draper@uwtsd.ac.uk::b063123c-f51f-481b-b99c-f574606c9ace" providerId="AD" clId="Web-{1F3B3388-6E99-43D3-807D-066E6DA330D5}" dt="2022-06-24T19:46:34.295" v="730"/>
          <ac:spMkLst>
            <pc:docMk/>
            <pc:sldMk cId="3481432765" sldId="284"/>
            <ac:spMk id="5" creationId="{756F2E5D-E314-D246-ADE7-0DF23490C6C6}"/>
          </ac:spMkLst>
        </pc:spChg>
        <pc:spChg chg="add del mod">
          <ac:chgData name="Zita Draper" userId="S::z.draper@uwtsd.ac.uk::b063123c-f51f-481b-b99c-f574606c9ace" providerId="AD" clId="Web-{1F3B3388-6E99-43D3-807D-066E6DA330D5}" dt="2022-06-24T19:47:53.392" v="740"/>
          <ac:spMkLst>
            <pc:docMk/>
            <pc:sldMk cId="3481432765" sldId="284"/>
            <ac:spMk id="8" creationId="{26300DB2-3721-E505-FD8F-D8529F81EA71}"/>
          </ac:spMkLst>
        </pc:spChg>
        <pc:spChg chg="add">
          <ac:chgData name="Zita Draper" userId="S::z.draper@uwtsd.ac.uk::b063123c-f51f-481b-b99c-f574606c9ace" providerId="AD" clId="Web-{1F3B3388-6E99-43D3-807D-066E6DA330D5}" dt="2022-06-24T19:47:18.360" v="736"/>
          <ac:spMkLst>
            <pc:docMk/>
            <pc:sldMk cId="3481432765" sldId="284"/>
            <ac:spMk id="13" creationId="{B72DE4C0-EE12-4CAC-98CF-A89349319A3F}"/>
          </ac:spMkLst>
        </pc:spChg>
        <pc:spChg chg="add">
          <ac:chgData name="Zita Draper" userId="S::z.draper@uwtsd.ac.uk::b063123c-f51f-481b-b99c-f574606c9ace" providerId="AD" clId="Web-{1F3B3388-6E99-43D3-807D-066E6DA330D5}" dt="2022-06-24T19:47:18.360" v="736"/>
          <ac:spMkLst>
            <pc:docMk/>
            <pc:sldMk cId="3481432765" sldId="284"/>
            <ac:spMk id="15" creationId="{029CF03F-5E6E-4B23-89A5-81548BA4C635}"/>
          </ac:spMkLst>
        </pc:spChg>
        <pc:spChg chg="add">
          <ac:chgData name="Zita Draper" userId="S::z.draper@uwtsd.ac.uk::b063123c-f51f-481b-b99c-f574606c9ace" providerId="AD" clId="Web-{1F3B3388-6E99-43D3-807D-066E6DA330D5}" dt="2022-06-24T19:47:18.360" v="736"/>
          <ac:spMkLst>
            <pc:docMk/>
            <pc:sldMk cId="3481432765" sldId="284"/>
            <ac:spMk id="17" creationId="{3FCFB1DE-0B7E-48CC-BA90-B2AB0889F9D6}"/>
          </ac:spMkLst>
        </pc:spChg>
        <pc:picChg chg="add del mod">
          <ac:chgData name="Zita Draper" userId="S::z.draper@uwtsd.ac.uk::b063123c-f51f-481b-b99c-f574606c9ace" providerId="AD" clId="Web-{1F3B3388-6E99-43D3-807D-066E6DA330D5}" dt="2022-06-24T19:46:34.295" v="731"/>
          <ac:picMkLst>
            <pc:docMk/>
            <pc:sldMk cId="3481432765" sldId="284"/>
            <ac:picMk id="4" creationId="{217D5F8A-2C91-3912-D1A2-6C9BC3312E3D}"/>
          </ac:picMkLst>
        </pc:picChg>
        <pc:picChg chg="add mod">
          <ac:chgData name="Zita Draper" userId="S::z.draper@uwtsd.ac.uk::b063123c-f51f-481b-b99c-f574606c9ace" providerId="AD" clId="Web-{1F3B3388-6E99-43D3-807D-066E6DA330D5}" dt="2022-06-24T19:47:18.360" v="736"/>
          <ac:picMkLst>
            <pc:docMk/>
            <pc:sldMk cId="3481432765" sldId="284"/>
            <ac:picMk id="7" creationId="{322CF6AE-FAAB-9B3D-6223-70D41A3A802A}"/>
          </ac:picMkLst>
        </pc:picChg>
      </pc:sldChg>
      <pc:sldChg chg="addSp delSp modSp new mod setBg modClrScheme chgLayout">
        <pc:chgData name="Zita Draper" userId="S::z.draper@uwtsd.ac.uk::b063123c-f51f-481b-b99c-f574606c9ace" providerId="AD" clId="Web-{1F3B3388-6E99-43D3-807D-066E6DA330D5}" dt="2022-06-24T19:50:08.336" v="754"/>
        <pc:sldMkLst>
          <pc:docMk/>
          <pc:sldMk cId="2602196539" sldId="285"/>
        </pc:sldMkLst>
        <pc:spChg chg="del mod ord">
          <ac:chgData name="Zita Draper" userId="S::z.draper@uwtsd.ac.uk::b063123c-f51f-481b-b99c-f574606c9ace" providerId="AD" clId="Web-{1F3B3388-6E99-43D3-807D-066E6DA330D5}" dt="2022-06-24T19:49:07.083" v="745"/>
          <ac:spMkLst>
            <pc:docMk/>
            <pc:sldMk cId="2602196539" sldId="285"/>
            <ac:spMk id="2" creationId="{EEF7E048-3083-0C94-59FA-8632E6F6BF44}"/>
          </ac:spMkLst>
        </pc:spChg>
        <pc:spChg chg="del mod ord">
          <ac:chgData name="Zita Draper" userId="S::z.draper@uwtsd.ac.uk::b063123c-f51f-481b-b99c-f574606c9ace" providerId="AD" clId="Web-{1F3B3388-6E99-43D3-807D-066E6DA330D5}" dt="2022-06-24T19:49:13.318" v="746"/>
          <ac:spMkLst>
            <pc:docMk/>
            <pc:sldMk cId="2602196539" sldId="285"/>
            <ac:spMk id="3" creationId="{0129D482-43A9-BF32-CA15-4E5B8F829A6D}"/>
          </ac:spMkLst>
        </pc:spChg>
        <pc:spChg chg="add del mod">
          <ac:chgData name="Zita Draper" userId="S::z.draper@uwtsd.ac.uk::b063123c-f51f-481b-b99c-f574606c9ace" providerId="AD" clId="Web-{1F3B3388-6E99-43D3-807D-066E6DA330D5}" dt="2022-06-24T19:50:08.336" v="754"/>
          <ac:spMkLst>
            <pc:docMk/>
            <pc:sldMk cId="2602196539" sldId="285"/>
            <ac:spMk id="5" creationId="{B1E4D553-72C6-7591-389C-39FD70E3D66B}"/>
          </ac:spMkLst>
        </pc:spChg>
        <pc:spChg chg="add del">
          <ac:chgData name="Zita Draper" userId="S::z.draper@uwtsd.ac.uk::b063123c-f51f-481b-b99c-f574606c9ace" providerId="AD" clId="Web-{1F3B3388-6E99-43D3-807D-066E6DA330D5}" dt="2022-06-24T19:49:45.147" v="751"/>
          <ac:spMkLst>
            <pc:docMk/>
            <pc:sldMk cId="2602196539" sldId="285"/>
            <ac:spMk id="7" creationId="{6EE0B6E2-7CE8-4D86-87FC-4B58A7D8E759}"/>
          </ac:spMkLst>
        </pc:spChg>
        <pc:spChg chg="add del mod">
          <ac:chgData name="Zita Draper" userId="S::z.draper@uwtsd.ac.uk::b063123c-f51f-481b-b99c-f574606c9ace" providerId="AD" clId="Web-{1F3B3388-6E99-43D3-807D-066E6DA330D5}" dt="2022-06-24T19:49:15.052" v="747"/>
          <ac:spMkLst>
            <pc:docMk/>
            <pc:sldMk cId="2602196539" sldId="285"/>
            <ac:spMk id="8" creationId="{72BF4DE0-28A0-B4CE-E8F4-D1558867EF17}"/>
          </ac:spMkLst>
        </pc:spChg>
        <pc:spChg chg="add">
          <ac:chgData name="Zita Draper" userId="S::z.draper@uwtsd.ac.uk::b063123c-f51f-481b-b99c-f574606c9ace" providerId="AD" clId="Web-{1F3B3388-6E99-43D3-807D-066E6DA330D5}" dt="2022-06-24T19:49:45.147" v="752"/>
          <ac:spMkLst>
            <pc:docMk/>
            <pc:sldMk cId="2602196539" sldId="285"/>
            <ac:spMk id="9" creationId="{F027EB3A-DF05-4A1A-99F5-BE83E7654676}"/>
          </ac:spMkLst>
        </pc:spChg>
        <pc:spChg chg="add del mod">
          <ac:chgData name="Zita Draper" userId="S::z.draper@uwtsd.ac.uk::b063123c-f51f-481b-b99c-f574606c9ace" providerId="AD" clId="Web-{1F3B3388-6E99-43D3-807D-066E6DA330D5}" dt="2022-06-24T19:49:32.647" v="749"/>
          <ac:spMkLst>
            <pc:docMk/>
            <pc:sldMk cId="2602196539" sldId="285"/>
            <ac:spMk id="10" creationId="{3F7AC91B-3DE6-18AA-BD05-D3B604731747}"/>
          </ac:spMkLst>
        </pc:spChg>
        <pc:picChg chg="add mod">
          <ac:chgData name="Zita Draper" userId="S::z.draper@uwtsd.ac.uk::b063123c-f51f-481b-b99c-f574606c9ace" providerId="AD" clId="Web-{1F3B3388-6E99-43D3-807D-066E6DA330D5}" dt="2022-06-24T19:49:45.147" v="752"/>
          <ac:picMkLst>
            <pc:docMk/>
            <pc:sldMk cId="2602196539" sldId="285"/>
            <ac:picMk id="4" creationId="{E72313D5-D200-CBD7-D24F-0E90F558C495}"/>
          </ac:picMkLst>
        </pc:picChg>
      </pc:sldChg>
      <pc:sldChg chg="addSp delSp modSp new mod setBg">
        <pc:chgData name="Zita Draper" userId="S::z.draper@uwtsd.ac.uk::b063123c-f51f-481b-b99c-f574606c9ace" providerId="AD" clId="Web-{1F3B3388-6E99-43D3-807D-066E6DA330D5}" dt="2022-06-24T19:29:21.359" v="458" actId="14100"/>
        <pc:sldMkLst>
          <pc:docMk/>
          <pc:sldMk cId="627715911" sldId="286"/>
        </pc:sldMkLst>
        <pc:spChg chg="del">
          <ac:chgData name="Zita Draper" userId="S::z.draper@uwtsd.ac.uk::b063123c-f51f-481b-b99c-f574606c9ace" providerId="AD" clId="Web-{1F3B3388-6E99-43D3-807D-066E6DA330D5}" dt="2022-06-24T19:26:01.647" v="403"/>
          <ac:spMkLst>
            <pc:docMk/>
            <pc:sldMk cId="627715911" sldId="286"/>
            <ac:spMk id="2" creationId="{1C5B9FDF-679A-F257-1496-EC37532367F9}"/>
          </ac:spMkLst>
        </pc:spChg>
        <pc:spChg chg="del">
          <ac:chgData name="Zita Draper" userId="S::z.draper@uwtsd.ac.uk::b063123c-f51f-481b-b99c-f574606c9ace" providerId="AD" clId="Web-{1F3B3388-6E99-43D3-807D-066E6DA330D5}" dt="2022-06-24T19:22:55.169" v="397"/>
          <ac:spMkLst>
            <pc:docMk/>
            <pc:sldMk cId="627715911" sldId="286"/>
            <ac:spMk id="3" creationId="{8F788782-DBD1-2EA1-315F-05E30AD7BA90}"/>
          </ac:spMkLst>
        </pc:spChg>
        <pc:spChg chg="add del mod">
          <ac:chgData name="Zita Draper" userId="S::z.draper@uwtsd.ac.uk::b063123c-f51f-481b-b99c-f574606c9ace" providerId="AD" clId="Web-{1F3B3388-6E99-43D3-807D-066E6DA330D5}" dt="2022-06-24T19:23:19.139" v="401"/>
          <ac:spMkLst>
            <pc:docMk/>
            <pc:sldMk cId="627715911" sldId="286"/>
            <ac:spMk id="5" creationId="{FF17B128-D7DE-B827-6046-254F37D5698B}"/>
          </ac:spMkLst>
        </pc:spChg>
        <pc:spChg chg="add del mod">
          <ac:chgData name="Zita Draper" userId="S::z.draper@uwtsd.ac.uk::b063123c-f51f-481b-b99c-f574606c9ace" providerId="AD" clId="Web-{1F3B3388-6E99-43D3-807D-066E6DA330D5}" dt="2022-06-24T19:26:07.007" v="404"/>
          <ac:spMkLst>
            <pc:docMk/>
            <pc:sldMk cId="627715911" sldId="286"/>
            <ac:spMk id="8" creationId="{E921713A-49B8-0AAC-492D-A3D832026765}"/>
          </ac:spMkLst>
        </pc:spChg>
        <pc:spChg chg="add del">
          <ac:chgData name="Zita Draper" userId="S::z.draper@uwtsd.ac.uk::b063123c-f51f-481b-b99c-f574606c9ace" providerId="AD" clId="Web-{1F3B3388-6E99-43D3-807D-066E6DA330D5}" dt="2022-06-24T19:27:50.761" v="419"/>
          <ac:spMkLst>
            <pc:docMk/>
            <pc:sldMk cId="627715911" sldId="286"/>
            <ac:spMk id="10" creationId="{FB9C2A24-B1C7-637E-1E2A-58ABD517EFBF}"/>
          </ac:spMkLst>
        </pc:spChg>
        <pc:spChg chg="add del">
          <ac:chgData name="Zita Draper" userId="S::z.draper@uwtsd.ac.uk::b063123c-f51f-481b-b99c-f574606c9ace" providerId="AD" clId="Web-{1F3B3388-6E99-43D3-807D-066E6DA330D5}" dt="2022-06-24T19:27:44.636" v="418"/>
          <ac:spMkLst>
            <pc:docMk/>
            <pc:sldMk cId="627715911" sldId="286"/>
            <ac:spMk id="11" creationId="{3724ADA1-AD2A-F1F3-BC8C-0C203DE3CF31}"/>
          </ac:spMkLst>
        </pc:spChg>
        <pc:spChg chg="add del">
          <ac:chgData name="Zita Draper" userId="S::z.draper@uwtsd.ac.uk::b063123c-f51f-481b-b99c-f574606c9ace" providerId="AD" clId="Web-{1F3B3388-6E99-43D3-807D-066E6DA330D5}" dt="2022-06-24T19:27:39.823" v="417"/>
          <ac:spMkLst>
            <pc:docMk/>
            <pc:sldMk cId="627715911" sldId="286"/>
            <ac:spMk id="12" creationId="{5650F824-1E25-D5DC-F67F-923D806BBD70}"/>
          </ac:spMkLst>
        </pc:spChg>
        <pc:spChg chg="add mod">
          <ac:chgData name="Zita Draper" userId="S::z.draper@uwtsd.ac.uk::b063123c-f51f-481b-b99c-f574606c9ace" providerId="AD" clId="Web-{1F3B3388-6E99-43D3-807D-066E6DA330D5}" dt="2022-06-24T19:28:52.295" v="456" actId="20577"/>
          <ac:spMkLst>
            <pc:docMk/>
            <pc:sldMk cId="627715911" sldId="286"/>
            <ac:spMk id="13" creationId="{209FF0E5-7042-9EE4-5226-77B6D542D04A}"/>
          </ac:spMkLst>
        </pc:spChg>
        <pc:picChg chg="add del mod ord">
          <ac:chgData name="Zita Draper" userId="S::z.draper@uwtsd.ac.uk::b063123c-f51f-481b-b99c-f574606c9ace" providerId="AD" clId="Web-{1F3B3388-6E99-43D3-807D-066E6DA330D5}" dt="2022-06-24T19:23:19.170" v="402"/>
          <ac:picMkLst>
            <pc:docMk/>
            <pc:sldMk cId="627715911" sldId="286"/>
            <ac:picMk id="4" creationId="{35F4E2FD-1304-7448-4120-1B532945E60A}"/>
          </ac:picMkLst>
        </pc:picChg>
        <pc:picChg chg="add mod">
          <ac:chgData name="Zita Draper" userId="S::z.draper@uwtsd.ac.uk::b063123c-f51f-481b-b99c-f574606c9ace" providerId="AD" clId="Web-{1F3B3388-6E99-43D3-807D-066E6DA330D5}" dt="2022-06-24T19:29:21.359" v="458" actId="14100"/>
          <ac:picMkLst>
            <pc:docMk/>
            <pc:sldMk cId="627715911" sldId="286"/>
            <ac:picMk id="9" creationId="{DE6E7F90-C623-B7D1-6380-C10E0E31CBE0}"/>
          </ac:picMkLst>
        </pc:picChg>
      </pc:sldChg>
      <pc:sldChg chg="modSp new mod setBg">
        <pc:chgData name="Zita Draper" userId="S::z.draper@uwtsd.ac.uk::b063123c-f51f-481b-b99c-f574606c9ace" providerId="AD" clId="Web-{1F3B3388-6E99-43D3-807D-066E6DA330D5}" dt="2022-06-24T20:07:42.181" v="1166" actId="20577"/>
        <pc:sldMkLst>
          <pc:docMk/>
          <pc:sldMk cId="409572802" sldId="287"/>
        </pc:sldMkLst>
        <pc:spChg chg="mod">
          <ac:chgData name="Zita Draper" userId="S::z.draper@uwtsd.ac.uk::b063123c-f51f-481b-b99c-f574606c9ace" providerId="AD" clId="Web-{1F3B3388-6E99-43D3-807D-066E6DA330D5}" dt="2022-06-24T19:31:18.505" v="467" actId="20577"/>
          <ac:spMkLst>
            <pc:docMk/>
            <pc:sldMk cId="409572802" sldId="287"/>
            <ac:spMk id="2" creationId="{792C68AB-63A9-06E4-333B-533B134017F8}"/>
          </ac:spMkLst>
        </pc:spChg>
        <pc:spChg chg="mod">
          <ac:chgData name="Zita Draper" userId="S::z.draper@uwtsd.ac.uk::b063123c-f51f-481b-b99c-f574606c9ace" providerId="AD" clId="Web-{1F3B3388-6E99-43D3-807D-066E6DA330D5}" dt="2022-06-24T20:07:42.181" v="1166" actId="20577"/>
          <ac:spMkLst>
            <pc:docMk/>
            <pc:sldMk cId="409572802" sldId="287"/>
            <ac:spMk id="3" creationId="{F68BFC9D-7DDA-614C-C571-5AF80BA987FE}"/>
          </ac:spMkLst>
        </pc:spChg>
      </pc:sldChg>
      <pc:sldMasterChg chg="del mod setBg delSldLayout modSldLayout">
        <pc:chgData name="Zita Draper" userId="S::z.draper@uwtsd.ac.uk::b063123c-f51f-481b-b99c-f574606c9ace" providerId="AD" clId="Web-{1F3B3388-6E99-43D3-807D-066E6DA330D5}" dt="2022-06-24T14:21:38.703" v="1"/>
        <pc:sldMasterMkLst>
          <pc:docMk/>
          <pc:sldMasterMk cId="2460954070" sldId="2147483660"/>
        </pc:sldMasterMkLst>
        <pc:sldLayoutChg chg="del mod">
          <pc:chgData name="Zita Draper" userId="S::z.draper@uwtsd.ac.uk::b063123c-f51f-481b-b99c-f574606c9ace" providerId="AD" clId="Web-{1F3B3388-6E99-43D3-807D-066E6DA330D5}" dt="2022-06-24T14:21:38.703" v="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 mod">
          <pc:chgData name="Zita Draper" userId="S::z.draper@uwtsd.ac.uk::b063123c-f51f-481b-b99c-f574606c9ace" providerId="AD" clId="Web-{1F3B3388-6E99-43D3-807D-066E6DA330D5}" dt="2022-06-24T14:21:38.703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 mod">
          <pc:chgData name="Zita Draper" userId="S::z.draper@uwtsd.ac.uk::b063123c-f51f-481b-b99c-f574606c9ace" providerId="AD" clId="Web-{1F3B3388-6E99-43D3-807D-066E6DA330D5}" dt="2022-06-24T14:21:38.703" v="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 mod">
          <pc:chgData name="Zita Draper" userId="S::z.draper@uwtsd.ac.uk::b063123c-f51f-481b-b99c-f574606c9ace" providerId="AD" clId="Web-{1F3B3388-6E99-43D3-807D-066E6DA330D5}" dt="2022-06-24T14:21:38.703" v="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 mod">
          <pc:chgData name="Zita Draper" userId="S::z.draper@uwtsd.ac.uk::b063123c-f51f-481b-b99c-f574606c9ace" providerId="AD" clId="Web-{1F3B3388-6E99-43D3-807D-066E6DA330D5}" dt="2022-06-24T14:21:38.703" v="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 mod">
          <pc:chgData name="Zita Draper" userId="S::z.draper@uwtsd.ac.uk::b063123c-f51f-481b-b99c-f574606c9ace" providerId="AD" clId="Web-{1F3B3388-6E99-43D3-807D-066E6DA330D5}" dt="2022-06-24T14:21:38.703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 mod">
          <pc:chgData name="Zita Draper" userId="S::z.draper@uwtsd.ac.uk::b063123c-f51f-481b-b99c-f574606c9ace" providerId="AD" clId="Web-{1F3B3388-6E99-43D3-807D-066E6DA330D5}" dt="2022-06-24T14:21:38.703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 mod">
          <pc:chgData name="Zita Draper" userId="S::z.draper@uwtsd.ac.uk::b063123c-f51f-481b-b99c-f574606c9ace" providerId="AD" clId="Web-{1F3B3388-6E99-43D3-807D-066E6DA330D5}" dt="2022-06-24T14:21:38.703" v="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 mod">
          <pc:chgData name="Zita Draper" userId="S::z.draper@uwtsd.ac.uk::b063123c-f51f-481b-b99c-f574606c9ace" providerId="AD" clId="Web-{1F3B3388-6E99-43D3-807D-066E6DA330D5}" dt="2022-06-24T14:21:38.703" v="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 mod">
          <pc:chgData name="Zita Draper" userId="S::z.draper@uwtsd.ac.uk::b063123c-f51f-481b-b99c-f574606c9ace" providerId="AD" clId="Web-{1F3B3388-6E99-43D3-807D-066E6DA330D5}" dt="2022-06-24T14:21:38.703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 mod">
          <pc:chgData name="Zita Draper" userId="S::z.draper@uwtsd.ac.uk::b063123c-f51f-481b-b99c-f574606c9ace" providerId="AD" clId="Web-{1F3B3388-6E99-43D3-807D-066E6DA330D5}" dt="2022-06-24T14:21:38.703" v="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Zita Draper" userId="S::z.draper@uwtsd.ac.uk::b063123c-f51f-481b-b99c-f574606c9ace" providerId="AD" clId="Web-{1F3B3388-6E99-43D3-807D-066E6DA330D5}" dt="2022-06-24T14:23:24.815" v="7"/>
        <pc:sldMasterMkLst>
          <pc:docMk/>
          <pc:sldMasterMk cId="2350436158" sldId="2147483751"/>
        </pc:sldMasterMkLst>
        <pc:sldLayoutChg chg="add del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2350436158" sldId="2147483751"/>
            <pc:sldLayoutMk cId="569602522" sldId="2147483740"/>
          </pc:sldLayoutMkLst>
        </pc:sldLayoutChg>
        <pc:sldLayoutChg chg="add del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2350436158" sldId="2147483751"/>
            <pc:sldLayoutMk cId="1629325840" sldId="2147483741"/>
          </pc:sldLayoutMkLst>
        </pc:sldLayoutChg>
        <pc:sldLayoutChg chg="add del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2350436158" sldId="2147483751"/>
            <pc:sldLayoutMk cId="1792384430" sldId="2147483742"/>
          </pc:sldLayoutMkLst>
        </pc:sldLayoutChg>
        <pc:sldLayoutChg chg="add del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2350436158" sldId="2147483751"/>
            <pc:sldLayoutMk cId="3931513957" sldId="2147483743"/>
          </pc:sldLayoutMkLst>
        </pc:sldLayoutChg>
        <pc:sldLayoutChg chg="add del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2350436158" sldId="2147483751"/>
            <pc:sldLayoutMk cId="779125615" sldId="2147483744"/>
          </pc:sldLayoutMkLst>
        </pc:sldLayoutChg>
        <pc:sldLayoutChg chg="add del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2350436158" sldId="2147483751"/>
            <pc:sldLayoutMk cId="592065734" sldId="2147483745"/>
          </pc:sldLayoutMkLst>
        </pc:sldLayoutChg>
        <pc:sldLayoutChg chg="add del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2350436158" sldId="2147483751"/>
            <pc:sldLayoutMk cId="2323933020" sldId="2147483746"/>
          </pc:sldLayoutMkLst>
        </pc:sldLayoutChg>
        <pc:sldLayoutChg chg="add del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2350436158" sldId="2147483751"/>
            <pc:sldLayoutMk cId="2273429730" sldId="2147483747"/>
          </pc:sldLayoutMkLst>
        </pc:sldLayoutChg>
        <pc:sldLayoutChg chg="add del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2350436158" sldId="2147483751"/>
            <pc:sldLayoutMk cId="3724168985" sldId="2147483748"/>
          </pc:sldLayoutMkLst>
        </pc:sldLayoutChg>
        <pc:sldLayoutChg chg="add del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2350436158" sldId="2147483751"/>
            <pc:sldLayoutMk cId="4193384296" sldId="2147483749"/>
          </pc:sldLayoutMkLst>
        </pc:sldLayoutChg>
        <pc:sldLayoutChg chg="add del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2350436158" sldId="2147483751"/>
            <pc:sldLayoutMk cId="2660796471" sldId="2147483750"/>
          </pc:sldLayoutMkLst>
        </pc:sldLayoutChg>
      </pc:sldMasterChg>
      <pc:sldMasterChg chg="add addSldLayout">
        <pc:chgData name="Zita Draper" userId="S::z.draper@uwtsd.ac.uk::b063123c-f51f-481b-b99c-f574606c9ace" providerId="AD" clId="Web-{1F3B3388-6E99-43D3-807D-066E6DA330D5}" dt="2022-06-24T14:23:24.815" v="7"/>
        <pc:sldMasterMkLst>
          <pc:docMk/>
          <pc:sldMasterMk cId="3655451148" sldId="2147483853"/>
        </pc:sldMasterMkLst>
        <pc:sldLayoutChg chg="add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3655451148" sldId="2147483853"/>
            <pc:sldLayoutMk cId="563904508" sldId="2147483842"/>
          </pc:sldLayoutMkLst>
        </pc:sldLayoutChg>
        <pc:sldLayoutChg chg="add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3655451148" sldId="2147483853"/>
            <pc:sldLayoutMk cId="3217025579" sldId="2147483843"/>
          </pc:sldLayoutMkLst>
        </pc:sldLayoutChg>
        <pc:sldLayoutChg chg="add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3655451148" sldId="2147483853"/>
            <pc:sldLayoutMk cId="4147623248" sldId="2147483844"/>
          </pc:sldLayoutMkLst>
        </pc:sldLayoutChg>
        <pc:sldLayoutChg chg="add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3655451148" sldId="2147483853"/>
            <pc:sldLayoutMk cId="98029928" sldId="2147483845"/>
          </pc:sldLayoutMkLst>
        </pc:sldLayoutChg>
        <pc:sldLayoutChg chg="add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3655451148" sldId="2147483853"/>
            <pc:sldLayoutMk cId="1656810499" sldId="2147483846"/>
          </pc:sldLayoutMkLst>
        </pc:sldLayoutChg>
        <pc:sldLayoutChg chg="add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3655451148" sldId="2147483853"/>
            <pc:sldLayoutMk cId="1575931943" sldId="2147483847"/>
          </pc:sldLayoutMkLst>
        </pc:sldLayoutChg>
        <pc:sldLayoutChg chg="add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3655451148" sldId="2147483853"/>
            <pc:sldLayoutMk cId="465758160" sldId="2147483848"/>
          </pc:sldLayoutMkLst>
        </pc:sldLayoutChg>
        <pc:sldLayoutChg chg="add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3655451148" sldId="2147483853"/>
            <pc:sldLayoutMk cId="1715557455" sldId="2147483849"/>
          </pc:sldLayoutMkLst>
        </pc:sldLayoutChg>
        <pc:sldLayoutChg chg="add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3655451148" sldId="2147483853"/>
            <pc:sldLayoutMk cId="1645931897" sldId="2147483850"/>
          </pc:sldLayoutMkLst>
        </pc:sldLayoutChg>
        <pc:sldLayoutChg chg="add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3655451148" sldId="2147483853"/>
            <pc:sldLayoutMk cId="769725569" sldId="2147483851"/>
          </pc:sldLayoutMkLst>
        </pc:sldLayoutChg>
        <pc:sldLayoutChg chg="add">
          <pc:chgData name="Zita Draper" userId="S::z.draper@uwtsd.ac.uk::b063123c-f51f-481b-b99c-f574606c9ace" providerId="AD" clId="Web-{1F3B3388-6E99-43D3-807D-066E6DA330D5}" dt="2022-06-24T14:23:24.815" v="7"/>
          <pc:sldLayoutMkLst>
            <pc:docMk/>
            <pc:sldMasterMk cId="3655451148" sldId="2147483853"/>
            <pc:sldLayoutMk cId="1295158368" sldId="2147483852"/>
          </pc:sldLayoutMkLst>
        </pc:sldLayoutChg>
      </pc:sldMasterChg>
    </pc:docChg>
  </pc:docChgLst>
  <pc:docChgLst>
    <pc:chgData name="Zita Draper" userId="S::z.draper@uwtsd.ac.uk::b063123c-f51f-481b-b99c-f574606c9ace" providerId="AD" clId="Web-{EA742CB1-CB5D-49A1-8D40-D74404ACAD09}"/>
    <pc:docChg chg="modSld">
      <pc:chgData name="Zita Draper" userId="S::z.draper@uwtsd.ac.uk::b063123c-f51f-481b-b99c-f574606c9ace" providerId="AD" clId="Web-{EA742CB1-CB5D-49A1-8D40-D74404ACAD09}" dt="2022-06-28T08:56:09.082" v="23" actId="20577"/>
      <pc:docMkLst>
        <pc:docMk/>
      </pc:docMkLst>
      <pc:sldChg chg="modSp">
        <pc:chgData name="Zita Draper" userId="S::z.draper@uwtsd.ac.uk::b063123c-f51f-481b-b99c-f574606c9ace" providerId="AD" clId="Web-{EA742CB1-CB5D-49A1-8D40-D74404ACAD09}" dt="2022-06-28T07:54:12.490" v="21" actId="20577"/>
        <pc:sldMkLst>
          <pc:docMk/>
          <pc:sldMk cId="3543902715" sldId="258"/>
        </pc:sldMkLst>
        <pc:spChg chg="mod">
          <ac:chgData name="Zita Draper" userId="S::z.draper@uwtsd.ac.uk::b063123c-f51f-481b-b99c-f574606c9ace" providerId="AD" clId="Web-{EA742CB1-CB5D-49A1-8D40-D74404ACAD09}" dt="2022-06-28T07:54:12.490" v="21" actId="20577"/>
          <ac:spMkLst>
            <pc:docMk/>
            <pc:sldMk cId="3543902715" sldId="258"/>
            <ac:spMk id="3" creationId="{7607270E-D646-38CB-293A-65A6369FDCF0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3:59.693" v="19" actId="20577"/>
        <pc:sldMkLst>
          <pc:docMk/>
          <pc:sldMk cId="145124204" sldId="261"/>
        </pc:sldMkLst>
        <pc:spChg chg="mod">
          <ac:chgData name="Zita Draper" userId="S::z.draper@uwtsd.ac.uk::b063123c-f51f-481b-b99c-f574606c9ace" providerId="AD" clId="Web-{EA742CB1-CB5D-49A1-8D40-D74404ACAD09}" dt="2022-06-28T07:53:59.693" v="19" actId="20577"/>
          <ac:spMkLst>
            <pc:docMk/>
            <pc:sldMk cId="145124204" sldId="261"/>
            <ac:spMk id="3" creationId="{2439C7CF-6EE4-0FD3-9A47-3C61CF7AEBAE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3:54.286" v="18" actId="20577"/>
        <pc:sldMkLst>
          <pc:docMk/>
          <pc:sldMk cId="829810185" sldId="262"/>
        </pc:sldMkLst>
        <pc:spChg chg="mod">
          <ac:chgData name="Zita Draper" userId="S::z.draper@uwtsd.ac.uk::b063123c-f51f-481b-b99c-f574606c9ace" providerId="AD" clId="Web-{EA742CB1-CB5D-49A1-8D40-D74404ACAD09}" dt="2022-06-28T07:53:54.286" v="18" actId="20577"/>
          <ac:spMkLst>
            <pc:docMk/>
            <pc:sldMk cId="829810185" sldId="262"/>
            <ac:spMk id="3" creationId="{A9C322A3-8164-5D9E-951F-3382D358AF6A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3:50.099" v="17" actId="20577"/>
        <pc:sldMkLst>
          <pc:docMk/>
          <pc:sldMk cId="142546846" sldId="263"/>
        </pc:sldMkLst>
        <pc:spChg chg="mod">
          <ac:chgData name="Zita Draper" userId="S::z.draper@uwtsd.ac.uk::b063123c-f51f-481b-b99c-f574606c9ace" providerId="AD" clId="Web-{EA742CB1-CB5D-49A1-8D40-D74404ACAD09}" dt="2022-06-28T07:53:50.099" v="17" actId="20577"/>
          <ac:spMkLst>
            <pc:docMk/>
            <pc:sldMk cId="142546846" sldId="263"/>
            <ac:spMk id="3" creationId="{5483211C-CA97-2DCE-6BFF-CA0952A1B6F5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3:46.333" v="16" actId="20577"/>
        <pc:sldMkLst>
          <pc:docMk/>
          <pc:sldMk cId="3726194842" sldId="264"/>
        </pc:sldMkLst>
        <pc:spChg chg="mod">
          <ac:chgData name="Zita Draper" userId="S::z.draper@uwtsd.ac.uk::b063123c-f51f-481b-b99c-f574606c9ace" providerId="AD" clId="Web-{EA742CB1-CB5D-49A1-8D40-D74404ACAD09}" dt="2022-06-28T07:53:46.333" v="16" actId="20577"/>
          <ac:spMkLst>
            <pc:docMk/>
            <pc:sldMk cId="3726194842" sldId="264"/>
            <ac:spMk id="3" creationId="{FF145C34-785F-0E0D-CFBF-BB956B67928C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2:02.830" v="0" actId="20577"/>
        <pc:sldMkLst>
          <pc:docMk/>
          <pc:sldMk cId="1894696491" sldId="265"/>
        </pc:sldMkLst>
        <pc:spChg chg="mod">
          <ac:chgData name="Zita Draper" userId="S::z.draper@uwtsd.ac.uk::b063123c-f51f-481b-b99c-f574606c9ace" providerId="AD" clId="Web-{EA742CB1-CB5D-49A1-8D40-D74404ACAD09}" dt="2022-06-28T07:52:02.830" v="0" actId="20577"/>
          <ac:spMkLst>
            <pc:docMk/>
            <pc:sldMk cId="1894696491" sldId="265"/>
            <ac:spMk id="3" creationId="{913B1002-6B4C-4BDC-93CC-976D4C993D15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2:09.674" v="1" actId="20577"/>
        <pc:sldMkLst>
          <pc:docMk/>
          <pc:sldMk cId="2300139721" sldId="266"/>
        </pc:sldMkLst>
        <pc:spChg chg="mod">
          <ac:chgData name="Zita Draper" userId="S::z.draper@uwtsd.ac.uk::b063123c-f51f-481b-b99c-f574606c9ace" providerId="AD" clId="Web-{EA742CB1-CB5D-49A1-8D40-D74404ACAD09}" dt="2022-06-28T07:52:09.674" v="1" actId="20577"/>
          <ac:spMkLst>
            <pc:docMk/>
            <pc:sldMk cId="2300139721" sldId="266"/>
            <ac:spMk id="3" creationId="{B2A390D2-5CB1-5C90-A79C-48FEAB23179A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2:13.674" v="2" actId="20577"/>
        <pc:sldMkLst>
          <pc:docMk/>
          <pc:sldMk cId="572033892" sldId="267"/>
        </pc:sldMkLst>
        <pc:spChg chg="mod">
          <ac:chgData name="Zita Draper" userId="S::z.draper@uwtsd.ac.uk::b063123c-f51f-481b-b99c-f574606c9ace" providerId="AD" clId="Web-{EA742CB1-CB5D-49A1-8D40-D74404ACAD09}" dt="2022-06-28T07:52:13.674" v="2" actId="20577"/>
          <ac:spMkLst>
            <pc:docMk/>
            <pc:sldMk cId="572033892" sldId="267"/>
            <ac:spMk id="3" creationId="{32A6C6E3-DAF8-E31E-8465-7193018BE657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2:17.831" v="3" actId="20577"/>
        <pc:sldMkLst>
          <pc:docMk/>
          <pc:sldMk cId="3340337159" sldId="268"/>
        </pc:sldMkLst>
        <pc:spChg chg="mod">
          <ac:chgData name="Zita Draper" userId="S::z.draper@uwtsd.ac.uk::b063123c-f51f-481b-b99c-f574606c9ace" providerId="AD" clId="Web-{EA742CB1-CB5D-49A1-8D40-D74404ACAD09}" dt="2022-06-28T07:52:17.831" v="3" actId="20577"/>
          <ac:spMkLst>
            <pc:docMk/>
            <pc:sldMk cId="3340337159" sldId="268"/>
            <ac:spMk id="3" creationId="{69B3407E-1F8E-D77F-7D5F-1F9C194931AD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2:23.347" v="4" actId="20577"/>
        <pc:sldMkLst>
          <pc:docMk/>
          <pc:sldMk cId="3048784670" sldId="269"/>
        </pc:sldMkLst>
        <pc:spChg chg="mod">
          <ac:chgData name="Zita Draper" userId="S::z.draper@uwtsd.ac.uk::b063123c-f51f-481b-b99c-f574606c9ace" providerId="AD" clId="Web-{EA742CB1-CB5D-49A1-8D40-D74404ACAD09}" dt="2022-06-28T07:52:23.347" v="4" actId="20577"/>
          <ac:spMkLst>
            <pc:docMk/>
            <pc:sldMk cId="3048784670" sldId="269"/>
            <ac:spMk id="3" creationId="{5B18E362-72BF-86DE-0F24-73E99B51B2A1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2:28.003" v="5" actId="20577"/>
        <pc:sldMkLst>
          <pc:docMk/>
          <pc:sldMk cId="4063754933" sldId="276"/>
        </pc:sldMkLst>
        <pc:spChg chg="mod">
          <ac:chgData name="Zita Draper" userId="S::z.draper@uwtsd.ac.uk::b063123c-f51f-481b-b99c-f574606c9ace" providerId="AD" clId="Web-{EA742CB1-CB5D-49A1-8D40-D74404ACAD09}" dt="2022-06-28T07:52:28.003" v="5" actId="20577"/>
          <ac:spMkLst>
            <pc:docMk/>
            <pc:sldMk cId="4063754933" sldId="276"/>
            <ac:spMk id="3" creationId="{ABBB1A73-F346-19C6-0653-D1E5BE43C9AF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2:32.706" v="6" actId="20577"/>
        <pc:sldMkLst>
          <pc:docMk/>
          <pc:sldMk cId="3604842830" sldId="277"/>
        </pc:sldMkLst>
        <pc:spChg chg="mod">
          <ac:chgData name="Zita Draper" userId="S::z.draper@uwtsd.ac.uk::b063123c-f51f-481b-b99c-f574606c9ace" providerId="AD" clId="Web-{EA742CB1-CB5D-49A1-8D40-D74404ACAD09}" dt="2022-06-28T07:52:32.706" v="6" actId="20577"/>
          <ac:spMkLst>
            <pc:docMk/>
            <pc:sldMk cId="3604842830" sldId="277"/>
            <ac:spMk id="3" creationId="{95AF9EE4-FDAD-6997-D42D-6CD2D254DFE8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2:39.316" v="7" actId="20577"/>
        <pc:sldMkLst>
          <pc:docMk/>
          <pc:sldMk cId="2982299728" sldId="278"/>
        </pc:sldMkLst>
        <pc:spChg chg="mod">
          <ac:chgData name="Zita Draper" userId="S::z.draper@uwtsd.ac.uk::b063123c-f51f-481b-b99c-f574606c9ace" providerId="AD" clId="Web-{EA742CB1-CB5D-49A1-8D40-D74404ACAD09}" dt="2022-06-28T07:52:39.316" v="7" actId="20577"/>
          <ac:spMkLst>
            <pc:docMk/>
            <pc:sldMk cId="2982299728" sldId="278"/>
            <ac:spMk id="3" creationId="{CA004144-4A9F-AFC3-8660-0916750CBC18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2:44.160" v="8" actId="20577"/>
        <pc:sldMkLst>
          <pc:docMk/>
          <pc:sldMk cId="1848667547" sldId="279"/>
        </pc:sldMkLst>
        <pc:spChg chg="mod">
          <ac:chgData name="Zita Draper" userId="S::z.draper@uwtsd.ac.uk::b063123c-f51f-481b-b99c-f574606c9ace" providerId="AD" clId="Web-{EA742CB1-CB5D-49A1-8D40-D74404ACAD09}" dt="2022-06-28T07:52:44.160" v="8" actId="20577"/>
          <ac:spMkLst>
            <pc:docMk/>
            <pc:sldMk cId="1848667547" sldId="279"/>
            <ac:spMk id="3" creationId="{635E91CB-3485-2BE2-AF71-F601A9F5BAB4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2:52.347" v="9" actId="20577"/>
        <pc:sldMkLst>
          <pc:docMk/>
          <pc:sldMk cId="2073571433" sldId="280"/>
        </pc:sldMkLst>
        <pc:spChg chg="mod">
          <ac:chgData name="Zita Draper" userId="S::z.draper@uwtsd.ac.uk::b063123c-f51f-481b-b99c-f574606c9ace" providerId="AD" clId="Web-{EA742CB1-CB5D-49A1-8D40-D74404ACAD09}" dt="2022-06-28T07:52:52.347" v="9" actId="20577"/>
          <ac:spMkLst>
            <pc:docMk/>
            <pc:sldMk cId="2073571433" sldId="280"/>
            <ac:spMk id="3" creationId="{27BF374E-18D1-A22E-6EAF-0CBAEBB2D1CF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3:05.441" v="12" actId="20577"/>
        <pc:sldMkLst>
          <pc:docMk/>
          <pc:sldMk cId="2009709960" sldId="281"/>
        </pc:sldMkLst>
        <pc:spChg chg="mod">
          <ac:chgData name="Zita Draper" userId="S::z.draper@uwtsd.ac.uk::b063123c-f51f-481b-b99c-f574606c9ace" providerId="AD" clId="Web-{EA742CB1-CB5D-49A1-8D40-D74404ACAD09}" dt="2022-06-28T07:53:05.441" v="12" actId="20577"/>
          <ac:spMkLst>
            <pc:docMk/>
            <pc:sldMk cId="2009709960" sldId="281"/>
            <ac:spMk id="3" creationId="{C52540BF-3264-A589-F0A1-88FFA2669FC7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8:56:09.082" v="23" actId="20577"/>
        <pc:sldMkLst>
          <pc:docMk/>
          <pc:sldMk cId="3770258880" sldId="282"/>
        </pc:sldMkLst>
        <pc:spChg chg="mod">
          <ac:chgData name="Zita Draper" userId="S::z.draper@uwtsd.ac.uk::b063123c-f51f-481b-b99c-f574606c9ace" providerId="AD" clId="Web-{EA742CB1-CB5D-49A1-8D40-D74404ACAD09}" dt="2022-06-28T08:56:09.082" v="23" actId="20577"/>
          <ac:spMkLst>
            <pc:docMk/>
            <pc:sldMk cId="3770258880" sldId="282"/>
            <ac:spMk id="3" creationId="{C613424A-ACC2-FD0D-3728-84801948B7DF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4:03.802" v="20" actId="20577"/>
        <pc:sldMkLst>
          <pc:docMk/>
          <pc:sldMk cId="409572802" sldId="287"/>
        </pc:sldMkLst>
        <pc:spChg chg="mod">
          <ac:chgData name="Zita Draper" userId="S::z.draper@uwtsd.ac.uk::b063123c-f51f-481b-b99c-f574606c9ace" providerId="AD" clId="Web-{EA742CB1-CB5D-49A1-8D40-D74404ACAD09}" dt="2022-06-28T07:54:03.802" v="20" actId="20577"/>
          <ac:spMkLst>
            <pc:docMk/>
            <pc:sldMk cId="409572802" sldId="287"/>
            <ac:spMk id="3" creationId="{F68BFC9D-7DDA-614C-C571-5AF80BA987FE}"/>
          </ac:spMkLst>
        </pc:spChg>
      </pc:sldChg>
      <pc:sldChg chg="modSp">
        <pc:chgData name="Zita Draper" userId="S::z.draper@uwtsd.ac.uk::b063123c-f51f-481b-b99c-f574606c9ace" providerId="AD" clId="Web-{EA742CB1-CB5D-49A1-8D40-D74404ACAD09}" dt="2022-06-28T07:53:21.114" v="15" actId="20577"/>
        <pc:sldMkLst>
          <pc:docMk/>
          <pc:sldMk cId="3912943975" sldId="288"/>
        </pc:sldMkLst>
        <pc:spChg chg="mod">
          <ac:chgData name="Zita Draper" userId="S::z.draper@uwtsd.ac.uk::b063123c-f51f-481b-b99c-f574606c9ace" providerId="AD" clId="Web-{EA742CB1-CB5D-49A1-8D40-D74404ACAD09}" dt="2022-06-28T07:53:21.114" v="15" actId="20577"/>
          <ac:spMkLst>
            <pc:docMk/>
            <pc:sldMk cId="3912943975" sldId="288"/>
            <ac:spMk id="3" creationId="{4A0181B1-8DD4-F13C-8D48-1EE6501FEFC4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B728AA-F5B8-4860-8C64-5019AD6A5F1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51873C-54C6-4F70-A9D1-110EAAB665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Aims and learning objectives </a:t>
          </a:r>
          <a:endParaRPr lang="en-US"/>
        </a:p>
      </dgm:t>
    </dgm:pt>
    <dgm:pt modelId="{3C0EB1F9-7CA0-4E40-8BFF-7FBC5C83F1BD}" type="parTrans" cxnId="{9E5543A2-FBDF-4439-B6AB-F2179A198778}">
      <dgm:prSet/>
      <dgm:spPr/>
      <dgm:t>
        <a:bodyPr/>
        <a:lstStyle/>
        <a:p>
          <a:endParaRPr lang="en-US"/>
        </a:p>
      </dgm:t>
    </dgm:pt>
    <dgm:pt modelId="{EB9AEDA9-0602-4E86-BC82-B6C2A39346D4}" type="sibTrans" cxnId="{9E5543A2-FBDF-4439-B6AB-F2179A19877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EB85462-A5AF-49F5-B977-748724D740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Recap of the lecture on the courts</a:t>
          </a:r>
          <a:endParaRPr lang="en-US"/>
        </a:p>
      </dgm:t>
    </dgm:pt>
    <dgm:pt modelId="{68FA85E9-D993-43EA-9E9C-C01EE3A303B5}" type="parTrans" cxnId="{13E52854-9CE8-4D36-89CA-7E1A474E6002}">
      <dgm:prSet/>
      <dgm:spPr/>
      <dgm:t>
        <a:bodyPr/>
        <a:lstStyle/>
        <a:p>
          <a:endParaRPr lang="en-US"/>
        </a:p>
      </dgm:t>
    </dgm:pt>
    <dgm:pt modelId="{67D0B658-6519-4EB6-A8F3-FF155B3592AB}" type="sibTrans" cxnId="{13E52854-9CE8-4D36-89CA-7E1A474E600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F05EA69-99EF-417E-9886-325E15F859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Activities </a:t>
          </a:r>
          <a:endParaRPr lang="en-US"/>
        </a:p>
      </dgm:t>
    </dgm:pt>
    <dgm:pt modelId="{9304E84C-DAC5-4764-86C7-C4E8F48C3ED2}" type="parTrans" cxnId="{A7FA1EE1-FDED-4564-AE5E-D11247AAA347}">
      <dgm:prSet/>
      <dgm:spPr/>
      <dgm:t>
        <a:bodyPr/>
        <a:lstStyle/>
        <a:p>
          <a:endParaRPr lang="en-US"/>
        </a:p>
      </dgm:t>
    </dgm:pt>
    <dgm:pt modelId="{89EC327D-5F67-4618-9A4C-6E19A72AB41D}" type="sibTrans" cxnId="{A7FA1EE1-FDED-4564-AE5E-D11247AAA34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0B16D5C-FDFF-4E24-BA13-7E5E19761B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Summary </a:t>
          </a:r>
          <a:endParaRPr lang="en-US"/>
        </a:p>
      </dgm:t>
    </dgm:pt>
    <dgm:pt modelId="{6226D8BE-0DAD-4EAD-A2AC-505AD580A1B5}" type="parTrans" cxnId="{C78AF428-01F6-480F-9700-D1B06AA77BF1}">
      <dgm:prSet/>
      <dgm:spPr/>
      <dgm:t>
        <a:bodyPr/>
        <a:lstStyle/>
        <a:p>
          <a:endParaRPr lang="en-US"/>
        </a:p>
      </dgm:t>
    </dgm:pt>
    <dgm:pt modelId="{37BD634D-7A64-4102-B3B5-CAF52A2BD735}" type="sibTrans" cxnId="{C78AF428-01F6-480F-9700-D1B06AA77BF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CE40A84-A89C-4B31-95D2-36ECFC38DD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Thank you</a:t>
          </a:r>
          <a:endParaRPr lang="en-US"/>
        </a:p>
      </dgm:t>
    </dgm:pt>
    <dgm:pt modelId="{7B161EAC-BDDA-4CC9-99D5-4BB61176158C}" type="parTrans" cxnId="{4CCCA699-0A0C-4677-9A27-0B66E0A1B39A}">
      <dgm:prSet/>
      <dgm:spPr/>
      <dgm:t>
        <a:bodyPr/>
        <a:lstStyle/>
        <a:p>
          <a:endParaRPr lang="en-US"/>
        </a:p>
      </dgm:t>
    </dgm:pt>
    <dgm:pt modelId="{1CAA5961-2741-4E45-9356-E8A0125CC844}" type="sibTrans" cxnId="{4CCCA699-0A0C-4677-9A27-0B66E0A1B39A}">
      <dgm:prSet/>
      <dgm:spPr/>
      <dgm:t>
        <a:bodyPr/>
        <a:lstStyle/>
        <a:p>
          <a:endParaRPr lang="en-US"/>
        </a:p>
      </dgm:t>
    </dgm:pt>
    <dgm:pt modelId="{C8F26D8E-4381-44D3-8A99-499E2C8F4FB9}" type="pres">
      <dgm:prSet presAssocID="{DDB728AA-F5B8-4860-8C64-5019AD6A5F1A}" presName="root" presStyleCnt="0">
        <dgm:presLayoutVars>
          <dgm:dir/>
          <dgm:resizeHandles val="exact"/>
        </dgm:presLayoutVars>
      </dgm:prSet>
      <dgm:spPr/>
    </dgm:pt>
    <dgm:pt modelId="{59DA4E72-F05F-4786-80AF-C19B15B2AF3C}" type="pres">
      <dgm:prSet presAssocID="{DDB728AA-F5B8-4860-8C64-5019AD6A5F1A}" presName="container" presStyleCnt="0">
        <dgm:presLayoutVars>
          <dgm:dir/>
          <dgm:resizeHandles val="exact"/>
        </dgm:presLayoutVars>
      </dgm:prSet>
      <dgm:spPr/>
    </dgm:pt>
    <dgm:pt modelId="{D7046FCD-326F-4260-A497-A5BC1D1619C2}" type="pres">
      <dgm:prSet presAssocID="{5E51873C-54C6-4F70-A9D1-110EAAB66553}" presName="compNode" presStyleCnt="0"/>
      <dgm:spPr/>
    </dgm:pt>
    <dgm:pt modelId="{DB7C1E2C-6534-4CA6-B291-D3A708B96422}" type="pres">
      <dgm:prSet presAssocID="{5E51873C-54C6-4F70-A9D1-110EAAB66553}" presName="iconBgRect" presStyleLbl="bgShp" presStyleIdx="0" presStyleCnt="5"/>
      <dgm:spPr/>
    </dgm:pt>
    <dgm:pt modelId="{B0CC4DB5-4186-46A0-BCA7-91A119BE30D6}" type="pres">
      <dgm:prSet presAssocID="{5E51873C-54C6-4F70-A9D1-110EAAB6655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BCEE174-A2AF-4B1B-950E-43140890A857}" type="pres">
      <dgm:prSet presAssocID="{5E51873C-54C6-4F70-A9D1-110EAAB66553}" presName="spaceRect" presStyleCnt="0"/>
      <dgm:spPr/>
    </dgm:pt>
    <dgm:pt modelId="{49AFE93B-F077-4B7C-B4E4-79D3348BB58D}" type="pres">
      <dgm:prSet presAssocID="{5E51873C-54C6-4F70-A9D1-110EAAB66553}" presName="textRect" presStyleLbl="revTx" presStyleIdx="0" presStyleCnt="5">
        <dgm:presLayoutVars>
          <dgm:chMax val="1"/>
          <dgm:chPref val="1"/>
        </dgm:presLayoutVars>
      </dgm:prSet>
      <dgm:spPr/>
    </dgm:pt>
    <dgm:pt modelId="{A7B65954-BC22-4935-B575-9902E01F92A0}" type="pres">
      <dgm:prSet presAssocID="{EB9AEDA9-0602-4E86-BC82-B6C2A39346D4}" presName="sibTrans" presStyleLbl="sibTrans2D1" presStyleIdx="0" presStyleCnt="0"/>
      <dgm:spPr/>
    </dgm:pt>
    <dgm:pt modelId="{28991254-9080-4BF0-BF63-5710F71A1B1B}" type="pres">
      <dgm:prSet presAssocID="{1EB85462-A5AF-49F5-B977-748724D74083}" presName="compNode" presStyleCnt="0"/>
      <dgm:spPr/>
    </dgm:pt>
    <dgm:pt modelId="{78C59151-2807-4F53-902A-BF6167188107}" type="pres">
      <dgm:prSet presAssocID="{1EB85462-A5AF-49F5-B977-748724D74083}" presName="iconBgRect" presStyleLbl="bgShp" presStyleIdx="1" presStyleCnt="5"/>
      <dgm:spPr/>
    </dgm:pt>
    <dgm:pt modelId="{08A991B9-1B44-4E27-B762-6D847F7C0A52}" type="pres">
      <dgm:prSet presAssocID="{1EB85462-A5AF-49F5-B977-748724D7408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472AD93B-899F-465E-ADB9-76D15993945B}" type="pres">
      <dgm:prSet presAssocID="{1EB85462-A5AF-49F5-B977-748724D74083}" presName="spaceRect" presStyleCnt="0"/>
      <dgm:spPr/>
    </dgm:pt>
    <dgm:pt modelId="{49FF8340-E178-41C8-A13F-DB8047604F94}" type="pres">
      <dgm:prSet presAssocID="{1EB85462-A5AF-49F5-B977-748724D74083}" presName="textRect" presStyleLbl="revTx" presStyleIdx="1" presStyleCnt="5">
        <dgm:presLayoutVars>
          <dgm:chMax val="1"/>
          <dgm:chPref val="1"/>
        </dgm:presLayoutVars>
      </dgm:prSet>
      <dgm:spPr/>
    </dgm:pt>
    <dgm:pt modelId="{8924F492-0F57-45C7-BEEE-706B082C0400}" type="pres">
      <dgm:prSet presAssocID="{67D0B658-6519-4EB6-A8F3-FF155B3592AB}" presName="sibTrans" presStyleLbl="sibTrans2D1" presStyleIdx="0" presStyleCnt="0"/>
      <dgm:spPr/>
    </dgm:pt>
    <dgm:pt modelId="{BD9DAE05-B6BA-4C92-B142-2E2C42FB8BC4}" type="pres">
      <dgm:prSet presAssocID="{CF05EA69-99EF-417E-9886-325E15F8592C}" presName="compNode" presStyleCnt="0"/>
      <dgm:spPr/>
    </dgm:pt>
    <dgm:pt modelId="{5FA54F35-2A78-477B-BD61-F098516AE4C6}" type="pres">
      <dgm:prSet presAssocID="{CF05EA69-99EF-417E-9886-325E15F8592C}" presName="iconBgRect" presStyleLbl="bgShp" presStyleIdx="2" presStyleCnt="5"/>
      <dgm:spPr/>
    </dgm:pt>
    <dgm:pt modelId="{94E86FBD-B316-40A1-A9EE-338FB8793AF8}" type="pres">
      <dgm:prSet presAssocID="{CF05EA69-99EF-417E-9886-325E15F8592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nagement"/>
        </a:ext>
      </dgm:extLst>
    </dgm:pt>
    <dgm:pt modelId="{BF7C57D4-1558-4C46-A954-5FC64B00BC9A}" type="pres">
      <dgm:prSet presAssocID="{CF05EA69-99EF-417E-9886-325E15F8592C}" presName="spaceRect" presStyleCnt="0"/>
      <dgm:spPr/>
    </dgm:pt>
    <dgm:pt modelId="{B6D139A8-6188-45F3-A671-81BE9C38F626}" type="pres">
      <dgm:prSet presAssocID="{CF05EA69-99EF-417E-9886-325E15F8592C}" presName="textRect" presStyleLbl="revTx" presStyleIdx="2" presStyleCnt="5">
        <dgm:presLayoutVars>
          <dgm:chMax val="1"/>
          <dgm:chPref val="1"/>
        </dgm:presLayoutVars>
      </dgm:prSet>
      <dgm:spPr/>
    </dgm:pt>
    <dgm:pt modelId="{38C5A8C9-5FD9-46AF-A855-5EB0340F090D}" type="pres">
      <dgm:prSet presAssocID="{89EC327D-5F67-4618-9A4C-6E19A72AB41D}" presName="sibTrans" presStyleLbl="sibTrans2D1" presStyleIdx="0" presStyleCnt="0"/>
      <dgm:spPr/>
    </dgm:pt>
    <dgm:pt modelId="{6ABA4BCC-C0F0-4281-B57A-4B1F26491E2B}" type="pres">
      <dgm:prSet presAssocID="{40B16D5C-FDFF-4E24-BA13-7E5E19761BD1}" presName="compNode" presStyleCnt="0"/>
      <dgm:spPr/>
    </dgm:pt>
    <dgm:pt modelId="{55FA15D1-640E-48BC-8F23-0D64D4FEC7BD}" type="pres">
      <dgm:prSet presAssocID="{40B16D5C-FDFF-4E24-BA13-7E5E19761BD1}" presName="iconBgRect" presStyleLbl="bgShp" presStyleIdx="3" presStyleCnt="5"/>
      <dgm:spPr/>
    </dgm:pt>
    <dgm:pt modelId="{E00F5A84-FE19-4322-B6DF-1C997FB5E7B2}" type="pres">
      <dgm:prSet presAssocID="{40B16D5C-FDFF-4E24-BA13-7E5E19761BD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12BE988-8585-4100-A13D-FDE0F74E3CBE}" type="pres">
      <dgm:prSet presAssocID="{40B16D5C-FDFF-4E24-BA13-7E5E19761BD1}" presName="spaceRect" presStyleCnt="0"/>
      <dgm:spPr/>
    </dgm:pt>
    <dgm:pt modelId="{B0C857F4-C797-4C1A-AC46-0394590E50F5}" type="pres">
      <dgm:prSet presAssocID="{40B16D5C-FDFF-4E24-BA13-7E5E19761BD1}" presName="textRect" presStyleLbl="revTx" presStyleIdx="3" presStyleCnt="5">
        <dgm:presLayoutVars>
          <dgm:chMax val="1"/>
          <dgm:chPref val="1"/>
        </dgm:presLayoutVars>
      </dgm:prSet>
      <dgm:spPr/>
    </dgm:pt>
    <dgm:pt modelId="{11239C7A-2B67-453B-8470-03DF3E37ABB5}" type="pres">
      <dgm:prSet presAssocID="{37BD634D-7A64-4102-B3B5-CAF52A2BD735}" presName="sibTrans" presStyleLbl="sibTrans2D1" presStyleIdx="0" presStyleCnt="0"/>
      <dgm:spPr/>
    </dgm:pt>
    <dgm:pt modelId="{2D842F57-27ED-4D16-88FD-37F8EE798108}" type="pres">
      <dgm:prSet presAssocID="{8CE40A84-A89C-4B31-95D2-36ECFC38DD51}" presName="compNode" presStyleCnt="0"/>
      <dgm:spPr/>
    </dgm:pt>
    <dgm:pt modelId="{B647BD85-1106-40F5-80EB-F838F821694D}" type="pres">
      <dgm:prSet presAssocID="{8CE40A84-A89C-4B31-95D2-36ECFC38DD51}" presName="iconBgRect" presStyleLbl="bgShp" presStyleIdx="4" presStyleCnt="5"/>
      <dgm:spPr/>
    </dgm:pt>
    <dgm:pt modelId="{6639BEF4-A606-497B-A291-0EB05C412E84}" type="pres">
      <dgm:prSet presAssocID="{8CE40A84-A89C-4B31-95D2-36ECFC38DD5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E6F5ED1B-1251-47C7-AAAB-FD586E75626C}" type="pres">
      <dgm:prSet presAssocID="{8CE40A84-A89C-4B31-95D2-36ECFC38DD51}" presName="spaceRect" presStyleCnt="0"/>
      <dgm:spPr/>
    </dgm:pt>
    <dgm:pt modelId="{6C25F4EC-30F7-47C1-B9A0-FB466218E3AD}" type="pres">
      <dgm:prSet presAssocID="{8CE40A84-A89C-4B31-95D2-36ECFC38DD5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ED19814-67AA-41B1-BC46-5AE3BB2631FA}" type="presOf" srcId="{5E51873C-54C6-4F70-A9D1-110EAAB66553}" destId="{49AFE93B-F077-4B7C-B4E4-79D3348BB58D}" srcOrd="0" destOrd="0" presId="urn:microsoft.com/office/officeart/2018/2/layout/IconCircleList"/>
    <dgm:cxn modelId="{C78AF428-01F6-480F-9700-D1B06AA77BF1}" srcId="{DDB728AA-F5B8-4860-8C64-5019AD6A5F1A}" destId="{40B16D5C-FDFF-4E24-BA13-7E5E19761BD1}" srcOrd="3" destOrd="0" parTransId="{6226D8BE-0DAD-4EAD-A2AC-505AD580A1B5}" sibTransId="{37BD634D-7A64-4102-B3B5-CAF52A2BD735}"/>
    <dgm:cxn modelId="{C1CA3D2C-754A-48B6-AAE7-D2130E4DCE5F}" type="presOf" srcId="{67D0B658-6519-4EB6-A8F3-FF155B3592AB}" destId="{8924F492-0F57-45C7-BEEE-706B082C0400}" srcOrd="0" destOrd="0" presId="urn:microsoft.com/office/officeart/2018/2/layout/IconCircleList"/>
    <dgm:cxn modelId="{E6E13A6A-15F3-4083-907F-A64EFFA99D4A}" type="presOf" srcId="{37BD634D-7A64-4102-B3B5-CAF52A2BD735}" destId="{11239C7A-2B67-453B-8470-03DF3E37ABB5}" srcOrd="0" destOrd="0" presId="urn:microsoft.com/office/officeart/2018/2/layout/IconCircleList"/>
    <dgm:cxn modelId="{9052B552-2477-4B6C-BC48-615A464153FB}" type="presOf" srcId="{8CE40A84-A89C-4B31-95D2-36ECFC38DD51}" destId="{6C25F4EC-30F7-47C1-B9A0-FB466218E3AD}" srcOrd="0" destOrd="0" presId="urn:microsoft.com/office/officeart/2018/2/layout/IconCircleList"/>
    <dgm:cxn modelId="{13E52854-9CE8-4D36-89CA-7E1A474E6002}" srcId="{DDB728AA-F5B8-4860-8C64-5019AD6A5F1A}" destId="{1EB85462-A5AF-49F5-B977-748724D74083}" srcOrd="1" destOrd="0" parTransId="{68FA85E9-D993-43EA-9E9C-C01EE3A303B5}" sibTransId="{67D0B658-6519-4EB6-A8F3-FF155B3592AB}"/>
    <dgm:cxn modelId="{D1105655-1A00-437A-BDA9-28D37685F800}" type="presOf" srcId="{1EB85462-A5AF-49F5-B977-748724D74083}" destId="{49FF8340-E178-41C8-A13F-DB8047604F94}" srcOrd="0" destOrd="0" presId="urn:microsoft.com/office/officeart/2018/2/layout/IconCircleList"/>
    <dgm:cxn modelId="{15EAD356-0BC9-4247-8F28-E54CEC095515}" type="presOf" srcId="{89EC327D-5F67-4618-9A4C-6E19A72AB41D}" destId="{38C5A8C9-5FD9-46AF-A855-5EB0340F090D}" srcOrd="0" destOrd="0" presId="urn:microsoft.com/office/officeart/2018/2/layout/IconCircleList"/>
    <dgm:cxn modelId="{DA29EE7D-81E5-4EFB-9646-48802F4D6551}" type="presOf" srcId="{40B16D5C-FDFF-4E24-BA13-7E5E19761BD1}" destId="{B0C857F4-C797-4C1A-AC46-0394590E50F5}" srcOrd="0" destOrd="0" presId="urn:microsoft.com/office/officeart/2018/2/layout/IconCircleList"/>
    <dgm:cxn modelId="{4CCCA699-0A0C-4677-9A27-0B66E0A1B39A}" srcId="{DDB728AA-F5B8-4860-8C64-5019AD6A5F1A}" destId="{8CE40A84-A89C-4B31-95D2-36ECFC38DD51}" srcOrd="4" destOrd="0" parTransId="{7B161EAC-BDDA-4CC9-99D5-4BB61176158C}" sibTransId="{1CAA5961-2741-4E45-9356-E8A0125CC844}"/>
    <dgm:cxn modelId="{9E5543A2-FBDF-4439-B6AB-F2179A198778}" srcId="{DDB728AA-F5B8-4860-8C64-5019AD6A5F1A}" destId="{5E51873C-54C6-4F70-A9D1-110EAAB66553}" srcOrd="0" destOrd="0" parTransId="{3C0EB1F9-7CA0-4E40-8BFF-7FBC5C83F1BD}" sibTransId="{EB9AEDA9-0602-4E86-BC82-B6C2A39346D4}"/>
    <dgm:cxn modelId="{7E6540C2-106B-491F-912E-B0EDD63AEF00}" type="presOf" srcId="{DDB728AA-F5B8-4860-8C64-5019AD6A5F1A}" destId="{C8F26D8E-4381-44D3-8A99-499E2C8F4FB9}" srcOrd="0" destOrd="0" presId="urn:microsoft.com/office/officeart/2018/2/layout/IconCircleList"/>
    <dgm:cxn modelId="{C2FA6ECE-D10F-43DA-9E72-71F685C31F30}" type="presOf" srcId="{CF05EA69-99EF-417E-9886-325E15F8592C}" destId="{B6D139A8-6188-45F3-A671-81BE9C38F626}" srcOrd="0" destOrd="0" presId="urn:microsoft.com/office/officeart/2018/2/layout/IconCircleList"/>
    <dgm:cxn modelId="{A7FA1EE1-FDED-4564-AE5E-D11247AAA347}" srcId="{DDB728AA-F5B8-4860-8C64-5019AD6A5F1A}" destId="{CF05EA69-99EF-417E-9886-325E15F8592C}" srcOrd="2" destOrd="0" parTransId="{9304E84C-DAC5-4764-86C7-C4E8F48C3ED2}" sibTransId="{89EC327D-5F67-4618-9A4C-6E19A72AB41D}"/>
    <dgm:cxn modelId="{C205BFEC-24AA-4804-88B5-CA6EC44C5C89}" type="presOf" srcId="{EB9AEDA9-0602-4E86-BC82-B6C2A39346D4}" destId="{A7B65954-BC22-4935-B575-9902E01F92A0}" srcOrd="0" destOrd="0" presId="urn:microsoft.com/office/officeart/2018/2/layout/IconCircleList"/>
    <dgm:cxn modelId="{F3F0DB10-CBD3-48F6-83A4-4A99644785E1}" type="presParOf" srcId="{C8F26D8E-4381-44D3-8A99-499E2C8F4FB9}" destId="{59DA4E72-F05F-4786-80AF-C19B15B2AF3C}" srcOrd="0" destOrd="0" presId="urn:microsoft.com/office/officeart/2018/2/layout/IconCircleList"/>
    <dgm:cxn modelId="{68F95699-5E83-45EB-A4AD-9818DA25DCBC}" type="presParOf" srcId="{59DA4E72-F05F-4786-80AF-C19B15B2AF3C}" destId="{D7046FCD-326F-4260-A497-A5BC1D1619C2}" srcOrd="0" destOrd="0" presId="urn:microsoft.com/office/officeart/2018/2/layout/IconCircleList"/>
    <dgm:cxn modelId="{3AEFE775-4CC9-4502-8067-4C9A64DEFA63}" type="presParOf" srcId="{D7046FCD-326F-4260-A497-A5BC1D1619C2}" destId="{DB7C1E2C-6534-4CA6-B291-D3A708B96422}" srcOrd="0" destOrd="0" presId="urn:microsoft.com/office/officeart/2018/2/layout/IconCircleList"/>
    <dgm:cxn modelId="{2B0FBA31-AE60-4F7E-B03F-197F164EC898}" type="presParOf" srcId="{D7046FCD-326F-4260-A497-A5BC1D1619C2}" destId="{B0CC4DB5-4186-46A0-BCA7-91A119BE30D6}" srcOrd="1" destOrd="0" presId="urn:microsoft.com/office/officeart/2018/2/layout/IconCircleList"/>
    <dgm:cxn modelId="{2D185823-1C7A-4075-AA5E-4FE99FAAC5C4}" type="presParOf" srcId="{D7046FCD-326F-4260-A497-A5BC1D1619C2}" destId="{EBCEE174-A2AF-4B1B-950E-43140890A857}" srcOrd="2" destOrd="0" presId="urn:microsoft.com/office/officeart/2018/2/layout/IconCircleList"/>
    <dgm:cxn modelId="{47B95708-F22E-4B5B-83F5-7CB1B0DC3C29}" type="presParOf" srcId="{D7046FCD-326F-4260-A497-A5BC1D1619C2}" destId="{49AFE93B-F077-4B7C-B4E4-79D3348BB58D}" srcOrd="3" destOrd="0" presId="urn:microsoft.com/office/officeart/2018/2/layout/IconCircleList"/>
    <dgm:cxn modelId="{4B4C9CFA-FB59-4CFD-BB44-27EC3A9DB7FD}" type="presParOf" srcId="{59DA4E72-F05F-4786-80AF-C19B15B2AF3C}" destId="{A7B65954-BC22-4935-B575-9902E01F92A0}" srcOrd="1" destOrd="0" presId="urn:microsoft.com/office/officeart/2018/2/layout/IconCircleList"/>
    <dgm:cxn modelId="{B798ECC7-EF61-4A5B-B1D0-B1641E1AC813}" type="presParOf" srcId="{59DA4E72-F05F-4786-80AF-C19B15B2AF3C}" destId="{28991254-9080-4BF0-BF63-5710F71A1B1B}" srcOrd="2" destOrd="0" presId="urn:microsoft.com/office/officeart/2018/2/layout/IconCircleList"/>
    <dgm:cxn modelId="{32394F9E-1F81-42EB-88DB-C52CF7FFEFD4}" type="presParOf" srcId="{28991254-9080-4BF0-BF63-5710F71A1B1B}" destId="{78C59151-2807-4F53-902A-BF6167188107}" srcOrd="0" destOrd="0" presId="urn:microsoft.com/office/officeart/2018/2/layout/IconCircleList"/>
    <dgm:cxn modelId="{3D04462F-AC75-482A-9CE1-D56C87F9EB4B}" type="presParOf" srcId="{28991254-9080-4BF0-BF63-5710F71A1B1B}" destId="{08A991B9-1B44-4E27-B762-6D847F7C0A52}" srcOrd="1" destOrd="0" presId="urn:microsoft.com/office/officeart/2018/2/layout/IconCircleList"/>
    <dgm:cxn modelId="{BA3C03F6-AAB7-408F-B913-9998FE5B4778}" type="presParOf" srcId="{28991254-9080-4BF0-BF63-5710F71A1B1B}" destId="{472AD93B-899F-465E-ADB9-76D15993945B}" srcOrd="2" destOrd="0" presId="urn:microsoft.com/office/officeart/2018/2/layout/IconCircleList"/>
    <dgm:cxn modelId="{2CFC3B59-E79C-4201-ACEF-21FD4105BA03}" type="presParOf" srcId="{28991254-9080-4BF0-BF63-5710F71A1B1B}" destId="{49FF8340-E178-41C8-A13F-DB8047604F94}" srcOrd="3" destOrd="0" presId="urn:microsoft.com/office/officeart/2018/2/layout/IconCircleList"/>
    <dgm:cxn modelId="{C1DB7448-E2F0-4580-949A-758DC228D4AC}" type="presParOf" srcId="{59DA4E72-F05F-4786-80AF-C19B15B2AF3C}" destId="{8924F492-0F57-45C7-BEEE-706B082C0400}" srcOrd="3" destOrd="0" presId="urn:microsoft.com/office/officeart/2018/2/layout/IconCircleList"/>
    <dgm:cxn modelId="{EA879CF6-E539-4FDE-BC30-C9AFEC32819C}" type="presParOf" srcId="{59DA4E72-F05F-4786-80AF-C19B15B2AF3C}" destId="{BD9DAE05-B6BA-4C92-B142-2E2C42FB8BC4}" srcOrd="4" destOrd="0" presId="urn:microsoft.com/office/officeart/2018/2/layout/IconCircleList"/>
    <dgm:cxn modelId="{FB4DCBA9-E489-4FE5-B65A-007E0C34A54D}" type="presParOf" srcId="{BD9DAE05-B6BA-4C92-B142-2E2C42FB8BC4}" destId="{5FA54F35-2A78-477B-BD61-F098516AE4C6}" srcOrd="0" destOrd="0" presId="urn:microsoft.com/office/officeart/2018/2/layout/IconCircleList"/>
    <dgm:cxn modelId="{077D8B2E-9543-4CB7-B930-2B2289748C79}" type="presParOf" srcId="{BD9DAE05-B6BA-4C92-B142-2E2C42FB8BC4}" destId="{94E86FBD-B316-40A1-A9EE-338FB8793AF8}" srcOrd="1" destOrd="0" presId="urn:microsoft.com/office/officeart/2018/2/layout/IconCircleList"/>
    <dgm:cxn modelId="{40A637B3-D46A-4443-9C21-EA1EE45B5C0B}" type="presParOf" srcId="{BD9DAE05-B6BA-4C92-B142-2E2C42FB8BC4}" destId="{BF7C57D4-1558-4C46-A954-5FC64B00BC9A}" srcOrd="2" destOrd="0" presId="urn:microsoft.com/office/officeart/2018/2/layout/IconCircleList"/>
    <dgm:cxn modelId="{56F1076D-9823-4871-A88A-BD23EA0D54A7}" type="presParOf" srcId="{BD9DAE05-B6BA-4C92-B142-2E2C42FB8BC4}" destId="{B6D139A8-6188-45F3-A671-81BE9C38F626}" srcOrd="3" destOrd="0" presId="urn:microsoft.com/office/officeart/2018/2/layout/IconCircleList"/>
    <dgm:cxn modelId="{7DD06E16-5A5B-43B5-9802-CF17687ADEC9}" type="presParOf" srcId="{59DA4E72-F05F-4786-80AF-C19B15B2AF3C}" destId="{38C5A8C9-5FD9-46AF-A855-5EB0340F090D}" srcOrd="5" destOrd="0" presId="urn:microsoft.com/office/officeart/2018/2/layout/IconCircleList"/>
    <dgm:cxn modelId="{1EB0DBFD-9553-4F37-8DB3-F2B143DD9EA6}" type="presParOf" srcId="{59DA4E72-F05F-4786-80AF-C19B15B2AF3C}" destId="{6ABA4BCC-C0F0-4281-B57A-4B1F26491E2B}" srcOrd="6" destOrd="0" presId="urn:microsoft.com/office/officeart/2018/2/layout/IconCircleList"/>
    <dgm:cxn modelId="{3654AF8C-0541-484E-9F9E-D3DB248DB713}" type="presParOf" srcId="{6ABA4BCC-C0F0-4281-B57A-4B1F26491E2B}" destId="{55FA15D1-640E-48BC-8F23-0D64D4FEC7BD}" srcOrd="0" destOrd="0" presId="urn:microsoft.com/office/officeart/2018/2/layout/IconCircleList"/>
    <dgm:cxn modelId="{308C175D-369F-4114-B6C8-73C7AA67957D}" type="presParOf" srcId="{6ABA4BCC-C0F0-4281-B57A-4B1F26491E2B}" destId="{E00F5A84-FE19-4322-B6DF-1C997FB5E7B2}" srcOrd="1" destOrd="0" presId="urn:microsoft.com/office/officeart/2018/2/layout/IconCircleList"/>
    <dgm:cxn modelId="{27AD1D02-C454-4277-B9AB-1DD72431CAB3}" type="presParOf" srcId="{6ABA4BCC-C0F0-4281-B57A-4B1F26491E2B}" destId="{312BE988-8585-4100-A13D-FDE0F74E3CBE}" srcOrd="2" destOrd="0" presId="urn:microsoft.com/office/officeart/2018/2/layout/IconCircleList"/>
    <dgm:cxn modelId="{B4649E6F-F749-4D65-AD7F-F9A2AE31E6AA}" type="presParOf" srcId="{6ABA4BCC-C0F0-4281-B57A-4B1F26491E2B}" destId="{B0C857F4-C797-4C1A-AC46-0394590E50F5}" srcOrd="3" destOrd="0" presId="urn:microsoft.com/office/officeart/2018/2/layout/IconCircleList"/>
    <dgm:cxn modelId="{D87D3804-8CAD-4A79-A46D-ED2B8729FFE8}" type="presParOf" srcId="{59DA4E72-F05F-4786-80AF-C19B15B2AF3C}" destId="{11239C7A-2B67-453B-8470-03DF3E37ABB5}" srcOrd="7" destOrd="0" presId="urn:microsoft.com/office/officeart/2018/2/layout/IconCircleList"/>
    <dgm:cxn modelId="{4AEE7A15-BA12-4B27-8701-08AD39B40F23}" type="presParOf" srcId="{59DA4E72-F05F-4786-80AF-C19B15B2AF3C}" destId="{2D842F57-27ED-4D16-88FD-37F8EE798108}" srcOrd="8" destOrd="0" presId="urn:microsoft.com/office/officeart/2018/2/layout/IconCircleList"/>
    <dgm:cxn modelId="{C8EDAAC1-16E8-4B77-8C92-11B661A8BB14}" type="presParOf" srcId="{2D842F57-27ED-4D16-88FD-37F8EE798108}" destId="{B647BD85-1106-40F5-80EB-F838F821694D}" srcOrd="0" destOrd="0" presId="urn:microsoft.com/office/officeart/2018/2/layout/IconCircleList"/>
    <dgm:cxn modelId="{DC43842A-45D9-4041-A770-56FE0753F283}" type="presParOf" srcId="{2D842F57-27ED-4D16-88FD-37F8EE798108}" destId="{6639BEF4-A606-497B-A291-0EB05C412E84}" srcOrd="1" destOrd="0" presId="urn:microsoft.com/office/officeart/2018/2/layout/IconCircleList"/>
    <dgm:cxn modelId="{C221DC33-AC97-477F-93CF-721266A70459}" type="presParOf" srcId="{2D842F57-27ED-4D16-88FD-37F8EE798108}" destId="{E6F5ED1B-1251-47C7-AAAB-FD586E75626C}" srcOrd="2" destOrd="0" presId="urn:microsoft.com/office/officeart/2018/2/layout/IconCircleList"/>
    <dgm:cxn modelId="{1929585E-91C4-47C4-9D77-8888D8115ED3}" type="presParOf" srcId="{2D842F57-27ED-4D16-88FD-37F8EE798108}" destId="{6C25F4EC-30F7-47C1-B9A0-FB466218E3A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7C1E2C-6534-4CA6-B291-D3A708B96422}">
      <dsp:nvSpPr>
        <dsp:cNvPr id="0" name=""/>
        <dsp:cNvSpPr/>
      </dsp:nvSpPr>
      <dsp:spPr>
        <a:xfrm>
          <a:off x="693699" y="56051"/>
          <a:ext cx="729082" cy="7290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CC4DB5-4186-46A0-BCA7-91A119BE30D6}">
      <dsp:nvSpPr>
        <dsp:cNvPr id="0" name=""/>
        <dsp:cNvSpPr/>
      </dsp:nvSpPr>
      <dsp:spPr>
        <a:xfrm>
          <a:off x="846806" y="209158"/>
          <a:ext cx="422867" cy="4228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AFE93B-F077-4B7C-B4E4-79D3348BB58D}">
      <dsp:nvSpPr>
        <dsp:cNvPr id="0" name=""/>
        <dsp:cNvSpPr/>
      </dsp:nvSpPr>
      <dsp:spPr>
        <a:xfrm>
          <a:off x="1579013" y="56051"/>
          <a:ext cx="1718551" cy="729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Aims and learning objectives </a:t>
          </a:r>
          <a:endParaRPr lang="en-US" sz="2300" kern="1200"/>
        </a:p>
      </dsp:txBody>
      <dsp:txXfrm>
        <a:off x="1579013" y="56051"/>
        <a:ext cx="1718551" cy="729082"/>
      </dsp:txXfrm>
    </dsp:sp>
    <dsp:sp modelId="{78C59151-2807-4F53-902A-BF6167188107}">
      <dsp:nvSpPr>
        <dsp:cNvPr id="0" name=""/>
        <dsp:cNvSpPr/>
      </dsp:nvSpPr>
      <dsp:spPr>
        <a:xfrm>
          <a:off x="3597010" y="56051"/>
          <a:ext cx="729082" cy="7290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A991B9-1B44-4E27-B762-6D847F7C0A52}">
      <dsp:nvSpPr>
        <dsp:cNvPr id="0" name=""/>
        <dsp:cNvSpPr/>
      </dsp:nvSpPr>
      <dsp:spPr>
        <a:xfrm>
          <a:off x="3750117" y="209158"/>
          <a:ext cx="422867" cy="4228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F8340-E178-41C8-A13F-DB8047604F94}">
      <dsp:nvSpPr>
        <dsp:cNvPr id="0" name=""/>
        <dsp:cNvSpPr/>
      </dsp:nvSpPr>
      <dsp:spPr>
        <a:xfrm>
          <a:off x="4482324" y="56051"/>
          <a:ext cx="1718551" cy="729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Recap of the lecture on the courts</a:t>
          </a:r>
          <a:endParaRPr lang="en-US" sz="2300" kern="1200"/>
        </a:p>
      </dsp:txBody>
      <dsp:txXfrm>
        <a:off x="4482324" y="56051"/>
        <a:ext cx="1718551" cy="729082"/>
      </dsp:txXfrm>
    </dsp:sp>
    <dsp:sp modelId="{5FA54F35-2A78-477B-BD61-F098516AE4C6}">
      <dsp:nvSpPr>
        <dsp:cNvPr id="0" name=""/>
        <dsp:cNvSpPr/>
      </dsp:nvSpPr>
      <dsp:spPr>
        <a:xfrm>
          <a:off x="693699" y="1377390"/>
          <a:ext cx="729082" cy="7290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E86FBD-B316-40A1-A9EE-338FB8793AF8}">
      <dsp:nvSpPr>
        <dsp:cNvPr id="0" name=""/>
        <dsp:cNvSpPr/>
      </dsp:nvSpPr>
      <dsp:spPr>
        <a:xfrm>
          <a:off x="846806" y="1530498"/>
          <a:ext cx="422867" cy="4228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D139A8-6188-45F3-A671-81BE9C38F626}">
      <dsp:nvSpPr>
        <dsp:cNvPr id="0" name=""/>
        <dsp:cNvSpPr/>
      </dsp:nvSpPr>
      <dsp:spPr>
        <a:xfrm>
          <a:off x="1579013" y="1377390"/>
          <a:ext cx="1718551" cy="729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Activities </a:t>
          </a:r>
          <a:endParaRPr lang="en-US" sz="2300" kern="1200"/>
        </a:p>
      </dsp:txBody>
      <dsp:txXfrm>
        <a:off x="1579013" y="1377390"/>
        <a:ext cx="1718551" cy="729082"/>
      </dsp:txXfrm>
    </dsp:sp>
    <dsp:sp modelId="{55FA15D1-640E-48BC-8F23-0D64D4FEC7BD}">
      <dsp:nvSpPr>
        <dsp:cNvPr id="0" name=""/>
        <dsp:cNvSpPr/>
      </dsp:nvSpPr>
      <dsp:spPr>
        <a:xfrm>
          <a:off x="3597010" y="1377390"/>
          <a:ext cx="729082" cy="7290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0F5A84-FE19-4322-B6DF-1C997FB5E7B2}">
      <dsp:nvSpPr>
        <dsp:cNvPr id="0" name=""/>
        <dsp:cNvSpPr/>
      </dsp:nvSpPr>
      <dsp:spPr>
        <a:xfrm>
          <a:off x="3750117" y="1530498"/>
          <a:ext cx="422867" cy="4228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C857F4-C797-4C1A-AC46-0394590E50F5}">
      <dsp:nvSpPr>
        <dsp:cNvPr id="0" name=""/>
        <dsp:cNvSpPr/>
      </dsp:nvSpPr>
      <dsp:spPr>
        <a:xfrm>
          <a:off x="4482324" y="1377390"/>
          <a:ext cx="1718551" cy="729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Summary </a:t>
          </a:r>
          <a:endParaRPr lang="en-US" sz="2300" kern="1200"/>
        </a:p>
      </dsp:txBody>
      <dsp:txXfrm>
        <a:off x="4482324" y="1377390"/>
        <a:ext cx="1718551" cy="729082"/>
      </dsp:txXfrm>
    </dsp:sp>
    <dsp:sp modelId="{B647BD85-1106-40F5-80EB-F838F821694D}">
      <dsp:nvSpPr>
        <dsp:cNvPr id="0" name=""/>
        <dsp:cNvSpPr/>
      </dsp:nvSpPr>
      <dsp:spPr>
        <a:xfrm>
          <a:off x="693699" y="2698730"/>
          <a:ext cx="729082" cy="7290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39BEF4-A606-497B-A291-0EB05C412E84}">
      <dsp:nvSpPr>
        <dsp:cNvPr id="0" name=""/>
        <dsp:cNvSpPr/>
      </dsp:nvSpPr>
      <dsp:spPr>
        <a:xfrm>
          <a:off x="846806" y="2851837"/>
          <a:ext cx="422867" cy="4228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25F4EC-30F7-47C1-B9A0-FB466218E3AD}">
      <dsp:nvSpPr>
        <dsp:cNvPr id="0" name=""/>
        <dsp:cNvSpPr/>
      </dsp:nvSpPr>
      <dsp:spPr>
        <a:xfrm>
          <a:off x="1579013" y="2698730"/>
          <a:ext cx="1718551" cy="729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Thank you</a:t>
          </a:r>
          <a:endParaRPr lang="en-US" sz="2300" kern="1200"/>
        </a:p>
      </dsp:txBody>
      <dsp:txXfrm>
        <a:off x="1579013" y="2698730"/>
        <a:ext cx="1718551" cy="7290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24T21:03:01.36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6/28/2022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758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557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931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9725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158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6810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904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025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623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29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931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6/28/2022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5451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9" r:id="rId2"/>
    <p:sldLayoutId id="2147483850" r:id="rId3"/>
    <p:sldLayoutId id="2147483851" r:id="rId4"/>
    <p:sldLayoutId id="2147483852" r:id="rId5"/>
    <p:sldLayoutId id="2147483846" r:id="rId6"/>
    <p:sldLayoutId id="2147483842" r:id="rId7"/>
    <p:sldLayoutId id="2147483843" r:id="rId8"/>
    <p:sldLayoutId id="2147483844" r:id="rId9"/>
    <p:sldLayoutId id="2147483845" r:id="rId10"/>
    <p:sldLayoutId id="214748384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ngall.com/digital-marketing-png/download/45561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aim-png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anq.me/2013/05/12/jury3/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imageslive.co.uk/free_stock_image/new-page-notebook-jpg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s/summary.html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edm310.blogspot.com/2014/11/another-thank-you-i-just-want-to-thank.html" TargetMode="External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aint in motion from the bottom of the view">
            <a:extLst>
              <a:ext uri="{FF2B5EF4-FFF2-40B4-BE49-F238E27FC236}">
                <a16:creationId xmlns:a16="http://schemas.microsoft.com/office/drawing/2014/main" id="{7501AA9D-8127-B94C-E2DB-5652D22FBA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2769" r="-1" b="-1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/>
            <a:r>
              <a:rPr lang="en-GB" sz="10800"/>
              <a:t>The courts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3200" dirty="0"/>
              <a:t>By Zita Draper </a:t>
            </a: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72DE4C0-EE12-4CAC-98CF-A89349319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9CF03F-5E6E-4B23-89A5-81548BA4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FF3ED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EA9D7D-7DA5-5766-A5BD-60C7E700C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7200"/>
              <a:t>Content </a:t>
            </a:r>
            <a:endParaRPr lang="en-US" sz="7200"/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5">
            <a:extLst>
              <a:ext uri="{FF2B5EF4-FFF2-40B4-BE49-F238E27FC236}">
                <a16:creationId xmlns:a16="http://schemas.microsoft.com/office/drawing/2014/main" id="{286BA68E-480E-48DE-7B50-13F7A40EC41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54296" y="2706624"/>
          <a:ext cx="6894576" cy="3483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 descr="Graphical user interface, icon&#10;&#10;Description automatically generated">
            <a:extLst>
              <a:ext uri="{FF2B5EF4-FFF2-40B4-BE49-F238E27FC236}">
                <a16:creationId xmlns:a16="http://schemas.microsoft.com/office/drawing/2014/main" id="{71045D70-0B35-E405-1338-8C3B8EF3D54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8154" r="31379"/>
          <a:stretch/>
        </p:blipFill>
        <p:spPr>
          <a:xfrm>
            <a:off x="20" y="10"/>
            <a:ext cx="4199686" cy="6857989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871967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2927C-D71C-0347-7418-154B52CA7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dirty="0"/>
              <a:t>Aims and Learning objectives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7270E-D646-38CB-293A-65A6369FDC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4000" b="1" dirty="0"/>
              <a:t>The aim of today's session is to recap the lecture content. </a:t>
            </a:r>
            <a:endParaRPr lang="en-US" b="1"/>
          </a:p>
          <a:p>
            <a:pPr>
              <a:lnSpc>
                <a:spcPct val="200000"/>
              </a:lnSpc>
            </a:pPr>
            <a:r>
              <a:rPr lang="en-GB" sz="4000" b="1" dirty="0"/>
              <a:t>By the end of today's lesson students should be able to understand the courts system and how each court works.</a:t>
            </a:r>
          </a:p>
        </p:txBody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657829A2-D0CE-3F2D-C391-3ACE1BEC9C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16063" y="4141157"/>
            <a:ext cx="2816612" cy="3096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902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2DE4C0-EE12-4CAC-98CF-A89349319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9CF03F-5E6E-4B23-89A5-81548BA4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CEA5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B919F7-9EAA-F176-1EA5-04F29FFE9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7200" b="1" i="1" dirty="0"/>
              <a:t>The courts </a:t>
            </a:r>
            <a:endParaRPr lang="en-US" sz="7200" dirty="0"/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BB52C-853E-1B01-8BBA-8E9FD793C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Uk has their own court system </a:t>
            </a:r>
            <a:endParaRPr lang="en-US" dirty="0"/>
          </a:p>
          <a:p>
            <a:r>
              <a:rPr lang="en-GB" dirty="0"/>
              <a:t>It includes a hierarchy. </a:t>
            </a:r>
          </a:p>
          <a:p>
            <a:r>
              <a:rPr lang="en-GB" dirty="0"/>
              <a:t>The lowest being the magistrate's court.</a:t>
            </a:r>
          </a:p>
          <a:p>
            <a:r>
              <a:rPr lang="en-GB" dirty="0"/>
              <a:t>The highest being the supreme court.</a:t>
            </a:r>
          </a:p>
          <a:p>
            <a:endParaRPr lang="en-GB" dirty="0"/>
          </a:p>
        </p:txBody>
      </p:sp>
      <p:pic>
        <p:nvPicPr>
          <p:cNvPr id="4" name="Picture 4" descr="A picture containing indoor, working, table, cluttered&#10;&#10;Description automatically generated">
            <a:extLst>
              <a:ext uri="{FF2B5EF4-FFF2-40B4-BE49-F238E27FC236}">
                <a16:creationId xmlns:a16="http://schemas.microsoft.com/office/drawing/2014/main" id="{4309D8E4-B1B6-9039-2815-A2C84F5746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293" r="31559" b="-1"/>
          <a:stretch/>
        </p:blipFill>
        <p:spPr>
          <a:xfrm>
            <a:off x="20" y="10"/>
            <a:ext cx="4053550" cy="6857989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545443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9" descr="Diagram&#10;&#10;Description automatically generated">
            <a:extLst>
              <a:ext uri="{FF2B5EF4-FFF2-40B4-BE49-F238E27FC236}">
                <a16:creationId xmlns:a16="http://schemas.microsoft.com/office/drawing/2014/main" id="{DE6E7F90-C623-B7D1-6380-C10E0E31CB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382" y="1722925"/>
            <a:ext cx="4028173" cy="513778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09FF0E5-7042-9EE4-5226-77B6D542D04A}"/>
              </a:ext>
            </a:extLst>
          </p:cNvPr>
          <p:cNvSpPr txBox="1"/>
          <p:nvPr/>
        </p:nvSpPr>
        <p:spPr>
          <a:xfrm>
            <a:off x="1024721" y="349531"/>
            <a:ext cx="958190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i="1" dirty="0"/>
              <a:t>Court Hierarchy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715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C68AB-63A9-06E4-333B-533B13401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dirty="0"/>
              <a:t>Civil vs Criminal cases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BFC9D-7DDA-614C-C571-5AF80BA98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200000"/>
              </a:lnSpc>
            </a:pPr>
            <a:r>
              <a:rPr lang="en-GB" sz="3600" b="1" dirty="0"/>
              <a:t>There are different courts that hear different cases. </a:t>
            </a:r>
            <a:endParaRPr lang="en-US" b="1"/>
          </a:p>
          <a:p>
            <a:pPr algn="ctr">
              <a:lnSpc>
                <a:spcPct val="200000"/>
              </a:lnSpc>
            </a:pPr>
            <a:r>
              <a:rPr lang="en-GB" sz="3600" b="1" dirty="0"/>
              <a:t>There are civil cases that award damages. </a:t>
            </a:r>
          </a:p>
          <a:p>
            <a:pPr algn="ctr">
              <a:lnSpc>
                <a:spcPct val="200000"/>
              </a:lnSpc>
            </a:pPr>
            <a:r>
              <a:rPr lang="en-GB" sz="3600" b="1" dirty="0"/>
              <a:t>There are also criminal cases, where there can be many punishments given. </a:t>
            </a:r>
          </a:p>
        </p:txBody>
      </p:sp>
    </p:spTree>
    <p:extLst>
      <p:ext uri="{BB962C8B-B14F-4D97-AF65-F5344CB8AC3E}">
        <p14:creationId xmlns:p14="http://schemas.microsoft.com/office/powerpoint/2010/main" val="409572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32D30-BAC0-DAAB-9C79-A105F36A4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dirty="0"/>
              <a:t>Magistrates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9C7CF-6EE4-0FD3-9A47-3C61CF7AE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7181"/>
            <a:ext cx="10515600" cy="425196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600" b="1" dirty="0"/>
              <a:t>Magistrates only deal with certain cases. </a:t>
            </a:r>
            <a:endParaRPr lang="en-US" sz="3600" b="1"/>
          </a:p>
          <a:p>
            <a:r>
              <a:rPr lang="en-GB" sz="3600" b="1" dirty="0"/>
              <a:t>Deals with summary or either way offences. </a:t>
            </a:r>
          </a:p>
          <a:p>
            <a:r>
              <a:rPr lang="en-GB" sz="3600" b="1" dirty="0"/>
              <a:t>Either way means that the case either be heard in the Magistrates court or the crown court.</a:t>
            </a:r>
          </a:p>
          <a:p>
            <a:r>
              <a:rPr lang="en-GB" sz="3600" b="1" dirty="0"/>
              <a:t>All cases will begin here. </a:t>
            </a:r>
          </a:p>
          <a:p>
            <a:r>
              <a:rPr lang="en-GB" sz="3600" b="1" dirty="0"/>
              <a:t>Magistrates court can refer to the crown court.</a:t>
            </a:r>
          </a:p>
          <a:p>
            <a:r>
              <a:rPr lang="en-GB" sz="3600" b="1" dirty="0"/>
              <a:t>Limited to what punishments they can give. </a:t>
            </a:r>
          </a:p>
          <a:p>
            <a:r>
              <a:rPr lang="en-GB" sz="3600" b="1" dirty="0"/>
              <a:t>The youth courts sits within the Magistrates court.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124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EBD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E94F2-626A-F1F2-D6A4-A401E60D5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885" y="260741"/>
            <a:ext cx="10578230" cy="1294248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b="1" i="1" dirty="0"/>
              <a:t>Sentences given by the magistrate's court  </a:t>
            </a:r>
            <a:endParaRPr lang="en-US" b="1" i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322A3-8164-5D9E-951F-3382D358AF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Governed by the Criminal Justice Act 2003 and Powers of the Criminal Courts (sentencing) Act 2000</a:t>
            </a:r>
          </a:p>
          <a:p>
            <a:r>
              <a:rPr lang="en-GB" b="1" dirty="0"/>
              <a:t>Maximum fine is £5000</a:t>
            </a:r>
          </a:p>
          <a:p>
            <a:r>
              <a:rPr lang="en-GB" b="1" dirty="0"/>
              <a:t>One offence 6 month. </a:t>
            </a:r>
          </a:p>
          <a:p>
            <a:r>
              <a:rPr lang="en-GB" b="1" dirty="0"/>
              <a:t>More than one offence sentencing powers of 12 months. </a:t>
            </a:r>
          </a:p>
          <a:p>
            <a:r>
              <a:rPr lang="en-GB" b="1" dirty="0"/>
              <a:t>If they believe that more is needed they can transfer to the crown court. </a:t>
            </a:r>
          </a:p>
        </p:txBody>
      </p:sp>
    </p:spTree>
    <p:extLst>
      <p:ext uri="{BB962C8B-B14F-4D97-AF65-F5344CB8AC3E}">
        <p14:creationId xmlns:p14="http://schemas.microsoft.com/office/powerpoint/2010/main" val="829810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B88CA-453A-4FF9-2031-11EFB1B45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dirty="0"/>
              <a:t>Crown court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3211C-CA97-2DCE-6BFF-CA0952A1B6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Supreme Court Act 1981 , S.46 - Trials on indictment. </a:t>
            </a:r>
          </a:p>
          <a:p>
            <a:r>
              <a:rPr lang="en-GB" b="1" dirty="0"/>
              <a:t>Here you will find the jury.</a:t>
            </a:r>
          </a:p>
          <a:p>
            <a:r>
              <a:rPr lang="en-GB" b="1" dirty="0"/>
              <a:t>There are different classifications of offences. </a:t>
            </a:r>
          </a:p>
          <a:p>
            <a:r>
              <a:rPr lang="en-GB" b="1" dirty="0"/>
              <a:t>Class one being the worst offences </a:t>
            </a:r>
          </a:p>
          <a:p>
            <a:r>
              <a:rPr lang="en-GB" b="1" dirty="0"/>
              <a:t>Class four being less serious than class one</a:t>
            </a:r>
            <a:r>
              <a:rPr lang="en-GB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1425468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653C1D-4599-E466-8C8A-06A48E036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dirty="0"/>
              <a:t>Court of appeal  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084" y="2532888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25450 w 3291840"/>
              <a:gd name="connsiteY1" fmla="*/ 0 h 18288"/>
              <a:gd name="connsiteX2" fmla="*/ 1283818 w 3291840"/>
              <a:gd name="connsiteY2" fmla="*/ 0 h 18288"/>
              <a:gd name="connsiteX3" fmla="*/ 1975104 w 3291840"/>
              <a:gd name="connsiteY3" fmla="*/ 0 h 18288"/>
              <a:gd name="connsiteX4" fmla="*/ 2666390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567635 w 3291840"/>
              <a:gd name="connsiteY7" fmla="*/ 18288 h 18288"/>
              <a:gd name="connsiteX8" fmla="*/ 1843430 w 3291840"/>
              <a:gd name="connsiteY8" fmla="*/ 18288 h 18288"/>
              <a:gd name="connsiteX9" fmla="*/ 1185062 w 3291840"/>
              <a:gd name="connsiteY9" fmla="*/ 18288 h 18288"/>
              <a:gd name="connsiteX10" fmla="*/ 0 w 3291840"/>
              <a:gd name="connsiteY10" fmla="*/ 18288 h 18288"/>
              <a:gd name="connsiteX11" fmla="*/ 0 w 3291840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613" y="5552"/>
                  <a:pt x="489242" y="1770"/>
                  <a:pt x="625450" y="0"/>
                </a:cubicBezTo>
                <a:cubicBezTo>
                  <a:pt x="761658" y="-1770"/>
                  <a:pt x="1015131" y="32079"/>
                  <a:pt x="1283818" y="0"/>
                </a:cubicBezTo>
                <a:cubicBezTo>
                  <a:pt x="1552505" y="-32079"/>
                  <a:pt x="1752773" y="10771"/>
                  <a:pt x="1975104" y="0"/>
                </a:cubicBezTo>
                <a:cubicBezTo>
                  <a:pt x="2197435" y="-10771"/>
                  <a:pt x="2433070" y="21341"/>
                  <a:pt x="2666390" y="0"/>
                </a:cubicBezTo>
                <a:cubicBezTo>
                  <a:pt x="2899710" y="-21341"/>
                  <a:pt x="3028437" y="16612"/>
                  <a:pt x="3291840" y="0"/>
                </a:cubicBezTo>
                <a:cubicBezTo>
                  <a:pt x="3291131" y="8157"/>
                  <a:pt x="3291427" y="12125"/>
                  <a:pt x="3291840" y="18288"/>
                </a:cubicBezTo>
                <a:cubicBezTo>
                  <a:pt x="3043276" y="37868"/>
                  <a:pt x="2921041" y="-12908"/>
                  <a:pt x="2567635" y="18288"/>
                </a:cubicBezTo>
                <a:cubicBezTo>
                  <a:pt x="2214230" y="49484"/>
                  <a:pt x="2189623" y="-13019"/>
                  <a:pt x="1843430" y="18288"/>
                </a:cubicBezTo>
                <a:cubicBezTo>
                  <a:pt x="1497237" y="49595"/>
                  <a:pt x="1492584" y="29180"/>
                  <a:pt x="1185062" y="18288"/>
                </a:cubicBezTo>
                <a:cubicBezTo>
                  <a:pt x="877540" y="7396"/>
                  <a:pt x="313238" y="464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281971" y="23935"/>
                  <a:pt x="485873" y="-14021"/>
                  <a:pt x="625450" y="0"/>
                </a:cubicBezTo>
                <a:cubicBezTo>
                  <a:pt x="765027" y="14021"/>
                  <a:pt x="1048900" y="27914"/>
                  <a:pt x="1185062" y="0"/>
                </a:cubicBezTo>
                <a:cubicBezTo>
                  <a:pt x="1321224" y="-27914"/>
                  <a:pt x="1648252" y="-3988"/>
                  <a:pt x="1909267" y="0"/>
                </a:cubicBezTo>
                <a:cubicBezTo>
                  <a:pt x="2170282" y="3988"/>
                  <a:pt x="2301957" y="25891"/>
                  <a:pt x="2534717" y="0"/>
                </a:cubicBezTo>
                <a:cubicBezTo>
                  <a:pt x="2767477" y="-25891"/>
                  <a:pt x="3078800" y="21500"/>
                  <a:pt x="3291840" y="0"/>
                </a:cubicBezTo>
                <a:cubicBezTo>
                  <a:pt x="3291576" y="4493"/>
                  <a:pt x="3292224" y="9472"/>
                  <a:pt x="3291840" y="18288"/>
                </a:cubicBezTo>
                <a:cubicBezTo>
                  <a:pt x="3120474" y="15714"/>
                  <a:pt x="2816568" y="4633"/>
                  <a:pt x="2633472" y="18288"/>
                </a:cubicBezTo>
                <a:cubicBezTo>
                  <a:pt x="2450376" y="31943"/>
                  <a:pt x="2160769" y="37350"/>
                  <a:pt x="1909267" y="18288"/>
                </a:cubicBezTo>
                <a:cubicBezTo>
                  <a:pt x="1657765" y="-774"/>
                  <a:pt x="1623992" y="9648"/>
                  <a:pt x="1349654" y="18288"/>
                </a:cubicBezTo>
                <a:cubicBezTo>
                  <a:pt x="1075316" y="26928"/>
                  <a:pt x="833426" y="34181"/>
                  <a:pt x="691286" y="18288"/>
                </a:cubicBezTo>
                <a:cubicBezTo>
                  <a:pt x="549146" y="2395"/>
                  <a:pt x="342011" y="24201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rgbClr val="4D8BA3"/>
          </a:solidFill>
          <a:ln w="38100" cap="rnd">
            <a:solidFill>
              <a:srgbClr val="4D8BA3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45C34-785F-0E0D-CFBF-BB956B6792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/>
              <a:t>Royal courts of justice in London </a:t>
            </a:r>
          </a:p>
          <a:p>
            <a:r>
              <a:rPr lang="en-GB" sz="2400" b="1" dirty="0"/>
              <a:t>Some recent cases include; 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5B4F2107-2DFA-3653-CB4A-46E8EE2D09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296" y="883254"/>
            <a:ext cx="6903720" cy="5091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1948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98E77-8B95-810A-6AF7-155F43D79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Supreme court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B1002-6B4C-4BDC-93CC-976D4C993D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b="1" dirty="0"/>
              <a:t>Final appeal court. </a:t>
            </a:r>
            <a:endParaRPr lang="en-US" b="1"/>
          </a:p>
          <a:p>
            <a:pPr>
              <a:lnSpc>
                <a:spcPct val="200000"/>
              </a:lnSpc>
            </a:pPr>
            <a:r>
              <a:rPr lang="en-GB" b="1" dirty="0"/>
              <a:t>Case will not be dealt with if it has not gone to the lower courts before reaching the supreme court. </a:t>
            </a:r>
          </a:p>
          <a:p>
            <a:pPr>
              <a:lnSpc>
                <a:spcPct val="200000"/>
              </a:lnSpc>
            </a:pPr>
            <a:r>
              <a:rPr lang="en-GB" b="1" dirty="0"/>
              <a:t>This is the final decision of the case, and no further appeals can be made. </a:t>
            </a:r>
          </a:p>
        </p:txBody>
      </p:sp>
    </p:spTree>
    <p:extLst>
      <p:ext uri="{BB962C8B-B14F-4D97-AF65-F5344CB8AC3E}">
        <p14:creationId xmlns:p14="http://schemas.microsoft.com/office/powerpoint/2010/main" val="1894696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7E3A1-DC24-75D3-AAED-230E5BAF5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Civil courts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390D2-5CB1-5C90-A79C-48FEAB231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Civil cases are heard in several courts. </a:t>
            </a:r>
          </a:p>
          <a:p>
            <a:r>
              <a:rPr lang="en-GB" b="1" dirty="0"/>
              <a:t>Including; Magistrates, County court, High court, court of appeal. </a:t>
            </a:r>
          </a:p>
          <a:p>
            <a:r>
              <a:rPr lang="en-GB" b="1" dirty="0"/>
              <a:t>Sueing. </a:t>
            </a:r>
          </a:p>
          <a:p>
            <a:r>
              <a:rPr lang="en-GB" b="1" dirty="0"/>
              <a:t>Not a criminal punishment. </a:t>
            </a:r>
          </a:p>
          <a:p>
            <a:r>
              <a:rPr lang="en-GB" b="1" dirty="0"/>
              <a:t>Dispute resolution. </a:t>
            </a:r>
          </a:p>
        </p:txBody>
      </p:sp>
    </p:spTree>
    <p:extLst>
      <p:ext uri="{BB962C8B-B14F-4D97-AF65-F5344CB8AC3E}">
        <p14:creationId xmlns:p14="http://schemas.microsoft.com/office/powerpoint/2010/main" val="23001397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EBD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A744B-8AAB-EE49-B81B-71DE78004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Magistrates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6C6E3-DAF8-E31E-8465-7193018BE6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In civil cases they deal with granting several things such as; </a:t>
            </a:r>
            <a:endParaRPr lang="en-US" b="1"/>
          </a:p>
          <a:p>
            <a:r>
              <a:rPr lang="en-GB" b="1" dirty="0"/>
              <a:t>Licences to sell alcohol. </a:t>
            </a:r>
          </a:p>
          <a:p>
            <a:r>
              <a:rPr lang="en-GB" b="1" dirty="0"/>
              <a:t>Warrants for bailiffs.</a:t>
            </a:r>
          </a:p>
          <a:p>
            <a:r>
              <a:rPr lang="en-GB" b="1" dirty="0"/>
              <a:t>Council tax summonses.</a:t>
            </a:r>
          </a:p>
        </p:txBody>
      </p:sp>
    </p:spTree>
    <p:extLst>
      <p:ext uri="{BB962C8B-B14F-4D97-AF65-F5344CB8AC3E}">
        <p14:creationId xmlns:p14="http://schemas.microsoft.com/office/powerpoint/2010/main" val="5720338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2EBAD-F3D1-4AE5-F128-2951F533B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County court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3407E-1F8E-D77F-7D5F-1F9C194931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Small claims – under £10,000</a:t>
            </a:r>
          </a:p>
          <a:p>
            <a:r>
              <a:rPr lang="en-GB" b="1" dirty="0"/>
              <a:t>Fast track – between £10,000 and £25,000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3371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E0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CB4DB-82F8-4B09-7CD2-A21DA531E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court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8E362-72BF-86DE-0F24-73E99B51B2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Three divisions; </a:t>
            </a:r>
          </a:p>
          <a:p>
            <a:r>
              <a:rPr lang="en-GB" b="1" dirty="0"/>
              <a:t>1. Queens bench </a:t>
            </a:r>
          </a:p>
          <a:p>
            <a:r>
              <a:rPr lang="en-GB" b="1" dirty="0"/>
              <a:t>2. Family </a:t>
            </a:r>
          </a:p>
          <a:p>
            <a:r>
              <a:rPr lang="en-GB" b="1" dirty="0"/>
              <a:t>3. Chancery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87846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82ACF-B5C6-AC34-C840-768609F5F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Activity one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B1A73-F346-19C6-0653-D1E5BE43C9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Which court am I talking about?</a:t>
            </a:r>
          </a:p>
          <a:p>
            <a:r>
              <a:rPr lang="en-GB" b="1" dirty="0"/>
              <a:t>I can give a maximum fine of £5000 fine. </a:t>
            </a:r>
          </a:p>
          <a:p>
            <a:r>
              <a:rPr lang="en-GB" b="1" dirty="0"/>
              <a:t>I can transfer this case to the crown court. </a:t>
            </a:r>
          </a:p>
          <a:p>
            <a:r>
              <a:rPr lang="en-GB" b="1" dirty="0"/>
              <a:t>Which court am I?</a:t>
            </a:r>
          </a:p>
        </p:txBody>
      </p:sp>
    </p:spTree>
    <p:extLst>
      <p:ext uri="{BB962C8B-B14F-4D97-AF65-F5344CB8AC3E}">
        <p14:creationId xmlns:p14="http://schemas.microsoft.com/office/powerpoint/2010/main" val="40637549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EBD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3373D-0B0F-5FA6-ECAD-5527EC620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Which court am I?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F9EE4-FDAD-6997-D42D-6CD2D254DF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I am the last appeal court in the United Kingdom. </a:t>
            </a:r>
          </a:p>
          <a:p>
            <a:r>
              <a:rPr lang="en-GB" b="1" dirty="0"/>
              <a:t>Which court am I?</a:t>
            </a:r>
          </a:p>
          <a:p>
            <a:endParaRPr lang="en-GB" b="1" dirty="0"/>
          </a:p>
          <a:p>
            <a:r>
              <a:rPr lang="en-GB" b="1" dirty="0"/>
              <a:t>There are 218 of me throughout England and Wales</a:t>
            </a:r>
          </a:p>
          <a:p>
            <a:r>
              <a:rPr lang="en-GB" b="1" dirty="0"/>
              <a:t>Small claims and fast track are heard here. </a:t>
            </a:r>
          </a:p>
          <a:p>
            <a:r>
              <a:rPr lang="en-GB" b="1" dirty="0"/>
              <a:t>Which court am I ? </a:t>
            </a:r>
          </a:p>
        </p:txBody>
      </p:sp>
    </p:spTree>
    <p:extLst>
      <p:ext uri="{BB962C8B-B14F-4D97-AF65-F5344CB8AC3E}">
        <p14:creationId xmlns:p14="http://schemas.microsoft.com/office/powerpoint/2010/main" val="36048428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E83E0-E0D3-FCE8-79C1-80E569C19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Which court am I?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04144-4A9F-AFC3-8660-0916750CB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Juries usually sit within this court.</a:t>
            </a:r>
          </a:p>
          <a:p>
            <a:r>
              <a:rPr lang="en-GB" b="1" dirty="0"/>
              <a:t>I am the second criminal court.</a:t>
            </a:r>
          </a:p>
          <a:p>
            <a:r>
              <a:rPr lang="en-GB" b="1" dirty="0"/>
              <a:t>I have more sentencing powers than the magistrate's court.</a:t>
            </a:r>
          </a:p>
          <a:p>
            <a:r>
              <a:rPr lang="en-GB" b="1" dirty="0"/>
              <a:t>I hear cases such as robbery, ABH, GHB and more. </a:t>
            </a:r>
          </a:p>
          <a:p>
            <a:r>
              <a:rPr lang="en-GB" b="1" dirty="0"/>
              <a:t>What court am I?</a:t>
            </a:r>
          </a:p>
        </p:txBody>
      </p:sp>
    </p:spTree>
    <p:extLst>
      <p:ext uri="{BB962C8B-B14F-4D97-AF65-F5344CB8AC3E}">
        <p14:creationId xmlns:p14="http://schemas.microsoft.com/office/powerpoint/2010/main" val="29822997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E0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21E97-2B32-8E33-35DC-33260AECE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Which court am I?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E91CB-3485-2BE2-AF71-F601A9F5BA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I hear cases that concern young people. </a:t>
            </a:r>
          </a:p>
          <a:p>
            <a:r>
              <a:rPr lang="en-GB" b="1" dirty="0"/>
              <a:t>I am placed within the Magistrates court.</a:t>
            </a:r>
          </a:p>
          <a:p>
            <a:r>
              <a:rPr lang="en-GB" b="1" dirty="0"/>
              <a:t>There magistrates sit within this court. </a:t>
            </a:r>
          </a:p>
          <a:p>
            <a:r>
              <a:rPr lang="en-GB" b="1" dirty="0"/>
              <a:t>Which court am I?</a:t>
            </a:r>
          </a:p>
        </p:txBody>
      </p:sp>
    </p:spTree>
    <p:extLst>
      <p:ext uri="{BB962C8B-B14F-4D97-AF65-F5344CB8AC3E}">
        <p14:creationId xmlns:p14="http://schemas.microsoft.com/office/powerpoint/2010/main" val="18486675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E4967-F0FA-B24F-A9EA-A9E0C41B1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two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F374E-18D1-A22E-6EAF-0CBAEBB2D1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Rachel has been charged with murder.  </a:t>
            </a:r>
          </a:p>
          <a:p>
            <a:r>
              <a:rPr lang="en-GB" b="1" dirty="0">
                <a:ea typeface="+mn-lt"/>
                <a:cs typeface="+mn-lt"/>
              </a:rPr>
              <a:t>She wants to plead not guilty.  </a:t>
            </a:r>
          </a:p>
          <a:p>
            <a:r>
              <a:rPr lang="en-GB" b="1" dirty="0">
                <a:ea typeface="+mn-lt"/>
                <a:cs typeface="+mn-lt"/>
              </a:rPr>
              <a:t>Advise her whether she can, what court will hear her case and how it is likely to be heard</a:t>
            </a: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John has been charged with theft.  </a:t>
            </a:r>
          </a:p>
          <a:p>
            <a:r>
              <a:rPr lang="en-GB" b="1" dirty="0">
                <a:ea typeface="+mn-lt"/>
                <a:cs typeface="+mn-lt"/>
              </a:rPr>
              <a:t>Explain to him his options regarding where his case could be tried..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735714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BC134-FD12-E4AF-2F94-07C0EF0F4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three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540BF-3264-A589-F0A1-88FFA2669F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Jack assaulted Jane on a drunken night out.  </a:t>
            </a:r>
          </a:p>
          <a:p>
            <a:r>
              <a:rPr lang="en-GB" b="1" dirty="0">
                <a:ea typeface="+mn-lt"/>
                <a:cs typeface="+mn-lt"/>
              </a:rPr>
              <a:t>Advise Jack as to which court, he is likely to attend.</a:t>
            </a:r>
          </a:p>
          <a:p>
            <a:endParaRPr lang="en-GB" b="1" dirty="0"/>
          </a:p>
          <a:p>
            <a:r>
              <a:rPr lang="en-GB" b="1" dirty="0">
                <a:ea typeface="+mn-lt"/>
                <a:cs typeface="+mn-lt"/>
              </a:rPr>
              <a:t>Nigel has a car accident and is injured.  </a:t>
            </a:r>
          </a:p>
          <a:p>
            <a:r>
              <a:rPr lang="en-GB" b="1" dirty="0">
                <a:ea typeface="+mn-lt"/>
                <a:cs typeface="+mn-lt"/>
              </a:rPr>
              <a:t>He wants to claim personal injury damages from the other driver, Jason.  </a:t>
            </a:r>
          </a:p>
          <a:p>
            <a:r>
              <a:rPr lang="en-GB" b="1" dirty="0">
                <a:ea typeface="+mn-lt"/>
                <a:cs typeface="+mn-lt"/>
              </a:rPr>
              <a:t>Advise Nigel as to which court, he can use to start the case.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20097099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EBD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DFE3E-9774-5BD7-6FD1-2CCF1A925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four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3424A-ACC2-FD0D-3728-84801948B7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Samantha wishes to start a legal action for defamation against her local newspaper.  </a:t>
            </a:r>
          </a:p>
          <a:p>
            <a:r>
              <a:rPr lang="en-GB" b="1" dirty="0">
                <a:ea typeface="+mn-lt"/>
                <a:cs typeface="+mn-lt"/>
              </a:rPr>
              <a:t>Advise her as to which court, she should use.</a:t>
            </a:r>
          </a:p>
          <a:p>
            <a:endParaRPr lang="en-GB" b="1" dirty="0"/>
          </a:p>
          <a:p>
            <a:r>
              <a:rPr lang="en-GB" b="1" dirty="0">
                <a:ea typeface="+mn-lt"/>
                <a:cs typeface="+mn-lt"/>
              </a:rPr>
              <a:t>Frank has bought a computer costing £600.  The computer has never worked properly, and he wants to claim his money back.  </a:t>
            </a:r>
          </a:p>
          <a:p>
            <a:r>
              <a:rPr lang="en-GB" b="1" dirty="0">
                <a:ea typeface="+mn-lt"/>
                <a:cs typeface="+mn-lt"/>
              </a:rPr>
              <a:t>Advise him which type of court will hear his case and why.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702588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DBD2C-E1C4-CBD6-AC20-7C2C95E00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b="1" i="1" u="sng" dirty="0"/>
              <a:t>Activity five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181B1-8DD4-F13C-8D48-1EE6501FEF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Case law: </a:t>
            </a:r>
            <a:endParaRPr lang="en-US" b="1"/>
          </a:p>
          <a:p>
            <a:r>
              <a:rPr lang="en-GB" b="1" dirty="0"/>
              <a:t>Research one of the following cases; </a:t>
            </a:r>
          </a:p>
          <a:p>
            <a:r>
              <a:rPr lang="en-GB" b="1" dirty="0"/>
              <a:t>R v R 1991 </a:t>
            </a:r>
          </a:p>
          <a:p>
            <a:r>
              <a:rPr lang="en-GB" b="1" dirty="0"/>
              <a:t>R v Ahluwalia </a:t>
            </a:r>
          </a:p>
          <a:p>
            <a:r>
              <a:rPr lang="en-GB" b="1" dirty="0"/>
              <a:t>Donoghue v Stevenson</a:t>
            </a:r>
          </a:p>
          <a:p>
            <a:r>
              <a:rPr lang="en-GB" b="1" dirty="0"/>
              <a:t>Write the importance of the case.</a:t>
            </a:r>
          </a:p>
          <a:p>
            <a:r>
              <a:rPr lang="en-GB" b="1" dirty="0"/>
              <a:t>10 Minutes then prepare to feedback.</a:t>
            </a:r>
          </a:p>
        </p:txBody>
      </p:sp>
    </p:spTree>
    <p:extLst>
      <p:ext uri="{BB962C8B-B14F-4D97-AF65-F5344CB8AC3E}">
        <p14:creationId xmlns:p14="http://schemas.microsoft.com/office/powerpoint/2010/main" val="39129439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2DE4C0-EE12-4CAC-98CF-A89349319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9CF03F-5E6E-4B23-89A5-81548BA4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A85E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5DEF62-44F4-E486-5FAE-4CB9CC177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7200"/>
              <a:t>Notes </a:t>
            </a:r>
            <a:endParaRPr lang="en-US" sz="7200"/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E4ED0-75E6-B212-44C1-38443F44F1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Appointment times for last lesson, need to let me know by next Wednesday.</a:t>
            </a:r>
            <a:endParaRPr lang="en-US"/>
          </a:p>
          <a:p>
            <a:r>
              <a:rPr lang="en-GB"/>
              <a:t>You need to be communicating with you lecturers because we need to know if you understand the subject.</a:t>
            </a:r>
          </a:p>
          <a:p>
            <a:r>
              <a:rPr lang="en-GB"/>
              <a:t>The only assignment you need to answer is the one that was introduced last week. </a:t>
            </a:r>
          </a:p>
          <a:p>
            <a:r>
              <a:rPr lang="en-GB"/>
              <a:t>Submission is to the link under the ' </a:t>
            </a:r>
            <a:r>
              <a:rPr lang="en-GB" err="1"/>
              <a:t>CertHe</a:t>
            </a:r>
            <a:r>
              <a:rPr lang="en-GB"/>
              <a:t> May intake' folder. </a:t>
            </a: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42B568FF-51AA-833E-C1C9-D7FF585D25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946" r="48748"/>
          <a:stretch/>
        </p:blipFill>
        <p:spPr>
          <a:xfrm>
            <a:off x="20" y="10"/>
            <a:ext cx="4053550" cy="6857989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035000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72DE4C0-EE12-4CAC-98CF-A89349319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29CF03F-5E6E-4B23-89A5-81548BA4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E1BD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0FA29A-CB91-5CAB-2F47-C3BD164F9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7200" b="1" i="1" dirty="0"/>
              <a:t>Summary </a:t>
            </a:r>
            <a:endParaRPr lang="en-US" sz="7200" dirty="0"/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BBADB-4DB3-4E1B-9128-2865DD445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/>
              <a:t>Court in the United Kingdom </a:t>
            </a:r>
            <a:endParaRPr lang="en-US" sz="3200" dirty="0"/>
          </a:p>
          <a:p>
            <a:r>
              <a:rPr lang="en-GB" sz="3200" dirty="0"/>
              <a:t>Supreme court, high court, crown court, magistrates court. </a:t>
            </a:r>
          </a:p>
          <a:p>
            <a:r>
              <a:rPr lang="en-GB" sz="3200" dirty="0"/>
              <a:t>Next week's session; The personnel of the justice system </a:t>
            </a:r>
          </a:p>
        </p:txBody>
      </p:sp>
      <p:pic>
        <p:nvPicPr>
          <p:cNvPr id="7" name="Picture 7" descr="A picture containing text, floor&#10;&#10;Description automatically generated">
            <a:extLst>
              <a:ext uri="{FF2B5EF4-FFF2-40B4-BE49-F238E27FC236}">
                <a16:creationId xmlns:a16="http://schemas.microsoft.com/office/drawing/2014/main" id="{322CF6AE-FAAB-9B3D-6223-70D41A3A80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213" r="35924"/>
          <a:stretch/>
        </p:blipFill>
        <p:spPr>
          <a:xfrm>
            <a:off x="20" y="10"/>
            <a:ext cx="4053550" cy="6857989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814327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9">
            <a:extLst>
              <a:ext uri="{FF2B5EF4-FFF2-40B4-BE49-F238E27FC236}">
                <a16:creationId xmlns:a16="http://schemas.microsoft.com/office/drawing/2014/main" id="{F027EB3A-DF05-4A1A-99F5-BE83E7654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stationary, writing implement, pen&#10;&#10;Description automatically generated">
            <a:extLst>
              <a:ext uri="{FF2B5EF4-FFF2-40B4-BE49-F238E27FC236}">
                <a16:creationId xmlns:a16="http://schemas.microsoft.com/office/drawing/2014/main" id="{E72313D5-D200-CBD7-D24F-0E90F558C4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450"/>
          <a:stretch/>
        </p:blipFill>
        <p:spPr>
          <a:xfrm>
            <a:off x="625240" y="10"/>
            <a:ext cx="10941520" cy="6857990"/>
          </a:xfrm>
          <a:custGeom>
            <a:avLst/>
            <a:gdLst/>
            <a:ahLst/>
            <a:cxnLst/>
            <a:rect l="l" t="t" r="r" b="b"/>
            <a:pathLst>
              <a:path w="10941520" h="6858000">
                <a:moveTo>
                  <a:pt x="8510032" y="6464315"/>
                </a:moveTo>
                <a:lnTo>
                  <a:pt x="8508022" y="6467080"/>
                </a:lnTo>
                <a:lnTo>
                  <a:pt x="8511541" y="6467080"/>
                </a:lnTo>
                <a:close/>
                <a:moveTo>
                  <a:pt x="1598122" y="0"/>
                </a:moveTo>
                <a:lnTo>
                  <a:pt x="1763667" y="0"/>
                </a:lnTo>
                <a:lnTo>
                  <a:pt x="1587780" y="143783"/>
                </a:lnTo>
                <a:cubicBezTo>
                  <a:pt x="1205033" y="482859"/>
                  <a:pt x="877118" y="882898"/>
                  <a:pt x="610636" y="1350720"/>
                </a:cubicBezTo>
                <a:cubicBezTo>
                  <a:pt x="356503" y="1792611"/>
                  <a:pt x="193167" y="2280779"/>
                  <a:pt x="130237" y="2786631"/>
                </a:cubicBezTo>
                <a:cubicBezTo>
                  <a:pt x="142310" y="2759217"/>
                  <a:pt x="152875" y="2731298"/>
                  <a:pt x="162431" y="2703128"/>
                </a:cubicBezTo>
                <a:cubicBezTo>
                  <a:pt x="336482" y="2191794"/>
                  <a:pt x="553037" y="1700077"/>
                  <a:pt x="837253" y="1239549"/>
                </a:cubicBezTo>
                <a:cubicBezTo>
                  <a:pt x="1093799" y="823288"/>
                  <a:pt x="1394461" y="450355"/>
                  <a:pt x="1746359" y="127320"/>
                </a:cubicBezTo>
                <a:lnTo>
                  <a:pt x="1893724" y="0"/>
                </a:lnTo>
                <a:lnTo>
                  <a:pt x="8848350" y="0"/>
                </a:lnTo>
                <a:lnTo>
                  <a:pt x="9056324" y="144876"/>
                </a:lnTo>
                <a:cubicBezTo>
                  <a:pt x="9483294" y="455963"/>
                  <a:pt x="9863824" y="818761"/>
                  <a:pt x="10176586" y="1256400"/>
                </a:cubicBezTo>
                <a:cubicBezTo>
                  <a:pt x="10512361" y="1725731"/>
                  <a:pt x="10733697" y="2243102"/>
                  <a:pt x="10817449" y="2834418"/>
                </a:cubicBezTo>
                <a:cubicBezTo>
                  <a:pt x="10838678" y="2662129"/>
                  <a:pt x="10840364" y="2487979"/>
                  <a:pt x="10822480" y="2315287"/>
                </a:cubicBezTo>
                <a:cubicBezTo>
                  <a:pt x="10791218" y="1992617"/>
                  <a:pt x="10694231" y="1679754"/>
                  <a:pt x="10537512" y="1395993"/>
                </a:cubicBezTo>
                <a:cubicBezTo>
                  <a:pt x="10298320" y="958605"/>
                  <a:pt x="9956508" y="613523"/>
                  <a:pt x="9560871" y="318241"/>
                </a:cubicBezTo>
                <a:cubicBezTo>
                  <a:pt x="9444104" y="231090"/>
                  <a:pt x="9324272" y="149552"/>
                  <a:pt x="9201772" y="72906"/>
                </a:cubicBezTo>
                <a:lnTo>
                  <a:pt x="9075150" y="0"/>
                </a:lnTo>
                <a:lnTo>
                  <a:pt x="9285407" y="0"/>
                </a:lnTo>
                <a:lnTo>
                  <a:pt x="9397484" y="71361"/>
                </a:lnTo>
                <a:cubicBezTo>
                  <a:pt x="9466827" y="117668"/>
                  <a:pt x="9535310" y="165633"/>
                  <a:pt x="9602874" y="215370"/>
                </a:cubicBezTo>
                <a:cubicBezTo>
                  <a:pt x="10023914" y="525240"/>
                  <a:pt x="10385847" y="889941"/>
                  <a:pt x="10637867" y="1353234"/>
                </a:cubicBezTo>
                <a:cubicBezTo>
                  <a:pt x="10800070" y="1650452"/>
                  <a:pt x="10899948" y="1977650"/>
                  <a:pt x="10931388" y="2314785"/>
                </a:cubicBezTo>
                <a:cubicBezTo>
                  <a:pt x="10955282" y="2563032"/>
                  <a:pt x="10933651" y="2807506"/>
                  <a:pt x="10900451" y="3053742"/>
                </a:cubicBezTo>
                <a:cubicBezTo>
                  <a:pt x="10885435" y="3187448"/>
                  <a:pt x="10884932" y="3322363"/>
                  <a:pt x="10898943" y="3456170"/>
                </a:cubicBezTo>
                <a:cubicBezTo>
                  <a:pt x="10947233" y="3973163"/>
                  <a:pt x="10817200" y="4491137"/>
                  <a:pt x="10530470" y="4924023"/>
                </a:cubicBezTo>
                <a:cubicBezTo>
                  <a:pt x="10288786" y="5294609"/>
                  <a:pt x="9971700" y="5610087"/>
                  <a:pt x="9599856" y="5849858"/>
                </a:cubicBezTo>
                <a:cubicBezTo>
                  <a:pt x="9239936" y="6085530"/>
                  <a:pt x="8898626" y="6347611"/>
                  <a:pt x="8538202" y="6581772"/>
                </a:cubicBezTo>
                <a:cubicBezTo>
                  <a:pt x="8391505" y="6677034"/>
                  <a:pt x="8242088" y="6766009"/>
                  <a:pt x="8089708" y="6848031"/>
                </a:cubicBezTo>
                <a:lnTo>
                  <a:pt x="8070163" y="6858000"/>
                </a:lnTo>
                <a:lnTo>
                  <a:pt x="7820508" y="6858000"/>
                </a:lnTo>
                <a:lnTo>
                  <a:pt x="7828138" y="6854555"/>
                </a:lnTo>
                <a:cubicBezTo>
                  <a:pt x="8053199" y="6743844"/>
                  <a:pt x="8273670" y="6617740"/>
                  <a:pt x="8490666" y="6479908"/>
                </a:cubicBezTo>
                <a:cubicBezTo>
                  <a:pt x="8262100" y="6578755"/>
                  <a:pt x="8030908" y="6668688"/>
                  <a:pt x="7797512" y="6751240"/>
                </a:cubicBezTo>
                <a:lnTo>
                  <a:pt x="7480620" y="6858000"/>
                </a:lnTo>
                <a:lnTo>
                  <a:pt x="3015004" y="6858000"/>
                </a:lnTo>
                <a:lnTo>
                  <a:pt x="2781763" y="6750793"/>
                </a:lnTo>
                <a:cubicBezTo>
                  <a:pt x="2466140" y="6597870"/>
                  <a:pt x="2163376" y="6418916"/>
                  <a:pt x="1876018" y="6208522"/>
                </a:cubicBezTo>
                <a:cubicBezTo>
                  <a:pt x="1280928" y="5772643"/>
                  <a:pt x="784936" y="5247977"/>
                  <a:pt x="442370" y="4589004"/>
                </a:cubicBezTo>
                <a:cubicBezTo>
                  <a:pt x="256073" y="4234615"/>
                  <a:pt x="132829" y="3850522"/>
                  <a:pt x="78174" y="3453907"/>
                </a:cubicBezTo>
                <a:cubicBezTo>
                  <a:pt x="68264" y="3386374"/>
                  <a:pt x="52872" y="3319746"/>
                  <a:pt x="32147" y="3254704"/>
                </a:cubicBezTo>
                <a:cubicBezTo>
                  <a:pt x="-18158" y="3091722"/>
                  <a:pt x="-48" y="2927731"/>
                  <a:pt x="23343" y="2765252"/>
                </a:cubicBezTo>
                <a:cubicBezTo>
                  <a:pt x="165073" y="1773582"/>
                  <a:pt x="613178" y="955032"/>
                  <a:pt x="1299417" y="2743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02196539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SketchyVTI</vt:lpstr>
      <vt:lpstr>The courts </vt:lpstr>
      <vt:lpstr>Content </vt:lpstr>
      <vt:lpstr>Aims and Learning objectives </vt:lpstr>
      <vt:lpstr>The courts </vt:lpstr>
      <vt:lpstr>PowerPoint Presentation</vt:lpstr>
      <vt:lpstr>Civil vs Criminal cases </vt:lpstr>
      <vt:lpstr>Magistrates </vt:lpstr>
      <vt:lpstr>Sentences given by the magistrate's court  </vt:lpstr>
      <vt:lpstr>Crown court</vt:lpstr>
      <vt:lpstr>Court of appeal  </vt:lpstr>
      <vt:lpstr>Supreme court </vt:lpstr>
      <vt:lpstr>Civil courts </vt:lpstr>
      <vt:lpstr>Magistrates </vt:lpstr>
      <vt:lpstr>County court </vt:lpstr>
      <vt:lpstr>High court </vt:lpstr>
      <vt:lpstr>Activity one </vt:lpstr>
      <vt:lpstr>Which court am I? </vt:lpstr>
      <vt:lpstr>Which court am I?</vt:lpstr>
      <vt:lpstr>Which court am I?</vt:lpstr>
      <vt:lpstr>Activity two</vt:lpstr>
      <vt:lpstr>Activity three</vt:lpstr>
      <vt:lpstr>Activity four </vt:lpstr>
      <vt:lpstr>Activity five </vt:lpstr>
      <vt:lpstr>Notes </vt:lpstr>
      <vt:lpstr>Summary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521</cp:revision>
  <dcterms:created xsi:type="dcterms:W3CDTF">2022-06-24T14:13:22Z</dcterms:created>
  <dcterms:modified xsi:type="dcterms:W3CDTF">2022-06-28T08:56:09Z</dcterms:modified>
</cp:coreProperties>
</file>