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4" autoAdjust="0"/>
    <p:restoredTop sz="94660"/>
  </p:normalViewPr>
  <p:slideViewPr>
    <p:cSldViewPr snapToGrid="0">
      <p:cViewPr varScale="1">
        <p:scale>
          <a:sx n="82" d="100"/>
          <a:sy n="82" d="100"/>
        </p:scale>
        <p:origin x="72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EF3815-F502-4B6C-9C11-187DE8028FE5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122FC7-EAD9-4D37-A021-AAD0EB355E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20082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6B2AF2-9642-FDB2-7F68-7F71DE93B6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5CFAEDF-C1E1-1D45-746D-319C69EC53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44DDC4-6B4C-B2D3-09FF-7E900EDC09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BF7DC7-6C03-2A40-BFF1-55F63C6581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6081F1-2436-09AF-CA02-03BEDBFB7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596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8C9A5-CEC9-D866-5ACD-03E21D90D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E7141FD-3FCE-1A48-F8FF-0995FE29A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079BD3-9174-9269-C280-F1AC80EF16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F96F2D-A1EB-EAEE-8D90-644B4171A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657987-297B-9BE5-9785-AC83C7621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89041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DEE66-8EF4-DBB4-1C7C-434C3E1FDE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751A13-984D-C8AC-B9D9-E009FEB3E9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B1F71B-65B1-7B5C-496C-5A9A12697F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45E8B6-D93D-CAD3-8997-4E480043A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EF6415-0DB8-FD2A-F8A2-5792D6630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0179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83219-8E06-7DCF-8C06-732CCB333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CB8FF0-D1A8-0F19-97C8-BD2E626B4F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DB68B4-CDEB-2F72-7EBA-182F16972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BABE5C-2151-1D5F-401D-140BE7D88B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AE2C35-C416-9303-56D1-16A9CEC03D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785E75-5CB8-48D3-C7EF-67272137B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4833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4F9660-4EC4-9DB6-C024-E60F4DE0D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8C9C71-70FB-89C3-0C1E-A1DB7E216E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8A9A4C5-F7C3-66A6-81EC-02938DF108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75BFF2-457D-0AB4-4C1C-1C7787F356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3AD5C9C-ACC6-D00B-D0C5-D32341F51FD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52B48-761B-2327-625A-4DA5B62099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6CFEA71-8D3A-ADD5-E783-1932EC0C7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6EFA38B-0A1D-AAC2-BE07-70C15DBA33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0964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5F68B3-A90B-57EA-8B50-41B20FDD72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6B97F8A-339E-197C-5FDF-7D65ED81E7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B64674-9A34-DF84-4DE1-5A804A99EC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F6A29F-9624-994E-6AD8-DAB4CA21C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7318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DC1FCA4-B8C1-4554-59CA-910FC1F56A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B8E853-9D7E-0FF2-B9D9-730617526C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90D26F6-8BCF-989F-6F0D-991D3C7FD5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257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57FF2-5639-7E42-9C08-AB6F2F94DC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832CDC9-28EE-E51D-F577-99F60F9927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C072D1-AA85-82B8-2CFB-FC78FFDFD5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DAD98F-5805-245B-D8E8-5A53D8E14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F8BE7F-BBC0-A35A-CA6F-441FD257FA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001858C-4782-3F0B-2CB7-D72C379E10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8822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148AD-7135-C399-743E-D94FF4AD2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B00CAFF-38EA-9724-4A8F-C39C3FFF8DB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6E9004-2C54-241E-8010-8B5529AB1F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120F32-6F3D-E870-CF57-018F329DDB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3816E5-667A-D366-AF2B-DE63EC4B81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4C51A37-B1E9-0B0E-41BE-E1A437ED5B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550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156557-AB20-4165-667A-F4B682236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67C6EFB-1CB4-4367-9BFC-ED804AD87F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956F5-C241-38D5-0101-9422C8B2EC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211A6A-4C79-B483-80F5-E51CF657BB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CB639-A62E-DC63-307F-79A0DD076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9358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E48A6-8552-512C-7671-2BA4D01F80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CD86F6-8636-3A97-8D45-52649626F1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9B8D83-3461-DF9F-A1C0-780EFFB54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37031-E985-0BEB-428E-EAE2199BB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6BCB9-645A-059B-30F7-18AED17C96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51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C8006D7-E501-66A2-0326-D6D169B729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38A98B-B85B-8BF1-C56A-4D228E1343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BE13AB-1653-1509-C1D5-46F8ABE49F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8A7CEF-8030-4BF2-BF5B-14CC61DACF3D}" type="datetimeFigureOut">
              <a:rPr lang="en-US" smtClean="0"/>
              <a:t>11/14/2022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03621D-6858-8DC2-480C-80DF23F852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FFA3FE-259A-F842-4AF8-2C993212C8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21227-7B06-4AFC-A78D-1E6CD2F91C5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3699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584271C-5DEB-13BD-733F-707C18FBFEAE}"/>
              </a:ext>
            </a:extLst>
          </p:cNvPr>
          <p:cNvSpPr txBox="1"/>
          <p:nvPr/>
        </p:nvSpPr>
        <p:spPr>
          <a:xfrm>
            <a:off x="3227449" y="289679"/>
            <a:ext cx="417443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Weekday menu</a:t>
            </a:r>
          </a:p>
          <a:p>
            <a:pPr algn="ctr"/>
            <a:r>
              <a:rPr lang="en-US" b="1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  Starters</a:t>
            </a: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  <a:latin typeface="unit-slab"/>
              </a:rPr>
              <a:t>Cauliflower cheese soup with crispy sage &amp; hazelnuts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|10</a:t>
            </a:r>
            <a:endParaRPr lang="en-US" b="0" i="0" dirty="0">
              <a:solidFill>
                <a:schemeClr val="bg1"/>
              </a:solidFill>
              <a:effectLst/>
              <a:latin typeface="unit-slab"/>
            </a:endParaRP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  <a:latin typeface="unit-slab"/>
              </a:rPr>
              <a:t>Vegan rainbow spring rolls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|9</a:t>
            </a:r>
            <a:endParaRPr lang="en-US" b="0" i="0" dirty="0">
              <a:solidFill>
                <a:schemeClr val="bg1"/>
              </a:solidFill>
              <a:effectLst/>
              <a:latin typeface="unit-slab"/>
            </a:endParaRP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  <a:latin typeface="unit-slab"/>
              </a:rPr>
              <a:t>Smoked salmon coddled eggs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|7</a:t>
            </a:r>
            <a:endParaRPr lang="en-US" b="0" i="0" dirty="0">
              <a:solidFill>
                <a:schemeClr val="bg1"/>
              </a:solidFill>
              <a:effectLst/>
              <a:latin typeface="unit-slab"/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  <a:latin typeface="Calibri" panose="020F0502020204030204" pitchFamily="34" charset="0"/>
              </a:rPr>
              <a:t>platters</a:t>
            </a:r>
          </a:p>
          <a:p>
            <a:pPr algn="ctr" rtl="0" fontAlgn="base"/>
            <a:r>
              <a:rPr lang="en-US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 Cumin-crusted chicken with kale salad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|20</a:t>
            </a:r>
            <a:endParaRPr lang="en-US" b="0" i="0" u="none" strike="noStrike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British outdoor bred pork porchetta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|18</a:t>
            </a:r>
          </a:p>
          <a:p>
            <a:pPr algn="ctr" rtl="0" fontAlgn="base">
              <a:buFont typeface="Arial" panose="020B0604020202020204" pitchFamily="34" charset="0"/>
              <a:buChar char="•"/>
            </a:pPr>
            <a:r>
              <a:rPr lang="en-US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Korean fried cauli rice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|17</a:t>
            </a:r>
            <a:endParaRPr lang="en-US" b="0" i="0" u="none" strike="noStrike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pPr algn="ctr" rtl="0" fontAlgn="base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Slow cooked rib of beef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|15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26" name="Picture 2" descr="Selection of vegetable spring rolls in rice paper with a mango dip">
            <a:extLst>
              <a:ext uri="{FF2B5EF4-FFF2-40B4-BE49-F238E27FC236}">
                <a16:creationId xmlns:a16="http://schemas.microsoft.com/office/drawing/2014/main" id="{8AF6F553-21BA-3502-0C14-94E1C8C5F4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664" y="289679"/>
            <a:ext cx="3720044" cy="1825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wl of smoked salmon and coddled eggs with toast">
            <a:extLst>
              <a:ext uri="{FF2B5EF4-FFF2-40B4-BE49-F238E27FC236}">
                <a16:creationId xmlns:a16="http://schemas.microsoft.com/office/drawing/2014/main" id="{9DC644C4-0D7D-6639-1243-FFB20657CF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664" y="2329616"/>
            <a:ext cx="3720044" cy="199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F9888784-E55D-26B2-3621-F9C4AC713A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66665" y="4662645"/>
            <a:ext cx="3720044" cy="19974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A4A7355F-561A-DD7F-E5FE-C02C0999CF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3863" y="2305026"/>
            <a:ext cx="2594984" cy="29050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13FA02-8FC1-8ECA-B883-552C5D5961E4}"/>
              </a:ext>
            </a:extLst>
          </p:cNvPr>
          <p:cNvSpPr txBox="1"/>
          <p:nvPr/>
        </p:nvSpPr>
        <p:spPr>
          <a:xfrm>
            <a:off x="3643951" y="3501908"/>
            <a:ext cx="392855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Weekend menu</a:t>
            </a: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Starters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Coquilles St Jacques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|13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Scottish smoked salmon terrines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|14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Crab &amp; Lemon Mousse Pots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|12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b="1" dirty="0">
                <a:solidFill>
                  <a:schemeClr val="bg1"/>
                </a:solidFill>
              </a:rPr>
              <a:t>Platters </a:t>
            </a:r>
          </a:p>
          <a:p>
            <a:pPr algn="ctr"/>
            <a:r>
              <a:rPr lang="en-US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Korean fried cauli rice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|23</a:t>
            </a:r>
            <a:endParaRPr lang="en-US" b="0" i="0" u="none" strike="noStrike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pPr algn="ctr"/>
            <a:r>
              <a:rPr lang="en-US" b="0" i="0" u="none" strike="noStrike" dirty="0">
                <a:solidFill>
                  <a:schemeClr val="bg1"/>
                </a:solidFill>
                <a:effectLst/>
                <a:latin typeface="Calibri" panose="020F0502020204030204" pitchFamily="34" charset="0"/>
              </a:rPr>
              <a:t>Turkey stir-fry 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|19</a:t>
            </a:r>
            <a:endParaRPr lang="en-US" b="0" i="0" u="none" strike="noStrike" dirty="0">
              <a:solidFill>
                <a:schemeClr val="bg1"/>
              </a:solidFill>
              <a:effectLst/>
              <a:latin typeface="Calibri" panose="020F0502020204030204" pitchFamily="34" charset="0"/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Vegan trimmings selection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|22 </a:t>
            </a:r>
            <a:endParaRPr lang="en-US" dirty="0">
              <a:solidFill>
                <a:schemeClr val="bg1"/>
              </a:solidFill>
              <a:latin typeface="Calibri" panose="020F0502020204030204" pitchFamily="34" charset="0"/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British Ultimate Christmas Turkey Crown</a:t>
            </a:r>
            <a:r>
              <a:rPr lang="en-US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 |25</a:t>
            </a:r>
            <a:endParaRPr lang="en-US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4462313-CF98-A335-BB6B-4B2C044CEDF4}"/>
              </a:ext>
            </a:extLst>
          </p:cNvPr>
          <p:cNvSpPr txBox="1"/>
          <p:nvPr/>
        </p:nvSpPr>
        <p:spPr>
          <a:xfrm>
            <a:off x="253863" y="123681"/>
            <a:ext cx="298919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i="0" u="none" strike="noStrike" dirty="0">
                <a:effectLst/>
                <a:latin typeface="Algerian" panose="04020705040A02060702" pitchFamily="82" charset="0"/>
              </a:rPr>
              <a:t> </a:t>
            </a:r>
            <a:r>
              <a:rPr lang="en-US" sz="3600" b="1" dirty="0">
                <a:latin typeface="Algerian" panose="04020705040A02060702" pitchFamily="82" charset="0"/>
              </a:rPr>
              <a:t>hotel</a:t>
            </a:r>
            <a:r>
              <a:rPr lang="en-US" sz="3600" b="1" i="0" u="none" strike="noStrike" dirty="0">
                <a:effectLst/>
                <a:latin typeface="Algerian" panose="04020705040A02060702" pitchFamily="82" charset="0"/>
              </a:rPr>
              <a:t> Trinity</a:t>
            </a:r>
            <a:r>
              <a:rPr lang="en-US" sz="3600" b="0" i="0" u="none" strike="noStrike" dirty="0">
                <a:effectLst/>
                <a:latin typeface="Algerian" panose="04020705040A02060702" pitchFamily="82" charset="0"/>
              </a:rPr>
              <a:t> </a:t>
            </a:r>
            <a:r>
              <a:rPr lang="en-US" sz="3600" b="0" i="0" dirty="0">
                <a:effectLst/>
                <a:latin typeface="Algerian" panose="04020705040A02060702" pitchFamily="82" charset="0"/>
              </a:rPr>
              <a:t>​</a:t>
            </a:r>
            <a:br>
              <a:rPr lang="en-US" sz="3600" b="0" i="0" dirty="0">
                <a:effectLst/>
                <a:latin typeface="Algerian" panose="04020705040A02060702" pitchFamily="82" charset="0"/>
              </a:rPr>
            </a:br>
            <a:r>
              <a:rPr lang="en-US" sz="3600" b="0" i="1" u="none" strike="noStrike" dirty="0">
                <a:effectLst/>
                <a:latin typeface="Algerian" panose="04020705040A02060702" pitchFamily="82" charset="0"/>
              </a:rPr>
              <a:t>Christmas Menu</a:t>
            </a:r>
            <a:r>
              <a:rPr lang="en-US" sz="3600" b="0" i="0" dirty="0">
                <a:effectLst/>
                <a:latin typeface="Algerian" panose="04020705040A02060702" pitchFamily="82" charset="0"/>
              </a:rPr>
              <a:t>​</a:t>
            </a:r>
            <a:endParaRPr lang="en-US" sz="3600" dirty="0"/>
          </a:p>
        </p:txBody>
      </p:sp>
      <p:pic>
        <p:nvPicPr>
          <p:cNvPr id="1034" name="Picture 10" descr="Image result for christmass bells">
            <a:extLst>
              <a:ext uri="{FF2B5EF4-FFF2-40B4-BE49-F238E27FC236}">
                <a16:creationId xmlns:a16="http://schemas.microsoft.com/office/drawing/2014/main" id="{4C39E4C1-23ED-F61C-0546-AA354C6DB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8612" y="1"/>
            <a:ext cx="45924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14EED25-5EB5-3A1F-3587-B82FD9909389}"/>
              </a:ext>
            </a:extLst>
          </p:cNvPr>
          <p:cNvSpPr txBox="1"/>
          <p:nvPr/>
        </p:nvSpPr>
        <p:spPr>
          <a:xfrm>
            <a:off x="155812" y="5349324"/>
            <a:ext cx="294791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0" i="0" dirty="0">
                <a:solidFill>
                  <a:schemeClr val="bg1"/>
                </a:solidFill>
                <a:effectLst/>
                <a:latin typeface="+mj-lt"/>
              </a:rPr>
              <a:t>DISHES MAY CONTAIN ALLERGENS,IF YOU HAVEANY DIETARY REQUIREMENTS PLEASE SPEAK WITH A MEMBER OF STAFF OR CALL THE RESTAURANT.</a:t>
            </a:r>
            <a:endParaRPr lang="en-US" sz="1400" dirty="0">
              <a:solidFill>
                <a:schemeClr val="bg1"/>
              </a:solidFill>
              <a:latin typeface="+mj-lt"/>
            </a:endParaRPr>
          </a:p>
          <a:p>
            <a:endParaRPr lang="en-US" sz="1400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3065867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7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77EACFA-9138-AF50-55FA-B2FCE587610D}"/>
              </a:ext>
            </a:extLst>
          </p:cNvPr>
          <p:cNvSpPr txBox="1"/>
          <p:nvPr/>
        </p:nvSpPr>
        <p:spPr>
          <a:xfrm>
            <a:off x="4285396" y="245996"/>
            <a:ext cx="413222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Dessert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Belgian chocolate and clementine yule log</a:t>
            </a:r>
          </a:p>
          <a:p>
            <a:pPr algn="ctr"/>
            <a:r>
              <a:rPr lang="en-US" b="0" i="0" dirty="0">
                <a:solidFill>
                  <a:schemeClr val="bg1"/>
                </a:solidFill>
              </a:rPr>
              <a:t>| 12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Raspberry &amp; Vanilla Panna Cotta </a:t>
            </a:r>
            <a:r>
              <a:rPr lang="en-US" b="0" i="0" dirty="0">
                <a:solidFill>
                  <a:schemeClr val="bg1"/>
                </a:solidFill>
              </a:rPr>
              <a:t>|10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Melting Middle Star Pudding </a:t>
            </a:r>
            <a:r>
              <a:rPr lang="en-US" b="0" i="0" dirty="0">
                <a:solidFill>
                  <a:schemeClr val="bg1"/>
                </a:solidFill>
              </a:rPr>
              <a:t>| 8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2E5DD11-FEAC-2130-8DD1-7B204F0BE8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616" y="2388362"/>
            <a:ext cx="3622755" cy="2248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047DA926-419E-21BD-A502-496BEDB233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7617" y="28395"/>
            <a:ext cx="3622754" cy="181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EE7A7A75-0009-EE13-ED17-66B9C3A17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23" y="28395"/>
            <a:ext cx="3410877" cy="1936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8D21B7E-0A15-3086-218E-AFA3217D30A3}"/>
              </a:ext>
            </a:extLst>
          </p:cNvPr>
          <p:cNvSpPr txBox="1"/>
          <p:nvPr/>
        </p:nvSpPr>
        <p:spPr>
          <a:xfrm>
            <a:off x="4437908" y="3727229"/>
            <a:ext cx="302980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i="0" dirty="0">
                <a:solidFill>
                  <a:schemeClr val="bg1"/>
                </a:solidFill>
                <a:effectLst/>
              </a:rPr>
              <a:t>WINES</a:t>
            </a: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</a:rPr>
              <a:t>Pinot Noir </a:t>
            </a:r>
            <a:r>
              <a:rPr lang="en-US" b="0" i="0" dirty="0">
                <a:solidFill>
                  <a:schemeClr val="bg1"/>
                </a:solidFill>
              </a:rPr>
              <a:t>| 28</a:t>
            </a:r>
            <a:endParaRPr lang="en-US" b="0" i="0" dirty="0">
              <a:solidFill>
                <a:schemeClr val="bg1"/>
              </a:solidFill>
              <a:effectLst/>
            </a:endParaRP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</a:rPr>
              <a:t>Bouvet </a:t>
            </a:r>
            <a:r>
              <a:rPr lang="en-US" b="0" i="0" dirty="0" err="1">
                <a:solidFill>
                  <a:schemeClr val="bg1"/>
                </a:solidFill>
                <a:effectLst/>
              </a:rPr>
              <a:t>Ladubay</a:t>
            </a:r>
            <a:r>
              <a:rPr lang="en-US" b="0" i="0" dirty="0">
                <a:solidFill>
                  <a:schemeClr val="bg1"/>
                </a:solidFill>
                <a:effectLst/>
              </a:rPr>
              <a:t> </a:t>
            </a:r>
            <a:r>
              <a:rPr lang="en-US" b="0" i="0" dirty="0">
                <a:solidFill>
                  <a:schemeClr val="bg1"/>
                </a:solidFill>
              </a:rPr>
              <a:t>|24</a:t>
            </a:r>
            <a:r>
              <a:rPr lang="en-US" b="0" i="0" dirty="0">
                <a:solidFill>
                  <a:schemeClr val="bg1"/>
                </a:solidFill>
                <a:effectLst/>
              </a:rPr>
              <a:t> Saumur Brut </a:t>
            </a:r>
            <a:r>
              <a:rPr lang="en-US" b="0" i="0" dirty="0">
                <a:solidFill>
                  <a:schemeClr val="bg1"/>
                </a:solidFill>
              </a:rPr>
              <a:t>|26</a:t>
            </a:r>
            <a:endParaRPr lang="en-US" b="0" i="0" dirty="0">
              <a:solidFill>
                <a:schemeClr val="bg1"/>
              </a:solidFill>
              <a:effectLst/>
            </a:endParaRP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</a:rPr>
              <a:t>Chardonnay </a:t>
            </a:r>
            <a:r>
              <a:rPr lang="en-US" b="0" i="0" dirty="0">
                <a:solidFill>
                  <a:schemeClr val="bg1"/>
                </a:solidFill>
              </a:rPr>
              <a:t>|28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b="0" i="0" dirty="0">
                <a:solidFill>
                  <a:schemeClr val="bg1"/>
                </a:solidFill>
                <a:effectLst/>
              </a:rPr>
              <a:t>Malbec </a:t>
            </a:r>
            <a:r>
              <a:rPr lang="en-US" b="0" i="0" dirty="0">
                <a:solidFill>
                  <a:schemeClr val="bg1"/>
                </a:solidFill>
              </a:rPr>
              <a:t>|22</a:t>
            </a:r>
            <a:endParaRPr lang="en-US" b="1" dirty="0">
              <a:solidFill>
                <a:schemeClr val="bg1"/>
              </a:solidFill>
            </a:endParaRPr>
          </a:p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56" name="Picture 8" descr="Image result for christmas winesUK">
            <a:extLst>
              <a:ext uri="{FF2B5EF4-FFF2-40B4-BE49-F238E27FC236}">
                <a16:creationId xmlns:a16="http://schemas.microsoft.com/office/drawing/2014/main" id="{7A40C95D-83C5-8BD6-125B-C2A92C457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23" y="4742892"/>
            <a:ext cx="3410877" cy="1790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4E51997-B13C-4F1C-7FA9-004DB1864F6C}"/>
              </a:ext>
            </a:extLst>
          </p:cNvPr>
          <p:cNvSpPr txBox="1"/>
          <p:nvPr/>
        </p:nvSpPr>
        <p:spPr>
          <a:xfrm flipH="1">
            <a:off x="4590422" y="1825540"/>
            <a:ext cx="272477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</a:rPr>
              <a:t>SOFT  DRINKS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Coca cola sugar free </a:t>
            </a:r>
            <a:r>
              <a:rPr lang="en-US" b="0" i="0" dirty="0">
                <a:solidFill>
                  <a:schemeClr val="bg1"/>
                </a:solidFill>
              </a:rPr>
              <a:t>|4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Pepsi </a:t>
            </a:r>
            <a:r>
              <a:rPr lang="en-US" b="0" i="0" dirty="0">
                <a:solidFill>
                  <a:schemeClr val="bg1"/>
                </a:solidFill>
              </a:rPr>
              <a:t>|3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Diet coke </a:t>
            </a:r>
            <a:r>
              <a:rPr lang="en-US" b="0" i="0" dirty="0">
                <a:solidFill>
                  <a:schemeClr val="bg1"/>
                </a:solidFill>
              </a:rPr>
              <a:t>|5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Mountain dew </a:t>
            </a:r>
            <a:r>
              <a:rPr lang="en-US" b="0" i="0" dirty="0">
                <a:solidFill>
                  <a:schemeClr val="bg1"/>
                </a:solidFill>
              </a:rPr>
              <a:t>|4</a:t>
            </a:r>
            <a:endParaRPr lang="en-US" dirty="0">
              <a:solidFill>
                <a:schemeClr val="bg1"/>
              </a:solidFill>
            </a:endParaRPr>
          </a:p>
          <a:p>
            <a:pPr algn="ctr"/>
            <a:r>
              <a:rPr lang="en-US" dirty="0">
                <a:solidFill>
                  <a:schemeClr val="bg1"/>
                </a:solidFill>
              </a:rPr>
              <a:t>Fanta </a:t>
            </a:r>
            <a:r>
              <a:rPr lang="en-US" b="0" i="0" dirty="0">
                <a:solidFill>
                  <a:schemeClr val="bg1"/>
                </a:solidFill>
              </a:rPr>
              <a:t>| </a:t>
            </a:r>
            <a:r>
              <a:rPr lang="en-US" dirty="0">
                <a:solidFill>
                  <a:schemeClr val="bg1"/>
                </a:solidFill>
              </a:rPr>
              <a:t>3</a:t>
            </a:r>
          </a:p>
          <a:p>
            <a:pPr algn="ctr"/>
            <a:r>
              <a:rPr lang="en-US" dirty="0">
                <a:solidFill>
                  <a:schemeClr val="bg1"/>
                </a:solidFill>
              </a:rPr>
              <a:t>Sprite </a:t>
            </a:r>
            <a:r>
              <a:rPr lang="en-US" b="0" i="0" dirty="0">
                <a:solidFill>
                  <a:schemeClr val="bg1"/>
                </a:solidFill>
              </a:rPr>
              <a:t>|4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64" name="Picture 16" descr="Soft Drink Names List">
            <a:extLst>
              <a:ext uri="{FF2B5EF4-FFF2-40B4-BE49-F238E27FC236}">
                <a16:creationId xmlns:a16="http://schemas.microsoft.com/office/drawing/2014/main" id="{3A4384C2-716A-58C4-AA11-8DC47383D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724" y="2729677"/>
            <a:ext cx="3410876" cy="1432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12D3421-063F-E277-5A40-8A609BDFD255}"/>
              </a:ext>
            </a:extLst>
          </p:cNvPr>
          <p:cNvSpPr txBox="1"/>
          <p:nvPr/>
        </p:nvSpPr>
        <p:spPr>
          <a:xfrm>
            <a:off x="4285396" y="5804933"/>
            <a:ext cx="4371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gerian" panose="04020705040A02060702" pitchFamily="82" charset="0"/>
              </a:rPr>
              <a:t>Live music available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871CD3-BAFD-16A2-11B7-1E0212C90B56}"/>
              </a:ext>
            </a:extLst>
          </p:cNvPr>
          <p:cNvSpPr txBox="1"/>
          <p:nvPr/>
        </p:nvSpPr>
        <p:spPr>
          <a:xfrm>
            <a:off x="8885582" y="4919871"/>
            <a:ext cx="27166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Algerian" panose="04020705040A02060702" pitchFamily="82" charset="0"/>
              </a:rPr>
              <a:t>Address:</a:t>
            </a:r>
          </a:p>
          <a:p>
            <a:pPr algn="ctr"/>
            <a:r>
              <a:rPr lang="en-US" sz="1600" dirty="0">
                <a:latin typeface="Algerian" panose="04020705040A02060702" pitchFamily="82" charset="0"/>
              </a:rPr>
              <a:t>11 Coleridge Road</a:t>
            </a:r>
          </a:p>
          <a:p>
            <a:pPr algn="ctr"/>
            <a:r>
              <a:rPr lang="en-US" sz="1600" dirty="0">
                <a:latin typeface="Algerian" panose="04020705040A02060702" pitchFamily="82" charset="0"/>
              </a:rPr>
              <a:t>Northampton</a:t>
            </a:r>
          </a:p>
          <a:p>
            <a:pPr algn="ctr"/>
            <a:r>
              <a:rPr lang="en-US" sz="1600" dirty="0">
                <a:latin typeface="Algerian" panose="04020705040A02060702" pitchFamily="82" charset="0"/>
              </a:rPr>
              <a:t>NN1 3DA</a:t>
            </a:r>
          </a:p>
        </p:txBody>
      </p:sp>
    </p:spTree>
    <p:extLst>
      <p:ext uri="{BB962C8B-B14F-4D97-AF65-F5344CB8AC3E}">
        <p14:creationId xmlns:p14="http://schemas.microsoft.com/office/powerpoint/2010/main" val="411941465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191</TotalTime>
  <Words>206</Words>
  <Application>Microsoft Office PowerPoint</Application>
  <PresentationFormat>Widescreen</PresentationFormat>
  <Paragraphs>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Algerian</vt:lpstr>
      <vt:lpstr>Arial</vt:lpstr>
      <vt:lpstr>Calibri</vt:lpstr>
      <vt:lpstr>Calibri Light</vt:lpstr>
      <vt:lpstr>unit-slab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collins Kirui</dc:creator>
  <cp:lastModifiedBy>Petronela Gardea (2122794)</cp:lastModifiedBy>
  <cp:revision>2</cp:revision>
  <dcterms:created xsi:type="dcterms:W3CDTF">2022-11-09T05:43:15Z</dcterms:created>
  <dcterms:modified xsi:type="dcterms:W3CDTF">2022-11-14T04:04:46Z</dcterms:modified>
</cp:coreProperties>
</file>