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72" r:id="rId5"/>
  </p:sldMasterIdLst>
  <p:notesMasterIdLst>
    <p:notesMasterId r:id="rId34"/>
  </p:notesMasterIdLst>
  <p:sldIdLst>
    <p:sldId id="435" r:id="rId6"/>
    <p:sldId id="258" r:id="rId7"/>
    <p:sldId id="484" r:id="rId8"/>
    <p:sldId id="485" r:id="rId9"/>
    <p:sldId id="486" r:id="rId10"/>
    <p:sldId id="469" r:id="rId11"/>
    <p:sldId id="472" r:id="rId12"/>
    <p:sldId id="473" r:id="rId13"/>
    <p:sldId id="483" r:id="rId14"/>
    <p:sldId id="482" r:id="rId15"/>
    <p:sldId id="468" r:id="rId16"/>
    <p:sldId id="474" r:id="rId17"/>
    <p:sldId id="501" r:id="rId18"/>
    <p:sldId id="487" r:id="rId19"/>
    <p:sldId id="502" r:id="rId20"/>
    <p:sldId id="488" r:id="rId21"/>
    <p:sldId id="464" r:id="rId22"/>
    <p:sldId id="490" r:id="rId23"/>
    <p:sldId id="504" r:id="rId24"/>
    <p:sldId id="496" r:id="rId25"/>
    <p:sldId id="497" r:id="rId26"/>
    <p:sldId id="505" r:id="rId27"/>
    <p:sldId id="494" r:id="rId28"/>
    <p:sldId id="492" r:id="rId29"/>
    <p:sldId id="491" r:id="rId30"/>
    <p:sldId id="493" r:id="rId31"/>
    <p:sldId id="495" r:id="rId32"/>
    <p:sldId id="479" r:id="rId3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FA81C81E-736C-4DCF-9A65-C41067A90133}" v="222" dt="2020-12-07T15:08:43.38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8968" autoAdjust="0"/>
    <p:restoredTop sz="85592"/>
  </p:normalViewPr>
  <p:slideViewPr>
    <p:cSldViewPr snapToGrid="0">
      <p:cViewPr varScale="1">
        <p:scale>
          <a:sx n="77" d="100"/>
          <a:sy n="77" d="100"/>
        </p:scale>
        <p:origin x="1130" y="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microsoft.com/office/2015/10/relationships/revisionInfo" Target="revisionInfo.xml"/><Relationship Id="rId21" Type="http://schemas.openxmlformats.org/officeDocument/2006/relationships/slide" Target="slides/slide16.xml"/><Relationship Id="rId34" Type="http://schemas.openxmlformats.org/officeDocument/2006/relationships/notesMaster" Target="notesMasters/notesMaster1.xml"/><Relationship Id="rId7" Type="http://schemas.openxmlformats.org/officeDocument/2006/relationships/slide" Target="slides/slide2.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tableStyles" Target="tableStyles.xml"/><Relationship Id="rId2" Type="http://schemas.openxmlformats.org/officeDocument/2006/relationships/customXml" Target="../customXml/item2.xml"/><Relationship Id="rId16" Type="http://schemas.openxmlformats.org/officeDocument/2006/relationships/slide" Target="slides/slide11.xml"/><Relationship Id="rId20" Type="http://schemas.openxmlformats.org/officeDocument/2006/relationships/slide" Target="slides/slide15.xml"/><Relationship Id="rId29" Type="http://schemas.openxmlformats.org/officeDocument/2006/relationships/slide" Target="slides/slide24.xml"/><Relationship Id="rId1" Type="http://schemas.openxmlformats.org/officeDocument/2006/relationships/customXml" Target="../customXml/item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theme" Target="theme/theme1.xml"/><Relationship Id="rId5" Type="http://schemas.openxmlformats.org/officeDocument/2006/relationships/slideMaster" Target="slideMasters/slideMaster2.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viewProps" Target="viewProps.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 Type="http://schemas.openxmlformats.org/officeDocument/2006/relationships/slideMaster" Target="slideMasters/slideMaster1.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presProps" Target="presProps.xml"/><Relationship Id="rId8" Type="http://schemas.openxmlformats.org/officeDocument/2006/relationships/slide" Target="slides/slide3.xml"/><Relationship Id="rId3" Type="http://schemas.openxmlformats.org/officeDocument/2006/relationships/customXml" Target="../customXml/item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7FED389-8EE5-4057-B125-DDA3E649DE21}" type="datetimeFigureOut">
              <a:rPr lang="en-GB" smtClean="0"/>
              <a:t>07/12/2020</a:t>
            </a:fld>
            <a:endParaRPr lang="en-GB" dirty="0"/>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7535ADC-F2BF-4929-B688-61399459F500}" type="slidenum">
              <a:rPr lang="en-GB" smtClean="0"/>
              <a:t>‹#›</a:t>
            </a:fld>
            <a:endParaRPr lang="en-GB" dirty="0"/>
          </a:p>
        </p:txBody>
      </p:sp>
    </p:spTree>
    <p:extLst>
      <p:ext uri="{BB962C8B-B14F-4D97-AF65-F5344CB8AC3E}">
        <p14:creationId xmlns:p14="http://schemas.microsoft.com/office/powerpoint/2010/main" val="15712751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371600" y="1143000"/>
            <a:ext cx="4114800" cy="3086100"/>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base" latinLnBrk="0" hangingPunct="1">
              <a:lnSpc>
                <a:spcPct val="100000"/>
              </a:lnSpc>
              <a:spcBef>
                <a:spcPct val="0"/>
              </a:spcBef>
              <a:spcAft>
                <a:spcPct val="0"/>
              </a:spcAft>
              <a:buClrTx/>
              <a:buSzTx/>
              <a:buFontTx/>
              <a:buNone/>
              <a:tabLst/>
              <a:defRPr/>
            </a:pPr>
            <a:fld id="{47E67E19-4B33-464F-92BF-C1EC9789906C}" type="slidenum">
              <a:rPr kumimoji="0" lang="en-GB" altLang="en-US" sz="1200" b="0" i="0" u="none" strike="noStrike" kern="1200" cap="none" spc="0" normalizeH="0" baseline="0" noProof="0" smtClean="0">
                <a:ln>
                  <a:noFill/>
                </a:ln>
                <a:solidFill>
                  <a:prstClr val="black"/>
                </a:solidFill>
                <a:effectLst/>
                <a:uLnTx/>
                <a:uFillTx/>
                <a:latin typeface="Calibri" panose="020F0502020204030204" pitchFamily="34" charset="0"/>
                <a:ea typeface="+mn-ea"/>
                <a:cs typeface="Arial" panose="020B0604020202020204" pitchFamily="34" charset="0"/>
              </a:rPr>
              <a:pPr marL="0" marR="0" lvl="0" indent="0" algn="r" defTabSz="914400" rtl="0" eaLnBrk="1" fontAlgn="base" latinLnBrk="0" hangingPunct="1">
                <a:lnSpc>
                  <a:spcPct val="100000"/>
                </a:lnSpc>
                <a:spcBef>
                  <a:spcPct val="0"/>
                </a:spcBef>
                <a:spcAft>
                  <a:spcPct val="0"/>
                </a:spcAft>
                <a:buClrTx/>
                <a:buSzTx/>
                <a:buFontTx/>
                <a:buNone/>
                <a:tabLst/>
                <a:defRPr/>
              </a:pPr>
              <a:t>1</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Arial" panose="020B0604020202020204" pitchFamily="34" charset="0"/>
            </a:endParaRPr>
          </a:p>
        </p:txBody>
      </p:sp>
    </p:spTree>
    <p:extLst>
      <p:ext uri="{BB962C8B-B14F-4D97-AF65-F5344CB8AC3E}">
        <p14:creationId xmlns:p14="http://schemas.microsoft.com/office/powerpoint/2010/main" val="373820874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7535ADC-F2BF-4929-B688-61399459F500}" type="slidenum">
              <a:rPr lang="en-GB" smtClean="0"/>
              <a:t>24</a:t>
            </a:fld>
            <a:endParaRPr lang="en-GB" dirty="0"/>
          </a:p>
        </p:txBody>
      </p:sp>
    </p:spTree>
    <p:extLst>
      <p:ext uri="{BB962C8B-B14F-4D97-AF65-F5344CB8AC3E}">
        <p14:creationId xmlns:p14="http://schemas.microsoft.com/office/powerpoint/2010/main" val="323322202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116CA7-34D5-5148-87A1-BB65ECA5656A}"/>
              </a:ext>
            </a:extLst>
          </p:cNvPr>
          <p:cNvSpPr>
            <a:spLocks noGrp="1"/>
          </p:cNvSpPr>
          <p:nvPr>
            <p:ph type="ctrTitle"/>
          </p:nvPr>
        </p:nvSpPr>
        <p:spPr>
          <a:xfrm>
            <a:off x="1143000" y="1122363"/>
            <a:ext cx="6858000" cy="2387600"/>
          </a:xfrm>
          <a:prstGeom prst="rect">
            <a:avLst/>
          </a:prstGeom>
        </p:spPr>
        <p:txBody>
          <a:bodyPr anchor="b"/>
          <a:lstStyle>
            <a:lvl1pPr algn="ctr">
              <a:defRPr sz="4500"/>
            </a:lvl1pPr>
          </a:lstStyle>
          <a:p>
            <a:r>
              <a:rPr lang="en-US"/>
              <a:t>Click to edit Master title style</a:t>
            </a:r>
          </a:p>
        </p:txBody>
      </p:sp>
      <p:sp>
        <p:nvSpPr>
          <p:cNvPr id="3" name="Subtitle 2">
            <a:extLst>
              <a:ext uri="{FF2B5EF4-FFF2-40B4-BE49-F238E27FC236}">
                <a16:creationId xmlns:a16="http://schemas.microsoft.com/office/drawing/2014/main" id="{2566AE20-C429-AB4A-8ED7-89E715B948F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p>
        </p:txBody>
      </p:sp>
    </p:spTree>
    <p:extLst>
      <p:ext uri="{BB962C8B-B14F-4D97-AF65-F5344CB8AC3E}">
        <p14:creationId xmlns:p14="http://schemas.microsoft.com/office/powerpoint/2010/main" val="38289994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A18C3-F9AF-984A-84B1-8B52BF988BA4}"/>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4607CCAD-CEB2-4242-A349-77255D7949FA}"/>
              </a:ext>
            </a:extLst>
          </p:cNvPr>
          <p:cNvSpPr>
            <a:spLocks noGrp="1"/>
          </p:cNvSpPr>
          <p:nvPr>
            <p:ph idx="1"/>
          </p:nvPr>
        </p:nvSpPr>
        <p:spPr>
          <a:xfrm>
            <a:off x="628650" y="1825625"/>
            <a:ext cx="788670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F83D626-E580-F446-A205-95424DDA558D}"/>
              </a:ext>
            </a:extLst>
          </p:cNvPr>
          <p:cNvSpPr>
            <a:spLocks noGrp="1"/>
          </p:cNvSpPr>
          <p:nvPr>
            <p:ph type="dt" sz="half" idx="10"/>
          </p:nvPr>
        </p:nvSpPr>
        <p:spPr>
          <a:xfrm>
            <a:off x="628650" y="6356352"/>
            <a:ext cx="2057400" cy="365125"/>
          </a:xfrm>
          <a:prstGeom prst="rect">
            <a:avLst/>
          </a:prstGeom>
        </p:spPr>
        <p:txBody>
          <a:bodyPr/>
          <a:lstStyle/>
          <a:p>
            <a:fld id="{5EE65753-9FC5-45C8-8488-7E3824C83F7B}" type="datetimeFigureOut">
              <a:rPr lang="en-GB" smtClean="0"/>
              <a:t>07/12/2020</a:t>
            </a:fld>
            <a:endParaRPr lang="en-GB" dirty="0"/>
          </a:p>
        </p:txBody>
      </p:sp>
      <p:sp>
        <p:nvSpPr>
          <p:cNvPr id="5" name="Footer Placeholder 4">
            <a:extLst>
              <a:ext uri="{FF2B5EF4-FFF2-40B4-BE49-F238E27FC236}">
                <a16:creationId xmlns:a16="http://schemas.microsoft.com/office/drawing/2014/main" id="{B8338C1C-CB13-4B4D-8DD9-B7004B106498}"/>
              </a:ext>
            </a:extLst>
          </p:cNvPr>
          <p:cNvSpPr>
            <a:spLocks noGrp="1"/>
          </p:cNvSpPr>
          <p:nvPr>
            <p:ph type="ftr" sz="quarter" idx="11"/>
          </p:nvPr>
        </p:nvSpPr>
        <p:spPr>
          <a:xfrm>
            <a:off x="3028950" y="6356352"/>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970F1107-F739-9449-B06A-1E49EA87E8E2}"/>
              </a:ext>
            </a:extLst>
          </p:cNvPr>
          <p:cNvSpPr>
            <a:spLocks noGrp="1"/>
          </p:cNvSpPr>
          <p:nvPr>
            <p:ph type="sldNum" sz="quarter" idx="12"/>
          </p:nvPr>
        </p:nvSpPr>
        <p:spPr>
          <a:xfrm>
            <a:off x="6457950" y="6356352"/>
            <a:ext cx="20574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347390253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83137-3757-FC41-9B75-B84A236CA245}"/>
              </a:ext>
            </a:extLst>
          </p:cNvPr>
          <p:cNvSpPr>
            <a:spLocks noGrp="1"/>
          </p:cNvSpPr>
          <p:nvPr>
            <p:ph type="title"/>
          </p:nvPr>
        </p:nvSpPr>
        <p:spPr>
          <a:xfrm>
            <a:off x="623888" y="1709740"/>
            <a:ext cx="7886700" cy="2852737"/>
          </a:xfrm>
          <a:prstGeom prst="rect">
            <a:avLst/>
          </a:prstGeom>
        </p:spPr>
        <p:txBody>
          <a:bodyPr anchor="b"/>
          <a:lstStyle>
            <a:lvl1pPr>
              <a:defRPr sz="4500"/>
            </a:lvl1pPr>
          </a:lstStyle>
          <a:p>
            <a:r>
              <a:rPr lang="en-US"/>
              <a:t>Click to edit Master title style</a:t>
            </a:r>
          </a:p>
        </p:txBody>
      </p:sp>
      <p:sp>
        <p:nvSpPr>
          <p:cNvPr id="3" name="Text Placeholder 2">
            <a:extLst>
              <a:ext uri="{FF2B5EF4-FFF2-40B4-BE49-F238E27FC236}">
                <a16:creationId xmlns:a16="http://schemas.microsoft.com/office/drawing/2014/main" id="{A4375F30-4724-4D44-847E-A6B321B90D04}"/>
              </a:ext>
            </a:extLst>
          </p:cNvPr>
          <p:cNvSpPr>
            <a:spLocks noGrp="1"/>
          </p:cNvSpPr>
          <p:nvPr>
            <p:ph type="body" idx="1"/>
          </p:nvPr>
        </p:nvSpPr>
        <p:spPr>
          <a:xfrm>
            <a:off x="623888" y="4589465"/>
            <a:ext cx="7886700" cy="1500187"/>
          </a:xfrm>
          <a:prstGeom prst="rect">
            <a:avLst/>
          </a:prstGeo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964BA96-4AAB-B44B-8C35-FCF7B8014B67}"/>
              </a:ext>
            </a:extLst>
          </p:cNvPr>
          <p:cNvSpPr>
            <a:spLocks noGrp="1"/>
          </p:cNvSpPr>
          <p:nvPr>
            <p:ph type="dt" sz="half" idx="10"/>
          </p:nvPr>
        </p:nvSpPr>
        <p:spPr>
          <a:xfrm>
            <a:off x="628650" y="6356352"/>
            <a:ext cx="2057400" cy="365125"/>
          </a:xfrm>
          <a:prstGeom prst="rect">
            <a:avLst/>
          </a:prstGeom>
        </p:spPr>
        <p:txBody>
          <a:bodyPr/>
          <a:lstStyle/>
          <a:p>
            <a:fld id="{5EE65753-9FC5-45C8-8488-7E3824C83F7B}" type="datetimeFigureOut">
              <a:rPr lang="en-GB" smtClean="0"/>
              <a:t>07/12/2020</a:t>
            </a:fld>
            <a:endParaRPr lang="en-GB" dirty="0"/>
          </a:p>
        </p:txBody>
      </p:sp>
      <p:sp>
        <p:nvSpPr>
          <p:cNvPr id="5" name="Footer Placeholder 4">
            <a:extLst>
              <a:ext uri="{FF2B5EF4-FFF2-40B4-BE49-F238E27FC236}">
                <a16:creationId xmlns:a16="http://schemas.microsoft.com/office/drawing/2014/main" id="{20B5C10F-94B6-7E43-8A5E-6CC4EB72485D}"/>
              </a:ext>
            </a:extLst>
          </p:cNvPr>
          <p:cNvSpPr>
            <a:spLocks noGrp="1"/>
          </p:cNvSpPr>
          <p:nvPr>
            <p:ph type="ftr" sz="quarter" idx="11"/>
          </p:nvPr>
        </p:nvSpPr>
        <p:spPr>
          <a:xfrm>
            <a:off x="3028950" y="6356352"/>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5377DE05-ED81-A243-B3B4-A5B4612C8960}"/>
              </a:ext>
            </a:extLst>
          </p:cNvPr>
          <p:cNvSpPr>
            <a:spLocks noGrp="1"/>
          </p:cNvSpPr>
          <p:nvPr>
            <p:ph type="sldNum" sz="quarter" idx="12"/>
          </p:nvPr>
        </p:nvSpPr>
        <p:spPr>
          <a:xfrm>
            <a:off x="6457950" y="6356352"/>
            <a:ext cx="20574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53295315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5982F2-D6BB-7944-976C-24EA4E30A670}"/>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Content Placeholder 2">
            <a:extLst>
              <a:ext uri="{FF2B5EF4-FFF2-40B4-BE49-F238E27FC236}">
                <a16:creationId xmlns:a16="http://schemas.microsoft.com/office/drawing/2014/main" id="{0C1C5160-D87B-F645-B40C-EC55F6551C02}"/>
              </a:ext>
            </a:extLst>
          </p:cNvPr>
          <p:cNvSpPr>
            <a:spLocks noGrp="1"/>
          </p:cNvSpPr>
          <p:nvPr>
            <p:ph sz="half" idx="1"/>
          </p:nvPr>
        </p:nvSpPr>
        <p:spPr>
          <a:xfrm>
            <a:off x="62865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BF565436-10B0-E94E-8149-4193432F1E53}"/>
              </a:ext>
            </a:extLst>
          </p:cNvPr>
          <p:cNvSpPr>
            <a:spLocks noGrp="1"/>
          </p:cNvSpPr>
          <p:nvPr>
            <p:ph sz="half" idx="2"/>
          </p:nvPr>
        </p:nvSpPr>
        <p:spPr>
          <a:xfrm>
            <a:off x="4648200" y="1825625"/>
            <a:ext cx="3867150" cy="435133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C970057-2422-8A40-BE17-8F87F5E65776}"/>
              </a:ext>
            </a:extLst>
          </p:cNvPr>
          <p:cNvSpPr>
            <a:spLocks noGrp="1"/>
          </p:cNvSpPr>
          <p:nvPr>
            <p:ph type="dt" sz="half" idx="10"/>
          </p:nvPr>
        </p:nvSpPr>
        <p:spPr>
          <a:xfrm>
            <a:off x="628650" y="6356352"/>
            <a:ext cx="2057400" cy="365125"/>
          </a:xfrm>
          <a:prstGeom prst="rect">
            <a:avLst/>
          </a:prstGeom>
        </p:spPr>
        <p:txBody>
          <a:bodyPr/>
          <a:lstStyle/>
          <a:p>
            <a:fld id="{5EE65753-9FC5-45C8-8488-7E3824C83F7B}" type="datetimeFigureOut">
              <a:rPr lang="en-GB" smtClean="0"/>
              <a:t>07/12/2020</a:t>
            </a:fld>
            <a:endParaRPr lang="en-GB" dirty="0"/>
          </a:p>
        </p:txBody>
      </p:sp>
      <p:sp>
        <p:nvSpPr>
          <p:cNvPr id="6" name="Footer Placeholder 5">
            <a:extLst>
              <a:ext uri="{FF2B5EF4-FFF2-40B4-BE49-F238E27FC236}">
                <a16:creationId xmlns:a16="http://schemas.microsoft.com/office/drawing/2014/main" id="{DBDDE6B4-8900-5841-B45E-67AB845958CF}"/>
              </a:ext>
            </a:extLst>
          </p:cNvPr>
          <p:cNvSpPr>
            <a:spLocks noGrp="1"/>
          </p:cNvSpPr>
          <p:nvPr>
            <p:ph type="ftr" sz="quarter" idx="11"/>
          </p:nvPr>
        </p:nvSpPr>
        <p:spPr>
          <a:xfrm>
            <a:off x="3028950" y="6356352"/>
            <a:ext cx="3086100" cy="365125"/>
          </a:xfrm>
          <a:prstGeom prst="rect">
            <a:avLst/>
          </a:prstGeom>
        </p:spPr>
        <p:txBody>
          <a:bodyPr/>
          <a:lstStyle/>
          <a:p>
            <a:endParaRPr lang="en-GB" dirty="0"/>
          </a:p>
        </p:txBody>
      </p:sp>
      <p:sp>
        <p:nvSpPr>
          <p:cNvPr id="7" name="Slide Number Placeholder 6">
            <a:extLst>
              <a:ext uri="{FF2B5EF4-FFF2-40B4-BE49-F238E27FC236}">
                <a16:creationId xmlns:a16="http://schemas.microsoft.com/office/drawing/2014/main" id="{9AD3B9D1-DECA-EC4A-8822-CA62008B5DF6}"/>
              </a:ext>
            </a:extLst>
          </p:cNvPr>
          <p:cNvSpPr>
            <a:spLocks noGrp="1"/>
          </p:cNvSpPr>
          <p:nvPr>
            <p:ph type="sldNum" sz="quarter" idx="12"/>
          </p:nvPr>
        </p:nvSpPr>
        <p:spPr>
          <a:xfrm>
            <a:off x="6457950" y="6356352"/>
            <a:ext cx="20574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29348611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61F02E-4691-5B41-A12D-981090D63C95}"/>
              </a:ext>
            </a:extLst>
          </p:cNvPr>
          <p:cNvSpPr>
            <a:spLocks noGrp="1"/>
          </p:cNvSpPr>
          <p:nvPr>
            <p:ph type="title"/>
          </p:nvPr>
        </p:nvSpPr>
        <p:spPr>
          <a:xfrm>
            <a:off x="630238" y="365127"/>
            <a:ext cx="7886700" cy="1325563"/>
          </a:xfrm>
          <a:prstGeom prst="rect">
            <a:avLst/>
          </a:prstGeom>
        </p:spPr>
        <p:txBody>
          <a:bodyPr/>
          <a:lstStyle/>
          <a:p>
            <a:r>
              <a:rPr lang="en-US"/>
              <a:t>Click to edit Master title style</a:t>
            </a:r>
          </a:p>
        </p:txBody>
      </p:sp>
      <p:sp>
        <p:nvSpPr>
          <p:cNvPr id="3" name="Text Placeholder 2">
            <a:extLst>
              <a:ext uri="{FF2B5EF4-FFF2-40B4-BE49-F238E27FC236}">
                <a16:creationId xmlns:a16="http://schemas.microsoft.com/office/drawing/2014/main" id="{6D1E9276-A334-1C45-89B5-AFFBF6C40089}"/>
              </a:ext>
            </a:extLst>
          </p:cNvPr>
          <p:cNvSpPr>
            <a:spLocks noGrp="1"/>
          </p:cNvSpPr>
          <p:nvPr>
            <p:ph type="body" idx="1"/>
          </p:nvPr>
        </p:nvSpPr>
        <p:spPr>
          <a:xfrm>
            <a:off x="630239" y="1681163"/>
            <a:ext cx="3868737"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a:extLst>
              <a:ext uri="{FF2B5EF4-FFF2-40B4-BE49-F238E27FC236}">
                <a16:creationId xmlns:a16="http://schemas.microsoft.com/office/drawing/2014/main" id="{121D23CB-DB39-5E49-8879-CDF04F0B2710}"/>
              </a:ext>
            </a:extLst>
          </p:cNvPr>
          <p:cNvSpPr>
            <a:spLocks noGrp="1"/>
          </p:cNvSpPr>
          <p:nvPr>
            <p:ph sz="half" idx="2"/>
          </p:nvPr>
        </p:nvSpPr>
        <p:spPr>
          <a:xfrm>
            <a:off x="630239" y="2505075"/>
            <a:ext cx="3868737"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2129C764-0FD9-284A-AA8E-1E42341CBD5A}"/>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a:extLst>
              <a:ext uri="{FF2B5EF4-FFF2-40B4-BE49-F238E27FC236}">
                <a16:creationId xmlns:a16="http://schemas.microsoft.com/office/drawing/2014/main" id="{17EF579A-02C9-B04A-8635-505C0117E5EE}"/>
              </a:ext>
            </a:extLst>
          </p:cNvPr>
          <p:cNvSpPr>
            <a:spLocks noGrp="1"/>
          </p:cNvSpPr>
          <p:nvPr>
            <p:ph sz="quarter" idx="4"/>
          </p:nvPr>
        </p:nvSpPr>
        <p:spPr>
          <a:xfrm>
            <a:off x="4629150" y="2505075"/>
            <a:ext cx="3887788" cy="36845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8696C75-4933-9F45-BD25-8DD70AA361F0}"/>
              </a:ext>
            </a:extLst>
          </p:cNvPr>
          <p:cNvSpPr>
            <a:spLocks noGrp="1"/>
          </p:cNvSpPr>
          <p:nvPr>
            <p:ph type="dt" sz="half" idx="10"/>
          </p:nvPr>
        </p:nvSpPr>
        <p:spPr>
          <a:xfrm>
            <a:off x="628650" y="6356352"/>
            <a:ext cx="2057400" cy="365125"/>
          </a:xfrm>
          <a:prstGeom prst="rect">
            <a:avLst/>
          </a:prstGeom>
        </p:spPr>
        <p:txBody>
          <a:bodyPr/>
          <a:lstStyle/>
          <a:p>
            <a:fld id="{5EE65753-9FC5-45C8-8488-7E3824C83F7B}" type="datetimeFigureOut">
              <a:rPr lang="en-GB" smtClean="0"/>
              <a:t>07/12/2020</a:t>
            </a:fld>
            <a:endParaRPr lang="en-GB" dirty="0"/>
          </a:p>
        </p:txBody>
      </p:sp>
      <p:sp>
        <p:nvSpPr>
          <p:cNvPr id="8" name="Footer Placeholder 7">
            <a:extLst>
              <a:ext uri="{FF2B5EF4-FFF2-40B4-BE49-F238E27FC236}">
                <a16:creationId xmlns:a16="http://schemas.microsoft.com/office/drawing/2014/main" id="{5B3C18E0-AF7C-1142-916D-865075531BA1}"/>
              </a:ext>
            </a:extLst>
          </p:cNvPr>
          <p:cNvSpPr>
            <a:spLocks noGrp="1"/>
          </p:cNvSpPr>
          <p:nvPr>
            <p:ph type="ftr" sz="quarter" idx="11"/>
          </p:nvPr>
        </p:nvSpPr>
        <p:spPr>
          <a:xfrm>
            <a:off x="3028950" y="6356352"/>
            <a:ext cx="3086100" cy="365125"/>
          </a:xfrm>
          <a:prstGeom prst="rect">
            <a:avLst/>
          </a:prstGeom>
        </p:spPr>
        <p:txBody>
          <a:bodyPr/>
          <a:lstStyle/>
          <a:p>
            <a:endParaRPr lang="en-GB" dirty="0"/>
          </a:p>
        </p:txBody>
      </p:sp>
      <p:sp>
        <p:nvSpPr>
          <p:cNvPr id="9" name="Slide Number Placeholder 8">
            <a:extLst>
              <a:ext uri="{FF2B5EF4-FFF2-40B4-BE49-F238E27FC236}">
                <a16:creationId xmlns:a16="http://schemas.microsoft.com/office/drawing/2014/main" id="{287EDA83-2DBB-A142-9D6A-029E84283F0D}"/>
              </a:ext>
            </a:extLst>
          </p:cNvPr>
          <p:cNvSpPr>
            <a:spLocks noGrp="1"/>
          </p:cNvSpPr>
          <p:nvPr>
            <p:ph type="sldNum" sz="quarter" idx="12"/>
          </p:nvPr>
        </p:nvSpPr>
        <p:spPr>
          <a:xfrm>
            <a:off x="6457950" y="6356352"/>
            <a:ext cx="20574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128169466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171F7D-3314-5346-B266-0DDCA7EA93A5}"/>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Date Placeholder 2">
            <a:extLst>
              <a:ext uri="{FF2B5EF4-FFF2-40B4-BE49-F238E27FC236}">
                <a16:creationId xmlns:a16="http://schemas.microsoft.com/office/drawing/2014/main" id="{17153B25-5BED-2146-94C2-20011F27D56F}"/>
              </a:ext>
            </a:extLst>
          </p:cNvPr>
          <p:cNvSpPr>
            <a:spLocks noGrp="1"/>
          </p:cNvSpPr>
          <p:nvPr>
            <p:ph type="dt" sz="half" idx="10"/>
          </p:nvPr>
        </p:nvSpPr>
        <p:spPr>
          <a:xfrm>
            <a:off x="628650" y="6356352"/>
            <a:ext cx="2057400" cy="365125"/>
          </a:xfrm>
          <a:prstGeom prst="rect">
            <a:avLst/>
          </a:prstGeom>
        </p:spPr>
        <p:txBody>
          <a:bodyPr/>
          <a:lstStyle/>
          <a:p>
            <a:fld id="{5EE65753-9FC5-45C8-8488-7E3824C83F7B}" type="datetimeFigureOut">
              <a:rPr lang="en-GB" smtClean="0"/>
              <a:t>07/12/2020</a:t>
            </a:fld>
            <a:endParaRPr lang="en-GB" dirty="0"/>
          </a:p>
        </p:txBody>
      </p:sp>
      <p:sp>
        <p:nvSpPr>
          <p:cNvPr id="4" name="Footer Placeholder 3">
            <a:extLst>
              <a:ext uri="{FF2B5EF4-FFF2-40B4-BE49-F238E27FC236}">
                <a16:creationId xmlns:a16="http://schemas.microsoft.com/office/drawing/2014/main" id="{502C01A9-54E3-554C-B610-622E0EBD58EB}"/>
              </a:ext>
            </a:extLst>
          </p:cNvPr>
          <p:cNvSpPr>
            <a:spLocks noGrp="1"/>
          </p:cNvSpPr>
          <p:nvPr>
            <p:ph type="ftr" sz="quarter" idx="11"/>
          </p:nvPr>
        </p:nvSpPr>
        <p:spPr>
          <a:xfrm>
            <a:off x="3028950" y="6356352"/>
            <a:ext cx="3086100" cy="365125"/>
          </a:xfrm>
          <a:prstGeom prst="rect">
            <a:avLst/>
          </a:prstGeom>
        </p:spPr>
        <p:txBody>
          <a:bodyPr/>
          <a:lstStyle/>
          <a:p>
            <a:endParaRPr lang="en-GB" dirty="0"/>
          </a:p>
        </p:txBody>
      </p:sp>
      <p:sp>
        <p:nvSpPr>
          <p:cNvPr id="5" name="Slide Number Placeholder 4">
            <a:extLst>
              <a:ext uri="{FF2B5EF4-FFF2-40B4-BE49-F238E27FC236}">
                <a16:creationId xmlns:a16="http://schemas.microsoft.com/office/drawing/2014/main" id="{1C0DF8FA-F7D5-224A-8113-85D76D6F42D7}"/>
              </a:ext>
            </a:extLst>
          </p:cNvPr>
          <p:cNvSpPr>
            <a:spLocks noGrp="1"/>
          </p:cNvSpPr>
          <p:nvPr>
            <p:ph type="sldNum" sz="quarter" idx="12"/>
          </p:nvPr>
        </p:nvSpPr>
        <p:spPr>
          <a:xfrm>
            <a:off x="6457950" y="6356352"/>
            <a:ext cx="20574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9197155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0C4A5B3-925B-5741-8171-704CECCEC207}"/>
              </a:ext>
            </a:extLst>
          </p:cNvPr>
          <p:cNvSpPr>
            <a:spLocks noGrp="1"/>
          </p:cNvSpPr>
          <p:nvPr>
            <p:ph type="dt" sz="half" idx="10"/>
          </p:nvPr>
        </p:nvSpPr>
        <p:spPr>
          <a:xfrm>
            <a:off x="628650" y="6356352"/>
            <a:ext cx="2057400" cy="365125"/>
          </a:xfrm>
          <a:prstGeom prst="rect">
            <a:avLst/>
          </a:prstGeom>
        </p:spPr>
        <p:txBody>
          <a:bodyPr/>
          <a:lstStyle/>
          <a:p>
            <a:fld id="{5EE65753-9FC5-45C8-8488-7E3824C83F7B}" type="datetimeFigureOut">
              <a:rPr lang="en-GB" smtClean="0"/>
              <a:t>07/12/2020</a:t>
            </a:fld>
            <a:endParaRPr lang="en-GB" dirty="0"/>
          </a:p>
        </p:txBody>
      </p:sp>
      <p:sp>
        <p:nvSpPr>
          <p:cNvPr id="3" name="Footer Placeholder 2">
            <a:extLst>
              <a:ext uri="{FF2B5EF4-FFF2-40B4-BE49-F238E27FC236}">
                <a16:creationId xmlns:a16="http://schemas.microsoft.com/office/drawing/2014/main" id="{3C43D290-69D1-C744-934F-C5BB379A2E48}"/>
              </a:ext>
            </a:extLst>
          </p:cNvPr>
          <p:cNvSpPr>
            <a:spLocks noGrp="1"/>
          </p:cNvSpPr>
          <p:nvPr>
            <p:ph type="ftr" sz="quarter" idx="11"/>
          </p:nvPr>
        </p:nvSpPr>
        <p:spPr>
          <a:xfrm>
            <a:off x="3028950" y="6356352"/>
            <a:ext cx="3086100" cy="365125"/>
          </a:xfrm>
          <a:prstGeom prst="rect">
            <a:avLst/>
          </a:prstGeom>
        </p:spPr>
        <p:txBody>
          <a:bodyPr/>
          <a:lstStyle/>
          <a:p>
            <a:endParaRPr lang="en-GB" dirty="0"/>
          </a:p>
        </p:txBody>
      </p:sp>
      <p:sp>
        <p:nvSpPr>
          <p:cNvPr id="4" name="Slide Number Placeholder 3">
            <a:extLst>
              <a:ext uri="{FF2B5EF4-FFF2-40B4-BE49-F238E27FC236}">
                <a16:creationId xmlns:a16="http://schemas.microsoft.com/office/drawing/2014/main" id="{259977DC-173F-CD4B-94A9-3418FFA002CF}"/>
              </a:ext>
            </a:extLst>
          </p:cNvPr>
          <p:cNvSpPr>
            <a:spLocks noGrp="1"/>
          </p:cNvSpPr>
          <p:nvPr>
            <p:ph type="sldNum" sz="quarter" idx="12"/>
          </p:nvPr>
        </p:nvSpPr>
        <p:spPr>
          <a:xfrm>
            <a:off x="6457950" y="6356352"/>
            <a:ext cx="20574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410179387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13E675-77CB-A844-B43E-587A75DB1C07}"/>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Content Placeholder 2">
            <a:extLst>
              <a:ext uri="{FF2B5EF4-FFF2-40B4-BE49-F238E27FC236}">
                <a16:creationId xmlns:a16="http://schemas.microsoft.com/office/drawing/2014/main" id="{EB9450DF-79A7-F040-B53B-BF43C0CE2080}"/>
              </a:ext>
            </a:extLst>
          </p:cNvPr>
          <p:cNvSpPr>
            <a:spLocks noGrp="1"/>
          </p:cNvSpPr>
          <p:nvPr>
            <p:ph idx="1"/>
          </p:nvPr>
        </p:nvSpPr>
        <p:spPr>
          <a:xfrm>
            <a:off x="3887788" y="987427"/>
            <a:ext cx="4629150" cy="4873625"/>
          </a:xfrm>
          <a:prstGeom prst="rect">
            <a:avLst/>
          </a:prstGeo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5A6DF68-8137-1D41-94DC-EEAB311F032F}"/>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548C27C9-AADD-F842-BD24-C39CA852192D}"/>
              </a:ext>
            </a:extLst>
          </p:cNvPr>
          <p:cNvSpPr>
            <a:spLocks noGrp="1"/>
          </p:cNvSpPr>
          <p:nvPr>
            <p:ph type="dt" sz="half" idx="10"/>
          </p:nvPr>
        </p:nvSpPr>
        <p:spPr>
          <a:xfrm>
            <a:off x="628650" y="6356352"/>
            <a:ext cx="2057400" cy="365125"/>
          </a:xfrm>
          <a:prstGeom prst="rect">
            <a:avLst/>
          </a:prstGeom>
        </p:spPr>
        <p:txBody>
          <a:bodyPr/>
          <a:lstStyle/>
          <a:p>
            <a:fld id="{5EE65753-9FC5-45C8-8488-7E3824C83F7B}" type="datetimeFigureOut">
              <a:rPr lang="en-GB" smtClean="0"/>
              <a:t>07/12/2020</a:t>
            </a:fld>
            <a:endParaRPr lang="en-GB" dirty="0"/>
          </a:p>
        </p:txBody>
      </p:sp>
      <p:sp>
        <p:nvSpPr>
          <p:cNvPr id="6" name="Footer Placeholder 5">
            <a:extLst>
              <a:ext uri="{FF2B5EF4-FFF2-40B4-BE49-F238E27FC236}">
                <a16:creationId xmlns:a16="http://schemas.microsoft.com/office/drawing/2014/main" id="{9EF87859-F2F7-0343-957E-1249075D3388}"/>
              </a:ext>
            </a:extLst>
          </p:cNvPr>
          <p:cNvSpPr>
            <a:spLocks noGrp="1"/>
          </p:cNvSpPr>
          <p:nvPr>
            <p:ph type="ftr" sz="quarter" idx="11"/>
          </p:nvPr>
        </p:nvSpPr>
        <p:spPr>
          <a:xfrm>
            <a:off x="3028950" y="6356352"/>
            <a:ext cx="3086100" cy="365125"/>
          </a:xfrm>
          <a:prstGeom prst="rect">
            <a:avLst/>
          </a:prstGeom>
        </p:spPr>
        <p:txBody>
          <a:bodyPr/>
          <a:lstStyle/>
          <a:p>
            <a:endParaRPr lang="en-GB" dirty="0"/>
          </a:p>
        </p:txBody>
      </p:sp>
      <p:sp>
        <p:nvSpPr>
          <p:cNvPr id="7" name="Slide Number Placeholder 6">
            <a:extLst>
              <a:ext uri="{FF2B5EF4-FFF2-40B4-BE49-F238E27FC236}">
                <a16:creationId xmlns:a16="http://schemas.microsoft.com/office/drawing/2014/main" id="{BC83FDCE-1FE4-4842-9EBF-CCA5503E8B53}"/>
              </a:ext>
            </a:extLst>
          </p:cNvPr>
          <p:cNvSpPr>
            <a:spLocks noGrp="1"/>
          </p:cNvSpPr>
          <p:nvPr>
            <p:ph type="sldNum" sz="quarter" idx="12"/>
          </p:nvPr>
        </p:nvSpPr>
        <p:spPr>
          <a:xfrm>
            <a:off x="6457950" y="6356352"/>
            <a:ext cx="20574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9105382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96F403-AED5-A94B-A777-CF56FE3B8EA4}"/>
              </a:ext>
            </a:extLst>
          </p:cNvPr>
          <p:cNvSpPr>
            <a:spLocks noGrp="1"/>
          </p:cNvSpPr>
          <p:nvPr>
            <p:ph type="title"/>
          </p:nvPr>
        </p:nvSpPr>
        <p:spPr>
          <a:xfrm>
            <a:off x="630239" y="457200"/>
            <a:ext cx="2949575" cy="1600200"/>
          </a:xfrm>
          <a:prstGeom prst="rect">
            <a:avLst/>
          </a:prstGeom>
        </p:spPr>
        <p:txBody>
          <a:bodyPr anchor="b"/>
          <a:lstStyle>
            <a:lvl1pPr>
              <a:defRPr sz="2400"/>
            </a:lvl1pPr>
          </a:lstStyle>
          <a:p>
            <a:r>
              <a:rPr lang="en-US"/>
              <a:t>Click to edit Master title style</a:t>
            </a:r>
          </a:p>
        </p:txBody>
      </p:sp>
      <p:sp>
        <p:nvSpPr>
          <p:cNvPr id="3" name="Picture Placeholder 2">
            <a:extLst>
              <a:ext uri="{FF2B5EF4-FFF2-40B4-BE49-F238E27FC236}">
                <a16:creationId xmlns:a16="http://schemas.microsoft.com/office/drawing/2014/main" id="{A4F79C81-9488-094E-9237-85F648CF1931}"/>
              </a:ext>
            </a:extLst>
          </p:cNvPr>
          <p:cNvSpPr>
            <a:spLocks noGrp="1"/>
          </p:cNvSpPr>
          <p:nvPr>
            <p:ph type="pic" idx="1"/>
          </p:nvPr>
        </p:nvSpPr>
        <p:spPr>
          <a:xfrm>
            <a:off x="3887788" y="987427"/>
            <a:ext cx="4629150" cy="4873625"/>
          </a:xfrm>
          <a:prstGeom prst="rect">
            <a:avLst/>
          </a:prstGeom>
        </p:spPr>
        <p:txBody>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r>
              <a:rPr lang="en-US" dirty="0"/>
              <a:t>Click icon to add picture</a:t>
            </a:r>
          </a:p>
        </p:txBody>
      </p:sp>
      <p:sp>
        <p:nvSpPr>
          <p:cNvPr id="4" name="Text Placeholder 3">
            <a:extLst>
              <a:ext uri="{FF2B5EF4-FFF2-40B4-BE49-F238E27FC236}">
                <a16:creationId xmlns:a16="http://schemas.microsoft.com/office/drawing/2014/main" id="{7A5C87DE-7AB5-8649-AF80-D4D53DE740E4}"/>
              </a:ext>
            </a:extLst>
          </p:cNvPr>
          <p:cNvSpPr>
            <a:spLocks noGrp="1"/>
          </p:cNvSpPr>
          <p:nvPr>
            <p:ph type="body" sz="half" idx="2"/>
          </p:nvPr>
        </p:nvSpPr>
        <p:spPr>
          <a:xfrm>
            <a:off x="630239" y="2057400"/>
            <a:ext cx="2949575" cy="3811588"/>
          </a:xfrm>
          <a:prstGeom prst="rect">
            <a:avLst/>
          </a:prstGeo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4">
            <a:extLst>
              <a:ext uri="{FF2B5EF4-FFF2-40B4-BE49-F238E27FC236}">
                <a16:creationId xmlns:a16="http://schemas.microsoft.com/office/drawing/2014/main" id="{89406AFB-7539-1A47-BCFA-876A2D15E0F9}"/>
              </a:ext>
            </a:extLst>
          </p:cNvPr>
          <p:cNvSpPr>
            <a:spLocks noGrp="1"/>
          </p:cNvSpPr>
          <p:nvPr>
            <p:ph type="dt" sz="half" idx="10"/>
          </p:nvPr>
        </p:nvSpPr>
        <p:spPr>
          <a:xfrm>
            <a:off x="628650" y="6356352"/>
            <a:ext cx="2057400" cy="365125"/>
          </a:xfrm>
          <a:prstGeom prst="rect">
            <a:avLst/>
          </a:prstGeom>
        </p:spPr>
        <p:txBody>
          <a:bodyPr/>
          <a:lstStyle/>
          <a:p>
            <a:fld id="{5EE65753-9FC5-45C8-8488-7E3824C83F7B}" type="datetimeFigureOut">
              <a:rPr lang="en-GB" smtClean="0"/>
              <a:t>07/12/2020</a:t>
            </a:fld>
            <a:endParaRPr lang="en-GB" dirty="0"/>
          </a:p>
        </p:txBody>
      </p:sp>
      <p:sp>
        <p:nvSpPr>
          <p:cNvPr id="6" name="Footer Placeholder 5">
            <a:extLst>
              <a:ext uri="{FF2B5EF4-FFF2-40B4-BE49-F238E27FC236}">
                <a16:creationId xmlns:a16="http://schemas.microsoft.com/office/drawing/2014/main" id="{8BB01B90-0A84-7243-9FD4-638110B76308}"/>
              </a:ext>
            </a:extLst>
          </p:cNvPr>
          <p:cNvSpPr>
            <a:spLocks noGrp="1"/>
          </p:cNvSpPr>
          <p:nvPr>
            <p:ph type="ftr" sz="quarter" idx="11"/>
          </p:nvPr>
        </p:nvSpPr>
        <p:spPr>
          <a:xfrm>
            <a:off x="3028950" y="6356352"/>
            <a:ext cx="3086100" cy="365125"/>
          </a:xfrm>
          <a:prstGeom prst="rect">
            <a:avLst/>
          </a:prstGeom>
        </p:spPr>
        <p:txBody>
          <a:bodyPr/>
          <a:lstStyle/>
          <a:p>
            <a:endParaRPr lang="en-GB" dirty="0"/>
          </a:p>
        </p:txBody>
      </p:sp>
      <p:sp>
        <p:nvSpPr>
          <p:cNvPr id="7" name="Slide Number Placeholder 6">
            <a:extLst>
              <a:ext uri="{FF2B5EF4-FFF2-40B4-BE49-F238E27FC236}">
                <a16:creationId xmlns:a16="http://schemas.microsoft.com/office/drawing/2014/main" id="{EEE3B678-BB58-E44E-91CD-95960F82D47C}"/>
              </a:ext>
            </a:extLst>
          </p:cNvPr>
          <p:cNvSpPr>
            <a:spLocks noGrp="1"/>
          </p:cNvSpPr>
          <p:nvPr>
            <p:ph type="sldNum" sz="quarter" idx="12"/>
          </p:nvPr>
        </p:nvSpPr>
        <p:spPr>
          <a:xfrm>
            <a:off x="6457950" y="6356352"/>
            <a:ext cx="20574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4562539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DF035A-DE94-E849-BE1E-40528EE08DEA}"/>
              </a:ext>
            </a:extLst>
          </p:cNvPr>
          <p:cNvSpPr>
            <a:spLocks noGrp="1"/>
          </p:cNvSpPr>
          <p:nvPr>
            <p:ph type="title"/>
          </p:nvPr>
        </p:nvSpPr>
        <p:spPr>
          <a:xfrm>
            <a:off x="628650" y="365127"/>
            <a:ext cx="7886700" cy="1325563"/>
          </a:xfrm>
          <a:prstGeom prst="rect">
            <a:avLst/>
          </a:prstGeo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543FB9BB-ADF9-6349-BF90-48B0E92ECED7}"/>
              </a:ext>
            </a:extLst>
          </p:cNvPr>
          <p:cNvSpPr>
            <a:spLocks noGrp="1"/>
          </p:cNvSpPr>
          <p:nvPr>
            <p:ph type="body" orient="vert" idx="1"/>
          </p:nvPr>
        </p:nvSpPr>
        <p:spPr>
          <a:xfrm>
            <a:off x="628650" y="1825625"/>
            <a:ext cx="7886700" cy="43513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ADBE1B4-5913-D047-9ECB-09F96038CEDD}"/>
              </a:ext>
            </a:extLst>
          </p:cNvPr>
          <p:cNvSpPr>
            <a:spLocks noGrp="1"/>
          </p:cNvSpPr>
          <p:nvPr>
            <p:ph type="dt" sz="half" idx="10"/>
          </p:nvPr>
        </p:nvSpPr>
        <p:spPr>
          <a:xfrm>
            <a:off x="628650" y="6356352"/>
            <a:ext cx="2057400" cy="365125"/>
          </a:xfrm>
          <a:prstGeom prst="rect">
            <a:avLst/>
          </a:prstGeom>
        </p:spPr>
        <p:txBody>
          <a:bodyPr/>
          <a:lstStyle/>
          <a:p>
            <a:fld id="{5EE65753-9FC5-45C8-8488-7E3824C83F7B}" type="datetimeFigureOut">
              <a:rPr lang="en-GB" smtClean="0"/>
              <a:t>07/12/2020</a:t>
            </a:fld>
            <a:endParaRPr lang="en-GB" dirty="0"/>
          </a:p>
        </p:txBody>
      </p:sp>
      <p:sp>
        <p:nvSpPr>
          <p:cNvPr id="5" name="Footer Placeholder 4">
            <a:extLst>
              <a:ext uri="{FF2B5EF4-FFF2-40B4-BE49-F238E27FC236}">
                <a16:creationId xmlns:a16="http://schemas.microsoft.com/office/drawing/2014/main" id="{C6C8F4C3-89F7-C44F-BCA8-E6E493BC517E}"/>
              </a:ext>
            </a:extLst>
          </p:cNvPr>
          <p:cNvSpPr>
            <a:spLocks noGrp="1"/>
          </p:cNvSpPr>
          <p:nvPr>
            <p:ph type="ftr" sz="quarter" idx="11"/>
          </p:nvPr>
        </p:nvSpPr>
        <p:spPr>
          <a:xfrm>
            <a:off x="3028950" y="6356352"/>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C4798F91-C66D-1342-B01A-5DFC19DAFBDA}"/>
              </a:ext>
            </a:extLst>
          </p:cNvPr>
          <p:cNvSpPr>
            <a:spLocks noGrp="1"/>
          </p:cNvSpPr>
          <p:nvPr>
            <p:ph type="sldNum" sz="quarter" idx="12"/>
          </p:nvPr>
        </p:nvSpPr>
        <p:spPr>
          <a:xfrm>
            <a:off x="6457950" y="6356352"/>
            <a:ext cx="20574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316279491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43B820E-6FB2-644C-B74D-005DD9AB229F}"/>
              </a:ext>
            </a:extLst>
          </p:cNvPr>
          <p:cNvSpPr>
            <a:spLocks noGrp="1"/>
          </p:cNvSpPr>
          <p:nvPr>
            <p:ph type="title" orient="vert"/>
          </p:nvPr>
        </p:nvSpPr>
        <p:spPr>
          <a:xfrm>
            <a:off x="6543676" y="365125"/>
            <a:ext cx="1971675" cy="5811838"/>
          </a:xfrm>
          <a:prstGeom prst="rect">
            <a:avLst/>
          </a:prstGeo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3A3B5AF3-57F2-B64B-B5EE-B476725037E7}"/>
              </a:ext>
            </a:extLst>
          </p:cNvPr>
          <p:cNvSpPr>
            <a:spLocks noGrp="1"/>
          </p:cNvSpPr>
          <p:nvPr>
            <p:ph type="body" orient="vert" idx="1"/>
          </p:nvPr>
        </p:nvSpPr>
        <p:spPr>
          <a:xfrm>
            <a:off x="628651" y="365125"/>
            <a:ext cx="5762625" cy="5811838"/>
          </a:xfrm>
          <a:prstGeom prst="rect">
            <a:avLst/>
          </a:prstGeo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32EAD41-DB02-514F-88ED-552CDF27F64D}"/>
              </a:ext>
            </a:extLst>
          </p:cNvPr>
          <p:cNvSpPr>
            <a:spLocks noGrp="1"/>
          </p:cNvSpPr>
          <p:nvPr>
            <p:ph type="dt" sz="half" idx="10"/>
          </p:nvPr>
        </p:nvSpPr>
        <p:spPr>
          <a:xfrm>
            <a:off x="628650" y="6356352"/>
            <a:ext cx="2057400" cy="365125"/>
          </a:xfrm>
          <a:prstGeom prst="rect">
            <a:avLst/>
          </a:prstGeom>
        </p:spPr>
        <p:txBody>
          <a:bodyPr/>
          <a:lstStyle/>
          <a:p>
            <a:fld id="{5EE65753-9FC5-45C8-8488-7E3824C83F7B}" type="datetimeFigureOut">
              <a:rPr lang="en-GB" smtClean="0"/>
              <a:t>07/12/2020</a:t>
            </a:fld>
            <a:endParaRPr lang="en-GB" dirty="0"/>
          </a:p>
        </p:txBody>
      </p:sp>
      <p:sp>
        <p:nvSpPr>
          <p:cNvPr id="5" name="Footer Placeholder 4">
            <a:extLst>
              <a:ext uri="{FF2B5EF4-FFF2-40B4-BE49-F238E27FC236}">
                <a16:creationId xmlns:a16="http://schemas.microsoft.com/office/drawing/2014/main" id="{A28BF2B1-824C-224A-8BD0-451EAB458203}"/>
              </a:ext>
            </a:extLst>
          </p:cNvPr>
          <p:cNvSpPr>
            <a:spLocks noGrp="1"/>
          </p:cNvSpPr>
          <p:nvPr>
            <p:ph type="ftr" sz="quarter" idx="11"/>
          </p:nvPr>
        </p:nvSpPr>
        <p:spPr>
          <a:xfrm>
            <a:off x="3028950" y="6356352"/>
            <a:ext cx="3086100" cy="365125"/>
          </a:xfrm>
          <a:prstGeom prst="rect">
            <a:avLst/>
          </a:prstGeom>
        </p:spPr>
        <p:txBody>
          <a:bodyPr/>
          <a:lstStyle/>
          <a:p>
            <a:endParaRPr lang="en-GB" dirty="0"/>
          </a:p>
        </p:txBody>
      </p:sp>
      <p:sp>
        <p:nvSpPr>
          <p:cNvPr id="6" name="Slide Number Placeholder 5">
            <a:extLst>
              <a:ext uri="{FF2B5EF4-FFF2-40B4-BE49-F238E27FC236}">
                <a16:creationId xmlns:a16="http://schemas.microsoft.com/office/drawing/2014/main" id="{6433EE70-487F-184E-9561-653FF3BDBA54}"/>
              </a:ext>
            </a:extLst>
          </p:cNvPr>
          <p:cNvSpPr>
            <a:spLocks noGrp="1"/>
          </p:cNvSpPr>
          <p:nvPr>
            <p:ph type="sldNum" sz="quarter" idx="12"/>
          </p:nvPr>
        </p:nvSpPr>
        <p:spPr>
          <a:xfrm>
            <a:off x="6457950" y="6356352"/>
            <a:ext cx="2057400" cy="365125"/>
          </a:xfrm>
          <a:prstGeom prst="rect">
            <a:avLst/>
          </a:prstGeom>
        </p:spPr>
        <p:txBody>
          <a:bodyPr/>
          <a:lstStyle/>
          <a:p>
            <a:fld id="{D2F74D3F-7DA6-42FD-BD7A-6A9C560145FE}" type="slidenum">
              <a:rPr lang="en-GB" smtClean="0"/>
              <a:t>‹#›</a:t>
            </a:fld>
            <a:endParaRPr lang="en-GB" dirty="0"/>
          </a:p>
        </p:txBody>
      </p:sp>
    </p:spTree>
    <p:extLst>
      <p:ext uri="{BB962C8B-B14F-4D97-AF65-F5344CB8AC3E}">
        <p14:creationId xmlns:p14="http://schemas.microsoft.com/office/powerpoint/2010/main" val="2337300277"/>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288" y="6524625"/>
            <a:ext cx="971550" cy="219075"/>
          </a:xfrm>
        </p:spPr>
        <p:txBody>
          <a:bodyPr/>
          <a:lstStyle>
            <a:lvl1pPr fontAlgn="base">
              <a:spcBef>
                <a:spcPct val="0"/>
              </a:spcBef>
              <a:spcAft>
                <a:spcPct val="0"/>
              </a:spcAft>
              <a:defRPr>
                <a:latin typeface="Corbel" pitchFamily="34" charset="0"/>
                <a:cs typeface="Arial" pitchFamily="34" charset="0"/>
              </a:defRPr>
            </a:lvl1pPr>
          </a:lstStyle>
          <a:p>
            <a:pPr>
              <a:defRPr/>
            </a:pPr>
            <a:fld id="{C7613670-9DCC-4F3B-A813-2D57E3F669D3}" type="datetime1">
              <a:rPr lang="en-GB" smtClean="0"/>
              <a:t>07/12/2020</a:t>
            </a:fld>
            <a:endParaRPr lang="en-GB"/>
          </a:p>
        </p:txBody>
      </p:sp>
      <p:sp>
        <p:nvSpPr>
          <p:cNvPr id="5" name="Footer Placeholder 4"/>
          <p:cNvSpPr>
            <a:spLocks noGrp="1"/>
          </p:cNvSpPr>
          <p:nvPr>
            <p:ph type="ftr" sz="quarter" idx="11"/>
          </p:nvPr>
        </p:nvSpPr>
        <p:spPr>
          <a:xfrm>
            <a:off x="4140200" y="6381750"/>
            <a:ext cx="2895600" cy="365125"/>
          </a:xfrm>
          <a:prstGeom prst="rect">
            <a:avLst/>
          </a:prstGeom>
        </p:spPr>
        <p:txBody>
          <a:bodyPr/>
          <a:lstStyle>
            <a:lvl1pPr fontAlgn="auto">
              <a:spcBef>
                <a:spcPts val="0"/>
              </a:spcBef>
              <a:spcAft>
                <a:spcPts val="0"/>
              </a:spcAft>
              <a:defRPr>
                <a:solidFill>
                  <a:prstClr val="black"/>
                </a:solidFill>
                <a:latin typeface="Myriad Pro"/>
                <a:cs typeface="+mn-cs"/>
              </a:defRPr>
            </a:lvl1pPr>
          </a:lstStyle>
          <a:p>
            <a:pPr>
              <a:defRPr/>
            </a:pPr>
            <a:endParaRPr lang="en-GB"/>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pPr>
              <a:defRPr/>
            </a:pPr>
            <a:fld id="{4A349403-D926-47B3-8FBF-B85C5FC82577}" type="slidenum">
              <a:rPr lang="en-GB"/>
              <a:pPr>
                <a:defRPr/>
              </a:pPr>
              <a:t>‹#›</a:t>
            </a:fld>
            <a:endParaRPr lang="en-GB"/>
          </a:p>
        </p:txBody>
      </p:sp>
    </p:spTree>
    <p:extLst>
      <p:ext uri="{BB962C8B-B14F-4D97-AF65-F5344CB8AC3E}">
        <p14:creationId xmlns:p14="http://schemas.microsoft.com/office/powerpoint/2010/main" val="3634047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EE65753-9FC5-45C8-8488-7E3824C83F7B}" type="datetimeFigureOut">
              <a:rPr lang="en-GB" smtClean="0"/>
              <a:t>07/12/2020</a:t>
            </a:fld>
            <a:endParaRPr lang="en-GB" dirty="0"/>
          </a:p>
        </p:txBody>
      </p:sp>
      <p:sp>
        <p:nvSpPr>
          <p:cNvPr id="5" name="Footer Placeholder 4"/>
          <p:cNvSpPr>
            <a:spLocks noGrp="1"/>
          </p:cNvSpPr>
          <p:nvPr>
            <p:ph type="ftr" sz="quarter" idx="11"/>
          </p:nvPr>
        </p:nvSpPr>
        <p:spPr>
          <a:xfrm>
            <a:off x="3132138" y="6461125"/>
            <a:ext cx="2895600" cy="365125"/>
          </a:xfrm>
          <a:prstGeom prst="rect">
            <a:avLst/>
          </a:prstGeom>
        </p:spPr>
        <p:txBody>
          <a:bodyPr/>
          <a:lstStyle>
            <a:lvl1pPr fontAlgn="auto">
              <a:spcBef>
                <a:spcPts val="0"/>
              </a:spcBef>
              <a:spcAft>
                <a:spcPts val="0"/>
              </a:spcAft>
              <a:defRPr dirty="0">
                <a:solidFill>
                  <a:prstClr val="black"/>
                </a:solidFill>
                <a:latin typeface="Myriad Pro"/>
                <a:cs typeface="+mn-cs"/>
              </a:defRPr>
            </a:lvl1pPr>
          </a:lstStyle>
          <a:p>
            <a:endParaRPr lang="en-GB" dirty="0"/>
          </a:p>
        </p:txBody>
      </p:sp>
      <p:sp>
        <p:nvSpPr>
          <p:cNvPr id="6" name="Slide Number Placeholder 5"/>
          <p:cNvSpPr>
            <a:spLocks noGrp="1"/>
          </p:cNvSpPr>
          <p:nvPr>
            <p:ph type="sldNum" sz="quarter" idx="12"/>
          </p:nvPr>
        </p:nvSpPr>
        <p:spPr/>
        <p:txBody>
          <a:bodyPr/>
          <a:lstStyle>
            <a:lvl1pPr fontAlgn="base">
              <a:spcBef>
                <a:spcPct val="0"/>
              </a:spcBef>
              <a:spcAft>
                <a:spcPct val="0"/>
              </a:spcAft>
              <a:defRPr>
                <a:latin typeface="Corbel" pitchFamily="34" charset="0"/>
                <a:cs typeface="Arial" pitchFamily="34" charset="0"/>
              </a:defRPr>
            </a:lvl1pPr>
          </a:lstStyle>
          <a:p>
            <a:fld id="{D2F74D3F-7DA6-42FD-BD7A-6A9C560145FE}" type="slidenum">
              <a:rPr lang="en-GB" smtClean="0"/>
              <a:t>‹#›</a:t>
            </a:fld>
            <a:endParaRPr lang="en-GB" dirty="0"/>
          </a:p>
        </p:txBody>
      </p:sp>
    </p:spTree>
    <p:extLst>
      <p:ext uri="{BB962C8B-B14F-4D97-AF65-F5344CB8AC3E}">
        <p14:creationId xmlns:p14="http://schemas.microsoft.com/office/powerpoint/2010/main" val="3448780604"/>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EE65753-9FC5-45C8-8488-7E3824C83F7B}" type="datetimeFigureOut">
              <a:rPr lang="en-GB" smtClean="0"/>
              <a:t>07/12/2020</a:t>
            </a:fld>
            <a:endParaRPr lang="en-GB" dirty="0"/>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D2F74D3F-7DA6-42FD-BD7A-6A9C560145FE}" type="slidenum">
              <a:rPr lang="en-GB" smtClean="0"/>
              <a:t>‹#›</a:t>
            </a:fld>
            <a:endParaRPr lang="en-GB" dirty="0"/>
          </a:p>
        </p:txBody>
      </p:sp>
    </p:spTree>
    <p:extLst>
      <p:ext uri="{BB962C8B-B14F-4D97-AF65-F5344CB8AC3E}">
        <p14:creationId xmlns:p14="http://schemas.microsoft.com/office/powerpoint/2010/main" val="25551204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EE65753-9FC5-45C8-8488-7E3824C83F7B}" type="datetimeFigureOut">
              <a:rPr lang="en-GB" smtClean="0"/>
              <a:t>07/12/2020</a:t>
            </a:fld>
            <a:endParaRPr lang="en-GB" dirty="0"/>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D2F74D3F-7DA6-42FD-BD7A-6A9C560145FE}" type="slidenum">
              <a:rPr lang="en-GB" smtClean="0"/>
              <a:t>‹#›</a:t>
            </a:fld>
            <a:endParaRPr lang="en-GB" dirty="0"/>
          </a:p>
        </p:txBody>
      </p:sp>
    </p:spTree>
    <p:extLst>
      <p:ext uri="{BB962C8B-B14F-4D97-AF65-F5344CB8AC3E}">
        <p14:creationId xmlns:p14="http://schemas.microsoft.com/office/powerpoint/2010/main" val="17778637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EE65753-9FC5-45C8-8488-7E3824C83F7B}" type="datetimeFigureOut">
              <a:rPr lang="en-GB" smtClean="0"/>
              <a:t>07/12/2020</a:t>
            </a:fld>
            <a:endParaRPr lang="en-GB" dirty="0"/>
          </a:p>
        </p:txBody>
      </p:sp>
      <p:sp>
        <p:nvSpPr>
          <p:cNvPr id="8" name="Slide Number Placeholder 8"/>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D2F74D3F-7DA6-42FD-BD7A-6A9C560145FE}" type="slidenum">
              <a:rPr lang="en-GB" smtClean="0"/>
              <a:t>‹#›</a:t>
            </a:fld>
            <a:endParaRPr lang="en-GB" dirty="0"/>
          </a:p>
        </p:txBody>
      </p:sp>
    </p:spTree>
    <p:extLst>
      <p:ext uri="{BB962C8B-B14F-4D97-AF65-F5344CB8AC3E}">
        <p14:creationId xmlns:p14="http://schemas.microsoft.com/office/powerpoint/2010/main" val="41231268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EE65753-9FC5-45C8-8488-7E3824C83F7B}" type="datetimeFigureOut">
              <a:rPr lang="en-GB" smtClean="0"/>
              <a:t>07/12/2020</a:t>
            </a:fld>
            <a:endParaRPr lang="en-GB" dirty="0"/>
          </a:p>
        </p:txBody>
      </p:sp>
      <p:sp>
        <p:nvSpPr>
          <p:cNvPr id="4" name="Slide Number Placeholder 4"/>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D2F74D3F-7DA6-42FD-BD7A-6A9C560145FE}" type="slidenum">
              <a:rPr lang="en-GB" smtClean="0"/>
              <a:t>‹#›</a:t>
            </a:fld>
            <a:endParaRPr lang="en-GB" dirty="0"/>
          </a:p>
        </p:txBody>
      </p:sp>
    </p:spTree>
    <p:extLst>
      <p:ext uri="{BB962C8B-B14F-4D97-AF65-F5344CB8AC3E}">
        <p14:creationId xmlns:p14="http://schemas.microsoft.com/office/powerpoint/2010/main" val="1768655364"/>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EE65753-9FC5-45C8-8488-7E3824C83F7B}" type="datetimeFigureOut">
              <a:rPr lang="en-GB" smtClean="0"/>
              <a:t>07/12/2020</a:t>
            </a:fld>
            <a:endParaRPr lang="en-GB" dirty="0"/>
          </a:p>
        </p:txBody>
      </p:sp>
      <p:sp>
        <p:nvSpPr>
          <p:cNvPr id="3" name="Slide Number Placeholder 3"/>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D2F74D3F-7DA6-42FD-BD7A-6A9C560145FE}" type="slidenum">
              <a:rPr lang="en-GB" smtClean="0"/>
              <a:t>‹#›</a:t>
            </a:fld>
            <a:endParaRPr lang="en-GB" dirty="0"/>
          </a:p>
        </p:txBody>
      </p:sp>
    </p:spTree>
    <p:extLst>
      <p:ext uri="{BB962C8B-B14F-4D97-AF65-F5344CB8AC3E}">
        <p14:creationId xmlns:p14="http://schemas.microsoft.com/office/powerpoint/2010/main" val="3773751401"/>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EE65753-9FC5-45C8-8488-7E3824C83F7B}" type="datetimeFigureOut">
              <a:rPr lang="en-GB" smtClean="0"/>
              <a:t>07/12/2020</a:t>
            </a:fld>
            <a:endParaRPr lang="en-GB" dirty="0"/>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D2F74D3F-7DA6-42FD-BD7A-6A9C560145FE}" type="slidenum">
              <a:rPr lang="en-GB" smtClean="0"/>
              <a:t>‹#›</a:t>
            </a:fld>
            <a:endParaRPr lang="en-GB" dirty="0"/>
          </a:p>
        </p:txBody>
      </p:sp>
    </p:spTree>
    <p:extLst>
      <p:ext uri="{BB962C8B-B14F-4D97-AF65-F5344CB8AC3E}">
        <p14:creationId xmlns:p14="http://schemas.microsoft.com/office/powerpoint/2010/main" val="3246329966"/>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EE65753-9FC5-45C8-8488-7E3824C83F7B}" type="datetimeFigureOut">
              <a:rPr lang="en-GB" smtClean="0"/>
              <a:t>07/12/2020</a:t>
            </a:fld>
            <a:endParaRPr lang="en-GB" dirty="0"/>
          </a:p>
        </p:txBody>
      </p:sp>
      <p:sp>
        <p:nvSpPr>
          <p:cNvPr id="6" name="Slide Number Placeholder 6"/>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D2F74D3F-7DA6-42FD-BD7A-6A9C560145FE}" type="slidenum">
              <a:rPr lang="en-GB" smtClean="0"/>
              <a:t>‹#›</a:t>
            </a:fld>
            <a:endParaRPr lang="en-GB" dirty="0"/>
          </a:p>
        </p:txBody>
      </p:sp>
    </p:spTree>
    <p:extLst>
      <p:ext uri="{BB962C8B-B14F-4D97-AF65-F5344CB8AC3E}">
        <p14:creationId xmlns:p14="http://schemas.microsoft.com/office/powerpoint/2010/main" val="363622161"/>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EE65753-9FC5-45C8-8488-7E3824C83F7B}" type="datetimeFigureOut">
              <a:rPr lang="en-GB" smtClean="0"/>
              <a:t>07/12/2020</a:t>
            </a:fld>
            <a:endParaRPr lang="en-GB" dirty="0"/>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D2F74D3F-7DA6-42FD-BD7A-6A9C560145FE}" type="slidenum">
              <a:rPr lang="en-GB" smtClean="0"/>
              <a:t>‹#›</a:t>
            </a:fld>
            <a:endParaRPr lang="en-GB" dirty="0"/>
          </a:p>
        </p:txBody>
      </p:sp>
    </p:spTree>
    <p:extLst>
      <p:ext uri="{BB962C8B-B14F-4D97-AF65-F5344CB8AC3E}">
        <p14:creationId xmlns:p14="http://schemas.microsoft.com/office/powerpoint/2010/main" val="1668815420"/>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fontAlgn="base">
              <a:spcBef>
                <a:spcPct val="0"/>
              </a:spcBef>
              <a:spcAft>
                <a:spcPct val="0"/>
              </a:spcAft>
              <a:defRPr>
                <a:latin typeface="Corbel" pitchFamily="34" charset="0"/>
                <a:cs typeface="Arial" pitchFamily="34" charset="0"/>
              </a:defRPr>
            </a:lvl1pPr>
          </a:lstStyle>
          <a:p>
            <a:fld id="{5EE65753-9FC5-45C8-8488-7E3824C83F7B}" type="datetimeFigureOut">
              <a:rPr lang="en-GB" smtClean="0"/>
              <a:t>07/12/2020</a:t>
            </a:fld>
            <a:endParaRPr lang="en-GB" dirty="0"/>
          </a:p>
        </p:txBody>
      </p:sp>
      <p:sp>
        <p:nvSpPr>
          <p:cNvPr id="5" name="Slide Number Placeholder 5"/>
          <p:cNvSpPr>
            <a:spLocks noGrp="1"/>
          </p:cNvSpPr>
          <p:nvPr>
            <p:ph type="sldNum" sz="quarter" idx="11"/>
          </p:nvPr>
        </p:nvSpPr>
        <p:spPr/>
        <p:txBody>
          <a:bodyPr/>
          <a:lstStyle>
            <a:lvl1pPr fontAlgn="base">
              <a:spcBef>
                <a:spcPct val="0"/>
              </a:spcBef>
              <a:spcAft>
                <a:spcPct val="0"/>
              </a:spcAft>
              <a:defRPr>
                <a:latin typeface="Corbel" pitchFamily="34" charset="0"/>
                <a:cs typeface="Arial" pitchFamily="34" charset="0"/>
              </a:defRPr>
            </a:lvl1pPr>
          </a:lstStyle>
          <a:p>
            <a:fld id="{D2F74D3F-7DA6-42FD-BD7A-6A9C560145FE}" type="slidenum">
              <a:rPr lang="en-GB" smtClean="0"/>
              <a:t>‹#›</a:t>
            </a:fld>
            <a:endParaRPr lang="en-GB" dirty="0"/>
          </a:p>
        </p:txBody>
      </p:sp>
    </p:spTree>
    <p:extLst>
      <p:ext uri="{BB962C8B-B14F-4D97-AF65-F5344CB8AC3E}">
        <p14:creationId xmlns:p14="http://schemas.microsoft.com/office/powerpoint/2010/main" val="777959192"/>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574675" y="304800"/>
            <a:ext cx="8001000" cy="1216025"/>
          </a:xfrm>
        </p:spPr>
        <p:txBody>
          <a:bodyPr/>
          <a:lstStyle/>
          <a:p>
            <a:r>
              <a:rPr lang="en-US"/>
              <a:t>Click to edit Master title style</a:t>
            </a:r>
            <a:endParaRPr lang="en-GB"/>
          </a:p>
        </p:txBody>
      </p:sp>
      <p:sp>
        <p:nvSpPr>
          <p:cNvPr id="3" name="Text Placeholder 2"/>
          <p:cNvSpPr>
            <a:spLocks noGrp="1"/>
          </p:cNvSpPr>
          <p:nvPr>
            <p:ph type="body" sz="half" idx="1"/>
          </p:nvPr>
        </p:nvSpPr>
        <p:spPr>
          <a:xfrm>
            <a:off x="5667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3438" y="1752600"/>
            <a:ext cx="3924300" cy="4267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Rectangle 4"/>
          <p:cNvSpPr>
            <a:spLocks noGrp="1" noChangeArrowheads="1"/>
          </p:cNvSpPr>
          <p:nvPr>
            <p:ph type="dt" sz="half" idx="10"/>
          </p:nvPr>
        </p:nvSpPr>
        <p:spPr/>
        <p:txBody>
          <a:bodyPr/>
          <a:lstStyle>
            <a:lvl1pPr>
              <a:defRPr/>
            </a:lvl1pPr>
          </a:lstStyle>
          <a:p>
            <a:pPr>
              <a:defRPr/>
            </a:pPr>
            <a:endParaRPr lang="en-US"/>
          </a:p>
        </p:txBody>
      </p:sp>
      <p:sp>
        <p:nvSpPr>
          <p:cNvPr id="6" name="Rectangle 5"/>
          <p:cNvSpPr>
            <a:spLocks noGrp="1" noChangeArrowheads="1"/>
          </p:cNvSpPr>
          <p:nvPr>
            <p:ph type="ftr" sz="quarter" idx="11"/>
          </p:nvPr>
        </p:nvSpPr>
        <p:spPr/>
        <p:txBody>
          <a:bodyPr/>
          <a:lstStyle>
            <a:lvl1pPr>
              <a:defRPr/>
            </a:lvl1pPr>
          </a:lstStyle>
          <a:p>
            <a:pPr>
              <a:defRPr/>
            </a:pPr>
            <a:endParaRPr lang="en-US"/>
          </a:p>
        </p:txBody>
      </p:sp>
      <p:sp>
        <p:nvSpPr>
          <p:cNvPr id="7" name="Rectangle 6"/>
          <p:cNvSpPr>
            <a:spLocks noGrp="1" noChangeArrowheads="1"/>
          </p:cNvSpPr>
          <p:nvPr>
            <p:ph type="sldNum" sz="quarter" idx="12"/>
          </p:nvPr>
        </p:nvSpPr>
        <p:spPr/>
        <p:txBody>
          <a:bodyPr/>
          <a:lstStyle>
            <a:lvl1pPr>
              <a:defRPr/>
            </a:lvl1pPr>
          </a:lstStyle>
          <a:p>
            <a:pPr>
              <a:defRPr/>
            </a:pPr>
            <a:fld id="{BAECF607-62E2-47C5-9BEB-6A1B679AFB12}" type="slidenum">
              <a:rPr lang="en-US"/>
              <a:pPr>
                <a:defRPr/>
              </a:pPr>
              <a:t>‹#›</a:t>
            </a:fld>
            <a:endParaRPr lang="en-US"/>
          </a:p>
        </p:txBody>
      </p:sp>
    </p:spTree>
    <p:extLst>
      <p:ext uri="{BB962C8B-B14F-4D97-AF65-F5344CB8AC3E}">
        <p14:creationId xmlns:p14="http://schemas.microsoft.com/office/powerpoint/2010/main" val="3594308088"/>
      </p:ext>
    </p:extLst>
  </p:cSld>
  <p:clrMapOvr>
    <a:masterClrMapping/>
  </p:clrMapOvr>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theme" Target="../theme/theme2.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image" Target="../media/image3.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580487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685800" rtl="0" eaLnBrk="1" latinLnBrk="0" hangingPunct="1">
        <a:lnSpc>
          <a:spcPct val="90000"/>
        </a:lnSpc>
        <a:spcBef>
          <a:spcPct val="0"/>
        </a:spcBef>
        <a:buNone/>
        <a:defRPr sz="3300" kern="1200">
          <a:solidFill>
            <a:schemeClr val="tx1"/>
          </a:solidFill>
          <a:latin typeface="+mj-lt"/>
          <a:ea typeface="+mj-ea"/>
          <a:cs typeface="+mj-cs"/>
        </a:defRPr>
      </a:lvl1pPr>
    </p:titleStyle>
    <p:bodyStyle>
      <a:lvl1pPr marL="171450" indent="-171450" algn="l" defTabSz="685800" rtl="0" eaLnBrk="1" latinLnBrk="0" hangingPunct="1">
        <a:lnSpc>
          <a:spcPct val="90000"/>
        </a:lnSpc>
        <a:spcBef>
          <a:spcPts val="750"/>
        </a:spcBef>
        <a:buFont typeface="Arial" panose="020B0604020202020204" pitchFamily="34" charset="0"/>
        <a:buChar char="•"/>
        <a:defRPr sz="2100" kern="1200">
          <a:solidFill>
            <a:schemeClr val="tx1"/>
          </a:solidFill>
          <a:latin typeface="+mn-lt"/>
          <a:ea typeface="+mn-ea"/>
          <a:cs typeface="+mn-cs"/>
        </a:defRPr>
      </a:lvl1pPr>
      <a:lvl2pPr marL="514350" indent="-171450" algn="l" defTabSz="685800" rtl="0" eaLnBrk="1" latinLnBrk="0" hangingPunct="1">
        <a:lnSpc>
          <a:spcPct val="90000"/>
        </a:lnSpc>
        <a:spcBef>
          <a:spcPts val="375"/>
        </a:spcBef>
        <a:buFont typeface="Arial" panose="020B0604020202020204" pitchFamily="34" charset="0"/>
        <a:buChar char="•"/>
        <a:defRPr sz="1800" kern="1200">
          <a:solidFill>
            <a:schemeClr val="tx1"/>
          </a:solidFill>
          <a:latin typeface="+mn-lt"/>
          <a:ea typeface="+mn-ea"/>
          <a:cs typeface="+mn-cs"/>
        </a:defRPr>
      </a:lvl2pPr>
      <a:lvl3pPr marL="857250" indent="-171450" algn="l" defTabSz="685800" rtl="0" eaLnBrk="1" latinLnBrk="0" hangingPunct="1">
        <a:lnSpc>
          <a:spcPct val="90000"/>
        </a:lnSpc>
        <a:spcBef>
          <a:spcPts val="375"/>
        </a:spcBef>
        <a:buFont typeface="Arial" panose="020B0604020202020204" pitchFamily="34" charset="0"/>
        <a:buChar char="•"/>
        <a:defRPr sz="1500" kern="1200">
          <a:solidFill>
            <a:schemeClr val="tx1"/>
          </a:solidFill>
          <a:latin typeface="+mn-lt"/>
          <a:ea typeface="+mn-ea"/>
          <a:cs typeface="+mn-cs"/>
        </a:defRPr>
      </a:lvl3pPr>
      <a:lvl4pPr marL="12001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4pPr>
      <a:lvl5pPr marL="15430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0">
          <a:blip r:embed="rId14"/>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fontAlgn="auto">
              <a:spcBef>
                <a:spcPts val="0"/>
              </a:spcBef>
              <a:spcAft>
                <a:spcPts val="0"/>
              </a:spcAft>
              <a:defRPr sz="1050" smtClean="0">
                <a:solidFill>
                  <a:prstClr val="black">
                    <a:tint val="75000"/>
                  </a:prstClr>
                </a:solidFill>
                <a:latin typeface="Myriad Pro"/>
                <a:cs typeface="+mn-cs"/>
              </a:defRPr>
            </a:lvl1pPr>
          </a:lstStyle>
          <a:p>
            <a:pPr>
              <a:defRPr/>
            </a:pPr>
            <a:fld id="{C7E503A4-7D7E-474D-9C56-2AE210F4CB8E}" type="datetime1">
              <a:rPr lang="en-GB" smtClean="0"/>
              <a:t>07/12/2020</a:t>
            </a:fld>
            <a:endParaRPr lang="en-GB"/>
          </a:p>
        </p:txBody>
      </p:sp>
      <p:sp>
        <p:nvSpPr>
          <p:cNvPr id="6" name="Slide Number Placeholder 5"/>
          <p:cNvSpPr>
            <a:spLocks noGrp="1"/>
          </p:cNvSpPr>
          <p:nvPr>
            <p:ph type="sldNum" sz="quarter" idx="4"/>
          </p:nvPr>
        </p:nvSpPr>
        <p:spPr>
          <a:xfrm>
            <a:off x="7956550" y="6381750"/>
            <a:ext cx="730250" cy="339725"/>
          </a:xfrm>
          <a:prstGeom prst="rect">
            <a:avLst/>
          </a:prstGeom>
        </p:spPr>
        <p:txBody>
          <a:bodyPr vert="horz" lIns="91440" tIns="45720" rIns="91440" bIns="45720" rtlCol="0" anchor="ctr"/>
          <a:lstStyle>
            <a:lvl1pPr algn="r" fontAlgn="auto">
              <a:spcBef>
                <a:spcPts val="0"/>
              </a:spcBef>
              <a:spcAft>
                <a:spcPts val="0"/>
              </a:spcAft>
              <a:defRPr sz="1200" smtClean="0">
                <a:solidFill>
                  <a:prstClr val="black">
                    <a:tint val="75000"/>
                  </a:prstClr>
                </a:solidFill>
                <a:latin typeface="Myriad Pro"/>
                <a:cs typeface="+mn-cs"/>
              </a:defRPr>
            </a:lvl1pPr>
          </a:lstStyle>
          <a:p>
            <a:pPr>
              <a:defRPr/>
            </a:pPr>
            <a:fld id="{F8A608B1-9B14-4951-810E-F7DFA5DD70CF}" type="slidenum">
              <a:rPr lang="en-GB"/>
              <a:pPr>
                <a:defRPr/>
              </a:pPr>
              <a:t>‹#›</a:t>
            </a:fld>
            <a:endParaRPr lang="en-GB"/>
          </a:p>
        </p:txBody>
      </p:sp>
    </p:spTree>
    <p:extLst>
      <p:ext uri="{BB962C8B-B14F-4D97-AF65-F5344CB8AC3E}">
        <p14:creationId xmlns:p14="http://schemas.microsoft.com/office/powerpoint/2010/main" val="442919091"/>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ctr" rtl="0" eaLnBrk="1" fontAlgn="base" hangingPunct="1">
        <a:spcBef>
          <a:spcPct val="0"/>
        </a:spcBef>
        <a:spcAft>
          <a:spcPct val="0"/>
        </a:spcAft>
        <a:defRPr sz="4400" kern="1200">
          <a:solidFill>
            <a:schemeClr val="tx1"/>
          </a:solidFill>
          <a:latin typeface="+mj-lt"/>
          <a:ea typeface="+mj-ea"/>
          <a:cs typeface="+mj-cs"/>
        </a:defRPr>
      </a:lvl1pPr>
      <a:lvl2pPr algn="ctr" rtl="0" eaLnBrk="1" fontAlgn="base" hangingPunct="1">
        <a:spcBef>
          <a:spcPct val="0"/>
        </a:spcBef>
        <a:spcAft>
          <a:spcPct val="0"/>
        </a:spcAft>
        <a:defRPr sz="4400">
          <a:solidFill>
            <a:schemeClr val="tx1"/>
          </a:solidFill>
          <a:latin typeface="Myriad Pro"/>
        </a:defRPr>
      </a:lvl2pPr>
      <a:lvl3pPr algn="ctr" rtl="0" eaLnBrk="1" fontAlgn="base" hangingPunct="1">
        <a:spcBef>
          <a:spcPct val="0"/>
        </a:spcBef>
        <a:spcAft>
          <a:spcPct val="0"/>
        </a:spcAft>
        <a:defRPr sz="4400">
          <a:solidFill>
            <a:schemeClr val="tx1"/>
          </a:solidFill>
          <a:latin typeface="Myriad Pro"/>
        </a:defRPr>
      </a:lvl3pPr>
      <a:lvl4pPr algn="ctr" rtl="0" eaLnBrk="1" fontAlgn="base" hangingPunct="1">
        <a:spcBef>
          <a:spcPct val="0"/>
        </a:spcBef>
        <a:spcAft>
          <a:spcPct val="0"/>
        </a:spcAft>
        <a:defRPr sz="4400">
          <a:solidFill>
            <a:schemeClr val="tx1"/>
          </a:solidFill>
          <a:latin typeface="Myriad Pro"/>
        </a:defRPr>
      </a:lvl4pPr>
      <a:lvl5pPr algn="ctr" rtl="0" eaLnBrk="1" fontAlgn="base" hangingPunct="1">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1" fontAlgn="base" hangingPunct="1">
        <a:spcBef>
          <a:spcPct val="20000"/>
        </a:spcBef>
        <a:spcAft>
          <a:spcPct val="0"/>
        </a:spcAft>
        <a:buFont typeface="Arial" pitchFamily="34" charset="0"/>
        <a:buChar char="•"/>
        <a:defRPr sz="3200" kern="1200">
          <a:solidFill>
            <a:schemeClr val="tx1"/>
          </a:solidFill>
          <a:latin typeface="+mn-lt"/>
          <a:ea typeface="+mn-ea"/>
          <a:cs typeface="+mn-cs"/>
        </a:defRPr>
      </a:lvl1pPr>
      <a:lvl2pPr marL="742950" indent="-285750" algn="l" rtl="0" eaLnBrk="1" fontAlgn="base" hangingPunct="1">
        <a:spcBef>
          <a:spcPct val="20000"/>
        </a:spcBef>
        <a:spcAft>
          <a:spcPct val="0"/>
        </a:spcAft>
        <a:buFont typeface="Arial" pitchFamily="34" charset="0"/>
        <a:buChar char="–"/>
        <a:defRPr sz="2800" kern="1200">
          <a:solidFill>
            <a:schemeClr val="tx1"/>
          </a:solidFill>
          <a:latin typeface="+mn-lt"/>
          <a:ea typeface="+mn-ea"/>
          <a:cs typeface="+mn-cs"/>
        </a:defRPr>
      </a:lvl2pPr>
      <a:lvl3pPr marL="1143000" indent="-228600" algn="l" rtl="0" eaLnBrk="1" fontAlgn="base" hangingPunct="1">
        <a:spcBef>
          <a:spcPct val="20000"/>
        </a:spcBef>
        <a:spcAft>
          <a:spcPct val="0"/>
        </a:spcAft>
        <a:buFont typeface="Arial" pitchFamily="34" charset="0"/>
        <a:buChar char="•"/>
        <a:defRPr sz="2400" kern="1200">
          <a:solidFill>
            <a:schemeClr val="tx1"/>
          </a:solidFill>
          <a:latin typeface="+mn-lt"/>
          <a:ea typeface="+mn-ea"/>
          <a:cs typeface="+mn-cs"/>
        </a:defRPr>
      </a:lvl3pPr>
      <a:lvl4pPr marL="16002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4pPr>
      <a:lvl5pPr marL="2057400" indent="-228600" algn="l" rtl="0" eaLnBrk="1" fontAlgn="base" hangingPunct="1">
        <a:spcBef>
          <a:spcPct val="20000"/>
        </a:spcBef>
        <a:spcAft>
          <a:spcPct val="0"/>
        </a:spcAft>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5.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10.png"/><Relationship Id="rId1" Type="http://schemas.openxmlformats.org/officeDocument/2006/relationships/slideLayout" Target="../slideLayouts/slideLayout19.xml"/></Relationships>
</file>

<file path=ppt/slides/_rels/slide1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19.xml"/></Relationships>
</file>

<file path=ppt/slides/_rels/slide14.xml.rels><?xml version="1.0" encoding="UTF-8" standalone="yes"?>
<Relationships xmlns="http://schemas.openxmlformats.org/package/2006/relationships"><Relationship Id="rId3" Type="http://schemas.microsoft.com/office/2007/relationships/hdphoto" Target="../media/hdphoto2.wdp"/><Relationship Id="rId2" Type="http://schemas.openxmlformats.org/officeDocument/2006/relationships/image" Target="../media/image12.pn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3" Type="http://schemas.openxmlformats.org/officeDocument/2006/relationships/hyperlink" Target="https://ico.org.uk/for-organisations/" TargetMode="External"/><Relationship Id="rId2" Type="http://schemas.openxmlformats.org/officeDocument/2006/relationships/hyperlink" Target="https://ico.org.uk/for-organisations/guide-to-data-protection/guide-to-the-general-data-protection-regulation-gdpr/" TargetMode="External"/><Relationship Id="rId1" Type="http://schemas.openxmlformats.org/officeDocument/2006/relationships/slideLayout" Target="../slideLayouts/slideLayout13.xml"/></Relationships>
</file>

<file path=ppt/slides/_rels/slide18.xml.rels><?xml version="1.0" encoding="UTF-8" standalone="yes"?>
<Relationships xmlns="http://schemas.openxmlformats.org/package/2006/relationships"><Relationship Id="rId2" Type="http://schemas.openxmlformats.org/officeDocument/2006/relationships/hyperlink" Target="https://digitalskills.uwtsd.ac.uk/about/" TargetMode="External"/><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digital.wings.uk.barclays/" TargetMode="External"/><Relationship Id="rId1" Type="http://schemas.openxmlformats.org/officeDocument/2006/relationships/slideLayout" Target="../slideLayouts/slideLayout19.xml"/><Relationship Id="rId4" Type="http://schemas.microsoft.com/office/2007/relationships/hdphoto" Target="../media/hdphoto3.wdp"/></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9.xml"/></Relationships>
</file>

<file path=ppt/slides/_rels/slide21.xml.rels><?xml version="1.0" encoding="UTF-8" standalone="yes"?>
<Relationships xmlns="http://schemas.openxmlformats.org/package/2006/relationships"><Relationship Id="rId3" Type="http://schemas.openxmlformats.org/officeDocument/2006/relationships/image" Target="../media/image15.jpeg"/><Relationship Id="rId2" Type="http://schemas.openxmlformats.org/officeDocument/2006/relationships/image" Target="../media/image14.jpeg"/><Relationship Id="rId1" Type="http://schemas.openxmlformats.org/officeDocument/2006/relationships/slideLayout" Target="../slideLayouts/slideLayout18.xml"/><Relationship Id="rId6" Type="http://schemas.openxmlformats.org/officeDocument/2006/relationships/image" Target="../media/image18.jpeg"/><Relationship Id="rId5" Type="http://schemas.openxmlformats.org/officeDocument/2006/relationships/image" Target="../media/image17.jpeg"/><Relationship Id="rId4" Type="http://schemas.openxmlformats.org/officeDocument/2006/relationships/image" Target="../media/image16.jpeg"/></Relationships>
</file>

<file path=ppt/slides/_rels/slide22.xml.rels><?xml version="1.0" encoding="UTF-8" standalone="yes"?>
<Relationships xmlns="http://schemas.openxmlformats.org/package/2006/relationships"><Relationship Id="rId3" Type="http://schemas.openxmlformats.org/officeDocument/2006/relationships/image" Target="../media/image19.png"/><Relationship Id="rId7" Type="http://schemas.microsoft.com/office/2007/relationships/hdphoto" Target="../media/hdphoto5.wdp"/><Relationship Id="rId2" Type="http://schemas.openxmlformats.org/officeDocument/2006/relationships/hyperlink" Target="https://digital.wings.uk.barclays/explore-our-courses/protecting-yourself-and-others-online/" TargetMode="External"/><Relationship Id="rId1" Type="http://schemas.openxmlformats.org/officeDocument/2006/relationships/slideLayout" Target="../slideLayouts/slideLayout19.xml"/><Relationship Id="rId6" Type="http://schemas.openxmlformats.org/officeDocument/2006/relationships/image" Target="../media/image20.png"/><Relationship Id="rId5" Type="http://schemas.openxmlformats.org/officeDocument/2006/relationships/hyperlink" Target="https://digital.wings.uk.barclays/explore-our-courses/getting-started-online/" TargetMode="External"/><Relationship Id="rId4" Type="http://schemas.microsoft.com/office/2007/relationships/hdphoto" Target="../media/hdphoto4.wdp"/></Relationships>
</file>

<file path=ppt/slides/_rels/slide23.xml.rels><?xml version="1.0" encoding="UTF-8" standalone="yes"?>
<Relationships xmlns="http://schemas.openxmlformats.org/package/2006/relationships"><Relationship Id="rId2" Type="http://schemas.openxmlformats.org/officeDocument/2006/relationships/hyperlink" Target="https://digitalskills.uwtsd.ac.uk/" TargetMode="External"/><Relationship Id="rId1" Type="http://schemas.openxmlformats.org/officeDocument/2006/relationships/slideLayout" Target="../slideLayouts/slideLayout13.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3.xml"/><Relationship Id="rId1" Type="http://schemas.openxmlformats.org/officeDocument/2006/relationships/video" Target="https://www.youtube.com/embed/dfFEGDjlOY8?feature=oembed" TargetMode="External"/><Relationship Id="rId4" Type="http://schemas.openxmlformats.org/officeDocument/2006/relationships/image" Target="../media/image21.jpeg"/></Relationships>
</file>

<file path=ppt/slides/_rels/slide25.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slideLayout" Target="../slideLayouts/slideLayout13.xml"/><Relationship Id="rId1" Type="http://schemas.openxmlformats.org/officeDocument/2006/relationships/video" Target="https://www.youtube.com/embed/5IqBGzKgRrg?feature=oembed"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23.jpeg"/><Relationship Id="rId2" Type="http://schemas.openxmlformats.org/officeDocument/2006/relationships/slideLayout" Target="../slideLayouts/slideLayout13.xml"/><Relationship Id="rId1" Type="http://schemas.openxmlformats.org/officeDocument/2006/relationships/video" Target="https://www.youtube.com/embed/V_YZaIg8QQA?feature=oembed" TargetMode="External"/></Relationships>
</file>

<file path=ppt/slides/_rels/slide27.xml.rels><?xml version="1.0" encoding="UTF-8" standalone="yes"?>
<Relationships xmlns="http://schemas.openxmlformats.org/package/2006/relationships"><Relationship Id="rId3" Type="http://schemas.openxmlformats.org/officeDocument/2006/relationships/image" Target="../media/image24.jpeg"/><Relationship Id="rId2" Type="http://schemas.openxmlformats.org/officeDocument/2006/relationships/slideLayout" Target="../slideLayouts/slideLayout13.xml"/><Relationship Id="rId1" Type="http://schemas.openxmlformats.org/officeDocument/2006/relationships/video" Target="https://www.youtube.com/embed/VNR756lL7zo?feature=oembed"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doi.org/10.1016/j.intmar.2010.09.002" TargetMode="External"/><Relationship Id="rId2" Type="http://schemas.openxmlformats.org/officeDocument/2006/relationships/hyperlink" Target="https://digital.wings.uk.barclays/" TargetMode="External"/><Relationship Id="rId1" Type="http://schemas.openxmlformats.org/officeDocument/2006/relationships/slideLayout" Target="../slideLayouts/slideLayout13.xml"/><Relationship Id="rId4" Type="http://schemas.openxmlformats.org/officeDocument/2006/relationships/hyperlink" Target="http://www.sciencedirect.com/science/article/pii/S109499681000058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Title 1"/>
          <p:cNvSpPr>
            <a:spLocks noGrp="1"/>
          </p:cNvSpPr>
          <p:nvPr>
            <p:ph type="ctrTitle"/>
          </p:nvPr>
        </p:nvSpPr>
        <p:spPr>
          <a:xfrm>
            <a:off x="503997" y="3105704"/>
            <a:ext cx="8291945" cy="2117032"/>
          </a:xfrm>
        </p:spPr>
        <p:txBody>
          <a:bodyPr/>
          <a:lstStyle/>
          <a:p>
            <a:br>
              <a:rPr lang="en-GB" altLang="en-US" b="1" dirty="0">
                <a:effectLst>
                  <a:outerShdw blurRad="38100" dist="38100" dir="2700000" algn="tl">
                    <a:srgbClr val="000000">
                      <a:alpha val="43137"/>
                    </a:srgbClr>
                  </a:outerShdw>
                </a:effectLst>
                <a:latin typeface="Arial Rounded MT Bold" charset="0"/>
                <a:ea typeface="Arial Rounded MT Bold" charset="0"/>
                <a:cs typeface="Arial Rounded MT Bold" charset="0"/>
              </a:rPr>
            </a:br>
            <a:r>
              <a:rPr lang="en-GB" altLang="en-US" sz="4800" dirty="0">
                <a:solidFill>
                  <a:schemeClr val="bg1">
                    <a:lumMod val="75000"/>
                  </a:schemeClr>
                </a:solidFill>
                <a:latin typeface="Arial Rounded MT Bold" charset="0"/>
                <a:ea typeface="Arial Rounded MT Bold" charset="0"/>
                <a:cs typeface="Arial Rounded MT Bold" charset="0"/>
              </a:rPr>
              <a:t>Digital Skills &amp; </a:t>
            </a:r>
            <a:br>
              <a:rPr lang="en-GB" altLang="en-US" sz="4800" dirty="0">
                <a:solidFill>
                  <a:schemeClr val="bg1">
                    <a:lumMod val="75000"/>
                  </a:schemeClr>
                </a:solidFill>
                <a:latin typeface="Arial Rounded MT Bold" charset="0"/>
                <a:ea typeface="Arial Rounded MT Bold" charset="0"/>
                <a:cs typeface="Arial Rounded MT Bold" charset="0"/>
              </a:rPr>
            </a:br>
            <a:r>
              <a:rPr lang="en-GB" altLang="en-US" sz="4800" dirty="0">
                <a:solidFill>
                  <a:schemeClr val="bg1">
                    <a:lumMod val="75000"/>
                  </a:schemeClr>
                </a:solidFill>
                <a:latin typeface="Arial Rounded MT Bold" charset="0"/>
                <a:ea typeface="Arial Rounded MT Bold" charset="0"/>
                <a:cs typeface="Arial Rounded MT Bold" charset="0"/>
              </a:rPr>
              <a:t>Personal Branding</a:t>
            </a:r>
            <a:br>
              <a:rPr lang="en-GB" altLang="en-US" sz="4800" dirty="0">
                <a:solidFill>
                  <a:schemeClr val="bg1">
                    <a:lumMod val="75000"/>
                  </a:schemeClr>
                </a:solidFill>
                <a:latin typeface="Arial Rounded MT Bold" charset="0"/>
                <a:ea typeface="Arial Rounded MT Bold" charset="0"/>
                <a:cs typeface="Arial Rounded MT Bold" charset="0"/>
              </a:rPr>
            </a:br>
            <a:br>
              <a:rPr lang="en-GB" altLang="en-US" sz="3600" dirty="0">
                <a:latin typeface="Arial Rounded MT Bold" charset="0"/>
                <a:ea typeface="Arial Rounded MT Bold" charset="0"/>
                <a:cs typeface="Arial Rounded MT Bold" charset="0"/>
              </a:rPr>
            </a:br>
            <a:r>
              <a:rPr lang="en-GB" altLang="en-US" sz="3600" dirty="0">
                <a:solidFill>
                  <a:schemeClr val="bg1"/>
                </a:solidFill>
                <a:effectLst>
                  <a:outerShdw blurRad="38100" dist="38100" dir="2700000" algn="tl">
                    <a:srgbClr val="000000">
                      <a:alpha val="43137"/>
                    </a:srgbClr>
                  </a:outerShdw>
                </a:effectLst>
                <a:latin typeface="Arial Rounded MT Bold" charset="0"/>
                <a:ea typeface="Arial Rounded MT Bold" charset="0"/>
                <a:cs typeface="Arial Rounded MT Bold" charset="0"/>
              </a:rPr>
              <a:t>Your Image and USP</a:t>
            </a:r>
            <a:br>
              <a:rPr lang="en-US" dirty="0">
                <a:latin typeface="+mj-ea"/>
                <a:cs typeface="+mj-ea"/>
              </a:rPr>
            </a:br>
            <a:br>
              <a:rPr lang="en-GB" altLang="en-US" sz="1400" dirty="0">
                <a:solidFill>
                  <a:schemeClr val="bg1"/>
                </a:solidFill>
              </a:rPr>
            </a:br>
            <a:endParaRPr lang="en-GB" altLang="en-US" sz="1400" dirty="0">
              <a:solidFill>
                <a:schemeClr val="bg1"/>
              </a:solidFill>
            </a:endParaRPr>
          </a:p>
        </p:txBody>
      </p:sp>
      <p:sp>
        <p:nvSpPr>
          <p:cNvPr id="2" name="TextBox 1">
            <a:extLst>
              <a:ext uri="{FF2B5EF4-FFF2-40B4-BE49-F238E27FC236}">
                <a16:creationId xmlns:a16="http://schemas.microsoft.com/office/drawing/2014/main" id="{0F4E039E-033A-44BF-A466-FFDFE31062ED}"/>
              </a:ext>
            </a:extLst>
          </p:cNvPr>
          <p:cNvSpPr txBox="1"/>
          <p:nvPr/>
        </p:nvSpPr>
        <p:spPr>
          <a:xfrm>
            <a:off x="589722" y="1184412"/>
            <a:ext cx="8478078" cy="1323439"/>
          </a:xfrm>
          <a:prstGeom prst="rect">
            <a:avLst/>
          </a:prstGeom>
          <a:noFill/>
        </p:spPr>
        <p:txBody>
          <a:bodyPr wrap="square" rtlCol="0">
            <a:spAutoFit/>
          </a:bodyPr>
          <a:lstStyle/>
          <a:p>
            <a:pPr>
              <a:defRPr/>
            </a:pPr>
            <a:r>
              <a:rPr lang="en-US" sz="4000" dirty="0">
                <a:solidFill>
                  <a:prstClr val="black"/>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rPr>
              <a:t>CertHE Skills for the Workplace</a:t>
            </a:r>
          </a:p>
          <a:p>
            <a:pPr algn="ctr">
              <a:defRPr/>
            </a:pPr>
            <a:r>
              <a:rPr lang="en-GB" altLang="en-US" sz="4000" b="1" dirty="0">
                <a:effectLst>
                  <a:outerShdw blurRad="38100" dist="38100" dir="2700000" algn="tl">
                    <a:srgbClr val="000000">
                      <a:alpha val="43137"/>
                    </a:srgbClr>
                  </a:outerShdw>
                </a:effectLst>
                <a:latin typeface="Arial Rounded MT Bold" charset="0"/>
                <a:ea typeface="Arial Rounded MT Bold" charset="0"/>
                <a:cs typeface="Arial Rounded MT Bold" charset="0"/>
              </a:rPr>
              <a:t>BMSK4007</a:t>
            </a:r>
            <a:endParaRPr lang="en-GB" sz="4000" dirty="0">
              <a:solidFill>
                <a:prstClr val="black"/>
              </a:solidFill>
              <a:effectLst>
                <a:outerShdw blurRad="38100" dist="38100" dir="2700000" algn="tl">
                  <a:srgbClr val="000000">
                    <a:alpha val="43137"/>
                  </a:srgbClr>
                </a:outerShdw>
              </a:effectLst>
              <a:latin typeface="Arial Rounded MT Bold" panose="020F0704030504030204" pitchFamily="34" charset="0"/>
              <a:cs typeface="Arial" panose="020B0604020202020204" pitchFamily="34" charset="0"/>
            </a:endParaRPr>
          </a:p>
        </p:txBody>
      </p:sp>
    </p:spTree>
    <p:extLst>
      <p:ext uri="{BB962C8B-B14F-4D97-AF65-F5344CB8AC3E}">
        <p14:creationId xmlns:p14="http://schemas.microsoft.com/office/powerpoint/2010/main" val="7144422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034D9E-C334-0B4C-9C0C-3A0A46CC885D}"/>
              </a:ext>
            </a:extLst>
          </p:cNvPr>
          <p:cNvSpPr>
            <a:spLocks noGrp="1"/>
          </p:cNvSpPr>
          <p:nvPr>
            <p:ph type="title"/>
          </p:nvPr>
        </p:nvSpPr>
        <p:spPr/>
        <p:txBody>
          <a:bodyPr/>
          <a:lstStyle/>
          <a:p>
            <a:r>
              <a:rPr lang="en-US" dirty="0">
                <a:effectLst>
                  <a:outerShdw blurRad="38100" dist="38100" dir="2700000" algn="tl">
                    <a:srgbClr val="000000">
                      <a:alpha val="43137"/>
                    </a:srgbClr>
                  </a:outerShdw>
                </a:effectLst>
              </a:rPr>
              <a:t>Overview</a:t>
            </a:r>
          </a:p>
        </p:txBody>
      </p:sp>
      <p:sp>
        <p:nvSpPr>
          <p:cNvPr id="3" name="Content Placeholder 2">
            <a:extLst>
              <a:ext uri="{FF2B5EF4-FFF2-40B4-BE49-F238E27FC236}">
                <a16:creationId xmlns:a16="http://schemas.microsoft.com/office/drawing/2014/main" id="{3DC87199-D3B6-AA41-9A05-D40C0DAB340E}"/>
              </a:ext>
            </a:extLst>
          </p:cNvPr>
          <p:cNvSpPr>
            <a:spLocks noGrp="1"/>
          </p:cNvSpPr>
          <p:nvPr>
            <p:ph idx="1"/>
          </p:nvPr>
        </p:nvSpPr>
        <p:spPr>
          <a:xfrm>
            <a:off x="1128536" y="1417638"/>
            <a:ext cx="6886928" cy="3731650"/>
          </a:xfrm>
        </p:spPr>
        <p:txBody>
          <a:bodyPr/>
          <a:lstStyle/>
          <a:p>
            <a:pPr marL="0" indent="0">
              <a:buNone/>
            </a:pPr>
            <a:r>
              <a:rPr lang="en-US" sz="4000" dirty="0"/>
              <a:t>The Impact of Image</a:t>
            </a:r>
          </a:p>
          <a:p>
            <a:pPr marL="0" indent="0">
              <a:buNone/>
            </a:pPr>
            <a:r>
              <a:rPr lang="en-US" sz="4000" dirty="0"/>
              <a:t>First Impressions</a:t>
            </a:r>
          </a:p>
          <a:p>
            <a:pPr marL="0" indent="0">
              <a:buNone/>
            </a:pPr>
            <a:r>
              <a:rPr lang="en-US" sz="4000" dirty="0"/>
              <a:t>Your Unique Selling Point (USP)</a:t>
            </a:r>
          </a:p>
          <a:p>
            <a:pPr marL="0" indent="0">
              <a:buNone/>
            </a:pPr>
            <a:r>
              <a:rPr lang="en-US" sz="4000" dirty="0"/>
              <a:t>Cyber-security</a:t>
            </a:r>
          </a:p>
          <a:p>
            <a:pPr marL="0" indent="0">
              <a:buNone/>
            </a:pPr>
            <a:r>
              <a:rPr lang="en-US" sz="4000" dirty="0"/>
              <a:t>Online Courses</a:t>
            </a:r>
          </a:p>
          <a:p>
            <a:endParaRPr lang="en-US" dirty="0"/>
          </a:p>
        </p:txBody>
      </p:sp>
    </p:spTree>
    <p:extLst>
      <p:ext uri="{BB962C8B-B14F-4D97-AF65-F5344CB8AC3E}">
        <p14:creationId xmlns:p14="http://schemas.microsoft.com/office/powerpoint/2010/main" val="30766412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EB2FB2AA-04B3-624E-971D-E0A2B23CBC03}"/>
              </a:ext>
            </a:extLst>
          </p:cNvPr>
          <p:cNvSpPr>
            <a:spLocks noGrp="1"/>
          </p:cNvSpPr>
          <p:nvPr>
            <p:ph type="title"/>
          </p:nvPr>
        </p:nvSpPr>
        <p:spPr>
          <a:xfrm>
            <a:off x="943212" y="1859483"/>
            <a:ext cx="7772400" cy="1362075"/>
          </a:xfrm>
        </p:spPr>
        <p:txBody>
          <a:bodyPr/>
          <a:lstStyle/>
          <a:p>
            <a:pPr algn="ctr"/>
            <a:r>
              <a:rPr lang="en-GB" sz="4800" b="0" dirty="0">
                <a:effectLst>
                  <a:outerShdw blurRad="38100" dist="38100" dir="2700000" algn="tl">
                    <a:srgbClr val="000000">
                      <a:alpha val="43137"/>
                    </a:srgbClr>
                  </a:outerShdw>
                </a:effectLst>
              </a:rPr>
              <a:t>What is image </a:t>
            </a:r>
            <a:br>
              <a:rPr lang="en-GB" sz="4800" b="0" dirty="0">
                <a:effectLst>
                  <a:outerShdw blurRad="38100" dist="38100" dir="2700000" algn="tl">
                    <a:srgbClr val="000000">
                      <a:alpha val="43137"/>
                    </a:srgbClr>
                  </a:outerShdw>
                </a:effectLst>
              </a:rPr>
            </a:br>
            <a:r>
              <a:rPr lang="en-GB" sz="4800" b="0" dirty="0">
                <a:effectLst>
                  <a:outerShdw blurRad="38100" dist="38100" dir="2700000" algn="tl">
                    <a:srgbClr val="000000">
                      <a:alpha val="43137"/>
                    </a:srgbClr>
                  </a:outerShdw>
                </a:effectLst>
              </a:rPr>
              <a:t>and </a:t>
            </a:r>
            <a:br>
              <a:rPr lang="en-GB" sz="4800" b="0" dirty="0">
                <a:effectLst>
                  <a:outerShdw blurRad="38100" dist="38100" dir="2700000" algn="tl">
                    <a:srgbClr val="000000">
                      <a:alpha val="43137"/>
                    </a:srgbClr>
                  </a:outerShdw>
                </a:effectLst>
              </a:rPr>
            </a:br>
            <a:r>
              <a:rPr lang="en-GB" sz="4800" b="0" dirty="0">
                <a:effectLst>
                  <a:outerShdw blurRad="38100" dist="38100" dir="2700000" algn="tl">
                    <a:srgbClr val="000000">
                      <a:alpha val="43137"/>
                    </a:srgbClr>
                  </a:outerShdw>
                </a:effectLst>
              </a:rPr>
              <a:t>why it matters</a:t>
            </a:r>
          </a:p>
        </p:txBody>
      </p:sp>
    </p:spTree>
    <p:extLst>
      <p:ext uri="{BB962C8B-B14F-4D97-AF65-F5344CB8AC3E}">
        <p14:creationId xmlns:p14="http://schemas.microsoft.com/office/powerpoint/2010/main" val="28923267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7E4A3F32-64F0-C549-A851-17A6E766BDE8}"/>
              </a:ext>
            </a:extLst>
          </p:cNvPr>
          <p:cNvSpPr>
            <a:spLocks noGrp="1"/>
          </p:cNvSpPr>
          <p:nvPr>
            <p:ph type="title"/>
          </p:nvPr>
        </p:nvSpPr>
        <p:spPr>
          <a:xfrm>
            <a:off x="704850" y="103673"/>
            <a:ext cx="7886700" cy="658455"/>
          </a:xfrm>
        </p:spPr>
        <p:txBody>
          <a:bodyPr/>
          <a:lstStyle/>
          <a:p>
            <a:r>
              <a:rPr lang="en-GB" dirty="0">
                <a:effectLst>
                  <a:outerShdw blurRad="38100" dist="38100" dir="2700000" algn="tl">
                    <a:srgbClr val="000000">
                      <a:alpha val="43137"/>
                    </a:srgbClr>
                  </a:outerShdw>
                </a:effectLst>
              </a:rPr>
              <a:t>Image</a:t>
            </a:r>
          </a:p>
        </p:txBody>
      </p:sp>
      <p:sp>
        <p:nvSpPr>
          <p:cNvPr id="6" name="Content Placeholder 5">
            <a:extLst>
              <a:ext uri="{FF2B5EF4-FFF2-40B4-BE49-F238E27FC236}">
                <a16:creationId xmlns:a16="http://schemas.microsoft.com/office/drawing/2014/main" id="{26EED614-3BC7-0840-BE49-9D556426FEB6}"/>
              </a:ext>
            </a:extLst>
          </p:cNvPr>
          <p:cNvSpPr>
            <a:spLocks noGrp="1"/>
          </p:cNvSpPr>
          <p:nvPr>
            <p:ph sz="half" idx="1"/>
          </p:nvPr>
        </p:nvSpPr>
        <p:spPr>
          <a:xfrm>
            <a:off x="572206" y="1424959"/>
            <a:ext cx="3867150" cy="3045441"/>
          </a:xfrm>
        </p:spPr>
        <p:txBody>
          <a:bodyPr/>
          <a:lstStyle/>
          <a:p>
            <a:pPr marL="0" indent="0">
              <a:buNone/>
            </a:pPr>
            <a:r>
              <a:rPr lang="en-GB" sz="2400" b="1" dirty="0"/>
              <a:t>What is it?</a:t>
            </a:r>
          </a:p>
          <a:p>
            <a:pPr marL="0" indent="0">
              <a:buNone/>
            </a:pPr>
            <a:r>
              <a:rPr lang="en-GB" sz="2400" i="1" dirty="0"/>
              <a:t>“A general impression that a person, organisation or product presents to the public“</a:t>
            </a:r>
          </a:p>
          <a:p>
            <a:endParaRPr lang="en-GB" dirty="0"/>
          </a:p>
          <a:p>
            <a:pPr marL="0" indent="0">
              <a:buNone/>
            </a:pPr>
            <a:r>
              <a:rPr lang="en-GB" sz="1350" dirty="0"/>
              <a:t>(</a:t>
            </a:r>
            <a:r>
              <a:rPr lang="en-GB" sz="1350" b="1" dirty="0"/>
              <a:t>Source: </a:t>
            </a:r>
            <a:r>
              <a:rPr lang="en-GB" sz="1350" dirty="0"/>
              <a:t>Oxford English Dictionary)</a:t>
            </a:r>
          </a:p>
        </p:txBody>
      </p:sp>
      <p:sp>
        <p:nvSpPr>
          <p:cNvPr id="7" name="Content Placeholder 6">
            <a:extLst>
              <a:ext uri="{FF2B5EF4-FFF2-40B4-BE49-F238E27FC236}">
                <a16:creationId xmlns:a16="http://schemas.microsoft.com/office/drawing/2014/main" id="{C4C5CAD1-6A36-F447-8DBF-37B4FFB64AEA}"/>
              </a:ext>
            </a:extLst>
          </p:cNvPr>
          <p:cNvSpPr>
            <a:spLocks noGrp="1"/>
          </p:cNvSpPr>
          <p:nvPr>
            <p:ph sz="half" idx="2"/>
          </p:nvPr>
        </p:nvSpPr>
        <p:spPr>
          <a:xfrm>
            <a:off x="4572000" y="1289492"/>
            <a:ext cx="3867150" cy="4174330"/>
          </a:xfrm>
        </p:spPr>
        <p:txBody>
          <a:bodyPr/>
          <a:lstStyle/>
          <a:p>
            <a:pPr marL="0" indent="0">
              <a:buNone/>
            </a:pPr>
            <a:r>
              <a:rPr lang="en-GB" sz="2400" b="1" dirty="0"/>
              <a:t>Why does it matter?</a:t>
            </a:r>
          </a:p>
          <a:p>
            <a:r>
              <a:rPr lang="en-GB" sz="2400" dirty="0"/>
              <a:t>It is a perception</a:t>
            </a:r>
          </a:p>
          <a:p>
            <a:r>
              <a:rPr lang="en-GB" sz="2400" dirty="0"/>
              <a:t>It can be formed quicky</a:t>
            </a:r>
          </a:p>
          <a:p>
            <a:r>
              <a:rPr lang="en-GB" sz="2400" dirty="0"/>
              <a:t>It may be based on reputation</a:t>
            </a:r>
          </a:p>
          <a:p>
            <a:r>
              <a:rPr lang="en-GB" sz="2400" dirty="0"/>
              <a:t>It is often subconscious</a:t>
            </a:r>
          </a:p>
          <a:p>
            <a:r>
              <a:rPr lang="en-GB" sz="2400" dirty="0"/>
              <a:t>Can be formed on the basis of appearance, behaviour or attitude</a:t>
            </a:r>
          </a:p>
          <a:p>
            <a:r>
              <a:rPr lang="en-GB" sz="2400" dirty="0"/>
              <a:t>Difficult to change</a:t>
            </a:r>
          </a:p>
          <a:p>
            <a:endParaRPr lang="en-GB" sz="2400" dirty="0"/>
          </a:p>
        </p:txBody>
      </p:sp>
    </p:spTree>
    <p:extLst>
      <p:ext uri="{BB962C8B-B14F-4D97-AF65-F5344CB8AC3E}">
        <p14:creationId xmlns:p14="http://schemas.microsoft.com/office/powerpoint/2010/main" val="74577417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7B9903B3-783C-B04F-84DF-B86CA349463D}"/>
              </a:ext>
            </a:extLst>
          </p:cNvPr>
          <p:cNvSpPr>
            <a:spLocks noGrp="1"/>
          </p:cNvSpPr>
          <p:nvPr>
            <p:ph type="title"/>
          </p:nvPr>
        </p:nvSpPr>
        <p:spPr/>
        <p:txBody>
          <a:bodyPr/>
          <a:lstStyle/>
          <a:p>
            <a:r>
              <a:rPr lang="en-GB" dirty="0">
                <a:effectLst>
                  <a:outerShdw blurRad="38100" dist="38100" dir="2700000" algn="tl">
                    <a:srgbClr val="000000">
                      <a:alpha val="43137"/>
                    </a:srgbClr>
                  </a:outerShdw>
                </a:effectLst>
              </a:rPr>
              <a:t>Discussion</a:t>
            </a:r>
          </a:p>
        </p:txBody>
      </p:sp>
      <p:sp>
        <p:nvSpPr>
          <p:cNvPr id="6" name="Content Placeholder 5">
            <a:extLst>
              <a:ext uri="{FF2B5EF4-FFF2-40B4-BE49-F238E27FC236}">
                <a16:creationId xmlns:a16="http://schemas.microsoft.com/office/drawing/2014/main" id="{590A0ED0-C1BE-CE4E-B49D-1497275005E7}"/>
              </a:ext>
            </a:extLst>
          </p:cNvPr>
          <p:cNvSpPr>
            <a:spLocks noGrp="1"/>
          </p:cNvSpPr>
          <p:nvPr>
            <p:ph idx="1"/>
          </p:nvPr>
        </p:nvSpPr>
        <p:spPr>
          <a:xfrm>
            <a:off x="628650" y="2226469"/>
            <a:ext cx="7886700" cy="2163690"/>
          </a:xfrm>
        </p:spPr>
        <p:txBody>
          <a:bodyPr/>
          <a:lstStyle/>
          <a:p>
            <a:r>
              <a:rPr lang="en-GB" dirty="0"/>
              <a:t>What do you think about image?</a:t>
            </a:r>
          </a:p>
          <a:p>
            <a:r>
              <a:rPr lang="en-GB" dirty="0"/>
              <a:t>Why do you think that image matters?</a:t>
            </a:r>
          </a:p>
          <a:p>
            <a:r>
              <a:rPr lang="en-GB" dirty="0"/>
              <a:t>Are first impressions important?</a:t>
            </a:r>
          </a:p>
          <a:p>
            <a:r>
              <a:rPr lang="en-GB" dirty="0"/>
              <a:t>Can you control your image?</a:t>
            </a:r>
          </a:p>
        </p:txBody>
      </p:sp>
    </p:spTree>
    <p:extLst>
      <p:ext uri="{BB962C8B-B14F-4D97-AF65-F5344CB8AC3E}">
        <p14:creationId xmlns:p14="http://schemas.microsoft.com/office/powerpoint/2010/main" val="2698474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39884ED9-A46C-1A46-988E-E02F7D747A9E}"/>
              </a:ext>
            </a:extLst>
          </p:cNvPr>
          <p:cNvSpPr>
            <a:spLocks noGrp="1"/>
          </p:cNvSpPr>
          <p:nvPr>
            <p:ph type="title"/>
          </p:nvPr>
        </p:nvSpPr>
        <p:spPr>
          <a:xfrm>
            <a:off x="1253066" y="2401348"/>
            <a:ext cx="7439377" cy="1362075"/>
          </a:xfrm>
        </p:spPr>
        <p:txBody>
          <a:bodyPr/>
          <a:lstStyle/>
          <a:p>
            <a:r>
              <a:rPr lang="en-GB" sz="4800" b="0" dirty="0">
                <a:effectLst>
                  <a:outerShdw blurRad="38100" dist="38100" dir="2700000" algn="tl">
                    <a:srgbClr val="000000">
                      <a:alpha val="43137"/>
                    </a:srgbClr>
                  </a:outerShdw>
                </a:effectLst>
              </a:rPr>
              <a:t>First impressions</a:t>
            </a:r>
          </a:p>
        </p:txBody>
      </p:sp>
    </p:spTree>
    <p:extLst>
      <p:ext uri="{BB962C8B-B14F-4D97-AF65-F5344CB8AC3E}">
        <p14:creationId xmlns:p14="http://schemas.microsoft.com/office/powerpoint/2010/main" val="21246655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DCB8D7-4102-EB43-8858-5D845517A533}"/>
              </a:ext>
            </a:extLst>
          </p:cNvPr>
          <p:cNvSpPr>
            <a:spLocks noGrp="1"/>
          </p:cNvSpPr>
          <p:nvPr>
            <p:ph type="title"/>
          </p:nvPr>
        </p:nvSpPr>
        <p:spPr>
          <a:xfrm>
            <a:off x="656476" y="253010"/>
            <a:ext cx="7678649" cy="1095374"/>
          </a:xfrm>
        </p:spPr>
        <p:txBody>
          <a:bodyPr/>
          <a:lstStyle/>
          <a:p>
            <a:r>
              <a:rPr lang="en-GB" dirty="0">
                <a:effectLst>
                  <a:outerShdw blurRad="38100" dist="38100" dir="2700000" algn="tl">
                    <a:srgbClr val="000000">
                      <a:alpha val="43137"/>
                    </a:srgbClr>
                  </a:outerShdw>
                </a:effectLst>
              </a:rPr>
              <a:t>First impression and why does it matter?</a:t>
            </a:r>
          </a:p>
        </p:txBody>
      </p:sp>
      <p:sp>
        <p:nvSpPr>
          <p:cNvPr id="4" name="Text Placeholder 3">
            <a:extLst>
              <a:ext uri="{FF2B5EF4-FFF2-40B4-BE49-F238E27FC236}">
                <a16:creationId xmlns:a16="http://schemas.microsoft.com/office/drawing/2014/main" id="{DE400F51-1B5D-4C42-B012-7EE6FF2EA7CC}"/>
              </a:ext>
            </a:extLst>
          </p:cNvPr>
          <p:cNvSpPr>
            <a:spLocks noGrp="1"/>
          </p:cNvSpPr>
          <p:nvPr>
            <p:ph sz="half" idx="1"/>
          </p:nvPr>
        </p:nvSpPr>
        <p:spPr>
          <a:xfrm>
            <a:off x="628650" y="1721309"/>
            <a:ext cx="3867150" cy="3545040"/>
          </a:xfrm>
        </p:spPr>
        <p:txBody>
          <a:bodyPr/>
          <a:lstStyle/>
          <a:p>
            <a:pPr marL="214313" indent="-214313"/>
            <a:r>
              <a:rPr lang="en-GB" sz="2400" dirty="0"/>
              <a:t>You have just four minutes to form a first impression with another person</a:t>
            </a:r>
          </a:p>
          <a:p>
            <a:pPr marL="214313" indent="-214313"/>
            <a:r>
              <a:rPr lang="en-GB" sz="2400" dirty="0"/>
              <a:t>Once formed it cannot be changed</a:t>
            </a:r>
          </a:p>
          <a:p>
            <a:pPr marL="214313" indent="-214313"/>
            <a:r>
              <a:rPr lang="en-GB" sz="2400" dirty="0"/>
              <a:t>It impacts on the relationship that you have with the other person forever</a:t>
            </a:r>
          </a:p>
          <a:p>
            <a:endParaRPr lang="en-GB" dirty="0"/>
          </a:p>
        </p:txBody>
      </p:sp>
      <p:pic>
        <p:nvPicPr>
          <p:cNvPr id="1028" name="Picture 4" descr="first impressions quotes | First impression quotes, Morning quotes funny,  Work quotes">
            <a:extLst>
              <a:ext uri="{FF2B5EF4-FFF2-40B4-BE49-F238E27FC236}">
                <a16:creationId xmlns:a16="http://schemas.microsoft.com/office/drawing/2014/main" id="{8438FFC7-ED9B-0049-AA33-4C101728A41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354" t="9592" r="16910" b="8809"/>
          <a:stretch/>
        </p:blipFill>
        <p:spPr bwMode="auto">
          <a:xfrm>
            <a:off x="5288511" y="1648015"/>
            <a:ext cx="2793009" cy="3691629"/>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304970710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A5AC9F-9528-5941-8891-E3EBBC6ED9DC}"/>
              </a:ext>
            </a:extLst>
          </p:cNvPr>
          <p:cNvSpPr>
            <a:spLocks noGrp="1"/>
          </p:cNvSpPr>
          <p:nvPr>
            <p:ph type="title"/>
          </p:nvPr>
        </p:nvSpPr>
        <p:spPr>
          <a:xfrm>
            <a:off x="772319" y="205406"/>
            <a:ext cx="7599362" cy="994172"/>
          </a:xfrm>
        </p:spPr>
        <p:txBody>
          <a:bodyPr/>
          <a:lstStyle/>
          <a:p>
            <a:r>
              <a:rPr lang="en-GB" dirty="0">
                <a:effectLst>
                  <a:outerShdw blurRad="38100" dist="38100" dir="2700000" algn="tl">
                    <a:srgbClr val="000000">
                      <a:alpha val="43137"/>
                    </a:srgbClr>
                  </a:outerShdw>
                </a:effectLst>
              </a:rPr>
              <a:t>Key components of image</a:t>
            </a:r>
          </a:p>
        </p:txBody>
      </p:sp>
      <p:sp>
        <p:nvSpPr>
          <p:cNvPr id="5" name="Text Placeholder 4">
            <a:extLst>
              <a:ext uri="{FF2B5EF4-FFF2-40B4-BE49-F238E27FC236}">
                <a16:creationId xmlns:a16="http://schemas.microsoft.com/office/drawing/2014/main" id="{8219C444-342C-704A-AEE7-CF670C205525}"/>
              </a:ext>
            </a:extLst>
          </p:cNvPr>
          <p:cNvSpPr>
            <a:spLocks noGrp="1"/>
          </p:cNvSpPr>
          <p:nvPr>
            <p:ph type="body" idx="1"/>
          </p:nvPr>
        </p:nvSpPr>
        <p:spPr>
          <a:xfrm>
            <a:off x="772319" y="1199578"/>
            <a:ext cx="2985383" cy="617934"/>
          </a:xfrm>
        </p:spPr>
        <p:txBody>
          <a:bodyPr/>
          <a:lstStyle/>
          <a:p>
            <a:r>
              <a:rPr lang="en-GB" sz="3600" b="0" dirty="0">
                <a:effectLst>
                  <a:outerShdw blurRad="38100" dist="38100" dir="2700000" algn="tl">
                    <a:srgbClr val="000000">
                      <a:alpha val="43137"/>
                    </a:srgbClr>
                  </a:outerShdw>
                </a:effectLst>
                <a:latin typeface="+mj-lt"/>
              </a:rPr>
              <a:t>Appearance</a:t>
            </a:r>
          </a:p>
        </p:txBody>
      </p:sp>
      <p:sp>
        <p:nvSpPr>
          <p:cNvPr id="3" name="Content Placeholder 2">
            <a:extLst>
              <a:ext uri="{FF2B5EF4-FFF2-40B4-BE49-F238E27FC236}">
                <a16:creationId xmlns:a16="http://schemas.microsoft.com/office/drawing/2014/main" id="{01486B9C-6EBD-6C4B-B8F4-308251EC33C5}"/>
              </a:ext>
            </a:extLst>
          </p:cNvPr>
          <p:cNvSpPr>
            <a:spLocks noGrp="1"/>
          </p:cNvSpPr>
          <p:nvPr>
            <p:ph sz="half" idx="2"/>
          </p:nvPr>
        </p:nvSpPr>
        <p:spPr>
          <a:xfrm>
            <a:off x="627061" y="2161977"/>
            <a:ext cx="3572406" cy="3321040"/>
          </a:xfrm>
        </p:spPr>
        <p:txBody>
          <a:bodyPr/>
          <a:lstStyle/>
          <a:p>
            <a:r>
              <a:rPr lang="en-GB" sz="2800" dirty="0"/>
              <a:t>Physical characteristics</a:t>
            </a:r>
          </a:p>
          <a:p>
            <a:r>
              <a:rPr lang="en-GB" sz="2800" dirty="0"/>
              <a:t>Grooming</a:t>
            </a:r>
          </a:p>
          <a:p>
            <a:r>
              <a:rPr lang="en-GB" sz="2800" dirty="0"/>
              <a:t>Clothing</a:t>
            </a:r>
          </a:p>
          <a:p>
            <a:r>
              <a:rPr lang="en-GB" sz="2800" dirty="0"/>
              <a:t>Eyes/face</a:t>
            </a:r>
          </a:p>
          <a:p>
            <a:r>
              <a:rPr lang="en-GB" sz="2800" dirty="0"/>
              <a:t>Formed only once</a:t>
            </a:r>
          </a:p>
          <a:p>
            <a:pPr marL="0" indent="0">
              <a:buNone/>
            </a:pPr>
            <a:endParaRPr lang="en-GB" dirty="0"/>
          </a:p>
        </p:txBody>
      </p:sp>
      <p:pic>
        <p:nvPicPr>
          <p:cNvPr id="2050" name="Picture 2" descr="English Words for Describing a Person's Appearance - ESLBuzz Learning  English | English adjectives, English vocabulary, English words">
            <a:extLst>
              <a:ext uri="{FF2B5EF4-FFF2-40B4-BE49-F238E27FC236}">
                <a16:creationId xmlns:a16="http://schemas.microsoft.com/office/drawing/2014/main" id="{7C820CC5-BE1B-214E-9C7D-3C93F729B2F4}"/>
              </a:ext>
            </a:extLst>
          </p:cNvPr>
          <p:cNvPicPr>
            <a:picLocks noGrp="1" noChangeAspect="1" noChangeArrowheads="1"/>
          </p:cNvPicPr>
          <p:nvPr>
            <p:ph sz="quarter" idx="4"/>
          </p:nvPr>
        </p:nvPicPr>
        <p:blipFill>
          <a:blip r:embed="rId2">
            <a:extLst>
              <a:ext uri="{28A0092B-C50C-407E-A947-70E740481C1C}">
                <a14:useLocalDpi xmlns:a14="http://schemas.microsoft.com/office/drawing/2010/main" val="0"/>
              </a:ext>
            </a:extLst>
          </a:blip>
          <a:srcRect/>
          <a:stretch>
            <a:fillRect/>
          </a:stretch>
        </p:blipFill>
        <p:spPr bwMode="auto">
          <a:xfrm>
            <a:off x="5320371" y="1199578"/>
            <a:ext cx="2855626" cy="428343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0333886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8219C444-342C-704A-AEE7-CF670C205525}"/>
              </a:ext>
            </a:extLst>
          </p:cNvPr>
          <p:cNvSpPr>
            <a:spLocks noGrp="1"/>
          </p:cNvSpPr>
          <p:nvPr>
            <p:ph type="body" idx="1"/>
          </p:nvPr>
        </p:nvSpPr>
        <p:spPr>
          <a:xfrm>
            <a:off x="841550" y="716405"/>
            <a:ext cx="2443517" cy="617934"/>
          </a:xfrm>
        </p:spPr>
        <p:txBody>
          <a:bodyPr/>
          <a:lstStyle/>
          <a:p>
            <a:r>
              <a:rPr lang="en-GB" sz="3600" b="0" dirty="0">
                <a:effectLst>
                  <a:outerShdw blurRad="38100" dist="38100" dir="2700000" algn="tl">
                    <a:srgbClr val="000000">
                      <a:alpha val="43137"/>
                    </a:srgbClr>
                  </a:outerShdw>
                </a:effectLst>
                <a:latin typeface="+mj-lt"/>
              </a:rPr>
              <a:t>Behaviour</a:t>
            </a:r>
          </a:p>
        </p:txBody>
      </p:sp>
      <p:sp>
        <p:nvSpPr>
          <p:cNvPr id="3" name="Content Placeholder 2">
            <a:extLst>
              <a:ext uri="{FF2B5EF4-FFF2-40B4-BE49-F238E27FC236}">
                <a16:creationId xmlns:a16="http://schemas.microsoft.com/office/drawing/2014/main" id="{01486B9C-6EBD-6C4B-B8F4-308251EC33C5}"/>
              </a:ext>
            </a:extLst>
          </p:cNvPr>
          <p:cNvSpPr>
            <a:spLocks noGrp="1"/>
          </p:cNvSpPr>
          <p:nvPr>
            <p:ph sz="half" idx="2"/>
          </p:nvPr>
        </p:nvSpPr>
        <p:spPr>
          <a:xfrm>
            <a:off x="627061" y="1762159"/>
            <a:ext cx="3425393" cy="3103351"/>
          </a:xfrm>
        </p:spPr>
        <p:txBody>
          <a:bodyPr/>
          <a:lstStyle/>
          <a:p>
            <a:r>
              <a:rPr lang="en-GB" sz="2800" dirty="0"/>
              <a:t>Eye contact</a:t>
            </a:r>
          </a:p>
          <a:p>
            <a:r>
              <a:rPr lang="en-GB" sz="2800" dirty="0"/>
              <a:t>Facial expressions</a:t>
            </a:r>
          </a:p>
          <a:p>
            <a:r>
              <a:rPr lang="en-GB" sz="2800" dirty="0"/>
              <a:t>Stance</a:t>
            </a:r>
          </a:p>
          <a:p>
            <a:r>
              <a:rPr lang="en-GB" sz="2800" dirty="0"/>
              <a:t>Body language</a:t>
            </a:r>
          </a:p>
          <a:p>
            <a:r>
              <a:rPr lang="en-GB" sz="2800" dirty="0"/>
              <a:t>Walk/gait</a:t>
            </a:r>
          </a:p>
          <a:p>
            <a:r>
              <a:rPr lang="en-GB" sz="2800" dirty="0"/>
              <a:t>Sitting or standing?</a:t>
            </a:r>
          </a:p>
        </p:txBody>
      </p:sp>
      <p:pic>
        <p:nvPicPr>
          <p:cNvPr id="3074" name="Picture 2" descr="B is for Behaviour | Carol Read's ABC of Teaching Children">
            <a:extLst>
              <a:ext uri="{FF2B5EF4-FFF2-40B4-BE49-F238E27FC236}">
                <a16:creationId xmlns:a16="http://schemas.microsoft.com/office/drawing/2014/main" id="{4F5A4919-B096-9948-B57D-71C8DDF2123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052454" y="906518"/>
            <a:ext cx="4732385" cy="33965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93991917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 Placeholder 4">
            <a:extLst>
              <a:ext uri="{FF2B5EF4-FFF2-40B4-BE49-F238E27FC236}">
                <a16:creationId xmlns:a16="http://schemas.microsoft.com/office/drawing/2014/main" id="{8219C444-342C-704A-AEE7-CF670C205525}"/>
              </a:ext>
            </a:extLst>
          </p:cNvPr>
          <p:cNvSpPr>
            <a:spLocks noGrp="1"/>
          </p:cNvSpPr>
          <p:nvPr>
            <p:ph type="body" idx="1"/>
          </p:nvPr>
        </p:nvSpPr>
        <p:spPr>
          <a:xfrm>
            <a:off x="405389" y="815756"/>
            <a:ext cx="2044300" cy="617934"/>
          </a:xfrm>
        </p:spPr>
        <p:txBody>
          <a:bodyPr/>
          <a:lstStyle/>
          <a:p>
            <a:r>
              <a:rPr lang="en-GB" sz="3600" b="0" dirty="0">
                <a:effectLst>
                  <a:outerShdw blurRad="38100" dist="38100" dir="2700000" algn="tl">
                    <a:srgbClr val="000000">
                      <a:alpha val="43137"/>
                    </a:srgbClr>
                  </a:outerShdw>
                </a:effectLst>
                <a:latin typeface="+mj-lt"/>
              </a:rPr>
              <a:t>Attitude</a:t>
            </a:r>
          </a:p>
        </p:txBody>
      </p:sp>
      <p:sp>
        <p:nvSpPr>
          <p:cNvPr id="3" name="Content Placeholder 2">
            <a:extLst>
              <a:ext uri="{FF2B5EF4-FFF2-40B4-BE49-F238E27FC236}">
                <a16:creationId xmlns:a16="http://schemas.microsoft.com/office/drawing/2014/main" id="{01486B9C-6EBD-6C4B-B8F4-308251EC33C5}"/>
              </a:ext>
            </a:extLst>
          </p:cNvPr>
          <p:cNvSpPr>
            <a:spLocks noGrp="1"/>
          </p:cNvSpPr>
          <p:nvPr>
            <p:ph sz="half" idx="2"/>
          </p:nvPr>
        </p:nvSpPr>
        <p:spPr>
          <a:xfrm>
            <a:off x="405389" y="3873297"/>
            <a:ext cx="2631322" cy="1685276"/>
          </a:xfrm>
        </p:spPr>
        <p:txBody>
          <a:bodyPr/>
          <a:lstStyle/>
          <a:p>
            <a:r>
              <a:rPr lang="en-GB" dirty="0"/>
              <a:t>What you do</a:t>
            </a:r>
          </a:p>
          <a:p>
            <a:r>
              <a:rPr lang="en-GB" dirty="0"/>
              <a:t>How you do it</a:t>
            </a:r>
          </a:p>
          <a:p>
            <a:r>
              <a:rPr lang="en-GB" dirty="0"/>
              <a:t>Why you do it</a:t>
            </a:r>
          </a:p>
          <a:p>
            <a:r>
              <a:rPr lang="en-GB" dirty="0"/>
              <a:t>Where you do it</a:t>
            </a:r>
          </a:p>
          <a:p>
            <a:pPr marL="0" indent="0">
              <a:buNone/>
            </a:pPr>
            <a:endParaRPr lang="en-GB" dirty="0"/>
          </a:p>
        </p:txBody>
      </p:sp>
      <p:pic>
        <p:nvPicPr>
          <p:cNvPr id="4098" name="Picture 2" descr="The Truth About Attitude">
            <a:extLst>
              <a:ext uri="{FF2B5EF4-FFF2-40B4-BE49-F238E27FC236}">
                <a16:creationId xmlns:a16="http://schemas.microsoft.com/office/drawing/2014/main" id="{B025A334-EBE3-B444-B0DB-2133190017C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77065" y="901881"/>
            <a:ext cx="5509989" cy="2971416"/>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2121072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37F1FC1-4118-F14D-9841-857705E3C342}"/>
              </a:ext>
            </a:extLst>
          </p:cNvPr>
          <p:cNvSpPr>
            <a:spLocks noGrp="1"/>
          </p:cNvSpPr>
          <p:nvPr>
            <p:ph type="title"/>
          </p:nvPr>
        </p:nvSpPr>
        <p:spPr>
          <a:xfrm>
            <a:off x="500944" y="516105"/>
            <a:ext cx="8142111" cy="804695"/>
          </a:xfrm>
        </p:spPr>
        <p:txBody>
          <a:bodyPr/>
          <a:lstStyle/>
          <a:p>
            <a:r>
              <a:rPr lang="en-GB" b="0" dirty="0">
                <a:effectLst>
                  <a:outerShdw blurRad="38100" dist="38100" dir="2700000" algn="tl">
                    <a:srgbClr val="000000">
                      <a:alpha val="43137"/>
                    </a:srgbClr>
                  </a:outerShdw>
                </a:effectLst>
              </a:rPr>
              <a:t>Your unique selling point</a:t>
            </a:r>
          </a:p>
        </p:txBody>
      </p:sp>
      <p:pic>
        <p:nvPicPr>
          <p:cNvPr id="3" name="Picture 2" descr="Text, whiteboard&#10;&#10;Description automatically generated">
            <a:extLst>
              <a:ext uri="{FF2B5EF4-FFF2-40B4-BE49-F238E27FC236}">
                <a16:creationId xmlns:a16="http://schemas.microsoft.com/office/drawing/2014/main" id="{F54B93E8-8487-48CD-97C5-D55EB847C55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139781" y="1448696"/>
            <a:ext cx="4864438" cy="396060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6748924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 Placeholder 5">
            <a:extLst>
              <a:ext uri="{FF2B5EF4-FFF2-40B4-BE49-F238E27FC236}">
                <a16:creationId xmlns:a16="http://schemas.microsoft.com/office/drawing/2014/main" id="{869095F0-D6B7-B74D-92FE-EAA67C334189}"/>
              </a:ext>
            </a:extLst>
          </p:cNvPr>
          <p:cNvSpPr>
            <a:spLocks noGrp="1"/>
          </p:cNvSpPr>
          <p:nvPr>
            <p:ph type="body" sz="half" idx="2"/>
          </p:nvPr>
        </p:nvSpPr>
        <p:spPr>
          <a:xfrm>
            <a:off x="693298" y="330906"/>
            <a:ext cx="8050915" cy="436739"/>
          </a:xfrm>
        </p:spPr>
        <p:txBody>
          <a:bodyPr/>
          <a:lstStyle/>
          <a:p>
            <a:r>
              <a:rPr lang="en-GB" sz="2100" dirty="0"/>
              <a:t>Revisit your Personal SWOT to Plan your personal branding approach</a:t>
            </a:r>
          </a:p>
        </p:txBody>
      </p:sp>
      <p:pic>
        <p:nvPicPr>
          <p:cNvPr id="5" name="Picture 4" descr="Diagram, timeline&#10;&#10;Description automatically generated">
            <a:extLst>
              <a:ext uri="{FF2B5EF4-FFF2-40B4-BE49-F238E27FC236}">
                <a16:creationId xmlns:a16="http://schemas.microsoft.com/office/drawing/2014/main" id="{1D806C20-A01E-49C7-91A8-7769CAC57724}"/>
              </a:ext>
            </a:extLst>
          </p:cNvPr>
          <p:cNvPicPr>
            <a:picLocks noChangeAspect="1"/>
          </p:cNvPicPr>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tretch>
            <a:fillRect/>
          </a:stretch>
        </p:blipFill>
        <p:spPr>
          <a:xfrm>
            <a:off x="693298" y="957475"/>
            <a:ext cx="7468310" cy="4531435"/>
          </a:xfrm>
          <a:prstGeom prst="rect">
            <a:avLst/>
          </a:prstGeom>
        </p:spPr>
      </p:pic>
    </p:spTree>
    <p:extLst>
      <p:ext uri="{BB962C8B-B14F-4D97-AF65-F5344CB8AC3E}">
        <p14:creationId xmlns:p14="http://schemas.microsoft.com/office/powerpoint/2010/main" val="36760698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EA68A65-F704-FA41-B276-4520FFD1CAD5}"/>
              </a:ext>
            </a:extLst>
          </p:cNvPr>
          <p:cNvSpPr>
            <a:spLocks noGrp="1"/>
          </p:cNvSpPr>
          <p:nvPr>
            <p:ph type="title"/>
          </p:nvPr>
        </p:nvSpPr>
        <p:spPr>
          <a:xfrm>
            <a:off x="2141272" y="349954"/>
            <a:ext cx="4861455" cy="432506"/>
          </a:xfrm>
        </p:spPr>
        <p:txBody>
          <a:bodyPr/>
          <a:lstStyle/>
          <a:p>
            <a:r>
              <a:rPr lang="en-GB" sz="4000" b="0" dirty="0">
                <a:effectLst>
                  <a:outerShdw blurRad="38100" dist="38100" dir="2700000" algn="tl">
                    <a:srgbClr val="000000">
                      <a:alpha val="43137"/>
                    </a:srgbClr>
                  </a:outerShdw>
                </a:effectLst>
              </a:rPr>
              <a:t>What is your USP?</a:t>
            </a:r>
          </a:p>
        </p:txBody>
      </p:sp>
      <p:pic>
        <p:nvPicPr>
          <p:cNvPr id="5" name="Picture 4" descr="Diagram&#10;&#10;Description automatically generated">
            <a:extLst>
              <a:ext uri="{FF2B5EF4-FFF2-40B4-BE49-F238E27FC236}">
                <a16:creationId xmlns:a16="http://schemas.microsoft.com/office/drawing/2014/main" id="{CD6BA128-78F8-4F2B-918E-A002576BE9DB}"/>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355106" y="890047"/>
            <a:ext cx="6433788" cy="4793490"/>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899721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descr="Personal Branding - What's Your Unique Selling Proposition">
            <a:extLst>
              <a:ext uri="{FF2B5EF4-FFF2-40B4-BE49-F238E27FC236}">
                <a16:creationId xmlns:a16="http://schemas.microsoft.com/office/drawing/2014/main" id="{ACD3493B-8EB4-E341-8C06-BCEA9EC42640}"/>
              </a:ext>
            </a:extLst>
          </p:cNvPr>
          <p:cNvPicPr>
            <a:picLocks noGrp="1" noChangeAspect="1" noChangeArrowheads="1"/>
          </p:cNvPicPr>
          <p:nvPr>
            <p:ph sz="half" idx="2"/>
          </p:nvPr>
        </p:nvPicPr>
        <p:blipFill>
          <a:blip r:embed="rId2">
            <a:extLst>
              <a:ext uri="{BEBA8EAE-BF5A-486C-A8C5-ECC9F3942E4B}">
                <a14:imgProps xmlns:a14="http://schemas.microsoft.com/office/drawing/2010/main">
                  <a14:imgLayer r:embed="rId3">
                    <a14:imgEffect>
                      <a14:sharpenSoften amount="25000"/>
                    </a14:imgEffect>
                  </a14:imgLayer>
                </a14:imgProps>
              </a:ext>
              <a:ext uri="{28A0092B-C50C-407E-A947-70E740481C1C}">
                <a14:useLocalDpi xmlns:a14="http://schemas.microsoft.com/office/drawing/2010/main" val="0"/>
              </a:ext>
            </a:extLst>
          </a:blip>
          <a:srcRect/>
          <a:stretch>
            <a:fillRect/>
          </a:stretch>
        </p:blipFill>
        <p:spPr bwMode="auto">
          <a:xfrm>
            <a:off x="1180938" y="277460"/>
            <a:ext cx="6990410" cy="52428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86632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606602-923D-BE49-87D5-4A4381CD86B3}"/>
              </a:ext>
            </a:extLst>
          </p:cNvPr>
          <p:cNvSpPr>
            <a:spLocks noGrp="1"/>
          </p:cNvSpPr>
          <p:nvPr>
            <p:ph type="title"/>
          </p:nvPr>
        </p:nvSpPr>
        <p:spPr>
          <a:xfrm>
            <a:off x="457200" y="0"/>
            <a:ext cx="8229600" cy="1143000"/>
          </a:xfrm>
        </p:spPr>
        <p:txBody>
          <a:bodyPr/>
          <a:lstStyle/>
          <a:p>
            <a:r>
              <a:rPr lang="en-GB" dirty="0">
                <a:effectLst>
                  <a:outerShdw blurRad="38100" dist="38100" dir="2700000" algn="tl">
                    <a:srgbClr val="000000">
                      <a:alpha val="43137"/>
                    </a:srgbClr>
                  </a:outerShdw>
                </a:effectLst>
              </a:rPr>
              <a:t>Your USP</a:t>
            </a:r>
          </a:p>
        </p:txBody>
      </p:sp>
      <p:sp>
        <p:nvSpPr>
          <p:cNvPr id="6" name="Content Placeholder 5">
            <a:extLst>
              <a:ext uri="{FF2B5EF4-FFF2-40B4-BE49-F238E27FC236}">
                <a16:creationId xmlns:a16="http://schemas.microsoft.com/office/drawing/2014/main" id="{1FA34B72-E785-7447-98BD-6284E9661AAB}"/>
              </a:ext>
            </a:extLst>
          </p:cNvPr>
          <p:cNvSpPr>
            <a:spLocks noGrp="1"/>
          </p:cNvSpPr>
          <p:nvPr>
            <p:ph sz="half" idx="1"/>
          </p:nvPr>
        </p:nvSpPr>
        <p:spPr>
          <a:xfrm>
            <a:off x="533400" y="1316037"/>
            <a:ext cx="4038600" cy="3989040"/>
          </a:xfrm>
        </p:spPr>
        <p:txBody>
          <a:bodyPr/>
          <a:lstStyle/>
          <a:p>
            <a:pPr marL="0" indent="0">
              <a:buNone/>
            </a:pPr>
            <a:r>
              <a:rPr lang="en-GB" dirty="0"/>
              <a:t>What you are good at:</a:t>
            </a:r>
          </a:p>
          <a:p>
            <a:pPr marL="0" indent="0">
              <a:buNone/>
            </a:pPr>
            <a:br>
              <a:rPr lang="en-GB" dirty="0"/>
            </a:br>
            <a:r>
              <a:rPr lang="en-GB" dirty="0"/>
              <a:t>Skills</a:t>
            </a:r>
          </a:p>
          <a:p>
            <a:pPr marL="0" indent="0">
              <a:buNone/>
            </a:pPr>
            <a:r>
              <a:rPr lang="en-GB" dirty="0"/>
              <a:t>Achievements</a:t>
            </a:r>
          </a:p>
          <a:p>
            <a:pPr marL="0" indent="0">
              <a:buNone/>
            </a:pPr>
            <a:r>
              <a:rPr lang="en-GB" dirty="0"/>
              <a:t>Personal Resources</a:t>
            </a:r>
          </a:p>
        </p:txBody>
      </p:sp>
      <p:sp>
        <p:nvSpPr>
          <p:cNvPr id="3" name="TextBox 2">
            <a:extLst>
              <a:ext uri="{FF2B5EF4-FFF2-40B4-BE49-F238E27FC236}">
                <a16:creationId xmlns:a16="http://schemas.microsoft.com/office/drawing/2014/main" id="{4FA1FCAC-8E08-4A09-B822-89072A9575B4}"/>
              </a:ext>
            </a:extLst>
          </p:cNvPr>
          <p:cNvSpPr txBox="1"/>
          <p:nvPr/>
        </p:nvSpPr>
        <p:spPr>
          <a:xfrm>
            <a:off x="4783666" y="2264117"/>
            <a:ext cx="3903134" cy="2092881"/>
          </a:xfrm>
          <a:prstGeom prst="rect">
            <a:avLst/>
          </a:prstGeom>
          <a:noFill/>
        </p:spPr>
        <p:txBody>
          <a:bodyPr wrap="square" rtlCol="0">
            <a:spAutoFit/>
          </a:bodyPr>
          <a:lstStyle/>
          <a:p>
            <a:r>
              <a:rPr lang="en-GB" sz="2800" dirty="0"/>
              <a:t>Education</a:t>
            </a:r>
            <a:br>
              <a:rPr lang="en-GB" sz="2800" dirty="0"/>
            </a:br>
            <a:r>
              <a:rPr lang="en-GB" sz="2800" dirty="0"/>
              <a:t>Training</a:t>
            </a:r>
          </a:p>
          <a:p>
            <a:r>
              <a:rPr lang="en-GB" sz="2800" dirty="0"/>
              <a:t>Certifications/Licences</a:t>
            </a:r>
          </a:p>
          <a:p>
            <a:r>
              <a:rPr lang="en-GB" sz="2800" dirty="0"/>
              <a:t>Connections</a:t>
            </a:r>
          </a:p>
          <a:p>
            <a:endParaRPr lang="en-GB" dirty="0"/>
          </a:p>
        </p:txBody>
      </p:sp>
    </p:spTree>
    <p:extLst>
      <p:ext uri="{BB962C8B-B14F-4D97-AF65-F5344CB8AC3E}">
        <p14:creationId xmlns:p14="http://schemas.microsoft.com/office/powerpoint/2010/main" val="22568427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51E8E-D664-7E4A-98E6-E7078B3BB713}"/>
              </a:ext>
            </a:extLst>
          </p:cNvPr>
          <p:cNvSpPr>
            <a:spLocks noGrp="1"/>
          </p:cNvSpPr>
          <p:nvPr>
            <p:ph type="title"/>
          </p:nvPr>
        </p:nvSpPr>
        <p:spPr>
          <a:xfrm>
            <a:off x="1741606" y="2525530"/>
            <a:ext cx="5878393" cy="782116"/>
          </a:xfrm>
        </p:spPr>
        <p:txBody>
          <a:bodyPr/>
          <a:lstStyle/>
          <a:p>
            <a:r>
              <a:rPr lang="en-GB" sz="4800" b="0" dirty="0">
                <a:effectLst>
                  <a:outerShdw blurRad="38100" dist="38100" dir="2700000" algn="tl">
                    <a:srgbClr val="000000">
                      <a:alpha val="43137"/>
                    </a:srgbClr>
                  </a:outerShdw>
                </a:effectLst>
              </a:rPr>
              <a:t>Cyber-security</a:t>
            </a:r>
          </a:p>
        </p:txBody>
      </p:sp>
    </p:spTree>
    <p:extLst>
      <p:ext uri="{BB962C8B-B14F-4D97-AF65-F5344CB8AC3E}">
        <p14:creationId xmlns:p14="http://schemas.microsoft.com/office/powerpoint/2010/main" val="196799981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6377EA-9470-454B-AA56-5D95C5452F6C}"/>
              </a:ext>
            </a:extLst>
          </p:cNvPr>
          <p:cNvSpPr>
            <a:spLocks noGrp="1"/>
          </p:cNvSpPr>
          <p:nvPr>
            <p:ph type="title"/>
          </p:nvPr>
        </p:nvSpPr>
        <p:spPr>
          <a:xfrm>
            <a:off x="457200" y="372646"/>
            <a:ext cx="8229600" cy="1152128"/>
          </a:xfrm>
        </p:spPr>
        <p:txBody>
          <a:bodyPr>
            <a:normAutofit fontScale="90000"/>
          </a:bodyPr>
          <a:lstStyle/>
          <a:p>
            <a:r>
              <a:rPr lang="en-GB" dirty="0">
                <a:effectLst>
                  <a:outerShdw blurRad="38100" dist="38100" dir="2700000" algn="tl">
                    <a:srgbClr val="000000">
                      <a:alpha val="43137"/>
                    </a:srgbClr>
                  </a:outerShdw>
                </a:effectLst>
              </a:rPr>
              <a:t>General Data Protection Regulation (GDPR)</a:t>
            </a:r>
          </a:p>
        </p:txBody>
      </p:sp>
      <p:sp>
        <p:nvSpPr>
          <p:cNvPr id="3" name="Content Placeholder 2">
            <a:extLst>
              <a:ext uri="{FF2B5EF4-FFF2-40B4-BE49-F238E27FC236}">
                <a16:creationId xmlns:a16="http://schemas.microsoft.com/office/drawing/2014/main" id="{0C6C2E7E-1E65-4114-AC63-88887A3C30CE}"/>
              </a:ext>
            </a:extLst>
          </p:cNvPr>
          <p:cNvSpPr>
            <a:spLocks noGrp="1"/>
          </p:cNvSpPr>
          <p:nvPr>
            <p:ph idx="1"/>
          </p:nvPr>
        </p:nvSpPr>
        <p:spPr>
          <a:xfrm>
            <a:off x="756920" y="1630144"/>
            <a:ext cx="7630160" cy="3971786"/>
          </a:xfrm>
        </p:spPr>
        <p:txBody>
          <a:bodyPr>
            <a:normAutofit fontScale="85000" lnSpcReduction="20000"/>
          </a:bodyPr>
          <a:lstStyle/>
          <a:p>
            <a:pPr marL="0" indent="0">
              <a:buNone/>
            </a:pPr>
            <a:br>
              <a:rPr lang="en-US" sz="3100" dirty="0">
                <a:latin typeface="Calibri" panose="020F0502020204030204" pitchFamily="34" charset="0"/>
                <a:cs typeface="Calibri" panose="020F0502020204030204" pitchFamily="34" charset="0"/>
              </a:rPr>
            </a:br>
            <a:r>
              <a:rPr lang="en-US" sz="3100" dirty="0">
                <a:latin typeface="Calibri" panose="020F0502020204030204" pitchFamily="34" charset="0"/>
                <a:cs typeface="Calibri" panose="020F0502020204030204" pitchFamily="34" charset="0"/>
              </a:rPr>
              <a:t>You must comply with Data Protection Laws at all times and should ensure that you are familiar with your rights and responsibilities in this area.</a:t>
            </a:r>
            <a:br>
              <a:rPr lang="en-US" sz="3100" dirty="0">
                <a:latin typeface="Calibri" panose="020F0502020204030204" pitchFamily="34" charset="0"/>
                <a:cs typeface="Calibri" panose="020F0502020204030204" pitchFamily="34" charset="0"/>
              </a:rPr>
            </a:br>
            <a:endParaRPr lang="en-US" sz="3100" dirty="0">
              <a:latin typeface="Calibri" panose="020F0502020204030204" pitchFamily="34" charset="0"/>
              <a:cs typeface="Calibri" panose="020F0502020204030204" pitchFamily="34" charset="0"/>
            </a:endParaRPr>
          </a:p>
          <a:p>
            <a:pPr marL="0" indent="0">
              <a:buNone/>
            </a:pPr>
            <a:r>
              <a:rPr lang="en-US" sz="3100" dirty="0">
                <a:latin typeface="Calibri" panose="020F0502020204030204" pitchFamily="34" charset="0"/>
                <a:cs typeface="Calibri" panose="020F0502020204030204" pitchFamily="34" charset="0"/>
              </a:rPr>
              <a:t>In April 2018, </a:t>
            </a:r>
            <a:r>
              <a:rPr lang="en-US" sz="3100" dirty="0">
                <a:latin typeface="Calibri" panose="020F0502020204030204" pitchFamily="34" charset="0"/>
                <a:cs typeface="Calibri" panose="020F0502020204030204" pitchFamily="34" charset="0"/>
                <a:hlinkClick r:id="rId2"/>
              </a:rPr>
              <a:t>General Data Protection Regulations </a:t>
            </a:r>
            <a:r>
              <a:rPr lang="en-US" sz="3100" dirty="0">
                <a:latin typeface="Calibri" panose="020F0502020204030204" pitchFamily="34" charset="0"/>
                <a:cs typeface="Calibri" panose="020F0502020204030204" pitchFamily="34" charset="0"/>
              </a:rPr>
              <a:t>(GDPR) and the updated Data Protection Act came into force in the UK and you can find out more about this and all Government Regulations regarding data handling and access to data (Freedom of Information Act) on the </a:t>
            </a:r>
            <a:r>
              <a:rPr lang="en-US" sz="3100" dirty="0">
                <a:latin typeface="Calibri" panose="020F0502020204030204" pitchFamily="34" charset="0"/>
                <a:cs typeface="Calibri" panose="020F0502020204030204" pitchFamily="34" charset="0"/>
                <a:hlinkClick r:id="rId3"/>
              </a:rPr>
              <a:t>Information Commissioner's Office </a:t>
            </a:r>
            <a:r>
              <a:rPr lang="en-US" sz="3100" dirty="0">
                <a:latin typeface="Calibri" panose="020F0502020204030204" pitchFamily="34" charset="0"/>
                <a:cs typeface="Calibri" panose="020F0502020204030204" pitchFamily="34" charset="0"/>
              </a:rPr>
              <a:t>website.</a:t>
            </a:r>
          </a:p>
          <a:p>
            <a:pPr marL="0" indent="0">
              <a:buNone/>
            </a:pPr>
            <a:endParaRPr lang="en-US" sz="2400" dirty="0">
              <a:latin typeface="Calibri" panose="020F0502020204030204" pitchFamily="34" charset="0"/>
              <a:cs typeface="Calibri" panose="020F0502020204030204" pitchFamily="34" charset="0"/>
            </a:endParaRPr>
          </a:p>
          <a:p>
            <a:pPr marL="0" indent="0">
              <a:lnSpc>
                <a:spcPct val="150000"/>
              </a:lnSpc>
              <a:buNone/>
            </a:pPr>
            <a:endParaRPr lang="en-GB" dirty="0">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72986432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DBEF5-D44F-144B-A85A-F96F84904973}"/>
              </a:ext>
            </a:extLst>
          </p:cNvPr>
          <p:cNvSpPr>
            <a:spLocks noGrp="1"/>
          </p:cNvSpPr>
          <p:nvPr>
            <p:ph type="title"/>
          </p:nvPr>
        </p:nvSpPr>
        <p:spPr>
          <a:xfrm>
            <a:off x="457200" y="127882"/>
            <a:ext cx="8229600" cy="1143000"/>
          </a:xfrm>
        </p:spPr>
        <p:txBody>
          <a:bodyPr/>
          <a:lstStyle/>
          <a:p>
            <a:r>
              <a:rPr lang="en-GB" sz="4000" dirty="0">
                <a:effectLst>
                  <a:outerShdw blurRad="38100" dist="38100" dir="2700000" algn="tl">
                    <a:srgbClr val="000000">
                      <a:alpha val="43137"/>
                    </a:srgbClr>
                  </a:outerShdw>
                </a:effectLst>
              </a:rPr>
              <a:t>Why is cyber-security important?</a:t>
            </a:r>
          </a:p>
        </p:txBody>
      </p:sp>
      <p:sp>
        <p:nvSpPr>
          <p:cNvPr id="3" name="Content Placeholder 2">
            <a:extLst>
              <a:ext uri="{FF2B5EF4-FFF2-40B4-BE49-F238E27FC236}">
                <a16:creationId xmlns:a16="http://schemas.microsoft.com/office/drawing/2014/main" id="{8BE0CBCB-AA80-A74E-8A4C-C3234613A43C}"/>
              </a:ext>
            </a:extLst>
          </p:cNvPr>
          <p:cNvSpPr>
            <a:spLocks noGrp="1"/>
          </p:cNvSpPr>
          <p:nvPr>
            <p:ph idx="1"/>
          </p:nvPr>
        </p:nvSpPr>
        <p:spPr>
          <a:xfrm>
            <a:off x="203200" y="1424980"/>
            <a:ext cx="8760178" cy="3263504"/>
          </a:xfrm>
        </p:spPr>
        <p:txBody>
          <a:bodyPr lIns="68580" tIns="34290" rIns="68580" bIns="34290" anchor="t"/>
          <a:lstStyle/>
          <a:p>
            <a:r>
              <a:rPr lang="en-GB" sz="1875" i="1" dirty="0"/>
              <a:t>“Developing the digital skills of our staff and students is at the forefront of University strategy and underpins many of the University’s activities including the organisation’s drive towards blended learning and the development of a new institutional digital strategy.</a:t>
            </a:r>
          </a:p>
          <a:p>
            <a:r>
              <a:rPr lang="en-GB" sz="1875" i="1" dirty="0"/>
              <a:t>It is important at both individual and organisational levels – to increase efficiencies and competitive advantage of the organisation, to provide high-quality teaching for our students using up to date technologies, to maximise use of digital research tools and methods and to enable our staff and students to function effectively in a digital world.</a:t>
            </a:r>
          </a:p>
          <a:p>
            <a:r>
              <a:rPr lang="en-GB" sz="1875" i="1" dirty="0"/>
              <a:t>The framework can be used by all staff and students at the University including learners, teachers, researchers and professional services staff.”</a:t>
            </a:r>
            <a:br>
              <a:rPr lang="en-GB" sz="1875" i="1" dirty="0"/>
            </a:br>
            <a:r>
              <a:rPr lang="en-GB" sz="1875" dirty="0"/>
              <a:t>UWTSD (2020)</a:t>
            </a:r>
          </a:p>
        </p:txBody>
      </p:sp>
      <p:sp>
        <p:nvSpPr>
          <p:cNvPr id="4" name="TextBox 3">
            <a:extLst>
              <a:ext uri="{FF2B5EF4-FFF2-40B4-BE49-F238E27FC236}">
                <a16:creationId xmlns:a16="http://schemas.microsoft.com/office/drawing/2014/main" id="{51F67B6E-EDB6-4B57-93A3-ACF1D7A6A1C3}"/>
              </a:ext>
            </a:extLst>
          </p:cNvPr>
          <p:cNvSpPr txBox="1"/>
          <p:nvPr/>
        </p:nvSpPr>
        <p:spPr>
          <a:xfrm>
            <a:off x="3059289" y="5225271"/>
            <a:ext cx="6084711" cy="415498"/>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UWTSD (2020) </a:t>
            </a:r>
            <a:r>
              <a:rPr lang="en-GB" sz="1100" i="1" dirty="0">
                <a:latin typeface="Arial" panose="020B0604020202020204" pitchFamily="34" charset="0"/>
                <a:cs typeface="Arial" panose="020B0604020202020204" pitchFamily="34" charset="0"/>
              </a:rPr>
              <a:t>About Digital Skills </a:t>
            </a:r>
            <a:r>
              <a:rPr lang="en-GB" sz="1100" dirty="0">
                <a:latin typeface="Arial" panose="020B0604020202020204" pitchFamily="34" charset="0"/>
                <a:cs typeface="Arial" panose="020B0604020202020204" pitchFamily="34" charset="0"/>
              </a:rPr>
              <a:t>[online] available at  </a:t>
            </a:r>
            <a:r>
              <a:rPr lang="en-GB" sz="1100" dirty="0">
                <a:latin typeface="Arial" panose="020B0604020202020204" pitchFamily="34" charset="0"/>
                <a:cs typeface="Arial" panose="020B0604020202020204" pitchFamily="34" charset="0"/>
                <a:hlinkClick r:id="rId2"/>
              </a:rPr>
              <a:t>https://digitalskills.uwtsd.ac.uk/about/</a:t>
            </a:r>
            <a:r>
              <a:rPr lang="en-GB" sz="1100" dirty="0">
                <a:latin typeface="Arial" panose="020B0604020202020204" pitchFamily="34" charset="0"/>
                <a:cs typeface="Arial" panose="020B0604020202020204" pitchFamily="34" charset="0"/>
              </a:rPr>
              <a:t>) </a:t>
            </a:r>
            <a:br>
              <a:rPr lang="en-GB" sz="1100" dirty="0">
                <a:latin typeface="Arial" panose="020B0604020202020204" pitchFamily="34" charset="0"/>
                <a:cs typeface="Arial" panose="020B0604020202020204" pitchFamily="34" charset="0"/>
              </a:rPr>
            </a:br>
            <a:r>
              <a:rPr lang="en-GB" sz="1000" dirty="0">
                <a:latin typeface="Arial" panose="020B0604020202020204" pitchFamily="34" charset="0"/>
                <a:cs typeface="Arial" panose="020B0604020202020204" pitchFamily="34" charset="0"/>
              </a:rPr>
              <a:t>accessed 07.12.20 </a:t>
            </a:r>
          </a:p>
        </p:txBody>
      </p:sp>
    </p:spTree>
    <p:extLst>
      <p:ext uri="{BB962C8B-B14F-4D97-AF65-F5344CB8AC3E}">
        <p14:creationId xmlns:p14="http://schemas.microsoft.com/office/powerpoint/2010/main" val="45169472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BC013D0A-CE7A-6A41-A29B-997D26321ACF}"/>
              </a:ext>
            </a:extLst>
          </p:cNvPr>
          <p:cNvSpPr>
            <a:spLocks noGrp="1"/>
          </p:cNvSpPr>
          <p:nvPr>
            <p:ph type="title"/>
          </p:nvPr>
        </p:nvSpPr>
        <p:spPr>
          <a:xfrm>
            <a:off x="1453471" y="95884"/>
            <a:ext cx="5917317" cy="594297"/>
          </a:xfrm>
        </p:spPr>
        <p:txBody>
          <a:bodyPr/>
          <a:lstStyle/>
          <a:p>
            <a:r>
              <a:rPr lang="en-US" sz="4000" b="0" dirty="0">
                <a:effectLst>
                  <a:outerShdw blurRad="38100" dist="38100" dir="2700000" algn="tl">
                    <a:srgbClr val="000000">
                      <a:alpha val="43137"/>
                    </a:srgbClr>
                  </a:outerShdw>
                </a:effectLst>
              </a:rPr>
              <a:t>Online Digital Courses</a:t>
            </a:r>
          </a:p>
        </p:txBody>
      </p:sp>
      <p:pic>
        <p:nvPicPr>
          <p:cNvPr id="4" name="Picture 3" descr="Graphical user interface, text, website&#10;&#10;Description automatically generated">
            <a:hlinkClick r:id="rId2"/>
            <a:extLst>
              <a:ext uri="{FF2B5EF4-FFF2-40B4-BE49-F238E27FC236}">
                <a16:creationId xmlns:a16="http://schemas.microsoft.com/office/drawing/2014/main" id="{E08F7772-C68C-4B2F-95AC-F55C404C079E}"/>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1271940" y="809722"/>
            <a:ext cx="6600119" cy="4829558"/>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319559656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 Placeholder 6">
            <a:extLst>
              <a:ext uri="{FF2B5EF4-FFF2-40B4-BE49-F238E27FC236}">
                <a16:creationId xmlns:a16="http://schemas.microsoft.com/office/drawing/2014/main" id="{9127C4A6-9D8E-4DF6-BD8C-4AC555102414}"/>
              </a:ext>
            </a:extLst>
          </p:cNvPr>
          <p:cNvSpPr>
            <a:spLocks noGrp="1"/>
          </p:cNvSpPr>
          <p:nvPr>
            <p:ph type="body" sz="half" idx="2"/>
          </p:nvPr>
        </p:nvSpPr>
        <p:spPr>
          <a:xfrm>
            <a:off x="697972" y="1037728"/>
            <a:ext cx="8050917" cy="4403516"/>
          </a:xfrm>
        </p:spPr>
        <p:txBody>
          <a:bodyPr/>
          <a:lstStyle/>
          <a:p>
            <a:r>
              <a:rPr lang="en-US" sz="2400" dirty="0"/>
              <a:t>This is a series of </a:t>
            </a:r>
            <a:r>
              <a:rPr lang="en-US" sz="2400" b="1" dirty="0"/>
              <a:t>FREE</a:t>
            </a:r>
            <a:r>
              <a:rPr lang="en-US" sz="2400" dirty="0"/>
              <a:t> bite sized digital skills courses from Barclays. </a:t>
            </a:r>
          </a:p>
          <a:p>
            <a:r>
              <a:rPr lang="en-US" sz="2400" dirty="0"/>
              <a:t>These are useful videos and quizzes to help you to assess your knowledge and to build your skills.</a:t>
            </a:r>
          </a:p>
          <a:p>
            <a:r>
              <a:rPr lang="en-US" sz="2400" dirty="0"/>
              <a:t>At the end of each course from Barclays, you can complete a short test and gain a digital wings badge to demonstrate your competence.</a:t>
            </a:r>
          </a:p>
          <a:p>
            <a:r>
              <a:rPr lang="en-US" sz="2400" dirty="0"/>
              <a:t>There are a number of short courses to choose from and it is worth starting with these two…..</a:t>
            </a:r>
          </a:p>
        </p:txBody>
      </p:sp>
    </p:spTree>
    <p:extLst>
      <p:ext uri="{BB962C8B-B14F-4D97-AF65-F5344CB8AC3E}">
        <p14:creationId xmlns:p14="http://schemas.microsoft.com/office/powerpoint/2010/main" val="211206106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Icon&#10;&#10;Description automatically generated">
            <a:extLst>
              <a:ext uri="{FF2B5EF4-FFF2-40B4-BE49-F238E27FC236}">
                <a16:creationId xmlns:a16="http://schemas.microsoft.com/office/drawing/2014/main" id="{1F55C173-6130-B844-A38A-1E87BFCA78C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38341" y="1075374"/>
            <a:ext cx="1914525" cy="1914525"/>
          </a:xfrm>
          <a:prstGeom prst="rect">
            <a:avLst/>
          </a:prstGeom>
          <a:ln>
            <a:noFill/>
          </a:ln>
          <a:effectLst>
            <a:outerShdw blurRad="292100" dist="139700" dir="2700000" algn="tl" rotWithShape="0">
              <a:srgbClr val="333333">
                <a:alpha val="65000"/>
              </a:srgbClr>
            </a:outerShdw>
          </a:effectLst>
        </p:spPr>
      </p:pic>
      <p:pic>
        <p:nvPicPr>
          <p:cNvPr id="8" name="Picture 7" descr="Diagram&#10;&#10;Description automatically generated">
            <a:extLst>
              <a:ext uri="{FF2B5EF4-FFF2-40B4-BE49-F238E27FC236}">
                <a16:creationId xmlns:a16="http://schemas.microsoft.com/office/drawing/2014/main" id="{C5DBCE7B-5E84-DC4A-B4F1-C1388047368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276279" y="3509189"/>
            <a:ext cx="1914525" cy="1914525"/>
          </a:xfrm>
          <a:prstGeom prst="rect">
            <a:avLst/>
          </a:prstGeom>
          <a:ln>
            <a:noFill/>
          </a:ln>
          <a:effectLst>
            <a:outerShdw blurRad="292100" dist="139700" dir="2700000" algn="tl" rotWithShape="0">
              <a:srgbClr val="333333">
                <a:alpha val="65000"/>
              </a:srgbClr>
            </a:outerShdw>
          </a:effectLst>
        </p:spPr>
      </p:pic>
      <p:pic>
        <p:nvPicPr>
          <p:cNvPr id="10" name="Picture 9" descr="Diagram, icon&#10;&#10;Description automatically generated">
            <a:extLst>
              <a:ext uri="{FF2B5EF4-FFF2-40B4-BE49-F238E27FC236}">
                <a16:creationId xmlns:a16="http://schemas.microsoft.com/office/drawing/2014/main" id="{718D9158-E334-F942-B19C-1AB2DF501005}"/>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614737" y="1075374"/>
            <a:ext cx="1914525" cy="1914525"/>
          </a:xfrm>
          <a:prstGeom prst="rect">
            <a:avLst/>
          </a:prstGeom>
          <a:ln>
            <a:noFill/>
          </a:ln>
          <a:effectLst>
            <a:outerShdw blurRad="292100" dist="139700" dir="2700000" algn="tl" rotWithShape="0">
              <a:srgbClr val="333333">
                <a:alpha val="65000"/>
              </a:srgbClr>
            </a:outerShdw>
          </a:effectLst>
        </p:spPr>
      </p:pic>
      <p:pic>
        <p:nvPicPr>
          <p:cNvPr id="12" name="Picture 11" descr="Diagram&#10;&#10;Description automatically generated">
            <a:extLst>
              <a:ext uri="{FF2B5EF4-FFF2-40B4-BE49-F238E27FC236}">
                <a16:creationId xmlns:a16="http://schemas.microsoft.com/office/drawing/2014/main" id="{C4048BD5-C800-9342-B9A2-BEB8408024A8}"/>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862887" y="3509189"/>
            <a:ext cx="1914525" cy="1914525"/>
          </a:xfrm>
          <a:prstGeom prst="rect">
            <a:avLst/>
          </a:prstGeom>
          <a:ln>
            <a:noFill/>
          </a:ln>
          <a:effectLst>
            <a:outerShdw blurRad="292100" dist="139700" dir="2700000" algn="tl" rotWithShape="0">
              <a:srgbClr val="333333">
                <a:alpha val="65000"/>
              </a:srgbClr>
            </a:outerShdw>
          </a:effectLst>
        </p:spPr>
      </p:pic>
      <p:pic>
        <p:nvPicPr>
          <p:cNvPr id="14" name="Picture 13" descr="Icon&#10;&#10;Description automatically generated">
            <a:extLst>
              <a:ext uri="{FF2B5EF4-FFF2-40B4-BE49-F238E27FC236}">
                <a16:creationId xmlns:a16="http://schemas.microsoft.com/office/drawing/2014/main" id="{899936B3-DCEE-AB41-88FD-05FDAA0A3B1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691134" y="1075374"/>
            <a:ext cx="1914525" cy="1914525"/>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59336702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screenshot of a computer&#10;&#10;Description automatically generated">
            <a:hlinkClick r:id="rId2"/>
            <a:extLst>
              <a:ext uri="{FF2B5EF4-FFF2-40B4-BE49-F238E27FC236}">
                <a16:creationId xmlns:a16="http://schemas.microsoft.com/office/drawing/2014/main" id="{27EA01DA-7852-45ED-9934-4B2BB8AFBFEF}"/>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25000"/>
                    </a14:imgEffect>
                  </a14:imgLayer>
                </a14:imgProps>
              </a:ext>
              <a:ext uri="{28A0092B-C50C-407E-A947-70E740481C1C}">
                <a14:useLocalDpi xmlns:a14="http://schemas.microsoft.com/office/drawing/2010/main" val="0"/>
              </a:ext>
            </a:extLst>
          </a:blip>
          <a:stretch>
            <a:fillRect/>
          </a:stretch>
        </p:blipFill>
        <p:spPr>
          <a:xfrm>
            <a:off x="575733" y="395805"/>
            <a:ext cx="3603195" cy="4902708"/>
          </a:xfrm>
          <a:prstGeom prst="rect">
            <a:avLst/>
          </a:prstGeom>
          <a:ln>
            <a:noFill/>
          </a:ln>
          <a:effectLst>
            <a:outerShdw blurRad="292100" dist="139700" dir="2700000" algn="tl" rotWithShape="0">
              <a:srgbClr val="333333">
                <a:alpha val="65000"/>
              </a:srgbClr>
            </a:outerShdw>
          </a:effectLst>
        </p:spPr>
      </p:pic>
      <p:pic>
        <p:nvPicPr>
          <p:cNvPr id="6" name="Picture 5" descr="A screenshot of a person&#10;&#10;Description automatically generated">
            <a:hlinkClick r:id="rId5"/>
            <a:extLst>
              <a:ext uri="{FF2B5EF4-FFF2-40B4-BE49-F238E27FC236}">
                <a16:creationId xmlns:a16="http://schemas.microsoft.com/office/drawing/2014/main" id="{05756BD7-D77C-481E-9E8B-16CEE1618EFD}"/>
              </a:ext>
            </a:extLst>
          </p:cNvPr>
          <p:cNvPicPr>
            <a:picLocks noChangeAspect="1"/>
          </p:cNvPicPr>
          <p:nvPr/>
        </p:nvPicPr>
        <p:blipFill>
          <a:blip r:embed="rId6">
            <a:extLst>
              <a:ext uri="{BEBA8EAE-BF5A-486C-A8C5-ECC9F3942E4B}">
                <a14:imgProps xmlns:a14="http://schemas.microsoft.com/office/drawing/2010/main">
                  <a14:imgLayer r:embed="rId7">
                    <a14:imgEffect>
                      <a14:sharpenSoften amount="25000"/>
                    </a14:imgEffect>
                  </a14:imgLayer>
                </a14:imgProps>
              </a:ext>
              <a:ext uri="{28A0092B-C50C-407E-A947-70E740481C1C}">
                <a14:useLocalDpi xmlns:a14="http://schemas.microsoft.com/office/drawing/2010/main" val="0"/>
              </a:ext>
            </a:extLst>
          </a:blip>
          <a:stretch>
            <a:fillRect/>
          </a:stretch>
        </p:blipFill>
        <p:spPr>
          <a:xfrm>
            <a:off x="4663456" y="398164"/>
            <a:ext cx="3769344" cy="4900349"/>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22708404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B600A70-C7F5-3448-AF6E-F1A75CEDA2FC}"/>
              </a:ext>
            </a:extLst>
          </p:cNvPr>
          <p:cNvSpPr>
            <a:spLocks noGrp="1"/>
          </p:cNvSpPr>
          <p:nvPr>
            <p:ph idx="1"/>
          </p:nvPr>
        </p:nvSpPr>
        <p:spPr>
          <a:xfrm>
            <a:off x="628650" y="860513"/>
            <a:ext cx="7886700" cy="4433976"/>
          </a:xfrm>
        </p:spPr>
        <p:txBody>
          <a:bodyPr/>
          <a:lstStyle/>
          <a:p>
            <a:r>
              <a:rPr lang="en-US" sz="2400" dirty="0"/>
              <a:t>The four videos that are included at the end of these slides contain some very useful advice.</a:t>
            </a:r>
          </a:p>
          <a:p>
            <a:r>
              <a:rPr lang="en-US" sz="2400" dirty="0"/>
              <a:t>These videos can assist you to build your knowledge and skills.</a:t>
            </a:r>
          </a:p>
          <a:p>
            <a:r>
              <a:rPr lang="en-US" sz="2400" dirty="0"/>
              <a:t>Making notes as you watch these videos - and any others that seem personally relevant to you when you sign up for the Barclays Digital Wings courses - will help you considerably when researching for your assignment, as well as in your daily home and working life.</a:t>
            </a:r>
          </a:p>
          <a:p>
            <a:r>
              <a:rPr lang="en-US" sz="2400" dirty="0"/>
              <a:t>In addition, you are strongly encouraged to complete the </a:t>
            </a:r>
            <a:r>
              <a:rPr lang="en-US" sz="2400" dirty="0">
                <a:hlinkClick r:id="rId2"/>
              </a:rPr>
              <a:t>UWTSD Digital Skills Framework</a:t>
            </a:r>
            <a:r>
              <a:rPr lang="en-US" sz="2400" dirty="0"/>
              <a:t> to assist you even further.</a:t>
            </a:r>
          </a:p>
          <a:p>
            <a:pPr marL="0" indent="0">
              <a:buNone/>
            </a:pPr>
            <a:r>
              <a:rPr lang="en-US" sz="2400" dirty="0"/>
              <a:t> </a:t>
            </a:r>
          </a:p>
        </p:txBody>
      </p:sp>
    </p:spTree>
    <p:extLst>
      <p:ext uri="{BB962C8B-B14F-4D97-AF65-F5344CB8AC3E}">
        <p14:creationId xmlns:p14="http://schemas.microsoft.com/office/powerpoint/2010/main" val="3304706494"/>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ea and Teach: Passwords">
            <a:hlinkClick r:id="" action="ppaction://media"/>
            <a:extLst>
              <a:ext uri="{FF2B5EF4-FFF2-40B4-BE49-F238E27FC236}">
                <a16:creationId xmlns:a16="http://schemas.microsoft.com/office/drawing/2014/main" id="{49D23251-7F58-2348-A1C9-48F432E1B998}"/>
              </a:ext>
            </a:extLst>
          </p:cNvPr>
          <p:cNvPicPr>
            <a:picLocks noRot="1" noChangeAspect="1"/>
          </p:cNvPicPr>
          <p:nvPr>
            <a:videoFile r:link="rId1"/>
          </p:nvPr>
        </p:nvPicPr>
        <p:blipFill rotWithShape="1">
          <a:blip r:embed="rId4"/>
          <a:srcRect/>
          <a:stretch/>
        </p:blipFill>
        <p:spPr>
          <a:xfrm>
            <a:off x="15" y="857257"/>
            <a:ext cx="9143985" cy="5143493"/>
          </a:xfrm>
          <a:prstGeom prst="rect">
            <a:avLst/>
          </a:prstGeom>
          <a:noFill/>
        </p:spPr>
      </p:pic>
    </p:spTree>
    <p:extLst>
      <p:ext uri="{BB962C8B-B14F-4D97-AF65-F5344CB8AC3E}">
        <p14:creationId xmlns:p14="http://schemas.microsoft.com/office/powerpoint/2010/main" val="3500223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Tea and Teach: Digital Safety, Fraud and Scams">
            <a:hlinkClick r:id="" action="ppaction://media"/>
            <a:extLst>
              <a:ext uri="{FF2B5EF4-FFF2-40B4-BE49-F238E27FC236}">
                <a16:creationId xmlns:a16="http://schemas.microsoft.com/office/drawing/2014/main" id="{4A5C7AED-CE07-574A-AAC5-87670B2729F6}"/>
              </a:ext>
            </a:extLst>
          </p:cNvPr>
          <p:cNvPicPr>
            <a:picLocks noGrp="1" noRot="1" noChangeAspect="1"/>
          </p:cNvPicPr>
          <p:nvPr>
            <p:ph idx="1"/>
            <a:videoFile r:link="rId1"/>
          </p:nvPr>
        </p:nvPicPr>
        <p:blipFill rotWithShape="1">
          <a:blip r:embed="rId3"/>
          <a:srcRect/>
          <a:stretch/>
        </p:blipFill>
        <p:spPr>
          <a:xfrm>
            <a:off x="0" y="857250"/>
            <a:ext cx="9144000" cy="5143500"/>
          </a:xfrm>
          <a:prstGeom prst="rect">
            <a:avLst/>
          </a:prstGeom>
          <a:noFill/>
        </p:spPr>
      </p:pic>
    </p:spTree>
    <p:extLst>
      <p:ext uri="{BB962C8B-B14F-4D97-AF65-F5344CB8AC3E}">
        <p14:creationId xmlns:p14="http://schemas.microsoft.com/office/powerpoint/2010/main" val="30633757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ea &amp; Teach: Using Social Media">
            <a:hlinkClick r:id="" action="ppaction://media"/>
            <a:extLst>
              <a:ext uri="{FF2B5EF4-FFF2-40B4-BE49-F238E27FC236}">
                <a16:creationId xmlns:a16="http://schemas.microsoft.com/office/drawing/2014/main" id="{0B6CDA9B-2B65-9947-A372-4C535880A881}"/>
              </a:ext>
            </a:extLst>
          </p:cNvPr>
          <p:cNvPicPr>
            <a:picLocks noRot="1" noChangeAspect="1"/>
          </p:cNvPicPr>
          <p:nvPr>
            <a:videoFile r:link="rId1"/>
          </p:nvPr>
        </p:nvPicPr>
        <p:blipFill rotWithShape="1">
          <a:blip r:embed="rId3"/>
          <a:srcRect/>
          <a:stretch/>
        </p:blipFill>
        <p:spPr>
          <a:xfrm>
            <a:off x="15" y="857257"/>
            <a:ext cx="9143985" cy="5143493"/>
          </a:xfrm>
          <a:prstGeom prst="rect">
            <a:avLst/>
          </a:prstGeom>
          <a:noFill/>
        </p:spPr>
      </p:pic>
    </p:spTree>
    <p:extLst>
      <p:ext uri="{BB962C8B-B14F-4D97-AF65-F5344CB8AC3E}">
        <p14:creationId xmlns:p14="http://schemas.microsoft.com/office/powerpoint/2010/main" val="39784825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Tea and Teach: Online shopping">
            <a:hlinkClick r:id="" action="ppaction://media"/>
            <a:extLst>
              <a:ext uri="{FF2B5EF4-FFF2-40B4-BE49-F238E27FC236}">
                <a16:creationId xmlns:a16="http://schemas.microsoft.com/office/drawing/2014/main" id="{07FB3668-83DA-764B-8A9D-921BFF30F843}"/>
              </a:ext>
            </a:extLst>
          </p:cNvPr>
          <p:cNvPicPr>
            <a:picLocks noRot="1" noChangeAspect="1"/>
          </p:cNvPicPr>
          <p:nvPr>
            <a:videoFile r:link="rId1"/>
          </p:nvPr>
        </p:nvPicPr>
        <p:blipFill rotWithShape="1">
          <a:blip r:embed="rId3"/>
          <a:srcRect/>
          <a:stretch/>
        </p:blipFill>
        <p:spPr>
          <a:xfrm>
            <a:off x="15" y="857257"/>
            <a:ext cx="9143985" cy="5143493"/>
          </a:xfrm>
          <a:prstGeom prst="rect">
            <a:avLst/>
          </a:prstGeom>
          <a:noFill/>
        </p:spPr>
      </p:pic>
    </p:spTree>
    <p:extLst>
      <p:ext uri="{BB962C8B-B14F-4D97-AF65-F5344CB8AC3E}">
        <p14:creationId xmlns:p14="http://schemas.microsoft.com/office/powerpoint/2010/main" val="42769689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B07320-4440-C448-8128-BDC45C4A3E0B}"/>
              </a:ext>
            </a:extLst>
          </p:cNvPr>
          <p:cNvSpPr>
            <a:spLocks noGrp="1"/>
          </p:cNvSpPr>
          <p:nvPr>
            <p:ph type="title"/>
          </p:nvPr>
        </p:nvSpPr>
        <p:spPr/>
        <p:txBody>
          <a:bodyPr/>
          <a:lstStyle/>
          <a:p>
            <a:r>
              <a:rPr lang="en-GB" dirty="0">
                <a:effectLst>
                  <a:outerShdw blurRad="38100" dist="38100" dir="2700000" algn="tl">
                    <a:srgbClr val="000000">
                      <a:alpha val="43137"/>
                    </a:srgbClr>
                  </a:outerShdw>
                </a:effectLst>
              </a:rPr>
              <a:t>References</a:t>
            </a:r>
          </a:p>
        </p:txBody>
      </p:sp>
      <p:sp>
        <p:nvSpPr>
          <p:cNvPr id="3" name="Content Placeholder 2">
            <a:extLst>
              <a:ext uri="{FF2B5EF4-FFF2-40B4-BE49-F238E27FC236}">
                <a16:creationId xmlns:a16="http://schemas.microsoft.com/office/drawing/2014/main" id="{58943436-07AE-B045-8999-6973D7DDDD39}"/>
              </a:ext>
            </a:extLst>
          </p:cNvPr>
          <p:cNvSpPr>
            <a:spLocks noGrp="1"/>
          </p:cNvSpPr>
          <p:nvPr>
            <p:ph idx="1"/>
          </p:nvPr>
        </p:nvSpPr>
        <p:spPr>
          <a:xfrm>
            <a:off x="628650" y="1797248"/>
            <a:ext cx="8058150" cy="3263504"/>
          </a:xfrm>
        </p:spPr>
        <p:txBody>
          <a:bodyPr lIns="68580" tIns="34290" rIns="68580" bIns="34290" anchor="t"/>
          <a:lstStyle/>
          <a:p>
            <a:pPr marL="0" indent="0">
              <a:buNone/>
            </a:pPr>
            <a:r>
              <a:rPr lang="en-GB" sz="1400" dirty="0">
                <a:latin typeface="Arial" panose="020B0604020202020204" pitchFamily="34" charset="0"/>
                <a:cs typeface="Arial" panose="020B0604020202020204" pitchFamily="34" charset="0"/>
              </a:rPr>
              <a:t>Barclays (2020) </a:t>
            </a:r>
            <a:r>
              <a:rPr lang="en-GB" sz="1400" i="1" dirty="0">
                <a:latin typeface="Arial" panose="020B0604020202020204" pitchFamily="34" charset="0"/>
                <a:cs typeface="Arial" panose="020B0604020202020204" pitchFamily="34" charset="0"/>
              </a:rPr>
              <a:t>Digital Wings </a:t>
            </a:r>
            <a:r>
              <a:rPr lang="en-GB" sz="1400" dirty="0">
                <a:latin typeface="Arial" panose="020B0604020202020204" pitchFamily="34" charset="0"/>
                <a:cs typeface="Arial" panose="020B0604020202020204" pitchFamily="34" charset="0"/>
              </a:rPr>
              <a:t>[online] available at: </a:t>
            </a:r>
            <a:r>
              <a:rPr lang="en-GB" sz="1400" dirty="0">
                <a:latin typeface="Arial" panose="020B0604020202020204" pitchFamily="34" charset="0"/>
                <a:cs typeface="Arial" panose="020B0604020202020204" pitchFamily="34" charset="0"/>
                <a:hlinkClick r:id="rId2"/>
              </a:rPr>
              <a:t>https://digital.wings.uk.barclays  </a:t>
            </a:r>
            <a:r>
              <a:rPr lang="en-GB" sz="1400" dirty="0">
                <a:latin typeface="Arial" panose="020B0604020202020204" pitchFamily="34" charset="0"/>
                <a:cs typeface="Arial" panose="020B0604020202020204" pitchFamily="34" charset="0"/>
              </a:rPr>
              <a:t>accessed on 07.12.20</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hlinkClick r:id="rId2"/>
            </a:endParaRPr>
          </a:p>
          <a:p>
            <a:pPr marL="0" indent="0">
              <a:buNone/>
            </a:pPr>
            <a:r>
              <a:rPr lang="en-GB" sz="1400" dirty="0">
                <a:latin typeface="Arial" panose="020B0604020202020204" pitchFamily="34" charset="0"/>
                <a:cs typeface="Arial" panose="020B0604020202020204" pitchFamily="34" charset="0"/>
              </a:rPr>
              <a:t>Lauren, I. </a:t>
            </a:r>
            <a:r>
              <a:rPr lang="en-GB" sz="1400" dirty="0" err="1">
                <a:latin typeface="Arial" panose="020B0604020202020204" pitchFamily="34" charset="0"/>
                <a:cs typeface="Arial" panose="020B0604020202020204" pitchFamily="34" charset="0"/>
              </a:rPr>
              <a:t>Labrecque</a:t>
            </a:r>
            <a:r>
              <a:rPr lang="en-GB" sz="1400" dirty="0">
                <a:latin typeface="Arial" panose="020B0604020202020204" pitchFamily="34" charset="0"/>
                <a:cs typeface="Arial" panose="020B0604020202020204" pitchFamily="34" charset="0"/>
              </a:rPr>
              <a:t>, L. </a:t>
            </a:r>
            <a:r>
              <a:rPr lang="en-GB" sz="1400" dirty="0" err="1">
                <a:latin typeface="Arial" panose="020B0604020202020204" pitchFamily="34" charset="0"/>
                <a:cs typeface="Arial" panose="020B0604020202020204" pitchFamily="34" charset="0"/>
              </a:rPr>
              <a:t>i</a:t>
            </a:r>
            <a:r>
              <a:rPr lang="en-GB" sz="1400" dirty="0">
                <a:latin typeface="Arial" panose="020B0604020202020204" pitchFamily="34" charset="0"/>
                <a:cs typeface="Arial" panose="020B0604020202020204" pitchFamily="34" charset="0"/>
              </a:rPr>
              <a:t>., Markos, E., Milne, G. R., (2011), Online Personal Branding: Processes, Challenges, and Implications, Journal of Interactive Marketing, Volume 25, Issue 1, Pages 37-50,ISSN 1094-9968, </a:t>
            </a:r>
            <a:r>
              <a:rPr lang="en-GB" sz="1400" dirty="0">
                <a:latin typeface="Arial" panose="020B0604020202020204" pitchFamily="34" charset="0"/>
                <a:cs typeface="Arial" panose="020B0604020202020204" pitchFamily="34" charset="0"/>
                <a:hlinkClick r:id="rId3"/>
              </a:rPr>
              <a:t>https://doi.org/10.1016/j.intmar.2010.09.002</a:t>
            </a:r>
            <a:r>
              <a:rPr lang="en-GB" sz="1400"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hlinkClick r:id="rId4"/>
              </a:rPr>
              <a:t>http://www.sciencedirect.com/science/article/pii/S1094996810000587</a:t>
            </a:r>
            <a:r>
              <a:rPr lang="en-GB" sz="1400" dirty="0">
                <a:latin typeface="Arial" panose="020B0604020202020204" pitchFamily="34" charset="0"/>
                <a:cs typeface="Arial" panose="020B0604020202020204" pitchFamily="34" charset="0"/>
              </a:rPr>
              <a:t>)</a:t>
            </a:r>
            <a:br>
              <a:rPr lang="en-GB" sz="1400" dirty="0">
                <a:latin typeface="Arial" panose="020B0604020202020204" pitchFamily="34" charset="0"/>
                <a:cs typeface="Arial" panose="020B0604020202020204" pitchFamily="34" charset="0"/>
              </a:rPr>
            </a:br>
            <a:endParaRPr lang="en-GB" sz="1400" dirty="0">
              <a:latin typeface="Arial" panose="020B0604020202020204" pitchFamily="34" charset="0"/>
              <a:cs typeface="Arial" panose="020B0604020202020204" pitchFamily="34" charset="0"/>
            </a:endParaRPr>
          </a:p>
          <a:p>
            <a:pPr marL="0" indent="0">
              <a:buNone/>
            </a:pPr>
            <a:r>
              <a:rPr lang="en-GB" sz="1400" dirty="0" err="1">
                <a:latin typeface="Arial" panose="020B0604020202020204" pitchFamily="34" charset="0"/>
                <a:cs typeface="Arial" panose="020B0604020202020204" pitchFamily="34" charset="0"/>
              </a:rPr>
              <a:t>Salenbacher</a:t>
            </a:r>
            <a:r>
              <a:rPr lang="en-GB" sz="1400" dirty="0">
                <a:latin typeface="Arial" panose="020B0604020202020204" pitchFamily="34" charset="0"/>
                <a:cs typeface="Arial" panose="020B0604020202020204" pitchFamily="34" charset="0"/>
              </a:rPr>
              <a:t>, J., (2013). Creative personal branding, BIS Publishers, Amsterdam </a:t>
            </a:r>
            <a:r>
              <a:rPr lang="en-GB" sz="1400" u="sng" dirty="0">
                <a:solidFill>
                  <a:srgbClr val="0070C0"/>
                </a:solidFill>
                <a:latin typeface="Arial" panose="020B0604020202020204" pitchFamily="34" charset="0"/>
                <a:cs typeface="Arial" panose="020B0604020202020204" pitchFamily="34" charset="0"/>
              </a:rPr>
              <a:t>https://whel-primo.hosted.exlibrisgroup.com/primo-explore/fulldisplay?docid=44UWTSD_ALMA51184259560002421&amp;context=L&amp;vid=44WHELF_UWTSD_VU1&amp;lang=en_US&amp;search_scope=CSCOP_EVERYTHING&amp;adaptor=Local%20Search%20Engine&amp;tab=tab1&amp;query=any,contains,personal%20branding&amp;offset=0 </a:t>
            </a:r>
          </a:p>
          <a:p>
            <a:pPr marL="385763" indent="-385763">
              <a:buFont typeface="+mj-lt"/>
              <a:buAutoNum type="arabicPeriod"/>
            </a:pPr>
            <a:endParaRPr lang="en-GB" sz="1500" u="sng" dirty="0">
              <a:solidFill>
                <a:srgbClr val="0070C0"/>
              </a:solidFill>
            </a:endParaRPr>
          </a:p>
        </p:txBody>
      </p:sp>
    </p:spTree>
    <p:extLst>
      <p:ext uri="{BB962C8B-B14F-4D97-AF65-F5344CB8AC3E}">
        <p14:creationId xmlns:p14="http://schemas.microsoft.com/office/powerpoint/2010/main" val="1660323096"/>
      </p:ext>
    </p:extLst>
  </p:cSld>
  <p:clrMapOvr>
    <a:masterClrMapping/>
  </p:clrMapOvr>
</p:sld>
</file>

<file path=ppt/theme/theme1.xml><?xml version="1.0" encoding="utf-8"?>
<a:theme xmlns:a="http://schemas.openxmlformats.org/drawingml/2006/main" name="Custom Design">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MSK4005 Online SESSION 7" id="{D64830FF-3CB6-754F-9CDA-8E9430B1A869}" vid="{8198E2FE-2C92-2B4D-A992-7F16CC167422}"/>
    </a:ext>
  </a:extLst>
</a:theme>
</file>

<file path=ppt/theme/theme2.xml><?xml version="1.0" encoding="utf-8"?>
<a:theme xmlns:a="http://schemas.openxmlformats.org/drawingml/2006/main" name="Swansea BMSK">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JA 1">
      <a:majorFont>
        <a:latin typeface="Arial Rounded MT Bold"/>
        <a:ea typeface=""/>
        <a:cs typeface=""/>
      </a:majorFont>
      <a:minorFont>
        <a:latin typeface="Calibri"/>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Swansea BMSK" id="{48C01BFA-823C-4EEF-97EF-6B805FEDEC1C}" vid="{35300F4A-969B-4611-9588-F2908C032569}"/>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ADE49762874EB345BB028C312F3B91B7" ma:contentTypeVersion="13" ma:contentTypeDescription="Create a new document." ma:contentTypeScope="" ma:versionID="e4740ae64b083be1496ce12f50bc7e47">
  <xsd:schema xmlns:xsd="http://www.w3.org/2001/XMLSchema" xmlns:xs="http://www.w3.org/2001/XMLSchema" xmlns:p="http://schemas.microsoft.com/office/2006/metadata/properties" xmlns:ns2="f66716c4-314f-46c1-b01e-5a44c61897d8" xmlns:ns3="a908d394-d138-480e-87a3-ff44c37f991a" targetNamespace="http://schemas.microsoft.com/office/2006/metadata/properties" ma:root="true" ma:fieldsID="d541d57eb43a115be17f8c812b6ab38c" ns2:_="" ns3:_="">
    <xsd:import namespace="f66716c4-314f-46c1-b01e-5a44c61897d8"/>
    <xsd:import namespace="a908d394-d138-480e-87a3-ff44c37f991a"/>
    <xsd:element name="properties">
      <xsd:complexType>
        <xsd:sequence>
          <xsd:element name="documentManagement">
            <xsd:complexType>
              <xsd:all>
                <xsd:element ref="ns2:SharedWithUsers" minOccurs="0"/>
                <xsd:element ref="ns2:SharingHintHash" minOccurs="0"/>
                <xsd:element ref="ns2:SharedWithDetails" minOccurs="0"/>
                <xsd:element ref="ns3:MediaServiceMetadata" minOccurs="0"/>
                <xsd:element ref="ns3:MediaServiceFastMetadata" minOccurs="0"/>
                <xsd:element ref="ns3:MediaServiceDateTaken" minOccurs="0"/>
                <xsd:element ref="ns3:MediaServiceAutoTags" minOccurs="0"/>
                <xsd:element ref="ns3:MediaServiceOCR" minOccurs="0"/>
                <xsd:element ref="ns3:MediaServiceLocation" minOccurs="0"/>
                <xsd:element ref="ns3:MediaServiceEventHashCode" minOccurs="0"/>
                <xsd:element ref="ns3:MediaServiceGenerationTime" minOccurs="0"/>
                <xsd:element ref="ns3:MediaServiceAutoKeyPoints" minOccurs="0"/>
                <xsd:element ref="ns3: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f66716c4-314f-46c1-b01e-5a44c61897d8" elementFormDefault="qualified">
    <xsd:import namespace="http://schemas.microsoft.com/office/2006/documentManagement/types"/>
    <xsd:import namespace="http://schemas.microsoft.com/office/infopath/2007/PartnerControls"/>
    <xsd:element name="SharedWithUsers" ma:index="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ingHintHash" ma:index="9" nillable="true" ma:displayName="Sharing Hint Hash" ma:internalName="SharingHintHash" ma:readOnly="true">
      <xsd:simpleType>
        <xsd:restriction base="dms:Text"/>
      </xsd:simpleType>
    </xsd:element>
    <xsd:element name="SharedWithDetails" ma:index="10" nillable="true" ma:displayName="Shared With Details" ma:description=""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a908d394-d138-480e-87a3-ff44c37f991a" elementFormDefault="qualified">
    <xsd:import namespace="http://schemas.microsoft.com/office/2006/documentManagement/types"/>
    <xsd:import namespace="http://schemas.microsoft.com/office/infopath/2007/PartnerControls"/>
    <xsd:element name="MediaServiceMetadata" ma:index="11" nillable="true" ma:displayName="MediaServiceMetadata" ma:description="" ma:hidden="true" ma:internalName="MediaServiceMetadata" ma:readOnly="true">
      <xsd:simpleType>
        <xsd:restriction base="dms:Note"/>
      </xsd:simpleType>
    </xsd:element>
    <xsd:element name="MediaServiceFastMetadata" ma:index="12" nillable="true" ma:displayName="MediaServiceFastMetadata" ma:description="" ma:hidden="true" ma:internalName="MediaServiceFastMetadata" ma:readOnly="true">
      <xsd:simpleType>
        <xsd:restriction base="dms:Note"/>
      </xsd:simpleType>
    </xsd:element>
    <xsd:element name="MediaServiceDateTaken" ma:index="13" nillable="true" ma:displayName="MediaServiceDateTaken" ma:description="" ma:hidden="true" ma:internalName="MediaServiceDateTaken" ma:readOnly="true">
      <xsd:simpleType>
        <xsd:restriction base="dms:Text"/>
      </xsd:simpleType>
    </xsd:element>
    <xsd:element name="MediaServiceAutoTags" ma:index="14" nillable="true" ma:displayName="MediaServiceAutoTags" ma:description="" ma:internalName="MediaServiceAutoTags" ma:readOnly="true">
      <xsd:simpleType>
        <xsd:restriction base="dms:Text"/>
      </xsd:simpleType>
    </xsd:element>
    <xsd:element name="MediaServiceOCR" ma:index="15" nillable="true" ma:displayName="MediaServiceOCR" ma:internalName="MediaServiceOCR" ma:readOnly="true">
      <xsd:simpleType>
        <xsd:restriction base="dms:Note">
          <xsd:maxLength value="255"/>
        </xsd:restriction>
      </xsd:simpleType>
    </xsd:element>
    <xsd:element name="MediaServiceLocation" ma:index="16" nillable="true" ma:displayName="MediaServiceLocation" ma:internalName="MediaServiceLocation"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AutoKeyPoints" ma:index="19" nillable="true" ma:displayName="MediaServiceAutoKeyPoints" ma:hidden="true" ma:internalName="MediaServiceAutoKeyPoints" ma:readOnly="true">
      <xsd:simpleType>
        <xsd:restriction base="dms:Note"/>
      </xsd:simpleType>
    </xsd:element>
    <xsd:element name="MediaServiceKeyPoints" ma:index="20"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38A8531-B181-4AFD-995C-50BE17257416}">
  <ds:schemaRefs>
    <ds:schemaRef ds:uri="http://purl.org/dc/elements/1.1/"/>
    <ds:schemaRef ds:uri="http://purl.org/dc/dcmitype/"/>
    <ds:schemaRef ds:uri="http://purl.org/dc/terms/"/>
    <ds:schemaRef ds:uri="f66716c4-314f-46c1-b01e-5a44c61897d8"/>
    <ds:schemaRef ds:uri="http://schemas.microsoft.com/office/2006/documentManagement/types"/>
    <ds:schemaRef ds:uri="a908d394-d138-480e-87a3-ff44c37f991a"/>
    <ds:schemaRef ds:uri="http://schemas.microsoft.com/office/2006/metadata/properties"/>
    <ds:schemaRef ds:uri="http://www.w3.org/XML/1998/namespace"/>
    <ds:schemaRef ds:uri="http://schemas.microsoft.com/office/infopath/2007/PartnerControls"/>
    <ds:schemaRef ds:uri="http://schemas.openxmlformats.org/package/2006/metadata/core-properties"/>
  </ds:schemaRefs>
</ds:datastoreItem>
</file>

<file path=customXml/itemProps2.xml><?xml version="1.0" encoding="utf-8"?>
<ds:datastoreItem xmlns:ds="http://schemas.openxmlformats.org/officeDocument/2006/customXml" ds:itemID="{F0E519A2-7968-4DCF-AAC8-29172B967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f66716c4-314f-46c1-b01e-5a44c61897d8"/>
    <ds:schemaRef ds:uri="a908d394-d138-480e-87a3-ff44c37f991a"/>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4E26017-664A-42E3-9D03-93FD65F9F12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otalTime>163</TotalTime>
  <Words>895</Words>
  <Application>Microsoft Office PowerPoint</Application>
  <PresentationFormat>On-screen Show (4:3)</PresentationFormat>
  <Paragraphs>87</Paragraphs>
  <Slides>28</Slides>
  <Notes>2</Notes>
  <HiddenSlides>0</HiddenSlides>
  <MMClips>4</MMClips>
  <ScaleCrop>false</ScaleCrop>
  <HeadingPairs>
    <vt:vector size="6" baseType="variant">
      <vt:variant>
        <vt:lpstr>Fonts Used</vt:lpstr>
      </vt:variant>
      <vt:variant>
        <vt:i4>6</vt:i4>
      </vt:variant>
      <vt:variant>
        <vt:lpstr>Theme</vt:lpstr>
      </vt:variant>
      <vt:variant>
        <vt:i4>2</vt:i4>
      </vt:variant>
      <vt:variant>
        <vt:lpstr>Slide Titles</vt:lpstr>
      </vt:variant>
      <vt:variant>
        <vt:i4>28</vt:i4>
      </vt:variant>
    </vt:vector>
  </HeadingPairs>
  <TitlesOfParts>
    <vt:vector size="36" baseType="lpstr">
      <vt:lpstr>Arial</vt:lpstr>
      <vt:lpstr>Arial Rounded MT Bold</vt:lpstr>
      <vt:lpstr>Calibri</vt:lpstr>
      <vt:lpstr>Calibri Light</vt:lpstr>
      <vt:lpstr>Corbel</vt:lpstr>
      <vt:lpstr>Myriad Pro</vt:lpstr>
      <vt:lpstr>Custom Design</vt:lpstr>
      <vt:lpstr>Swansea BMSK</vt:lpstr>
      <vt:lpstr> Digital Skills &amp;  Personal Branding  Your Image and USP  </vt:lpstr>
      <vt:lpstr>Overview</vt:lpstr>
      <vt:lpstr>What is image  and  why it matters</vt:lpstr>
      <vt:lpstr>Image</vt:lpstr>
      <vt:lpstr>Discussion</vt:lpstr>
      <vt:lpstr>First impressions</vt:lpstr>
      <vt:lpstr>First impression and why does it matter?</vt:lpstr>
      <vt:lpstr>Key components of image</vt:lpstr>
      <vt:lpstr>PowerPoint Presentation</vt:lpstr>
      <vt:lpstr>PowerPoint Presentation</vt:lpstr>
      <vt:lpstr>Your unique selling point</vt:lpstr>
      <vt:lpstr>PowerPoint Presentation</vt:lpstr>
      <vt:lpstr>What is your USP?</vt:lpstr>
      <vt:lpstr>PowerPoint Presentation</vt:lpstr>
      <vt:lpstr>Your USP</vt:lpstr>
      <vt:lpstr>Cyber-security</vt:lpstr>
      <vt:lpstr>General Data Protection Regulation (GDPR)</vt:lpstr>
      <vt:lpstr>Why is cyber-security important?</vt:lpstr>
      <vt:lpstr>Online Digital Courses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CertHE Skills for the Workplace Module: BMSK4007</dc:title>
  <dc:creator>Stuart Morgan</dc:creator>
  <cp:lastModifiedBy>Julia Ault</cp:lastModifiedBy>
  <cp:revision>4</cp:revision>
  <dcterms:created xsi:type="dcterms:W3CDTF">2020-12-01T14:36:39Z</dcterms:created>
  <dcterms:modified xsi:type="dcterms:W3CDTF">2020-12-07T15:10:05Z</dcterms:modified>
</cp:coreProperties>
</file>