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756" autoAdjust="0"/>
    <p:restoredTop sz="94660"/>
  </p:normalViewPr>
  <p:slideViewPr>
    <p:cSldViewPr snapToGrid="0">
      <p:cViewPr>
        <p:scale>
          <a:sx n="75" d="100"/>
          <a:sy n="75" d="100"/>
        </p:scale>
        <p:origin x="-54" y="-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9764" y="2702563"/>
            <a:ext cx="6952016" cy="6215218"/>
          </a:xfrm>
        </p:spPr>
        <p:txBody>
          <a:bodyPr anchor="b"/>
          <a:lstStyle>
            <a:lvl1pPr>
              <a:defRPr sz="75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9764" y="8917776"/>
            <a:ext cx="6952016" cy="1607984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6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07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417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66" y="5341905"/>
            <a:ext cx="6952015" cy="3575874"/>
          </a:xfrm>
        </p:spPr>
        <p:txBody>
          <a:bodyPr anchor="b"/>
          <a:lstStyle>
            <a:lvl1pPr algn="l">
              <a:defRPr sz="4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64" y="8917778"/>
            <a:ext cx="6952016" cy="1606080"/>
          </a:xfrm>
        </p:spPr>
        <p:txBody>
          <a:bodyPr anchor="t"/>
          <a:lstStyle>
            <a:lvl1pPr marL="0" indent="0" algn="l">
              <a:buNone/>
              <a:defRPr sz="21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552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9085" y="3846409"/>
            <a:ext cx="3463019" cy="7832091"/>
          </a:xfrm>
        </p:spPr>
        <p:txBody>
          <a:bodyPr>
            <a:normAutofit/>
          </a:bodyPr>
          <a:lstStyle>
            <a:lvl1pPr>
              <a:defRPr sz="1890"/>
            </a:lvl1pPr>
            <a:lvl2pPr>
              <a:defRPr sz="1680"/>
            </a:lvl2pPr>
            <a:lvl3pPr>
              <a:defRPr sz="1470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54074" y="3838041"/>
            <a:ext cx="3463021" cy="7840457"/>
          </a:xfrm>
        </p:spPr>
        <p:txBody>
          <a:bodyPr>
            <a:normAutofit/>
          </a:bodyPr>
          <a:lstStyle>
            <a:lvl1pPr>
              <a:defRPr sz="1890"/>
            </a:lvl1pPr>
            <a:lvl2pPr>
              <a:defRPr sz="1680"/>
            </a:lvl2pPr>
            <a:lvl3pPr>
              <a:defRPr sz="1470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939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085" y="3556000"/>
            <a:ext cx="3463018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9085" y="4693920"/>
            <a:ext cx="3463019" cy="6984578"/>
          </a:xfrm>
        </p:spPr>
        <p:txBody>
          <a:bodyPr>
            <a:normAutofit/>
          </a:bodyPr>
          <a:lstStyle>
            <a:lvl1pPr>
              <a:defRPr sz="1890"/>
            </a:lvl1pPr>
            <a:lvl2pPr>
              <a:defRPr sz="1680"/>
            </a:lvl2pPr>
            <a:lvl3pPr>
              <a:defRPr sz="1470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4075" y="3556000"/>
            <a:ext cx="3463019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54075" y="4693920"/>
            <a:ext cx="3463019" cy="6984578"/>
          </a:xfrm>
        </p:spPr>
        <p:txBody>
          <a:bodyPr>
            <a:normAutofit/>
          </a:bodyPr>
          <a:lstStyle>
            <a:lvl1pPr>
              <a:defRPr sz="1890"/>
            </a:lvl1pPr>
            <a:lvl2pPr>
              <a:defRPr sz="1680"/>
            </a:lvl2pPr>
            <a:lvl3pPr>
              <a:defRPr sz="1470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167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073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20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63" y="2702560"/>
            <a:ext cx="2679035" cy="2702560"/>
          </a:xfrm>
        </p:spPr>
        <p:txBody>
          <a:bodyPr anchor="b"/>
          <a:lstStyle>
            <a:lvl1pPr algn="l">
              <a:defRPr sz="252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8867" y="2702560"/>
            <a:ext cx="4092914" cy="8534400"/>
          </a:xfrm>
        </p:spPr>
        <p:txBody>
          <a:bodyPr anchor="ctr">
            <a:normAutofit/>
          </a:bodyPr>
          <a:lstStyle>
            <a:lvl1pPr>
              <a:defRPr sz="2100"/>
            </a:lvl1pPr>
            <a:lvl2pPr>
              <a:defRPr sz="1890"/>
            </a:lvl2pPr>
            <a:lvl3pPr>
              <a:defRPr sz="1680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63" y="5841326"/>
            <a:ext cx="2679035" cy="5405118"/>
          </a:xfrm>
        </p:spPr>
        <p:txBody>
          <a:bodyPr/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27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939" y="3461158"/>
            <a:ext cx="4011708" cy="2939642"/>
          </a:xfrm>
        </p:spPr>
        <p:txBody>
          <a:bodyPr anchor="b">
            <a:normAutofit/>
          </a:bodyPr>
          <a:lstStyle>
            <a:lvl1pPr algn="l">
              <a:defRPr sz="378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74194" y="2133600"/>
            <a:ext cx="2520971" cy="8534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63" y="6827520"/>
            <a:ext cx="4005464" cy="2560320"/>
          </a:xfrm>
        </p:spPr>
        <p:txBody>
          <a:bodyPr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671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66" y="8961096"/>
            <a:ext cx="6952015" cy="1057911"/>
          </a:xfrm>
        </p:spPr>
        <p:txBody>
          <a:bodyPr anchor="b">
            <a:normAutofit/>
          </a:bodyPr>
          <a:lstStyle>
            <a:lvl1pPr algn="l">
              <a:defRPr sz="252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764" y="1280160"/>
            <a:ext cx="6952016" cy="67959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65" y="10019007"/>
            <a:ext cx="6952014" cy="921596"/>
          </a:xfrm>
        </p:spPr>
        <p:txBody>
          <a:bodyPr>
            <a:normAutofit/>
          </a:bodyPr>
          <a:lstStyle>
            <a:lvl1pPr marL="0" indent="0">
              <a:buNone/>
              <a:defRPr sz="126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5235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64" y="2702560"/>
            <a:ext cx="6952016" cy="3698240"/>
          </a:xfrm>
        </p:spPr>
        <p:txBody>
          <a:bodyPr/>
          <a:lstStyle>
            <a:lvl1pPr>
              <a:defRPr sz="504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64" y="6827520"/>
            <a:ext cx="6952016" cy="4409440"/>
          </a:xfrm>
        </p:spPr>
        <p:txBody>
          <a:bodyPr anchor="ctr">
            <a:normAutofit/>
          </a:bodyPr>
          <a:lstStyle>
            <a:lvl1pPr marL="0" indent="0">
              <a:buNone/>
              <a:defRPr sz="189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35641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0480" y="2702560"/>
            <a:ext cx="6301101" cy="4336965"/>
          </a:xfrm>
        </p:spPr>
        <p:txBody>
          <a:bodyPr/>
          <a:lstStyle>
            <a:lvl1pPr>
              <a:defRPr sz="504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520586" y="7039525"/>
            <a:ext cx="5734217" cy="63872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7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64" y="8121226"/>
            <a:ext cx="6952016" cy="3129280"/>
          </a:xfrm>
        </p:spPr>
        <p:txBody>
          <a:bodyPr anchor="ctr">
            <a:normAutofit/>
          </a:bodyPr>
          <a:lstStyle>
            <a:lvl1pPr marL="0" indent="0">
              <a:buNone/>
              <a:defRPr sz="189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07592" y="1813005"/>
            <a:ext cx="631671" cy="2063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81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49675" y="4879069"/>
            <a:ext cx="631671" cy="2063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81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386237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64" y="5831842"/>
            <a:ext cx="6952017" cy="3085936"/>
          </a:xfrm>
        </p:spPr>
        <p:txBody>
          <a:bodyPr anchor="b"/>
          <a:lstStyle>
            <a:lvl1pPr algn="l">
              <a:defRPr sz="4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64" y="8917778"/>
            <a:ext cx="6952016" cy="1606080"/>
          </a:xfrm>
        </p:spPr>
        <p:txBody>
          <a:bodyPr anchor="t"/>
          <a:lstStyle>
            <a:lvl1pPr marL="0" indent="0" algn="l">
              <a:buNone/>
              <a:defRPr sz="21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75752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1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576" y="3698240"/>
            <a:ext cx="2321261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3949" y="4978400"/>
            <a:ext cx="2305888" cy="6700098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59179" y="3698240"/>
            <a:ext cx="2312892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050866" y="4978400"/>
            <a:ext cx="2321205" cy="6700098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612163" y="3698240"/>
            <a:ext cx="2309641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612163" y="4978400"/>
            <a:ext cx="2309641" cy="6700098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935101" y="3982720"/>
            <a:ext cx="0" cy="73964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484182" y="3982720"/>
            <a:ext cx="0" cy="7404846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95935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1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949" y="7935105"/>
            <a:ext cx="2315893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3949" y="4124960"/>
            <a:ext cx="2315893" cy="2844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3949" y="9010797"/>
            <a:ext cx="2315893" cy="1230486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63682" y="7935105"/>
            <a:ext cx="2308389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063681" y="4124960"/>
            <a:ext cx="2308389" cy="2844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062615" y="9010795"/>
            <a:ext cx="2311447" cy="1230486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612163" y="7935105"/>
            <a:ext cx="2309641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612162" y="4124960"/>
            <a:ext cx="2309641" cy="2844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612066" y="9010791"/>
            <a:ext cx="2312700" cy="1230486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935101" y="3982720"/>
            <a:ext cx="0" cy="73964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484182" y="3982720"/>
            <a:ext cx="0" cy="7404846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16225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2199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1271" y="803067"/>
            <a:ext cx="1380533" cy="10875433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3949" y="1443316"/>
            <a:ext cx="5847253" cy="1023518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90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614404" y="3129280"/>
            <a:ext cx="2960370" cy="52628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974324" y="-853440"/>
            <a:ext cx="1680210" cy="298704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614404" y="11379200"/>
            <a:ext cx="1040130" cy="184912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61687" y="4978400"/>
            <a:ext cx="4400550" cy="7823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81777" y="5405120"/>
            <a:ext cx="2480310" cy="440944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8132926" y="0"/>
            <a:ext cx="720090" cy="2052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946" y="845073"/>
            <a:ext cx="7408149" cy="261432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085" y="3832127"/>
            <a:ext cx="7047237" cy="78315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65244" y="3507076"/>
            <a:ext cx="1849118" cy="24009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5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7F45AC6-C491-4585-A584-9CE2AF7D5500}" type="datetime1">
              <a:rPr lang="en-US" smtClean="0"/>
              <a:t>3/29/2026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4968919" y="6184995"/>
            <a:ext cx="7204951" cy="2400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5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8154753" y="552041"/>
            <a:ext cx="660254" cy="14330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94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7008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</p:sldLayoutIdLst>
  <p:hf sldNum="0" hdr="0" ftr="0" dt="0"/>
  <p:txStyles>
    <p:titleStyle>
      <a:lvl1pPr algn="l" defTabSz="480067" rtl="0" eaLnBrk="1" latinLnBrk="0" hangingPunct="1">
        <a:spcBef>
          <a:spcPct val="0"/>
        </a:spcBef>
        <a:buNone/>
        <a:defRPr sz="441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0051" indent="-360051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1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80110" indent="-300043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9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200171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80238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7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160306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7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640374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7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3120441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7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600510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7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4080577" indent="-240034" algn="l" defTabSz="480067" rtl="0" eaLnBrk="1" latinLnBrk="0" hangingPunct="1">
        <a:spcBef>
          <a:spcPts val="10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7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7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36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203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73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40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408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76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544" algn="l" defTabSz="480067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3A763-53D2-C86F-CB0A-470F0077A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460" y="101601"/>
            <a:ext cx="8852040" cy="72389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How to insert hyperlinks in a </a:t>
            </a:r>
            <a:r>
              <a:rPr lang="en-GB" dirty="0" err="1"/>
              <a:t>powerpoint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13F31-69A0-84B0-BC0C-7BFFF9778C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460" y="1155700"/>
            <a:ext cx="4080510" cy="10374631"/>
          </a:xfrm>
        </p:spPr>
        <p:txBody>
          <a:bodyPr/>
          <a:lstStyle/>
          <a:p>
            <a:r>
              <a:rPr lang="en-GB" dirty="0"/>
              <a:t>the Highlight text or image you want to link</a:t>
            </a:r>
          </a:p>
          <a:p>
            <a:r>
              <a:rPr lang="en-GB" dirty="0"/>
              <a:t>Right click and select from the menu</a:t>
            </a:r>
          </a:p>
          <a:p>
            <a:r>
              <a:rPr lang="en-GB" dirty="0"/>
              <a:t>In the insert hyperlink box post or type </a:t>
            </a:r>
            <a:r>
              <a:rPr lang="en-GB" dirty="0" err="1"/>
              <a:t>url</a:t>
            </a:r>
            <a:r>
              <a:rPr lang="en-GB" dirty="0"/>
              <a:t> in the address field</a:t>
            </a:r>
          </a:p>
          <a:p>
            <a:r>
              <a:rPr lang="en-GB" dirty="0"/>
              <a:t>Click ok to insert hyperlink </a:t>
            </a:r>
          </a:p>
          <a:p>
            <a:r>
              <a:rPr lang="en-GB" dirty="0"/>
              <a:t>Press ctrl and click to follow link </a:t>
            </a:r>
          </a:p>
        </p:txBody>
      </p:sp>
      <p:pic>
        <p:nvPicPr>
          <p:cNvPr id="33" name="Content Placeholder 32">
            <a:extLst>
              <a:ext uri="{FF2B5EF4-FFF2-40B4-BE49-F238E27FC236}">
                <a16:creationId xmlns:a16="http://schemas.microsoft.com/office/drawing/2014/main" id="{09421A7B-CB33-768E-1500-6B0AAC29AA3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5731440" y="5053230"/>
            <a:ext cx="2708274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AutoShape 2" descr="48+ How To Insert A Hyperlink In A Powerpoint Today | Hutomo">
            <a:extLst>
              <a:ext uri="{FF2B5EF4-FFF2-40B4-BE49-F238E27FC236}">
                <a16:creationId xmlns:a16="http://schemas.microsoft.com/office/drawing/2014/main" id="{FE057510-D68E-69BA-23ED-04EC69A64D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482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97F223C-7CC0-68C7-2136-C478128301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22" y="3745083"/>
            <a:ext cx="2124710" cy="1163106"/>
          </a:xfrm>
          <a:prstGeom prst="rect">
            <a:avLst/>
          </a:prstGeom>
        </p:spPr>
      </p:pic>
      <p:sp>
        <p:nvSpPr>
          <p:cNvPr id="26" name="AutoShape 4" descr="Image result for Highlight the text or image you want to link">
            <a:extLst>
              <a:ext uri="{FF2B5EF4-FFF2-40B4-BE49-F238E27FC236}">
                <a16:creationId xmlns:a16="http://schemas.microsoft.com/office/drawing/2014/main" id="{F8B9EAC4-1A43-9D70-1BD8-7DEA80EF82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6400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900988F9-B1F1-BED9-7DDF-7BB9A0EED9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9518" y="1297855"/>
            <a:ext cx="2968554" cy="103028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14C54BE-9207-B3BE-2F21-53766DD954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9658" y="2473182"/>
            <a:ext cx="2708274" cy="116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7207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68</TotalTime>
  <Words>49</Words>
  <Application>Microsoft Office PowerPoint</Application>
  <PresentationFormat>A3 Paper (297x420 mm)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</vt:lpstr>
      <vt:lpstr>How to insert hyperlinks in a powerpoint.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Akeem Immanuel (1818288)</dc:creator>
  <cp:lastModifiedBy>Akeem Immanuel (1818288)</cp:lastModifiedBy>
  <cp:revision>2</cp:revision>
  <dcterms:created xsi:type="dcterms:W3CDTF">2026-03-29T14:06:56Z</dcterms:created>
  <dcterms:modified xsi:type="dcterms:W3CDTF">2026-03-29T15:15:19Z</dcterms:modified>
</cp:coreProperties>
</file>