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7" r:id="rId3"/>
    <p:sldId id="258" r:id="rId4"/>
    <p:sldId id="259" r:id="rId5"/>
    <p:sldId id="263" r:id="rId6"/>
    <p:sldId id="264" r:id="rId7"/>
    <p:sldId id="260" r:id="rId8"/>
    <p:sldId id="261" r:id="rId9"/>
    <p:sldId id="262"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10E9CE-F8F2-45D6-B44F-C68EAB7C4DA9}" v="1657" dt="2024-07-16T12:15:34.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390" autoAdjust="0"/>
  </p:normalViewPr>
  <p:slideViewPr>
    <p:cSldViewPr snapToGrid="0">
      <p:cViewPr varScale="1">
        <p:scale>
          <a:sx n="78" d="100"/>
          <a:sy n="78" d="100"/>
        </p:scale>
        <p:origin x="1812" y="84"/>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es, Graham P" userId="eef01b92-e142-4935-92e7-beff1d1cda0b" providerId="ADAL" clId="{1810E9CE-F8F2-45D6-B44F-C68EAB7C4DA9}"/>
    <pc:docChg chg="undo custSel addSld delSld modSld">
      <pc:chgData name="Jones, Graham P" userId="eef01b92-e142-4935-92e7-beff1d1cda0b" providerId="ADAL" clId="{1810E9CE-F8F2-45D6-B44F-C68EAB7C4DA9}" dt="2024-07-16T12:15:54.648" v="10596" actId="14100"/>
      <pc:docMkLst>
        <pc:docMk/>
      </pc:docMkLst>
      <pc:sldChg chg="modSp mod modAnim modNotesTx">
        <pc:chgData name="Jones, Graham P" userId="eef01b92-e142-4935-92e7-beff1d1cda0b" providerId="ADAL" clId="{1810E9CE-F8F2-45D6-B44F-C68EAB7C4DA9}" dt="2024-07-16T12:15:54.648" v="10596" actId="14100"/>
        <pc:sldMkLst>
          <pc:docMk/>
          <pc:sldMk cId="4265013583" sldId="257"/>
        </pc:sldMkLst>
        <pc:spChg chg="mod">
          <ac:chgData name="Jones, Graham P" userId="eef01b92-e142-4935-92e7-beff1d1cda0b" providerId="ADAL" clId="{1810E9CE-F8F2-45D6-B44F-C68EAB7C4DA9}" dt="2024-07-10T13:05:31.928" v="185" actId="1076"/>
          <ac:spMkLst>
            <pc:docMk/>
            <pc:sldMk cId="4265013583" sldId="257"/>
            <ac:spMk id="2" creationId="{BC35D746-3342-435A-2341-3A8148BBA2E2}"/>
          </ac:spMkLst>
        </pc:spChg>
        <pc:spChg chg="mod">
          <ac:chgData name="Jones, Graham P" userId="eef01b92-e142-4935-92e7-beff1d1cda0b" providerId="ADAL" clId="{1810E9CE-F8F2-45D6-B44F-C68EAB7C4DA9}" dt="2024-07-10T12:40:13.554" v="0"/>
          <ac:spMkLst>
            <pc:docMk/>
            <pc:sldMk cId="4265013583" sldId="257"/>
            <ac:spMk id="4" creationId="{21FBE185-9710-5F7F-2CFF-4436E985D649}"/>
          </ac:spMkLst>
        </pc:spChg>
        <pc:spChg chg="mod">
          <ac:chgData name="Jones, Graham P" userId="eef01b92-e142-4935-92e7-beff1d1cda0b" providerId="ADAL" clId="{1810E9CE-F8F2-45D6-B44F-C68EAB7C4DA9}" dt="2024-07-10T12:46:24.733" v="75" actId="20577"/>
          <ac:spMkLst>
            <pc:docMk/>
            <pc:sldMk cId="4265013583" sldId="257"/>
            <ac:spMk id="11" creationId="{EACC4164-4A5E-4A38-EBD9-E3110EA8AD18}"/>
          </ac:spMkLst>
        </pc:spChg>
        <pc:picChg chg="mod">
          <ac:chgData name="Jones, Graham P" userId="eef01b92-e142-4935-92e7-beff1d1cda0b" providerId="ADAL" clId="{1810E9CE-F8F2-45D6-B44F-C68EAB7C4DA9}" dt="2024-07-16T12:15:54.648" v="10596" actId="14100"/>
          <ac:picMkLst>
            <pc:docMk/>
            <pc:sldMk cId="4265013583" sldId="257"/>
            <ac:picMk id="10" creationId="{9367DBF1-FF38-F0CA-FFCB-5D8DE3908C89}"/>
          </ac:picMkLst>
        </pc:picChg>
      </pc:sldChg>
      <pc:sldChg chg="addSp delSp modSp mod modTransition modAnim modNotesTx">
        <pc:chgData name="Jones, Graham P" userId="eef01b92-e142-4935-92e7-beff1d1cda0b" providerId="ADAL" clId="{1810E9CE-F8F2-45D6-B44F-C68EAB7C4DA9}" dt="2024-07-15T13:43:27.887" v="7097" actId="20577"/>
        <pc:sldMkLst>
          <pc:docMk/>
          <pc:sldMk cId="1535650245" sldId="258"/>
        </pc:sldMkLst>
        <pc:spChg chg="add del mod">
          <ac:chgData name="Jones, Graham P" userId="eef01b92-e142-4935-92e7-beff1d1cda0b" providerId="ADAL" clId="{1810E9CE-F8F2-45D6-B44F-C68EAB7C4DA9}" dt="2024-07-10T12:52:33.298" v="169" actId="3680"/>
          <ac:spMkLst>
            <pc:docMk/>
            <pc:sldMk cId="1535650245" sldId="258"/>
            <ac:spMk id="3" creationId="{5BDA9BAA-E3CE-DE34-ADFF-C198F4ACE4CA}"/>
          </ac:spMkLst>
        </pc:spChg>
        <pc:spChg chg="add mod">
          <ac:chgData name="Jones, Graham P" userId="eef01b92-e142-4935-92e7-beff1d1cda0b" providerId="ADAL" clId="{1810E9CE-F8F2-45D6-B44F-C68EAB7C4DA9}" dt="2024-07-11T15:16:33.252" v="6008" actId="20577"/>
          <ac:spMkLst>
            <pc:docMk/>
            <pc:sldMk cId="1535650245" sldId="258"/>
            <ac:spMk id="5" creationId="{6A479728-C1A8-C3B1-B1FE-A2CB0672BF09}"/>
          </ac:spMkLst>
        </pc:spChg>
        <pc:spChg chg="add mod">
          <ac:chgData name="Jones, Graham P" userId="eef01b92-e142-4935-92e7-beff1d1cda0b" providerId="ADAL" clId="{1810E9CE-F8F2-45D6-B44F-C68EAB7C4DA9}" dt="2024-07-10T14:15:34.593" v="3107" actId="2085"/>
          <ac:spMkLst>
            <pc:docMk/>
            <pc:sldMk cId="1535650245" sldId="258"/>
            <ac:spMk id="6" creationId="{57D806D6-3B05-861C-1169-A2FA1A135C1F}"/>
          </ac:spMkLst>
        </pc:spChg>
        <pc:spChg chg="mod">
          <ac:chgData name="Jones, Graham P" userId="eef01b92-e142-4935-92e7-beff1d1cda0b" providerId="ADAL" clId="{1810E9CE-F8F2-45D6-B44F-C68EAB7C4DA9}" dt="2024-07-10T13:05:38.190" v="186" actId="1076"/>
          <ac:spMkLst>
            <pc:docMk/>
            <pc:sldMk cId="1535650245" sldId="258"/>
            <ac:spMk id="17" creationId="{CC6157F6-4EF1-190A-3331-BB27E975F095}"/>
          </ac:spMkLst>
        </pc:spChg>
        <pc:spChg chg="mod">
          <ac:chgData name="Jones, Graham P" userId="eef01b92-e142-4935-92e7-beff1d1cda0b" providerId="ADAL" clId="{1810E9CE-F8F2-45D6-B44F-C68EAB7C4DA9}" dt="2024-07-15T13:39:51.584" v="6913" actId="692"/>
          <ac:spMkLst>
            <pc:docMk/>
            <pc:sldMk cId="1535650245" sldId="258"/>
            <ac:spMk id="18" creationId="{7BCC2273-3C0F-0641-0D8D-8D28BF6844CD}"/>
          </ac:spMkLst>
        </pc:spChg>
        <pc:spChg chg="del mod">
          <ac:chgData name="Jones, Graham P" userId="eef01b92-e142-4935-92e7-beff1d1cda0b" providerId="ADAL" clId="{1810E9CE-F8F2-45D6-B44F-C68EAB7C4DA9}" dt="2024-07-10T13:42:22.787" v="1136" actId="478"/>
          <ac:spMkLst>
            <pc:docMk/>
            <pc:sldMk cId="1535650245" sldId="258"/>
            <ac:spMk id="19" creationId="{3A034CB2-BF98-3744-13C6-641F76513CE7}"/>
          </ac:spMkLst>
        </pc:spChg>
        <pc:spChg chg="mod">
          <ac:chgData name="Jones, Graham P" userId="eef01b92-e142-4935-92e7-beff1d1cda0b" providerId="ADAL" clId="{1810E9CE-F8F2-45D6-B44F-C68EAB7C4DA9}" dt="2024-07-10T14:15:20.625" v="3104" actId="2085"/>
          <ac:spMkLst>
            <pc:docMk/>
            <pc:sldMk cId="1535650245" sldId="258"/>
            <ac:spMk id="25" creationId="{189130C3-7D5F-C48F-8EF8-CF1F0D97792D}"/>
          </ac:spMkLst>
        </pc:spChg>
        <pc:graphicFrameChg chg="add mod ord modGraphic">
          <ac:chgData name="Jones, Graham P" userId="eef01b92-e142-4935-92e7-beff1d1cda0b" providerId="ADAL" clId="{1810E9CE-F8F2-45D6-B44F-C68EAB7C4DA9}" dt="2024-07-10T13:49:44.376" v="1314" actId="20577"/>
          <ac:graphicFrameMkLst>
            <pc:docMk/>
            <pc:sldMk cId="1535650245" sldId="258"/>
            <ac:graphicFrameMk id="4" creationId="{014B4BDA-5F0C-381F-C112-D0643C021F4B}"/>
          </ac:graphicFrameMkLst>
        </pc:graphicFrameChg>
        <pc:graphicFrameChg chg="add mod modGraphic">
          <ac:chgData name="Jones, Graham P" userId="eef01b92-e142-4935-92e7-beff1d1cda0b" providerId="ADAL" clId="{1810E9CE-F8F2-45D6-B44F-C68EAB7C4DA9}" dt="2024-07-10T14:33:18.525" v="3411" actId="20577"/>
          <ac:graphicFrameMkLst>
            <pc:docMk/>
            <pc:sldMk cId="1535650245" sldId="258"/>
            <ac:graphicFrameMk id="7" creationId="{F8A5729E-4441-3B11-A4A5-D34180697C14}"/>
          </ac:graphicFrameMkLst>
        </pc:graphicFrameChg>
        <pc:graphicFrameChg chg="del">
          <ac:chgData name="Jones, Graham P" userId="eef01b92-e142-4935-92e7-beff1d1cda0b" providerId="ADAL" clId="{1810E9CE-F8F2-45D6-B44F-C68EAB7C4DA9}" dt="2024-07-10T12:52:10.003" v="168" actId="478"/>
          <ac:graphicFrameMkLst>
            <pc:docMk/>
            <pc:sldMk cId="1535650245" sldId="258"/>
            <ac:graphicFrameMk id="22" creationId="{43A4B9AD-06B7-FE09-E74D-A44E323FB052}"/>
          </ac:graphicFrameMkLst>
        </pc:graphicFrameChg>
      </pc:sldChg>
      <pc:sldChg chg="addSp delSp modSp mod modTransition addAnim delAnim modAnim modNotesTx">
        <pc:chgData name="Jones, Graham P" userId="eef01b92-e142-4935-92e7-beff1d1cda0b" providerId="ADAL" clId="{1810E9CE-F8F2-45D6-B44F-C68EAB7C4DA9}" dt="2024-07-15T13:47:18.591" v="7426" actId="20577"/>
        <pc:sldMkLst>
          <pc:docMk/>
          <pc:sldMk cId="3571956960" sldId="259"/>
        </pc:sldMkLst>
        <pc:spChg chg="del">
          <ac:chgData name="Jones, Graham P" userId="eef01b92-e142-4935-92e7-beff1d1cda0b" providerId="ADAL" clId="{1810E9CE-F8F2-45D6-B44F-C68EAB7C4DA9}" dt="2024-07-10T13:06:18.651" v="201" actId="478"/>
          <ac:spMkLst>
            <pc:docMk/>
            <pc:sldMk cId="3571956960" sldId="259"/>
            <ac:spMk id="2" creationId="{9DAAC77D-D0DD-8BC3-9FE7-8884F7EE50AA}"/>
          </ac:spMkLst>
        </pc:spChg>
        <pc:spChg chg="del mod">
          <ac:chgData name="Jones, Graham P" userId="eef01b92-e142-4935-92e7-beff1d1cda0b" providerId="ADAL" clId="{1810E9CE-F8F2-45D6-B44F-C68EAB7C4DA9}" dt="2024-07-10T13:08:43.882" v="241" actId="478"/>
          <ac:spMkLst>
            <pc:docMk/>
            <pc:sldMk cId="3571956960" sldId="259"/>
            <ac:spMk id="3" creationId="{E30B1D5A-6166-C0AB-382F-E983C9011940}"/>
          </ac:spMkLst>
        </pc:spChg>
        <pc:spChg chg="del mod">
          <ac:chgData name="Jones, Graham P" userId="eef01b92-e142-4935-92e7-beff1d1cda0b" providerId="ADAL" clId="{1810E9CE-F8F2-45D6-B44F-C68EAB7C4DA9}" dt="2024-07-10T14:31:19.773" v="3340" actId="478"/>
          <ac:spMkLst>
            <pc:docMk/>
            <pc:sldMk cId="3571956960" sldId="259"/>
            <ac:spMk id="4" creationId="{596A4974-F3F4-4A48-7D8D-E48C70A4CB85}"/>
          </ac:spMkLst>
        </pc:spChg>
        <pc:spChg chg="add mod">
          <ac:chgData name="Jones, Graham P" userId="eef01b92-e142-4935-92e7-beff1d1cda0b" providerId="ADAL" clId="{1810E9CE-F8F2-45D6-B44F-C68EAB7C4DA9}" dt="2024-07-11T14:18:35.367" v="4338" actId="20577"/>
          <ac:spMkLst>
            <pc:docMk/>
            <pc:sldMk cId="3571956960" sldId="259"/>
            <ac:spMk id="5" creationId="{C20A04D5-D308-4A18-99AA-DF324F75CD67}"/>
          </ac:spMkLst>
        </pc:spChg>
        <pc:spChg chg="add del mod">
          <ac:chgData name="Jones, Graham P" userId="eef01b92-e142-4935-92e7-beff1d1cda0b" providerId="ADAL" clId="{1810E9CE-F8F2-45D6-B44F-C68EAB7C4DA9}" dt="2024-07-10T14:44:42.618" v="4070" actId="478"/>
          <ac:spMkLst>
            <pc:docMk/>
            <pc:sldMk cId="3571956960" sldId="259"/>
            <ac:spMk id="6" creationId="{83FFFC52-A013-5CFD-82C0-C5D7F32BEC05}"/>
          </ac:spMkLst>
        </pc:spChg>
        <pc:spChg chg="add del mod">
          <ac:chgData name="Jones, Graham P" userId="eef01b92-e142-4935-92e7-beff1d1cda0b" providerId="ADAL" clId="{1810E9CE-F8F2-45D6-B44F-C68EAB7C4DA9}" dt="2024-07-10T14:31:34.606" v="3342" actId="478"/>
          <ac:spMkLst>
            <pc:docMk/>
            <pc:sldMk cId="3571956960" sldId="259"/>
            <ac:spMk id="13" creationId="{A53B6A2F-9B25-87ED-1749-0C5F306460B7}"/>
          </ac:spMkLst>
        </pc:spChg>
        <pc:graphicFrameChg chg="add del mod">
          <ac:chgData name="Jones, Graham P" userId="eef01b92-e142-4935-92e7-beff1d1cda0b" providerId="ADAL" clId="{1810E9CE-F8F2-45D6-B44F-C68EAB7C4DA9}" dt="2024-07-10T14:44:02.496" v="4063" actId="478"/>
          <ac:graphicFrameMkLst>
            <pc:docMk/>
            <pc:sldMk cId="3571956960" sldId="259"/>
            <ac:graphicFrameMk id="10" creationId="{3E2F3848-C370-33D1-68D4-6068E2C6B5FC}"/>
          </ac:graphicFrameMkLst>
        </pc:graphicFrameChg>
        <pc:graphicFrameChg chg="add mod modGraphic">
          <ac:chgData name="Jones, Graham P" userId="eef01b92-e142-4935-92e7-beff1d1cda0b" providerId="ADAL" clId="{1810E9CE-F8F2-45D6-B44F-C68EAB7C4DA9}" dt="2024-07-11T14:14:58.717" v="4327" actId="20577"/>
          <ac:graphicFrameMkLst>
            <pc:docMk/>
            <pc:sldMk cId="3571956960" sldId="259"/>
            <ac:graphicFrameMk id="11" creationId="{1A45956D-4706-96D1-2ACB-AA9BB7EBD948}"/>
          </ac:graphicFrameMkLst>
        </pc:graphicFrameChg>
      </pc:sldChg>
      <pc:sldChg chg="addSp delSp modSp mod modTransition setBg modAnim modNotesTx">
        <pc:chgData name="Jones, Graham P" userId="eef01b92-e142-4935-92e7-beff1d1cda0b" providerId="ADAL" clId="{1810E9CE-F8F2-45D6-B44F-C68EAB7C4DA9}" dt="2024-07-15T13:55:58.502" v="7997" actId="20577"/>
        <pc:sldMkLst>
          <pc:docMk/>
          <pc:sldMk cId="3876692677" sldId="260"/>
        </pc:sldMkLst>
        <pc:spChg chg="del">
          <ac:chgData name="Jones, Graham P" userId="eef01b92-e142-4935-92e7-beff1d1cda0b" providerId="ADAL" clId="{1810E9CE-F8F2-45D6-B44F-C68EAB7C4DA9}" dt="2024-07-10T13:12:40.535" v="273" actId="478"/>
          <ac:spMkLst>
            <pc:docMk/>
            <pc:sldMk cId="3876692677" sldId="260"/>
            <ac:spMk id="2" creationId="{2E42289F-F654-75D1-56CA-49684713BA13}"/>
          </ac:spMkLst>
        </pc:spChg>
        <pc:spChg chg="del">
          <ac:chgData name="Jones, Graham P" userId="eef01b92-e142-4935-92e7-beff1d1cda0b" providerId="ADAL" clId="{1810E9CE-F8F2-45D6-B44F-C68EAB7C4DA9}" dt="2024-07-10T13:12:45.259" v="275" actId="478"/>
          <ac:spMkLst>
            <pc:docMk/>
            <pc:sldMk cId="3876692677" sldId="260"/>
            <ac:spMk id="3" creationId="{50B38B15-4AD9-5B66-D18D-9F5367FA12E2}"/>
          </ac:spMkLst>
        </pc:spChg>
        <pc:spChg chg="del">
          <ac:chgData name="Jones, Graham P" userId="eef01b92-e142-4935-92e7-beff1d1cda0b" providerId="ADAL" clId="{1810E9CE-F8F2-45D6-B44F-C68EAB7C4DA9}" dt="2024-07-10T13:12:42.940" v="274" actId="478"/>
          <ac:spMkLst>
            <pc:docMk/>
            <pc:sldMk cId="3876692677" sldId="260"/>
            <ac:spMk id="4" creationId="{F8277443-BA60-5809-AC0A-F3EF4213ADE8}"/>
          </ac:spMkLst>
        </pc:spChg>
        <pc:spChg chg="add mod">
          <ac:chgData name="Jones, Graham P" userId="eef01b92-e142-4935-92e7-beff1d1cda0b" providerId="ADAL" clId="{1810E9CE-F8F2-45D6-B44F-C68EAB7C4DA9}" dt="2024-07-11T14:43:11.732" v="5115" actId="20577"/>
          <ac:spMkLst>
            <pc:docMk/>
            <pc:sldMk cId="3876692677" sldId="260"/>
            <ac:spMk id="5" creationId="{B4EF6962-08B2-BFC1-CE49-9C9C649879FE}"/>
          </ac:spMkLst>
        </pc:spChg>
        <pc:graphicFrameChg chg="add mod modGraphic">
          <ac:chgData name="Jones, Graham P" userId="eef01b92-e142-4935-92e7-beff1d1cda0b" providerId="ADAL" clId="{1810E9CE-F8F2-45D6-B44F-C68EAB7C4DA9}" dt="2024-07-11T15:13:01.615" v="5999" actId="692"/>
          <ac:graphicFrameMkLst>
            <pc:docMk/>
            <pc:sldMk cId="3876692677" sldId="260"/>
            <ac:graphicFrameMk id="6" creationId="{C637ED6A-43D3-CA6B-FF74-96C1C07703E9}"/>
          </ac:graphicFrameMkLst>
        </pc:graphicFrameChg>
      </pc:sldChg>
      <pc:sldChg chg="addSp delSp modSp mod modTransition modAnim modNotesTx">
        <pc:chgData name="Jones, Graham P" userId="eef01b92-e142-4935-92e7-beff1d1cda0b" providerId="ADAL" clId="{1810E9CE-F8F2-45D6-B44F-C68EAB7C4DA9}" dt="2024-07-15T14:01:14.836" v="8776" actId="20577"/>
        <pc:sldMkLst>
          <pc:docMk/>
          <pc:sldMk cId="4011162121" sldId="261"/>
        </pc:sldMkLst>
        <pc:spChg chg="del">
          <ac:chgData name="Jones, Graham P" userId="eef01b92-e142-4935-92e7-beff1d1cda0b" providerId="ADAL" clId="{1810E9CE-F8F2-45D6-B44F-C68EAB7C4DA9}" dt="2024-07-11T15:26:14.823" v="6030" actId="478"/>
          <ac:spMkLst>
            <pc:docMk/>
            <pc:sldMk cId="4011162121" sldId="261"/>
            <ac:spMk id="2" creationId="{7423AF92-B0F2-03A3-EC95-175101929375}"/>
          </ac:spMkLst>
        </pc:spChg>
        <pc:spChg chg="add mod">
          <ac:chgData name="Jones, Graham P" userId="eef01b92-e142-4935-92e7-beff1d1cda0b" providerId="ADAL" clId="{1810E9CE-F8F2-45D6-B44F-C68EAB7C4DA9}" dt="2024-07-12T13:53:08.870" v="6144" actId="255"/>
          <ac:spMkLst>
            <pc:docMk/>
            <pc:sldMk cId="4011162121" sldId="261"/>
            <ac:spMk id="2" creationId="{B97BB006-AD7C-72D7-50D4-A3505C994B01}"/>
          </ac:spMkLst>
        </pc:spChg>
        <pc:spChg chg="add mod">
          <ac:chgData name="Jones, Graham P" userId="eef01b92-e142-4935-92e7-beff1d1cda0b" providerId="ADAL" clId="{1810E9CE-F8F2-45D6-B44F-C68EAB7C4DA9}" dt="2024-07-12T13:56:20.497" v="6409" actId="207"/>
          <ac:spMkLst>
            <pc:docMk/>
            <pc:sldMk cId="4011162121" sldId="261"/>
            <ac:spMk id="3" creationId="{8CDEBAB7-CD11-E31C-1A37-BB386B10359D}"/>
          </ac:spMkLst>
        </pc:spChg>
        <pc:spChg chg="del">
          <ac:chgData name="Jones, Graham P" userId="eef01b92-e142-4935-92e7-beff1d1cda0b" providerId="ADAL" clId="{1810E9CE-F8F2-45D6-B44F-C68EAB7C4DA9}" dt="2024-07-11T15:26:17.743" v="6032" actId="478"/>
          <ac:spMkLst>
            <pc:docMk/>
            <pc:sldMk cId="4011162121" sldId="261"/>
            <ac:spMk id="3" creationId="{BE9A313E-18C7-25C5-DE43-56C34D720A4B}"/>
          </ac:spMkLst>
        </pc:spChg>
        <pc:spChg chg="add mod">
          <ac:chgData name="Jones, Graham P" userId="eef01b92-e142-4935-92e7-beff1d1cda0b" providerId="ADAL" clId="{1810E9CE-F8F2-45D6-B44F-C68EAB7C4DA9}" dt="2024-07-12T13:56:20.497" v="6409" actId="207"/>
          <ac:spMkLst>
            <pc:docMk/>
            <pc:sldMk cId="4011162121" sldId="261"/>
            <ac:spMk id="4" creationId="{01A0E7A2-0FE8-311C-E5E1-57DBA66CB56B}"/>
          </ac:spMkLst>
        </pc:spChg>
        <pc:spChg chg="del">
          <ac:chgData name="Jones, Graham P" userId="eef01b92-e142-4935-92e7-beff1d1cda0b" providerId="ADAL" clId="{1810E9CE-F8F2-45D6-B44F-C68EAB7C4DA9}" dt="2024-07-11T15:26:16.357" v="6031" actId="478"/>
          <ac:spMkLst>
            <pc:docMk/>
            <pc:sldMk cId="4011162121" sldId="261"/>
            <ac:spMk id="4" creationId="{EC22472B-F4E0-5078-82DB-125704356F98}"/>
          </ac:spMkLst>
        </pc:spChg>
        <pc:spChg chg="add mod">
          <ac:chgData name="Jones, Graham P" userId="eef01b92-e142-4935-92e7-beff1d1cda0b" providerId="ADAL" clId="{1810E9CE-F8F2-45D6-B44F-C68EAB7C4DA9}" dt="2024-07-12T13:37:57.708" v="6059" actId="20577"/>
          <ac:spMkLst>
            <pc:docMk/>
            <pc:sldMk cId="4011162121" sldId="261"/>
            <ac:spMk id="5" creationId="{88B5BA73-CA0B-1AF9-E3A3-724364C9BD11}"/>
          </ac:spMkLst>
        </pc:spChg>
        <pc:spChg chg="add mod">
          <ac:chgData name="Jones, Graham P" userId="eef01b92-e142-4935-92e7-beff1d1cda0b" providerId="ADAL" clId="{1810E9CE-F8F2-45D6-B44F-C68EAB7C4DA9}" dt="2024-07-12T13:56:20.497" v="6409" actId="207"/>
          <ac:spMkLst>
            <pc:docMk/>
            <pc:sldMk cId="4011162121" sldId="261"/>
            <ac:spMk id="6" creationId="{03750B53-6468-1C65-5123-B1D704E6CBCF}"/>
          </ac:spMkLst>
        </pc:spChg>
        <pc:spChg chg="add mod">
          <ac:chgData name="Jones, Graham P" userId="eef01b92-e142-4935-92e7-beff1d1cda0b" providerId="ADAL" clId="{1810E9CE-F8F2-45D6-B44F-C68EAB7C4DA9}" dt="2024-07-12T13:54:03.086" v="6240" actId="20577"/>
          <ac:spMkLst>
            <pc:docMk/>
            <pc:sldMk cId="4011162121" sldId="261"/>
            <ac:spMk id="7" creationId="{C2C9A345-5F57-6D7B-F579-0139841E601F}"/>
          </ac:spMkLst>
        </pc:spChg>
        <pc:spChg chg="add mod">
          <ac:chgData name="Jones, Graham P" userId="eef01b92-e142-4935-92e7-beff1d1cda0b" providerId="ADAL" clId="{1810E9CE-F8F2-45D6-B44F-C68EAB7C4DA9}" dt="2024-07-12T13:54:32.121" v="6304" actId="20577"/>
          <ac:spMkLst>
            <pc:docMk/>
            <pc:sldMk cId="4011162121" sldId="261"/>
            <ac:spMk id="8" creationId="{9055FCF0-F8D7-E93D-591B-6DC7CC26CF4B}"/>
          </ac:spMkLst>
        </pc:spChg>
        <pc:spChg chg="add mod">
          <ac:chgData name="Jones, Graham P" userId="eef01b92-e142-4935-92e7-beff1d1cda0b" providerId="ADAL" clId="{1810E9CE-F8F2-45D6-B44F-C68EAB7C4DA9}" dt="2024-07-12T13:56:20.497" v="6409" actId="207"/>
          <ac:spMkLst>
            <pc:docMk/>
            <pc:sldMk cId="4011162121" sldId="261"/>
            <ac:spMk id="9" creationId="{67C8244A-0E7D-844C-4E87-1874A715922F}"/>
          </ac:spMkLst>
        </pc:spChg>
        <pc:spChg chg="add mod">
          <ac:chgData name="Jones, Graham P" userId="eef01b92-e142-4935-92e7-beff1d1cda0b" providerId="ADAL" clId="{1810E9CE-F8F2-45D6-B44F-C68EAB7C4DA9}" dt="2024-07-12T13:56:20.497" v="6409" actId="207"/>
          <ac:spMkLst>
            <pc:docMk/>
            <pc:sldMk cId="4011162121" sldId="261"/>
            <ac:spMk id="10" creationId="{2F88E87C-85EB-9832-6200-B5046F7FB562}"/>
          </ac:spMkLst>
        </pc:spChg>
        <pc:cxnChg chg="add mod">
          <ac:chgData name="Jones, Graham P" userId="eef01b92-e142-4935-92e7-beff1d1cda0b" providerId="ADAL" clId="{1810E9CE-F8F2-45D6-B44F-C68EAB7C4DA9}" dt="2024-07-12T13:52:57.173" v="6143" actId="1076"/>
          <ac:cxnSpMkLst>
            <pc:docMk/>
            <pc:sldMk cId="4011162121" sldId="261"/>
            <ac:cxnSpMk id="12" creationId="{F992CD9B-0340-5208-B6D8-F5C92183BFA7}"/>
          </ac:cxnSpMkLst>
        </pc:cxnChg>
        <pc:cxnChg chg="add mod">
          <ac:chgData name="Jones, Graham P" userId="eef01b92-e142-4935-92e7-beff1d1cda0b" providerId="ADAL" clId="{1810E9CE-F8F2-45D6-B44F-C68EAB7C4DA9}" dt="2024-07-12T13:51:57.236" v="6119" actId="14100"/>
          <ac:cxnSpMkLst>
            <pc:docMk/>
            <pc:sldMk cId="4011162121" sldId="261"/>
            <ac:cxnSpMk id="13" creationId="{CBB21B7E-728F-2A16-EA6B-B604CB008FCA}"/>
          </ac:cxnSpMkLst>
        </pc:cxnChg>
        <pc:cxnChg chg="add mod">
          <ac:chgData name="Jones, Graham P" userId="eef01b92-e142-4935-92e7-beff1d1cda0b" providerId="ADAL" clId="{1810E9CE-F8F2-45D6-B44F-C68EAB7C4DA9}" dt="2024-07-12T13:52:22.849" v="6131" actId="14100"/>
          <ac:cxnSpMkLst>
            <pc:docMk/>
            <pc:sldMk cId="4011162121" sldId="261"/>
            <ac:cxnSpMk id="15" creationId="{1B960DC8-9599-7188-E14B-9C7396D4B5AF}"/>
          </ac:cxnSpMkLst>
        </pc:cxnChg>
        <pc:cxnChg chg="add del mod">
          <ac:chgData name="Jones, Graham P" userId="eef01b92-e142-4935-92e7-beff1d1cda0b" providerId="ADAL" clId="{1810E9CE-F8F2-45D6-B44F-C68EAB7C4DA9}" dt="2024-07-12T13:52:36.275" v="6132" actId="478"/>
          <ac:cxnSpMkLst>
            <pc:docMk/>
            <pc:sldMk cId="4011162121" sldId="261"/>
            <ac:cxnSpMk id="16" creationId="{D98133BF-4D03-550F-CEE1-E576E48D4AF7}"/>
          </ac:cxnSpMkLst>
        </pc:cxnChg>
        <pc:cxnChg chg="add mod">
          <ac:chgData name="Jones, Graham P" userId="eef01b92-e142-4935-92e7-beff1d1cda0b" providerId="ADAL" clId="{1810E9CE-F8F2-45D6-B44F-C68EAB7C4DA9}" dt="2024-07-12T13:52:11.837" v="6125" actId="14100"/>
          <ac:cxnSpMkLst>
            <pc:docMk/>
            <pc:sldMk cId="4011162121" sldId="261"/>
            <ac:cxnSpMk id="17" creationId="{010E08BC-3460-70E8-4F63-19D12DB35AF8}"/>
          </ac:cxnSpMkLst>
        </pc:cxnChg>
        <pc:cxnChg chg="add mod">
          <ac:chgData name="Jones, Graham P" userId="eef01b92-e142-4935-92e7-beff1d1cda0b" providerId="ADAL" clId="{1810E9CE-F8F2-45D6-B44F-C68EAB7C4DA9}" dt="2024-07-12T13:52:46.617" v="6142" actId="692"/>
          <ac:cxnSpMkLst>
            <pc:docMk/>
            <pc:sldMk cId="4011162121" sldId="261"/>
            <ac:cxnSpMk id="25" creationId="{6A6CB1F0-D82D-CA3B-4309-9EDCF3B12A02}"/>
          </ac:cxnSpMkLst>
        </pc:cxnChg>
      </pc:sldChg>
      <pc:sldChg chg="addSp delSp modSp mod modTransition modAnim modNotesTx">
        <pc:chgData name="Jones, Graham P" userId="eef01b92-e142-4935-92e7-beff1d1cda0b" providerId="ADAL" clId="{1810E9CE-F8F2-45D6-B44F-C68EAB7C4DA9}" dt="2024-07-15T14:06:30.103" v="9471" actId="20577"/>
        <pc:sldMkLst>
          <pc:docMk/>
          <pc:sldMk cId="1130231341" sldId="262"/>
        </pc:sldMkLst>
        <pc:spChg chg="del">
          <ac:chgData name="Jones, Graham P" userId="eef01b92-e142-4935-92e7-beff1d1cda0b" providerId="ADAL" clId="{1810E9CE-F8F2-45D6-B44F-C68EAB7C4DA9}" dt="2024-07-11T15:26:31.686" v="6040" actId="478"/>
          <ac:spMkLst>
            <pc:docMk/>
            <pc:sldMk cId="1130231341" sldId="262"/>
            <ac:spMk id="2" creationId="{EBE5E61F-B297-E4B2-940D-0EB44CAA667B}"/>
          </ac:spMkLst>
        </pc:spChg>
        <pc:spChg chg="del">
          <ac:chgData name="Jones, Graham P" userId="eef01b92-e142-4935-92e7-beff1d1cda0b" providerId="ADAL" clId="{1810E9CE-F8F2-45D6-B44F-C68EAB7C4DA9}" dt="2024-07-11T15:26:34.198" v="6042" actId="478"/>
          <ac:spMkLst>
            <pc:docMk/>
            <pc:sldMk cId="1130231341" sldId="262"/>
            <ac:spMk id="3" creationId="{F1063535-5727-251C-E6A8-FFAD4011AFEA}"/>
          </ac:spMkLst>
        </pc:spChg>
        <pc:spChg chg="del">
          <ac:chgData name="Jones, Graham P" userId="eef01b92-e142-4935-92e7-beff1d1cda0b" providerId="ADAL" clId="{1810E9CE-F8F2-45D6-B44F-C68EAB7C4DA9}" dt="2024-07-11T15:26:33.081" v="6041" actId="478"/>
          <ac:spMkLst>
            <pc:docMk/>
            <pc:sldMk cId="1130231341" sldId="262"/>
            <ac:spMk id="4" creationId="{D604161F-7813-64D0-3CFF-95094BD4A2D3}"/>
          </ac:spMkLst>
        </pc:spChg>
        <pc:spChg chg="add mod">
          <ac:chgData name="Jones, Graham P" userId="eef01b92-e142-4935-92e7-beff1d1cda0b" providerId="ADAL" clId="{1810E9CE-F8F2-45D6-B44F-C68EAB7C4DA9}" dt="2024-07-11T15:26:56.033" v="6054" actId="20577"/>
          <ac:spMkLst>
            <pc:docMk/>
            <pc:sldMk cId="1130231341" sldId="262"/>
            <ac:spMk id="5" creationId="{CE34E879-3649-9D81-F8FC-760AE6C2718F}"/>
          </ac:spMkLst>
        </pc:spChg>
        <pc:spChg chg="add mod">
          <ac:chgData name="Jones, Graham P" userId="eef01b92-e142-4935-92e7-beff1d1cda0b" providerId="ADAL" clId="{1810E9CE-F8F2-45D6-B44F-C68EAB7C4DA9}" dt="2024-07-15T12:55:10.696" v="6487" actId="20577"/>
          <ac:spMkLst>
            <pc:docMk/>
            <pc:sldMk cId="1130231341" sldId="262"/>
            <ac:spMk id="8" creationId="{22B69B0F-28CB-CF0C-C57F-ABD7B59D08E4}"/>
          </ac:spMkLst>
        </pc:spChg>
        <pc:spChg chg="add mod">
          <ac:chgData name="Jones, Graham P" userId="eef01b92-e142-4935-92e7-beff1d1cda0b" providerId="ADAL" clId="{1810E9CE-F8F2-45D6-B44F-C68EAB7C4DA9}" dt="2024-07-15T13:01:48.282" v="6576" actId="1076"/>
          <ac:spMkLst>
            <pc:docMk/>
            <pc:sldMk cId="1130231341" sldId="262"/>
            <ac:spMk id="9" creationId="{50FF64D9-F57B-BC75-D03E-A98DE5FEB003}"/>
          </ac:spMkLst>
        </pc:spChg>
        <pc:picChg chg="add del mod">
          <ac:chgData name="Jones, Graham P" userId="eef01b92-e142-4935-92e7-beff1d1cda0b" providerId="ADAL" clId="{1810E9CE-F8F2-45D6-B44F-C68EAB7C4DA9}" dt="2024-07-15T12:53:05.148" v="6424" actId="478"/>
          <ac:picMkLst>
            <pc:docMk/>
            <pc:sldMk cId="1130231341" sldId="262"/>
            <ac:picMk id="3" creationId="{82C0B8A1-30DB-9FA5-FC07-7C06807797E4}"/>
          </ac:picMkLst>
        </pc:picChg>
        <pc:picChg chg="add del">
          <ac:chgData name="Jones, Graham P" userId="eef01b92-e142-4935-92e7-beff1d1cda0b" providerId="ADAL" clId="{1810E9CE-F8F2-45D6-B44F-C68EAB7C4DA9}" dt="2024-07-15T12:53:26.040" v="6426" actId="478"/>
          <ac:picMkLst>
            <pc:docMk/>
            <pc:sldMk cId="1130231341" sldId="262"/>
            <ac:picMk id="4" creationId="{DC35B09E-3FC6-8368-F755-65F5089B3B2D}"/>
          </ac:picMkLst>
        </pc:picChg>
        <pc:picChg chg="add mod">
          <ac:chgData name="Jones, Graham P" userId="eef01b92-e142-4935-92e7-beff1d1cda0b" providerId="ADAL" clId="{1810E9CE-F8F2-45D6-B44F-C68EAB7C4DA9}" dt="2024-07-15T12:54:58.373" v="6460" actId="1076"/>
          <ac:picMkLst>
            <pc:docMk/>
            <pc:sldMk cId="1130231341" sldId="262"/>
            <ac:picMk id="7" creationId="{E53EC8B5-6BAE-6E2E-DDD2-1F54388AF751}"/>
          </ac:picMkLst>
        </pc:picChg>
        <pc:picChg chg="add mod">
          <ac:chgData name="Jones, Graham P" userId="eef01b92-e142-4935-92e7-beff1d1cda0b" providerId="ADAL" clId="{1810E9CE-F8F2-45D6-B44F-C68EAB7C4DA9}" dt="2024-07-15T13:02:15.771" v="6579" actId="1076"/>
          <ac:picMkLst>
            <pc:docMk/>
            <pc:sldMk cId="1130231341" sldId="262"/>
            <ac:picMk id="11" creationId="{87AB679B-7012-A5CC-D7A8-B863E7DE5D11}"/>
          </ac:picMkLst>
        </pc:picChg>
        <pc:picChg chg="add mod">
          <ac:chgData name="Jones, Graham P" userId="eef01b92-e142-4935-92e7-beff1d1cda0b" providerId="ADAL" clId="{1810E9CE-F8F2-45D6-B44F-C68EAB7C4DA9}" dt="2024-07-15T13:02:34.029" v="6583" actId="1076"/>
          <ac:picMkLst>
            <pc:docMk/>
            <pc:sldMk cId="1130231341" sldId="262"/>
            <ac:picMk id="13" creationId="{49741A6D-1D2C-7BAA-36EF-CBC806726859}"/>
          </ac:picMkLst>
        </pc:picChg>
      </pc:sldChg>
      <pc:sldChg chg="addSp delSp modSp new mod modTransition modNotesTx">
        <pc:chgData name="Jones, Graham P" userId="eef01b92-e142-4935-92e7-beff1d1cda0b" providerId="ADAL" clId="{1810E9CE-F8F2-45D6-B44F-C68EAB7C4DA9}" dt="2024-07-15T13:52:23.912" v="7590" actId="20577"/>
        <pc:sldMkLst>
          <pc:docMk/>
          <pc:sldMk cId="1822474245" sldId="263"/>
        </pc:sldMkLst>
        <pc:spChg chg="del">
          <ac:chgData name="Jones, Graham P" userId="eef01b92-e142-4935-92e7-beff1d1cda0b" providerId="ADAL" clId="{1810E9CE-F8F2-45D6-B44F-C68EAB7C4DA9}" dt="2024-07-10T14:47:21.629" v="4075" actId="478"/>
          <ac:spMkLst>
            <pc:docMk/>
            <pc:sldMk cId="1822474245" sldId="263"/>
            <ac:spMk id="2" creationId="{993C43DC-C9E0-E63F-54D6-2F619A021E8B}"/>
          </ac:spMkLst>
        </pc:spChg>
        <pc:spChg chg="del">
          <ac:chgData name="Jones, Graham P" userId="eef01b92-e142-4935-92e7-beff1d1cda0b" providerId="ADAL" clId="{1810E9CE-F8F2-45D6-B44F-C68EAB7C4DA9}" dt="2024-07-10T14:47:25.245" v="4077" actId="478"/>
          <ac:spMkLst>
            <pc:docMk/>
            <pc:sldMk cId="1822474245" sldId="263"/>
            <ac:spMk id="3" creationId="{56FE5A1A-A609-4070-7370-F56815530AED}"/>
          </ac:spMkLst>
        </pc:spChg>
        <pc:spChg chg="del">
          <ac:chgData name="Jones, Graham P" userId="eef01b92-e142-4935-92e7-beff1d1cda0b" providerId="ADAL" clId="{1810E9CE-F8F2-45D6-B44F-C68EAB7C4DA9}" dt="2024-07-10T14:47:23.400" v="4076" actId="478"/>
          <ac:spMkLst>
            <pc:docMk/>
            <pc:sldMk cId="1822474245" sldId="263"/>
            <ac:spMk id="4" creationId="{996501D9-F396-1384-7BF4-E7FB90F83516}"/>
          </ac:spMkLst>
        </pc:spChg>
        <pc:spChg chg="add mod">
          <ac:chgData name="Jones, Graham P" userId="eef01b92-e142-4935-92e7-beff1d1cda0b" providerId="ADAL" clId="{1810E9CE-F8F2-45D6-B44F-C68EAB7C4DA9}" dt="2024-07-11T14:18:44.284" v="4354" actId="20577"/>
          <ac:spMkLst>
            <pc:docMk/>
            <pc:sldMk cId="1822474245" sldId="263"/>
            <ac:spMk id="5" creationId="{575A5307-E3D2-6F84-510E-D170D631D7CE}"/>
          </ac:spMkLst>
        </pc:spChg>
        <pc:graphicFrameChg chg="add mod">
          <ac:chgData name="Jones, Graham P" userId="eef01b92-e142-4935-92e7-beff1d1cda0b" providerId="ADAL" clId="{1810E9CE-F8F2-45D6-B44F-C68EAB7C4DA9}" dt="2024-07-15T13:50:47.948" v="7431" actId="113"/>
          <ac:graphicFrameMkLst>
            <pc:docMk/>
            <pc:sldMk cId="1822474245" sldId="263"/>
            <ac:graphicFrameMk id="8" creationId="{FDAF901A-690B-994D-A4E9-3F1C773B42DE}"/>
          </ac:graphicFrameMkLst>
        </pc:graphicFrameChg>
      </pc:sldChg>
      <pc:sldChg chg="addSp delSp modSp new mod modTransition modNotesTx">
        <pc:chgData name="Jones, Graham P" userId="eef01b92-e142-4935-92e7-beff1d1cda0b" providerId="ADAL" clId="{1810E9CE-F8F2-45D6-B44F-C68EAB7C4DA9}" dt="2024-07-15T13:53:39.220" v="7740" actId="20577"/>
        <pc:sldMkLst>
          <pc:docMk/>
          <pc:sldMk cId="2799100998" sldId="264"/>
        </pc:sldMkLst>
        <pc:spChg chg="del">
          <ac:chgData name="Jones, Graham P" userId="eef01b92-e142-4935-92e7-beff1d1cda0b" providerId="ADAL" clId="{1810E9CE-F8F2-45D6-B44F-C68EAB7C4DA9}" dt="2024-07-11T14:25:24.148" v="4382" actId="478"/>
          <ac:spMkLst>
            <pc:docMk/>
            <pc:sldMk cId="2799100998" sldId="264"/>
            <ac:spMk id="2" creationId="{8ED84EEF-A751-E943-FFFF-776B68104194}"/>
          </ac:spMkLst>
        </pc:spChg>
        <pc:spChg chg="del">
          <ac:chgData name="Jones, Graham P" userId="eef01b92-e142-4935-92e7-beff1d1cda0b" providerId="ADAL" clId="{1810E9CE-F8F2-45D6-B44F-C68EAB7C4DA9}" dt="2024-07-11T14:25:27.040" v="4383" actId="478"/>
          <ac:spMkLst>
            <pc:docMk/>
            <pc:sldMk cId="2799100998" sldId="264"/>
            <ac:spMk id="3" creationId="{48EF99A2-5EFD-F47E-A756-3785A375762F}"/>
          </ac:spMkLst>
        </pc:spChg>
        <pc:spChg chg="del">
          <ac:chgData name="Jones, Graham P" userId="eef01b92-e142-4935-92e7-beff1d1cda0b" providerId="ADAL" clId="{1810E9CE-F8F2-45D6-B44F-C68EAB7C4DA9}" dt="2024-07-11T14:25:28.874" v="4384" actId="478"/>
          <ac:spMkLst>
            <pc:docMk/>
            <pc:sldMk cId="2799100998" sldId="264"/>
            <ac:spMk id="4" creationId="{3521583A-6798-C1FA-E0DB-6B76F772A372}"/>
          </ac:spMkLst>
        </pc:spChg>
        <pc:spChg chg="add mod">
          <ac:chgData name="Jones, Graham P" userId="eef01b92-e142-4935-92e7-beff1d1cda0b" providerId="ADAL" clId="{1810E9CE-F8F2-45D6-B44F-C68EAB7C4DA9}" dt="2024-07-11T14:18:59.617" v="4379" actId="6549"/>
          <ac:spMkLst>
            <pc:docMk/>
            <pc:sldMk cId="2799100998" sldId="264"/>
            <ac:spMk id="5" creationId="{1F7ACA84-368D-4109-9A5C-F0061C70B610}"/>
          </ac:spMkLst>
        </pc:spChg>
        <pc:graphicFrameChg chg="add mod modGraphic">
          <ac:chgData name="Jones, Graham P" userId="eef01b92-e142-4935-92e7-beff1d1cda0b" providerId="ADAL" clId="{1810E9CE-F8F2-45D6-B44F-C68EAB7C4DA9}" dt="2024-07-11T14:42:34.495" v="5097" actId="20577"/>
          <ac:graphicFrameMkLst>
            <pc:docMk/>
            <pc:sldMk cId="2799100998" sldId="264"/>
            <ac:graphicFrameMk id="6" creationId="{9280B61A-B8E6-663B-AC6A-EEF0CCD3FB72}"/>
          </ac:graphicFrameMkLst>
        </pc:graphicFrameChg>
      </pc:sldChg>
      <pc:sldChg chg="addSp delSp modSp new mod modTransition delAnim modAnim modNotesTx">
        <pc:chgData name="Jones, Graham P" userId="eef01b92-e142-4935-92e7-beff1d1cda0b" providerId="ADAL" clId="{1810E9CE-F8F2-45D6-B44F-C68EAB7C4DA9}" dt="2024-07-15T14:13:10.707" v="10534" actId="20577"/>
        <pc:sldMkLst>
          <pc:docMk/>
          <pc:sldMk cId="3954247703" sldId="265"/>
        </pc:sldMkLst>
        <pc:spChg chg="add mod">
          <ac:chgData name="Jones, Graham P" userId="eef01b92-e142-4935-92e7-beff1d1cda0b" providerId="ADAL" clId="{1810E9CE-F8F2-45D6-B44F-C68EAB7C4DA9}" dt="2024-07-15T13:11:52.695" v="6607" actId="20577"/>
          <ac:spMkLst>
            <pc:docMk/>
            <pc:sldMk cId="3954247703" sldId="265"/>
            <ac:spMk id="2" creationId="{B77C3D1B-13BB-20CF-19CA-70702E1E0143}"/>
          </ac:spMkLst>
        </pc:spChg>
        <pc:spChg chg="add mod">
          <ac:chgData name="Jones, Graham P" userId="eef01b92-e142-4935-92e7-beff1d1cda0b" providerId="ADAL" clId="{1810E9CE-F8F2-45D6-B44F-C68EAB7C4DA9}" dt="2024-07-15T13:30:58.521" v="6902" actId="1076"/>
          <ac:spMkLst>
            <pc:docMk/>
            <pc:sldMk cId="3954247703" sldId="265"/>
            <ac:spMk id="4" creationId="{CCCFDA85-B5D0-1F2E-5C2C-53AF6A75546F}"/>
          </ac:spMkLst>
        </pc:spChg>
        <pc:spChg chg="add mod">
          <ac:chgData name="Jones, Graham P" userId="eef01b92-e142-4935-92e7-beff1d1cda0b" providerId="ADAL" clId="{1810E9CE-F8F2-45D6-B44F-C68EAB7C4DA9}" dt="2024-07-15T13:32:03.971" v="6905" actId="1076"/>
          <ac:spMkLst>
            <pc:docMk/>
            <pc:sldMk cId="3954247703" sldId="265"/>
            <ac:spMk id="5" creationId="{DCDBE1FC-9D34-3132-8239-F415D05C82F8}"/>
          </ac:spMkLst>
        </pc:spChg>
        <pc:spChg chg="add mod">
          <ac:chgData name="Jones, Graham P" userId="eef01b92-e142-4935-92e7-beff1d1cda0b" providerId="ADAL" clId="{1810E9CE-F8F2-45D6-B44F-C68EAB7C4DA9}" dt="2024-07-15T13:31:47.364" v="6904" actId="1076"/>
          <ac:spMkLst>
            <pc:docMk/>
            <pc:sldMk cId="3954247703" sldId="265"/>
            <ac:spMk id="6" creationId="{96F95C25-CB19-AE98-D434-C231847688BB}"/>
          </ac:spMkLst>
        </pc:spChg>
        <pc:spChg chg="add mod">
          <ac:chgData name="Jones, Graham P" userId="eef01b92-e142-4935-92e7-beff1d1cda0b" providerId="ADAL" clId="{1810E9CE-F8F2-45D6-B44F-C68EAB7C4DA9}" dt="2024-07-15T13:31:37.777" v="6903" actId="1076"/>
          <ac:spMkLst>
            <pc:docMk/>
            <pc:sldMk cId="3954247703" sldId="265"/>
            <ac:spMk id="7" creationId="{7D2B9A53-99E0-8406-257B-89C33A0083A9}"/>
          </ac:spMkLst>
        </pc:spChg>
        <pc:graphicFrameChg chg="add del mod modGraphic">
          <ac:chgData name="Jones, Graham P" userId="eef01b92-e142-4935-92e7-beff1d1cda0b" providerId="ADAL" clId="{1810E9CE-F8F2-45D6-B44F-C68EAB7C4DA9}" dt="2024-07-15T13:30:52.360" v="6900" actId="478"/>
          <ac:graphicFrameMkLst>
            <pc:docMk/>
            <pc:sldMk cId="3954247703" sldId="265"/>
            <ac:graphicFrameMk id="3" creationId="{E21CB3F6-29B7-B8CD-042F-003253C9A6A5}"/>
          </ac:graphicFrameMkLst>
        </pc:graphicFrameChg>
      </pc:sldChg>
      <pc:sldChg chg="addSp modSp new mod">
        <pc:chgData name="Jones, Graham P" userId="eef01b92-e142-4935-92e7-beff1d1cda0b" providerId="ADAL" clId="{1810E9CE-F8F2-45D6-B44F-C68EAB7C4DA9}" dt="2024-07-15T14:14:10.064" v="10594" actId="20577"/>
        <pc:sldMkLst>
          <pc:docMk/>
          <pc:sldMk cId="1702328428" sldId="266"/>
        </pc:sldMkLst>
        <pc:spChg chg="add mod">
          <ac:chgData name="Jones, Graham P" userId="eef01b92-e142-4935-92e7-beff1d1cda0b" providerId="ADAL" clId="{1810E9CE-F8F2-45D6-B44F-C68EAB7C4DA9}" dt="2024-07-15T14:14:10.064" v="10594" actId="20577"/>
          <ac:spMkLst>
            <pc:docMk/>
            <pc:sldMk cId="1702328428" sldId="266"/>
            <ac:spMk id="2" creationId="{2F4B7169-ED07-2AC8-58FB-3DCF25EAE280}"/>
          </ac:spMkLst>
        </pc:spChg>
      </pc:sldChg>
      <pc:sldChg chg="addSp delSp modSp new del mod">
        <pc:chgData name="Jones, Graham P" userId="eef01b92-e142-4935-92e7-beff1d1cda0b" providerId="ADAL" clId="{1810E9CE-F8F2-45D6-B44F-C68EAB7C4DA9}" dt="2024-07-15T12:54:07.365" v="6440" actId="2696"/>
        <pc:sldMkLst>
          <pc:docMk/>
          <pc:sldMk cId="2880108156" sldId="266"/>
        </pc:sldMkLst>
        <pc:spChg chg="del mod">
          <ac:chgData name="Jones, Graham P" userId="eef01b92-e142-4935-92e7-beff1d1cda0b" providerId="ADAL" clId="{1810E9CE-F8F2-45D6-B44F-C68EAB7C4DA9}" dt="2024-07-15T12:53:50.496" v="6439" actId="931"/>
          <ac:spMkLst>
            <pc:docMk/>
            <pc:sldMk cId="2880108156" sldId="266"/>
            <ac:spMk id="3" creationId="{36C25C17-89CC-BF29-869D-A47B863CC15C}"/>
          </ac:spMkLst>
        </pc:spChg>
        <pc:picChg chg="add mod">
          <ac:chgData name="Jones, Graham P" userId="eef01b92-e142-4935-92e7-beff1d1cda0b" providerId="ADAL" clId="{1810E9CE-F8F2-45D6-B44F-C68EAB7C4DA9}" dt="2024-07-15T12:53:50.496" v="6439" actId="931"/>
          <ac:picMkLst>
            <pc:docMk/>
            <pc:sldMk cId="2880108156" sldId="266"/>
            <ac:picMk id="6" creationId="{01B30072-7D97-85C8-0B24-9040E5DC0CED}"/>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stacked"/>
        <c:varyColors val="0"/>
        <c:ser>
          <c:idx val="0"/>
          <c:order val="0"/>
          <c:tx>
            <c:strRef>
              <c:f>Sheet1!$B$1</c:f>
              <c:strCache>
                <c:ptCount val="1"/>
                <c:pt idx="0">
                  <c:v>Start Date</c:v>
                </c:pt>
              </c:strCache>
            </c:strRef>
          </c:tx>
          <c:spPr>
            <a:noFill/>
            <a:ln>
              <a:noFill/>
            </a:ln>
            <a:effectLst/>
          </c:spPr>
          <c:invertIfNegative val="0"/>
          <c:cat>
            <c:strRef>
              <c:f>Sheet1!$A$2:$A$10</c:f>
              <c:strCache>
                <c:ptCount val="9"/>
                <c:pt idx="0">
                  <c:v>Customer research</c:v>
                </c:pt>
                <c:pt idx="1">
                  <c:v>Storage research</c:v>
                </c:pt>
                <c:pt idx="2">
                  <c:v>Order stock</c:v>
                </c:pt>
                <c:pt idx="3">
                  <c:v>Warehouse prep</c:v>
                </c:pt>
                <c:pt idx="4">
                  <c:v>SAP data creation</c:v>
                </c:pt>
                <c:pt idx="5">
                  <c:v>Set-up Logistics</c:v>
                </c:pt>
                <c:pt idx="6">
                  <c:v>Manufacture</c:v>
                </c:pt>
                <c:pt idx="7">
                  <c:v>Deliver </c:v>
                </c:pt>
                <c:pt idx="8">
                  <c:v>Review</c:v>
                </c:pt>
              </c:strCache>
            </c:strRef>
          </c:cat>
          <c:val>
            <c:numRef>
              <c:f>Sheet1!$B$2:$B$10</c:f>
              <c:numCache>
                <c:formatCode>dd/mm/yy;@</c:formatCode>
                <c:ptCount val="9"/>
                <c:pt idx="0">
                  <c:v>45495</c:v>
                </c:pt>
                <c:pt idx="1">
                  <c:v>45495</c:v>
                </c:pt>
                <c:pt idx="2">
                  <c:v>45502</c:v>
                </c:pt>
                <c:pt idx="3">
                  <c:v>45509</c:v>
                </c:pt>
                <c:pt idx="4">
                  <c:v>45509</c:v>
                </c:pt>
                <c:pt idx="5">
                  <c:v>45523</c:v>
                </c:pt>
                <c:pt idx="6">
                  <c:v>45551</c:v>
                </c:pt>
                <c:pt idx="7">
                  <c:v>45558</c:v>
                </c:pt>
                <c:pt idx="8">
                  <c:v>45565</c:v>
                </c:pt>
              </c:numCache>
            </c:numRef>
          </c:val>
          <c:extLst>
            <c:ext xmlns:c16="http://schemas.microsoft.com/office/drawing/2014/chart" uri="{C3380CC4-5D6E-409C-BE32-E72D297353CC}">
              <c16:uniqueId val="{00000000-FBE9-4328-8FFC-5314BEBD5B79}"/>
            </c:ext>
          </c:extLst>
        </c:ser>
        <c:ser>
          <c:idx val="2"/>
          <c:order val="2"/>
          <c:tx>
            <c:strRef>
              <c:f>Sheet1!$D$1</c:f>
              <c:strCache>
                <c:ptCount val="1"/>
                <c:pt idx="0">
                  <c:v>Duration (Days)</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Sheet1!$A$2:$A$10</c:f>
              <c:strCache>
                <c:ptCount val="9"/>
                <c:pt idx="0">
                  <c:v>Customer research</c:v>
                </c:pt>
                <c:pt idx="1">
                  <c:v>Storage research</c:v>
                </c:pt>
                <c:pt idx="2">
                  <c:v>Order stock</c:v>
                </c:pt>
                <c:pt idx="3">
                  <c:v>Warehouse prep</c:v>
                </c:pt>
                <c:pt idx="4">
                  <c:v>SAP data creation</c:v>
                </c:pt>
                <c:pt idx="5">
                  <c:v>Set-up Logistics</c:v>
                </c:pt>
                <c:pt idx="6">
                  <c:v>Manufacture</c:v>
                </c:pt>
                <c:pt idx="7">
                  <c:v>Deliver </c:v>
                </c:pt>
                <c:pt idx="8">
                  <c:v>Review</c:v>
                </c:pt>
              </c:strCache>
            </c:strRef>
          </c:cat>
          <c:val>
            <c:numRef>
              <c:f>Sheet1!$D$2:$D$10</c:f>
              <c:numCache>
                <c:formatCode>General</c:formatCode>
                <c:ptCount val="9"/>
                <c:pt idx="0">
                  <c:v>7</c:v>
                </c:pt>
                <c:pt idx="1">
                  <c:v>7</c:v>
                </c:pt>
                <c:pt idx="2">
                  <c:v>7</c:v>
                </c:pt>
                <c:pt idx="3">
                  <c:v>28</c:v>
                </c:pt>
                <c:pt idx="4">
                  <c:v>14</c:v>
                </c:pt>
                <c:pt idx="5">
                  <c:v>21</c:v>
                </c:pt>
                <c:pt idx="6">
                  <c:v>7</c:v>
                </c:pt>
                <c:pt idx="7">
                  <c:v>7</c:v>
                </c:pt>
                <c:pt idx="8">
                  <c:v>14</c:v>
                </c:pt>
              </c:numCache>
            </c:numRef>
          </c:val>
          <c:extLst>
            <c:ext xmlns:c16="http://schemas.microsoft.com/office/drawing/2014/chart" uri="{C3380CC4-5D6E-409C-BE32-E72D297353CC}">
              <c16:uniqueId val="{00000003-FBE9-4328-8FFC-5314BEBD5B79}"/>
            </c:ext>
          </c:extLst>
        </c:ser>
        <c:dLbls>
          <c:showLegendKey val="0"/>
          <c:showVal val="0"/>
          <c:showCatName val="0"/>
          <c:showSerName val="0"/>
          <c:showPercent val="0"/>
          <c:showBubbleSize val="0"/>
        </c:dLbls>
        <c:gapWidth val="150"/>
        <c:overlap val="100"/>
        <c:axId val="812737808"/>
        <c:axId val="812736008"/>
        <c:extLst>
          <c:ext xmlns:c15="http://schemas.microsoft.com/office/drawing/2012/chart" uri="{02D57815-91ED-43cb-92C2-25804820EDAC}">
            <c15:filteredBarSeries>
              <c15:ser>
                <c:idx val="1"/>
                <c:order val="1"/>
                <c:tx>
                  <c:strRef>
                    <c:extLst>
                      <c:ext uri="{02D57815-91ED-43cb-92C2-25804820EDAC}">
                        <c15:formulaRef>
                          <c15:sqref>Sheet1!$C$1</c15:sqref>
                        </c15:formulaRef>
                      </c:ext>
                    </c:extLst>
                    <c:strCache>
                      <c:ptCount val="1"/>
                      <c:pt idx="0">
                        <c:v>End Date</c:v>
                      </c:pt>
                    </c:strCache>
                  </c:strRef>
                </c:tx>
                <c:spPr>
                  <a:solidFill>
                    <a:schemeClr val="accent2"/>
                  </a:solidFill>
                  <a:ln>
                    <a:noFill/>
                  </a:ln>
                  <a:effectLst/>
                </c:spPr>
                <c:invertIfNegative val="0"/>
                <c:cat>
                  <c:strRef>
                    <c:extLst>
                      <c:ext uri="{02D57815-91ED-43cb-92C2-25804820EDAC}">
                        <c15:formulaRef>
                          <c15:sqref>Sheet1!$A$2:$A$10</c15:sqref>
                        </c15:formulaRef>
                      </c:ext>
                    </c:extLst>
                    <c:strCache>
                      <c:ptCount val="9"/>
                      <c:pt idx="0">
                        <c:v>Customer research</c:v>
                      </c:pt>
                      <c:pt idx="1">
                        <c:v>Storage research</c:v>
                      </c:pt>
                      <c:pt idx="2">
                        <c:v>Order stock</c:v>
                      </c:pt>
                      <c:pt idx="3">
                        <c:v>Warehouse prep</c:v>
                      </c:pt>
                      <c:pt idx="4">
                        <c:v>SAP data creation</c:v>
                      </c:pt>
                      <c:pt idx="5">
                        <c:v>Set-up Logistics</c:v>
                      </c:pt>
                      <c:pt idx="6">
                        <c:v>Manufacture</c:v>
                      </c:pt>
                      <c:pt idx="7">
                        <c:v>Deliver </c:v>
                      </c:pt>
                      <c:pt idx="8">
                        <c:v>Review</c:v>
                      </c:pt>
                    </c:strCache>
                  </c:strRef>
                </c:cat>
                <c:val>
                  <c:numRef>
                    <c:extLst>
                      <c:ext uri="{02D57815-91ED-43cb-92C2-25804820EDAC}">
                        <c15:formulaRef>
                          <c15:sqref>Sheet1!$C$2:$C$10</c15:sqref>
                        </c15:formulaRef>
                      </c:ext>
                    </c:extLst>
                    <c:numCache>
                      <c:formatCode>dd/mm/yy;@</c:formatCode>
                      <c:ptCount val="9"/>
                      <c:pt idx="0">
                        <c:v>45502</c:v>
                      </c:pt>
                      <c:pt idx="1">
                        <c:v>45502</c:v>
                      </c:pt>
                      <c:pt idx="2">
                        <c:v>45509</c:v>
                      </c:pt>
                      <c:pt idx="3">
                        <c:v>45537</c:v>
                      </c:pt>
                      <c:pt idx="4">
                        <c:v>45523</c:v>
                      </c:pt>
                      <c:pt idx="5">
                        <c:v>45544</c:v>
                      </c:pt>
                      <c:pt idx="6">
                        <c:v>45558</c:v>
                      </c:pt>
                      <c:pt idx="7">
                        <c:v>45565</c:v>
                      </c:pt>
                      <c:pt idx="8">
                        <c:v>45579</c:v>
                      </c:pt>
                    </c:numCache>
                  </c:numRef>
                </c:val>
                <c:extLst>
                  <c:ext xmlns:c16="http://schemas.microsoft.com/office/drawing/2014/chart" uri="{C3380CC4-5D6E-409C-BE32-E72D297353CC}">
                    <c16:uniqueId val="{00000001-FBE9-4328-8FFC-5314BEBD5B79}"/>
                  </c:ext>
                </c:extLst>
              </c15:ser>
            </c15:filteredBarSeries>
          </c:ext>
        </c:extLst>
      </c:barChart>
      <c:catAx>
        <c:axId val="81273780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crossAx val="812736008"/>
        <c:crosses val="autoZero"/>
        <c:auto val="1"/>
        <c:lblAlgn val="ctr"/>
        <c:lblOffset val="100"/>
        <c:noMultiLvlLbl val="0"/>
      </c:catAx>
      <c:valAx>
        <c:axId val="812736008"/>
        <c:scaling>
          <c:orientation val="minMax"/>
          <c:min val="45495"/>
        </c:scaling>
        <c:delete val="0"/>
        <c:axPos val="t"/>
        <c:majorGridlines>
          <c:spPr>
            <a:ln w="9525" cap="flat" cmpd="sng" algn="ctr">
              <a:solidFill>
                <a:schemeClr val="tx1">
                  <a:lumMod val="15000"/>
                  <a:lumOff val="85000"/>
                </a:schemeClr>
              </a:solidFill>
              <a:round/>
            </a:ln>
            <a:effectLst/>
          </c:spPr>
        </c:majorGridlines>
        <c:numFmt formatCode="dd/mm/yy;@"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8127378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ACC57A-B7BA-40B8-9CE1-9BF48C812FCB}" type="doc">
      <dgm:prSet loTypeId="urn:microsoft.com/office/officeart/2005/8/layout/hProcess11" loCatId="process" qsTypeId="urn:microsoft.com/office/officeart/2005/8/quickstyle/simple1" qsCatId="simple" csTypeId="urn:microsoft.com/office/officeart/2005/8/colors/accent1_2" csCatId="accent1" phldr="1"/>
      <dgm:spPr/>
    </dgm:pt>
    <dgm:pt modelId="{F8A67D6B-1534-4E3D-80D4-1B32BDB4F01E}">
      <dgm:prSet phldrT="[Text]"/>
      <dgm:spPr/>
      <dgm:t>
        <a:bodyPr/>
        <a:lstStyle/>
        <a:p>
          <a:r>
            <a:rPr lang="en-GB" dirty="0"/>
            <a:t>Week1 research</a:t>
          </a:r>
        </a:p>
      </dgm:t>
    </dgm:pt>
    <dgm:pt modelId="{89ECD82A-9AF5-4237-B673-4AC9E3C57A83}" type="parTrans" cxnId="{C962D430-F0E8-49EB-87A2-83D02CA864FC}">
      <dgm:prSet/>
      <dgm:spPr/>
      <dgm:t>
        <a:bodyPr/>
        <a:lstStyle/>
        <a:p>
          <a:endParaRPr lang="en-GB"/>
        </a:p>
      </dgm:t>
    </dgm:pt>
    <dgm:pt modelId="{A2A41DDD-1DD6-45F5-B098-CCC20D31889C}" type="sibTrans" cxnId="{C962D430-F0E8-49EB-87A2-83D02CA864FC}">
      <dgm:prSet/>
      <dgm:spPr/>
      <dgm:t>
        <a:bodyPr/>
        <a:lstStyle/>
        <a:p>
          <a:endParaRPr lang="en-GB"/>
        </a:p>
      </dgm:t>
    </dgm:pt>
    <dgm:pt modelId="{9EE5EE1D-7681-4EAD-B651-A9681F958791}">
      <dgm:prSet phldrT="[Text]"/>
      <dgm:spPr/>
      <dgm:t>
        <a:bodyPr/>
        <a:lstStyle/>
        <a:p>
          <a:r>
            <a:rPr lang="en-GB" dirty="0"/>
            <a:t>Week3-7 Preparation</a:t>
          </a:r>
        </a:p>
      </dgm:t>
    </dgm:pt>
    <dgm:pt modelId="{401ECA02-46E2-4CD7-A07A-482561C5EAC7}" type="parTrans" cxnId="{CC01B035-8019-4505-A0CB-3205152A51F8}">
      <dgm:prSet/>
      <dgm:spPr/>
      <dgm:t>
        <a:bodyPr/>
        <a:lstStyle/>
        <a:p>
          <a:endParaRPr lang="en-GB"/>
        </a:p>
      </dgm:t>
    </dgm:pt>
    <dgm:pt modelId="{A4240AF5-34A8-4A6D-B1C6-902BFF9E7C37}" type="sibTrans" cxnId="{CC01B035-8019-4505-A0CB-3205152A51F8}">
      <dgm:prSet/>
      <dgm:spPr/>
      <dgm:t>
        <a:bodyPr/>
        <a:lstStyle/>
        <a:p>
          <a:endParaRPr lang="en-GB"/>
        </a:p>
      </dgm:t>
    </dgm:pt>
    <dgm:pt modelId="{B73B3EB1-6DFB-4147-BF60-591F41FC89C2}">
      <dgm:prSet phldrT="[Text]"/>
      <dgm:spPr/>
      <dgm:t>
        <a:bodyPr/>
        <a:lstStyle/>
        <a:p>
          <a:r>
            <a:rPr lang="en-GB" dirty="0"/>
            <a:t>Week8 WIP stock arrives</a:t>
          </a:r>
        </a:p>
      </dgm:t>
    </dgm:pt>
    <dgm:pt modelId="{3E5AD2A7-28F7-4A6C-BB1C-77CFBF360C54}" type="parTrans" cxnId="{F0EFEEB9-2838-4434-B236-632B99AB09B4}">
      <dgm:prSet/>
      <dgm:spPr/>
      <dgm:t>
        <a:bodyPr/>
        <a:lstStyle/>
        <a:p>
          <a:endParaRPr lang="en-GB"/>
        </a:p>
      </dgm:t>
    </dgm:pt>
    <dgm:pt modelId="{B90356C5-0592-4170-812E-490C22DEF171}" type="sibTrans" cxnId="{F0EFEEB9-2838-4434-B236-632B99AB09B4}">
      <dgm:prSet/>
      <dgm:spPr/>
      <dgm:t>
        <a:bodyPr/>
        <a:lstStyle/>
        <a:p>
          <a:endParaRPr lang="en-GB"/>
        </a:p>
      </dgm:t>
    </dgm:pt>
    <dgm:pt modelId="{7672771D-277A-4144-88EC-C8FFA1CBFC3B}">
      <dgm:prSet phldrT="[Text]"/>
      <dgm:spPr/>
      <dgm:t>
        <a:bodyPr/>
        <a:lstStyle/>
        <a:p>
          <a:r>
            <a:rPr lang="en-GB" dirty="0"/>
            <a:t>Week9 Manufacture</a:t>
          </a:r>
        </a:p>
      </dgm:t>
    </dgm:pt>
    <dgm:pt modelId="{2DCE5BD0-81C4-4695-B899-7AB64E4F3DCF}" type="parTrans" cxnId="{EBAA693A-3E77-4F46-9EE5-72DB2C7ECA7D}">
      <dgm:prSet/>
      <dgm:spPr/>
      <dgm:t>
        <a:bodyPr/>
        <a:lstStyle/>
        <a:p>
          <a:endParaRPr lang="en-GB"/>
        </a:p>
      </dgm:t>
    </dgm:pt>
    <dgm:pt modelId="{81547185-EB94-4FBC-8A1F-7E609D81082E}" type="sibTrans" cxnId="{EBAA693A-3E77-4F46-9EE5-72DB2C7ECA7D}">
      <dgm:prSet/>
      <dgm:spPr/>
      <dgm:t>
        <a:bodyPr/>
        <a:lstStyle/>
        <a:p>
          <a:endParaRPr lang="en-GB"/>
        </a:p>
      </dgm:t>
    </dgm:pt>
    <dgm:pt modelId="{0E112B14-2ED4-4C97-8296-918879A3E170}">
      <dgm:prSet phldrT="[Text]"/>
      <dgm:spPr/>
      <dgm:t>
        <a:bodyPr/>
        <a:lstStyle/>
        <a:p>
          <a:r>
            <a:rPr lang="en-GB" dirty="0"/>
            <a:t>Week10 Delivery</a:t>
          </a:r>
        </a:p>
      </dgm:t>
    </dgm:pt>
    <dgm:pt modelId="{D53F9DF2-3B19-4C55-9F02-1C3F4770CF17}" type="parTrans" cxnId="{9E936791-C878-4E99-9DE8-654089ECEB2D}">
      <dgm:prSet/>
      <dgm:spPr/>
      <dgm:t>
        <a:bodyPr/>
        <a:lstStyle/>
        <a:p>
          <a:endParaRPr lang="en-GB"/>
        </a:p>
      </dgm:t>
    </dgm:pt>
    <dgm:pt modelId="{AAC32AD4-E219-49AE-9771-95C3499F2491}" type="sibTrans" cxnId="{9E936791-C878-4E99-9DE8-654089ECEB2D}">
      <dgm:prSet/>
      <dgm:spPr/>
      <dgm:t>
        <a:bodyPr/>
        <a:lstStyle/>
        <a:p>
          <a:endParaRPr lang="en-GB"/>
        </a:p>
      </dgm:t>
    </dgm:pt>
    <dgm:pt modelId="{CBB581F1-8A5B-4FD8-8D60-8A191D283360}">
      <dgm:prSet phldrT="[Text]"/>
      <dgm:spPr/>
      <dgm:t>
        <a:bodyPr/>
        <a:lstStyle/>
        <a:p>
          <a:r>
            <a:rPr lang="en-GB" dirty="0"/>
            <a:t>Week2 orders</a:t>
          </a:r>
        </a:p>
      </dgm:t>
    </dgm:pt>
    <dgm:pt modelId="{C97DF0EE-45FD-4B37-B24D-7FC5CBD6CB7A}" type="parTrans" cxnId="{7E9D28F5-A4DD-4E98-8D8C-847553545171}">
      <dgm:prSet/>
      <dgm:spPr/>
      <dgm:t>
        <a:bodyPr/>
        <a:lstStyle/>
        <a:p>
          <a:endParaRPr lang="en-GB"/>
        </a:p>
      </dgm:t>
    </dgm:pt>
    <dgm:pt modelId="{EDBE858A-4BE3-4D89-B034-7272FE6BE8CE}" type="sibTrans" cxnId="{7E9D28F5-A4DD-4E98-8D8C-847553545171}">
      <dgm:prSet/>
      <dgm:spPr/>
      <dgm:t>
        <a:bodyPr/>
        <a:lstStyle/>
        <a:p>
          <a:endParaRPr lang="en-GB"/>
        </a:p>
      </dgm:t>
    </dgm:pt>
    <dgm:pt modelId="{AAD12F50-7D0B-4713-A2DC-72E6CD4BE199}">
      <dgm:prSet phldrT="[Text]"/>
      <dgm:spPr/>
      <dgm:t>
        <a:bodyPr/>
        <a:lstStyle/>
        <a:p>
          <a:r>
            <a:rPr lang="en-GB" dirty="0"/>
            <a:t>Week11-12 Review</a:t>
          </a:r>
        </a:p>
      </dgm:t>
    </dgm:pt>
    <dgm:pt modelId="{D7FB4B6D-8C57-453A-9375-73D7C5A4FFA9}" type="parTrans" cxnId="{18BA0255-04BD-4A0B-A25C-3937E39ED187}">
      <dgm:prSet/>
      <dgm:spPr/>
      <dgm:t>
        <a:bodyPr/>
        <a:lstStyle/>
        <a:p>
          <a:endParaRPr lang="en-GB"/>
        </a:p>
      </dgm:t>
    </dgm:pt>
    <dgm:pt modelId="{5E1E53D2-7B83-484A-9711-09AA1B92BC53}" type="sibTrans" cxnId="{18BA0255-04BD-4A0B-A25C-3937E39ED187}">
      <dgm:prSet/>
      <dgm:spPr/>
      <dgm:t>
        <a:bodyPr/>
        <a:lstStyle/>
        <a:p>
          <a:endParaRPr lang="en-GB"/>
        </a:p>
      </dgm:t>
    </dgm:pt>
    <dgm:pt modelId="{ABB92BB9-48FA-485F-A675-112B08AE9F5E}" type="pres">
      <dgm:prSet presAssocID="{09ACC57A-B7BA-40B8-9CE1-9BF48C812FCB}" presName="Name0" presStyleCnt="0">
        <dgm:presLayoutVars>
          <dgm:dir/>
          <dgm:resizeHandles val="exact"/>
        </dgm:presLayoutVars>
      </dgm:prSet>
      <dgm:spPr/>
    </dgm:pt>
    <dgm:pt modelId="{DD1D6569-E9F1-4E41-8B17-D545EC4C2681}" type="pres">
      <dgm:prSet presAssocID="{09ACC57A-B7BA-40B8-9CE1-9BF48C812FCB}" presName="arrow" presStyleLbl="bgShp" presStyleIdx="0" presStyleCnt="1"/>
      <dgm:spPr>
        <a:gradFill rotWithShape="0">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0" scaled="1"/>
        </a:gradFill>
      </dgm:spPr>
    </dgm:pt>
    <dgm:pt modelId="{A3F2DCD5-83FF-4315-8F14-D75052577924}" type="pres">
      <dgm:prSet presAssocID="{09ACC57A-B7BA-40B8-9CE1-9BF48C812FCB}" presName="points" presStyleCnt="0"/>
      <dgm:spPr/>
    </dgm:pt>
    <dgm:pt modelId="{611CA823-6C8E-4553-A4D9-226AE3336422}" type="pres">
      <dgm:prSet presAssocID="{F8A67D6B-1534-4E3D-80D4-1B32BDB4F01E}" presName="compositeA" presStyleCnt="0"/>
      <dgm:spPr/>
    </dgm:pt>
    <dgm:pt modelId="{B2113AF7-CA45-4902-A3FA-E89FEE2E124E}" type="pres">
      <dgm:prSet presAssocID="{F8A67D6B-1534-4E3D-80D4-1B32BDB4F01E}" presName="textA" presStyleLbl="revTx" presStyleIdx="0" presStyleCnt="7">
        <dgm:presLayoutVars>
          <dgm:bulletEnabled val="1"/>
        </dgm:presLayoutVars>
      </dgm:prSet>
      <dgm:spPr/>
    </dgm:pt>
    <dgm:pt modelId="{E265B385-E031-4778-89B8-985D18A2A35E}" type="pres">
      <dgm:prSet presAssocID="{F8A67D6B-1534-4E3D-80D4-1B32BDB4F01E}" presName="circleA" presStyleLbl="node1" presStyleIdx="0" presStyleCnt="7"/>
      <dgm:spPr/>
    </dgm:pt>
    <dgm:pt modelId="{DF0FB7ED-AB27-4426-A1C3-808F375AA385}" type="pres">
      <dgm:prSet presAssocID="{F8A67D6B-1534-4E3D-80D4-1B32BDB4F01E}" presName="spaceA" presStyleCnt="0"/>
      <dgm:spPr/>
    </dgm:pt>
    <dgm:pt modelId="{85859956-F530-493A-BEFE-B709BA38449D}" type="pres">
      <dgm:prSet presAssocID="{A2A41DDD-1DD6-45F5-B098-CCC20D31889C}" presName="space" presStyleCnt="0"/>
      <dgm:spPr/>
    </dgm:pt>
    <dgm:pt modelId="{9AC9BDC0-9B50-4926-8AD9-C1F42938E08D}" type="pres">
      <dgm:prSet presAssocID="{CBB581F1-8A5B-4FD8-8D60-8A191D283360}" presName="compositeB" presStyleCnt="0"/>
      <dgm:spPr/>
    </dgm:pt>
    <dgm:pt modelId="{E78BE858-801B-4176-801E-4A3E6F540BF3}" type="pres">
      <dgm:prSet presAssocID="{CBB581F1-8A5B-4FD8-8D60-8A191D283360}" presName="textB" presStyleLbl="revTx" presStyleIdx="1" presStyleCnt="7">
        <dgm:presLayoutVars>
          <dgm:bulletEnabled val="1"/>
        </dgm:presLayoutVars>
      </dgm:prSet>
      <dgm:spPr/>
    </dgm:pt>
    <dgm:pt modelId="{32C35B59-1FE2-4676-BC96-981BF007881E}" type="pres">
      <dgm:prSet presAssocID="{CBB581F1-8A5B-4FD8-8D60-8A191D283360}" presName="circleB" presStyleLbl="node1" presStyleIdx="1" presStyleCnt="7"/>
      <dgm:spPr/>
    </dgm:pt>
    <dgm:pt modelId="{E695A036-8368-45A7-93C9-154DCE3245A8}" type="pres">
      <dgm:prSet presAssocID="{CBB581F1-8A5B-4FD8-8D60-8A191D283360}" presName="spaceB" presStyleCnt="0"/>
      <dgm:spPr/>
    </dgm:pt>
    <dgm:pt modelId="{61BD16E7-618D-40E1-8222-7CDCE4DD3357}" type="pres">
      <dgm:prSet presAssocID="{EDBE858A-4BE3-4D89-B034-7272FE6BE8CE}" presName="space" presStyleCnt="0"/>
      <dgm:spPr/>
    </dgm:pt>
    <dgm:pt modelId="{9D19535D-58AD-41F1-ABD8-D1442916F0E3}" type="pres">
      <dgm:prSet presAssocID="{9EE5EE1D-7681-4EAD-B651-A9681F958791}" presName="compositeA" presStyleCnt="0"/>
      <dgm:spPr/>
    </dgm:pt>
    <dgm:pt modelId="{7FFCA903-07AA-437D-BB59-6762F4988786}" type="pres">
      <dgm:prSet presAssocID="{9EE5EE1D-7681-4EAD-B651-A9681F958791}" presName="textA" presStyleLbl="revTx" presStyleIdx="2" presStyleCnt="7">
        <dgm:presLayoutVars>
          <dgm:bulletEnabled val="1"/>
        </dgm:presLayoutVars>
      </dgm:prSet>
      <dgm:spPr/>
    </dgm:pt>
    <dgm:pt modelId="{96626BA7-6416-4742-A37C-F562BFC94A93}" type="pres">
      <dgm:prSet presAssocID="{9EE5EE1D-7681-4EAD-B651-A9681F958791}" presName="circleA" presStyleLbl="node1" presStyleIdx="2" presStyleCnt="7"/>
      <dgm:spPr/>
    </dgm:pt>
    <dgm:pt modelId="{BEE5C290-7871-4226-B192-674EC8BE4D15}" type="pres">
      <dgm:prSet presAssocID="{9EE5EE1D-7681-4EAD-B651-A9681F958791}" presName="spaceA" presStyleCnt="0"/>
      <dgm:spPr/>
    </dgm:pt>
    <dgm:pt modelId="{D3CD75D0-F395-40BB-A01B-722D5DD9F501}" type="pres">
      <dgm:prSet presAssocID="{A4240AF5-34A8-4A6D-B1C6-902BFF9E7C37}" presName="space" presStyleCnt="0"/>
      <dgm:spPr/>
    </dgm:pt>
    <dgm:pt modelId="{855638C6-A343-4FAF-90CB-29FA0AAB4521}" type="pres">
      <dgm:prSet presAssocID="{B73B3EB1-6DFB-4147-BF60-591F41FC89C2}" presName="compositeB" presStyleCnt="0"/>
      <dgm:spPr/>
    </dgm:pt>
    <dgm:pt modelId="{FDD4BE3C-BF34-4C99-A27C-AC051D3D00C6}" type="pres">
      <dgm:prSet presAssocID="{B73B3EB1-6DFB-4147-BF60-591F41FC89C2}" presName="textB" presStyleLbl="revTx" presStyleIdx="3" presStyleCnt="7">
        <dgm:presLayoutVars>
          <dgm:bulletEnabled val="1"/>
        </dgm:presLayoutVars>
      </dgm:prSet>
      <dgm:spPr/>
    </dgm:pt>
    <dgm:pt modelId="{B4999D1F-F1A8-45DC-8EE0-518C94D6B61D}" type="pres">
      <dgm:prSet presAssocID="{B73B3EB1-6DFB-4147-BF60-591F41FC89C2}" presName="circleB" presStyleLbl="node1" presStyleIdx="3" presStyleCnt="7"/>
      <dgm:spPr/>
    </dgm:pt>
    <dgm:pt modelId="{F4944F49-94E8-4A53-B51D-BA9683AEA77F}" type="pres">
      <dgm:prSet presAssocID="{B73B3EB1-6DFB-4147-BF60-591F41FC89C2}" presName="spaceB" presStyleCnt="0"/>
      <dgm:spPr/>
    </dgm:pt>
    <dgm:pt modelId="{96860FEC-AA8E-411C-A8D8-C64ACB279C83}" type="pres">
      <dgm:prSet presAssocID="{B90356C5-0592-4170-812E-490C22DEF171}" presName="space" presStyleCnt="0"/>
      <dgm:spPr/>
    </dgm:pt>
    <dgm:pt modelId="{1CC761BD-E759-4338-AF4A-F4120CA4D8A6}" type="pres">
      <dgm:prSet presAssocID="{7672771D-277A-4144-88EC-C8FFA1CBFC3B}" presName="compositeA" presStyleCnt="0"/>
      <dgm:spPr/>
    </dgm:pt>
    <dgm:pt modelId="{108685EF-7FE9-4FBB-AAFF-3A6E9D35A886}" type="pres">
      <dgm:prSet presAssocID="{7672771D-277A-4144-88EC-C8FFA1CBFC3B}" presName="textA" presStyleLbl="revTx" presStyleIdx="4" presStyleCnt="7">
        <dgm:presLayoutVars>
          <dgm:bulletEnabled val="1"/>
        </dgm:presLayoutVars>
      </dgm:prSet>
      <dgm:spPr/>
    </dgm:pt>
    <dgm:pt modelId="{C668CCEC-B7BC-4BA8-82E9-6AF063F7964B}" type="pres">
      <dgm:prSet presAssocID="{7672771D-277A-4144-88EC-C8FFA1CBFC3B}" presName="circleA" presStyleLbl="node1" presStyleIdx="4" presStyleCnt="7"/>
      <dgm:spPr/>
    </dgm:pt>
    <dgm:pt modelId="{2481C1C7-1837-42DD-B6B5-204564A0EE25}" type="pres">
      <dgm:prSet presAssocID="{7672771D-277A-4144-88EC-C8FFA1CBFC3B}" presName="spaceA" presStyleCnt="0"/>
      <dgm:spPr/>
    </dgm:pt>
    <dgm:pt modelId="{B26DCFAE-1380-40F0-B9ED-AD4D55C7D12A}" type="pres">
      <dgm:prSet presAssocID="{81547185-EB94-4FBC-8A1F-7E609D81082E}" presName="space" presStyleCnt="0"/>
      <dgm:spPr/>
    </dgm:pt>
    <dgm:pt modelId="{0855D536-1EF8-4B7E-B9FA-8DA0291CF356}" type="pres">
      <dgm:prSet presAssocID="{0E112B14-2ED4-4C97-8296-918879A3E170}" presName="compositeB" presStyleCnt="0"/>
      <dgm:spPr/>
    </dgm:pt>
    <dgm:pt modelId="{787353FE-103F-43F5-8EA8-EFD37A51E695}" type="pres">
      <dgm:prSet presAssocID="{0E112B14-2ED4-4C97-8296-918879A3E170}" presName="textB" presStyleLbl="revTx" presStyleIdx="5" presStyleCnt="7">
        <dgm:presLayoutVars>
          <dgm:bulletEnabled val="1"/>
        </dgm:presLayoutVars>
      </dgm:prSet>
      <dgm:spPr/>
    </dgm:pt>
    <dgm:pt modelId="{548CC6D1-C91E-4A82-807F-A02C20BAE800}" type="pres">
      <dgm:prSet presAssocID="{0E112B14-2ED4-4C97-8296-918879A3E170}" presName="circleB" presStyleLbl="node1" presStyleIdx="5" presStyleCnt="7"/>
      <dgm:spPr/>
    </dgm:pt>
    <dgm:pt modelId="{B3045745-AC5D-4711-AC9F-D3D478233272}" type="pres">
      <dgm:prSet presAssocID="{0E112B14-2ED4-4C97-8296-918879A3E170}" presName="spaceB" presStyleCnt="0"/>
      <dgm:spPr/>
    </dgm:pt>
    <dgm:pt modelId="{A9BD4B1F-2CC1-43C6-BD8E-13733C7368F8}" type="pres">
      <dgm:prSet presAssocID="{AAC32AD4-E219-49AE-9771-95C3499F2491}" presName="space" presStyleCnt="0"/>
      <dgm:spPr/>
    </dgm:pt>
    <dgm:pt modelId="{A8A2E519-4748-4670-8232-37F3E2BF278F}" type="pres">
      <dgm:prSet presAssocID="{AAD12F50-7D0B-4713-A2DC-72E6CD4BE199}" presName="compositeA" presStyleCnt="0"/>
      <dgm:spPr/>
    </dgm:pt>
    <dgm:pt modelId="{BAE19D10-7122-40AA-B0FB-4156FFBA532B}" type="pres">
      <dgm:prSet presAssocID="{AAD12F50-7D0B-4713-A2DC-72E6CD4BE199}" presName="textA" presStyleLbl="revTx" presStyleIdx="6" presStyleCnt="7">
        <dgm:presLayoutVars>
          <dgm:bulletEnabled val="1"/>
        </dgm:presLayoutVars>
      </dgm:prSet>
      <dgm:spPr/>
    </dgm:pt>
    <dgm:pt modelId="{905F0FC8-8DFC-4E30-816F-24065171E46C}" type="pres">
      <dgm:prSet presAssocID="{AAD12F50-7D0B-4713-A2DC-72E6CD4BE199}" presName="circleA" presStyleLbl="node1" presStyleIdx="6" presStyleCnt="7"/>
      <dgm:spPr/>
    </dgm:pt>
    <dgm:pt modelId="{7BB6AE50-98AE-4F24-951C-71ED4D83635A}" type="pres">
      <dgm:prSet presAssocID="{AAD12F50-7D0B-4713-A2DC-72E6CD4BE199}" presName="spaceA" presStyleCnt="0"/>
      <dgm:spPr/>
    </dgm:pt>
  </dgm:ptLst>
  <dgm:cxnLst>
    <dgm:cxn modelId="{C962D430-F0E8-49EB-87A2-83D02CA864FC}" srcId="{09ACC57A-B7BA-40B8-9CE1-9BF48C812FCB}" destId="{F8A67D6B-1534-4E3D-80D4-1B32BDB4F01E}" srcOrd="0" destOrd="0" parTransId="{89ECD82A-9AF5-4237-B673-4AC9E3C57A83}" sibTransId="{A2A41DDD-1DD6-45F5-B098-CCC20D31889C}"/>
    <dgm:cxn modelId="{CC01B035-8019-4505-A0CB-3205152A51F8}" srcId="{09ACC57A-B7BA-40B8-9CE1-9BF48C812FCB}" destId="{9EE5EE1D-7681-4EAD-B651-A9681F958791}" srcOrd="2" destOrd="0" parTransId="{401ECA02-46E2-4CD7-A07A-482561C5EAC7}" sibTransId="{A4240AF5-34A8-4A6D-B1C6-902BFF9E7C37}"/>
    <dgm:cxn modelId="{EBAA693A-3E77-4F46-9EE5-72DB2C7ECA7D}" srcId="{09ACC57A-B7BA-40B8-9CE1-9BF48C812FCB}" destId="{7672771D-277A-4144-88EC-C8FFA1CBFC3B}" srcOrd="4" destOrd="0" parTransId="{2DCE5BD0-81C4-4695-B899-7AB64E4F3DCF}" sibTransId="{81547185-EB94-4FBC-8A1F-7E609D81082E}"/>
    <dgm:cxn modelId="{840BCF64-59D9-49E8-8778-473B830A6F74}" type="presOf" srcId="{CBB581F1-8A5B-4FD8-8D60-8A191D283360}" destId="{E78BE858-801B-4176-801E-4A3E6F540BF3}" srcOrd="0" destOrd="0" presId="urn:microsoft.com/office/officeart/2005/8/layout/hProcess11"/>
    <dgm:cxn modelId="{18BA0255-04BD-4A0B-A25C-3937E39ED187}" srcId="{09ACC57A-B7BA-40B8-9CE1-9BF48C812FCB}" destId="{AAD12F50-7D0B-4713-A2DC-72E6CD4BE199}" srcOrd="6" destOrd="0" parTransId="{D7FB4B6D-8C57-453A-9375-73D7C5A4FFA9}" sibTransId="{5E1E53D2-7B83-484A-9711-09AA1B92BC53}"/>
    <dgm:cxn modelId="{CB9A2C89-D4E6-4ED3-B59A-7307F1895146}" type="presOf" srcId="{AAD12F50-7D0B-4713-A2DC-72E6CD4BE199}" destId="{BAE19D10-7122-40AA-B0FB-4156FFBA532B}" srcOrd="0" destOrd="0" presId="urn:microsoft.com/office/officeart/2005/8/layout/hProcess11"/>
    <dgm:cxn modelId="{72A6668E-84FC-4942-B2BA-496EEA4327DE}" type="presOf" srcId="{09ACC57A-B7BA-40B8-9CE1-9BF48C812FCB}" destId="{ABB92BB9-48FA-485F-A675-112B08AE9F5E}" srcOrd="0" destOrd="0" presId="urn:microsoft.com/office/officeart/2005/8/layout/hProcess11"/>
    <dgm:cxn modelId="{9E936791-C878-4E99-9DE8-654089ECEB2D}" srcId="{09ACC57A-B7BA-40B8-9CE1-9BF48C812FCB}" destId="{0E112B14-2ED4-4C97-8296-918879A3E170}" srcOrd="5" destOrd="0" parTransId="{D53F9DF2-3B19-4C55-9F02-1C3F4770CF17}" sibTransId="{AAC32AD4-E219-49AE-9771-95C3499F2491}"/>
    <dgm:cxn modelId="{CE634DA1-9E57-4438-84ED-439A7A8EBE66}" type="presOf" srcId="{9EE5EE1D-7681-4EAD-B651-A9681F958791}" destId="{7FFCA903-07AA-437D-BB59-6762F4988786}" srcOrd="0" destOrd="0" presId="urn:microsoft.com/office/officeart/2005/8/layout/hProcess11"/>
    <dgm:cxn modelId="{59EDDFB5-1A63-4CBF-818C-7DCF8939ECCB}" type="presOf" srcId="{F8A67D6B-1534-4E3D-80D4-1B32BDB4F01E}" destId="{B2113AF7-CA45-4902-A3FA-E89FEE2E124E}" srcOrd="0" destOrd="0" presId="urn:microsoft.com/office/officeart/2005/8/layout/hProcess11"/>
    <dgm:cxn modelId="{FF2CA3B9-00F3-48EF-AA9D-9368205D4E77}" type="presOf" srcId="{7672771D-277A-4144-88EC-C8FFA1CBFC3B}" destId="{108685EF-7FE9-4FBB-AAFF-3A6E9D35A886}" srcOrd="0" destOrd="0" presId="urn:microsoft.com/office/officeart/2005/8/layout/hProcess11"/>
    <dgm:cxn modelId="{F0EFEEB9-2838-4434-B236-632B99AB09B4}" srcId="{09ACC57A-B7BA-40B8-9CE1-9BF48C812FCB}" destId="{B73B3EB1-6DFB-4147-BF60-591F41FC89C2}" srcOrd="3" destOrd="0" parTransId="{3E5AD2A7-28F7-4A6C-BB1C-77CFBF360C54}" sibTransId="{B90356C5-0592-4170-812E-490C22DEF171}"/>
    <dgm:cxn modelId="{B66032C5-07CD-4FA4-A645-97E85E7E9DD0}" type="presOf" srcId="{B73B3EB1-6DFB-4147-BF60-591F41FC89C2}" destId="{FDD4BE3C-BF34-4C99-A27C-AC051D3D00C6}" srcOrd="0" destOrd="0" presId="urn:microsoft.com/office/officeart/2005/8/layout/hProcess11"/>
    <dgm:cxn modelId="{7E9D28F5-A4DD-4E98-8D8C-847553545171}" srcId="{09ACC57A-B7BA-40B8-9CE1-9BF48C812FCB}" destId="{CBB581F1-8A5B-4FD8-8D60-8A191D283360}" srcOrd="1" destOrd="0" parTransId="{C97DF0EE-45FD-4B37-B24D-7FC5CBD6CB7A}" sibTransId="{EDBE858A-4BE3-4D89-B034-7272FE6BE8CE}"/>
    <dgm:cxn modelId="{D17BFCFD-0700-4BF6-AD7B-CFDAD7BCC63A}" type="presOf" srcId="{0E112B14-2ED4-4C97-8296-918879A3E170}" destId="{787353FE-103F-43F5-8EA8-EFD37A51E695}" srcOrd="0" destOrd="0" presId="urn:microsoft.com/office/officeart/2005/8/layout/hProcess11"/>
    <dgm:cxn modelId="{1B4D0B7C-BCEE-425B-AD7A-7EFE029CBCA4}" type="presParOf" srcId="{ABB92BB9-48FA-485F-A675-112B08AE9F5E}" destId="{DD1D6569-E9F1-4E41-8B17-D545EC4C2681}" srcOrd="0" destOrd="0" presId="urn:microsoft.com/office/officeart/2005/8/layout/hProcess11"/>
    <dgm:cxn modelId="{5EB6B5E0-DEE9-4ED5-AC65-21002F76AE1E}" type="presParOf" srcId="{ABB92BB9-48FA-485F-A675-112B08AE9F5E}" destId="{A3F2DCD5-83FF-4315-8F14-D75052577924}" srcOrd="1" destOrd="0" presId="urn:microsoft.com/office/officeart/2005/8/layout/hProcess11"/>
    <dgm:cxn modelId="{76509533-6A76-4640-88D1-59B907BECF53}" type="presParOf" srcId="{A3F2DCD5-83FF-4315-8F14-D75052577924}" destId="{611CA823-6C8E-4553-A4D9-226AE3336422}" srcOrd="0" destOrd="0" presId="urn:microsoft.com/office/officeart/2005/8/layout/hProcess11"/>
    <dgm:cxn modelId="{4973F6FC-EBC6-4587-9AA2-53B611E51847}" type="presParOf" srcId="{611CA823-6C8E-4553-A4D9-226AE3336422}" destId="{B2113AF7-CA45-4902-A3FA-E89FEE2E124E}" srcOrd="0" destOrd="0" presId="urn:microsoft.com/office/officeart/2005/8/layout/hProcess11"/>
    <dgm:cxn modelId="{D06CCE59-E18A-4A25-945D-25A0C9FED589}" type="presParOf" srcId="{611CA823-6C8E-4553-A4D9-226AE3336422}" destId="{E265B385-E031-4778-89B8-985D18A2A35E}" srcOrd="1" destOrd="0" presId="urn:microsoft.com/office/officeart/2005/8/layout/hProcess11"/>
    <dgm:cxn modelId="{2D53C001-AF48-41DD-9442-160445D70A77}" type="presParOf" srcId="{611CA823-6C8E-4553-A4D9-226AE3336422}" destId="{DF0FB7ED-AB27-4426-A1C3-808F375AA385}" srcOrd="2" destOrd="0" presId="urn:microsoft.com/office/officeart/2005/8/layout/hProcess11"/>
    <dgm:cxn modelId="{F648FE4C-8B1E-4CDF-8966-AC8FF55A36F8}" type="presParOf" srcId="{A3F2DCD5-83FF-4315-8F14-D75052577924}" destId="{85859956-F530-493A-BEFE-B709BA38449D}" srcOrd="1" destOrd="0" presId="urn:microsoft.com/office/officeart/2005/8/layout/hProcess11"/>
    <dgm:cxn modelId="{A74C6782-A366-47F0-85B4-70386B4802CD}" type="presParOf" srcId="{A3F2DCD5-83FF-4315-8F14-D75052577924}" destId="{9AC9BDC0-9B50-4926-8AD9-C1F42938E08D}" srcOrd="2" destOrd="0" presId="urn:microsoft.com/office/officeart/2005/8/layout/hProcess11"/>
    <dgm:cxn modelId="{A096BE81-D3EE-495D-8C73-54C9B51AD619}" type="presParOf" srcId="{9AC9BDC0-9B50-4926-8AD9-C1F42938E08D}" destId="{E78BE858-801B-4176-801E-4A3E6F540BF3}" srcOrd="0" destOrd="0" presId="urn:microsoft.com/office/officeart/2005/8/layout/hProcess11"/>
    <dgm:cxn modelId="{8EA4B4B1-5D69-409F-957A-41CD3FEC2751}" type="presParOf" srcId="{9AC9BDC0-9B50-4926-8AD9-C1F42938E08D}" destId="{32C35B59-1FE2-4676-BC96-981BF007881E}" srcOrd="1" destOrd="0" presId="urn:microsoft.com/office/officeart/2005/8/layout/hProcess11"/>
    <dgm:cxn modelId="{C96424C7-3822-48E7-963F-99CC12E4FBC8}" type="presParOf" srcId="{9AC9BDC0-9B50-4926-8AD9-C1F42938E08D}" destId="{E695A036-8368-45A7-93C9-154DCE3245A8}" srcOrd="2" destOrd="0" presId="urn:microsoft.com/office/officeart/2005/8/layout/hProcess11"/>
    <dgm:cxn modelId="{73C02EC0-B9E3-440A-8951-CABB97143661}" type="presParOf" srcId="{A3F2DCD5-83FF-4315-8F14-D75052577924}" destId="{61BD16E7-618D-40E1-8222-7CDCE4DD3357}" srcOrd="3" destOrd="0" presId="urn:microsoft.com/office/officeart/2005/8/layout/hProcess11"/>
    <dgm:cxn modelId="{0798186A-2E72-4839-8D28-42B6530C3D42}" type="presParOf" srcId="{A3F2DCD5-83FF-4315-8F14-D75052577924}" destId="{9D19535D-58AD-41F1-ABD8-D1442916F0E3}" srcOrd="4" destOrd="0" presId="urn:microsoft.com/office/officeart/2005/8/layout/hProcess11"/>
    <dgm:cxn modelId="{C0F8537F-6DCE-4625-B6AD-BD5616466B7E}" type="presParOf" srcId="{9D19535D-58AD-41F1-ABD8-D1442916F0E3}" destId="{7FFCA903-07AA-437D-BB59-6762F4988786}" srcOrd="0" destOrd="0" presId="urn:microsoft.com/office/officeart/2005/8/layout/hProcess11"/>
    <dgm:cxn modelId="{5505BC67-78DD-4B52-9761-6DC8FBD5C244}" type="presParOf" srcId="{9D19535D-58AD-41F1-ABD8-D1442916F0E3}" destId="{96626BA7-6416-4742-A37C-F562BFC94A93}" srcOrd="1" destOrd="0" presId="urn:microsoft.com/office/officeart/2005/8/layout/hProcess11"/>
    <dgm:cxn modelId="{4BA0C65E-BB72-47F1-8F50-D4A6824B9EBC}" type="presParOf" srcId="{9D19535D-58AD-41F1-ABD8-D1442916F0E3}" destId="{BEE5C290-7871-4226-B192-674EC8BE4D15}" srcOrd="2" destOrd="0" presId="urn:microsoft.com/office/officeart/2005/8/layout/hProcess11"/>
    <dgm:cxn modelId="{98F902F0-C363-4DCF-8F10-CFABFB288278}" type="presParOf" srcId="{A3F2DCD5-83FF-4315-8F14-D75052577924}" destId="{D3CD75D0-F395-40BB-A01B-722D5DD9F501}" srcOrd="5" destOrd="0" presId="urn:microsoft.com/office/officeart/2005/8/layout/hProcess11"/>
    <dgm:cxn modelId="{2171BC86-715D-4096-9F7D-54208FB106C7}" type="presParOf" srcId="{A3F2DCD5-83FF-4315-8F14-D75052577924}" destId="{855638C6-A343-4FAF-90CB-29FA0AAB4521}" srcOrd="6" destOrd="0" presId="urn:microsoft.com/office/officeart/2005/8/layout/hProcess11"/>
    <dgm:cxn modelId="{F05495C9-02DF-4545-AE46-67DB3A62013F}" type="presParOf" srcId="{855638C6-A343-4FAF-90CB-29FA0AAB4521}" destId="{FDD4BE3C-BF34-4C99-A27C-AC051D3D00C6}" srcOrd="0" destOrd="0" presId="urn:microsoft.com/office/officeart/2005/8/layout/hProcess11"/>
    <dgm:cxn modelId="{CE896010-4DC9-4FB1-9983-4F36B53FA0C4}" type="presParOf" srcId="{855638C6-A343-4FAF-90CB-29FA0AAB4521}" destId="{B4999D1F-F1A8-45DC-8EE0-518C94D6B61D}" srcOrd="1" destOrd="0" presId="urn:microsoft.com/office/officeart/2005/8/layout/hProcess11"/>
    <dgm:cxn modelId="{AE16F979-BBE3-4843-A107-C784F43605DC}" type="presParOf" srcId="{855638C6-A343-4FAF-90CB-29FA0AAB4521}" destId="{F4944F49-94E8-4A53-B51D-BA9683AEA77F}" srcOrd="2" destOrd="0" presId="urn:microsoft.com/office/officeart/2005/8/layout/hProcess11"/>
    <dgm:cxn modelId="{BDF56FD2-CFBD-465E-845E-4496BA29AF47}" type="presParOf" srcId="{A3F2DCD5-83FF-4315-8F14-D75052577924}" destId="{96860FEC-AA8E-411C-A8D8-C64ACB279C83}" srcOrd="7" destOrd="0" presId="urn:microsoft.com/office/officeart/2005/8/layout/hProcess11"/>
    <dgm:cxn modelId="{9E8797E7-830F-4F52-876F-334085CE57F8}" type="presParOf" srcId="{A3F2DCD5-83FF-4315-8F14-D75052577924}" destId="{1CC761BD-E759-4338-AF4A-F4120CA4D8A6}" srcOrd="8" destOrd="0" presId="urn:microsoft.com/office/officeart/2005/8/layout/hProcess11"/>
    <dgm:cxn modelId="{421D35F4-ED6E-4B79-8AC1-A71E49DD9CBF}" type="presParOf" srcId="{1CC761BD-E759-4338-AF4A-F4120CA4D8A6}" destId="{108685EF-7FE9-4FBB-AAFF-3A6E9D35A886}" srcOrd="0" destOrd="0" presId="urn:microsoft.com/office/officeart/2005/8/layout/hProcess11"/>
    <dgm:cxn modelId="{133EC15D-A680-4D8D-A4B5-0282F4F41B1B}" type="presParOf" srcId="{1CC761BD-E759-4338-AF4A-F4120CA4D8A6}" destId="{C668CCEC-B7BC-4BA8-82E9-6AF063F7964B}" srcOrd="1" destOrd="0" presId="urn:microsoft.com/office/officeart/2005/8/layout/hProcess11"/>
    <dgm:cxn modelId="{F2B76F52-B547-438D-A058-CB6C6281A708}" type="presParOf" srcId="{1CC761BD-E759-4338-AF4A-F4120CA4D8A6}" destId="{2481C1C7-1837-42DD-B6B5-204564A0EE25}" srcOrd="2" destOrd="0" presId="urn:microsoft.com/office/officeart/2005/8/layout/hProcess11"/>
    <dgm:cxn modelId="{5C1CAF91-1045-406C-A137-0B30ABC8DAF5}" type="presParOf" srcId="{A3F2DCD5-83FF-4315-8F14-D75052577924}" destId="{B26DCFAE-1380-40F0-B9ED-AD4D55C7D12A}" srcOrd="9" destOrd="0" presId="urn:microsoft.com/office/officeart/2005/8/layout/hProcess11"/>
    <dgm:cxn modelId="{2B81538B-0FC1-4EF1-91EF-D6E43646845F}" type="presParOf" srcId="{A3F2DCD5-83FF-4315-8F14-D75052577924}" destId="{0855D536-1EF8-4B7E-B9FA-8DA0291CF356}" srcOrd="10" destOrd="0" presId="urn:microsoft.com/office/officeart/2005/8/layout/hProcess11"/>
    <dgm:cxn modelId="{B9A9EDE1-7CDC-482F-86DE-0423AE9570DE}" type="presParOf" srcId="{0855D536-1EF8-4B7E-B9FA-8DA0291CF356}" destId="{787353FE-103F-43F5-8EA8-EFD37A51E695}" srcOrd="0" destOrd="0" presId="urn:microsoft.com/office/officeart/2005/8/layout/hProcess11"/>
    <dgm:cxn modelId="{7B834800-8CEE-47AC-AD3B-9B3DF52C9DBD}" type="presParOf" srcId="{0855D536-1EF8-4B7E-B9FA-8DA0291CF356}" destId="{548CC6D1-C91E-4A82-807F-A02C20BAE800}" srcOrd="1" destOrd="0" presId="urn:microsoft.com/office/officeart/2005/8/layout/hProcess11"/>
    <dgm:cxn modelId="{60AA0923-E9D5-447B-BF99-0917C7A26BB1}" type="presParOf" srcId="{0855D536-1EF8-4B7E-B9FA-8DA0291CF356}" destId="{B3045745-AC5D-4711-AC9F-D3D478233272}" srcOrd="2" destOrd="0" presId="urn:microsoft.com/office/officeart/2005/8/layout/hProcess11"/>
    <dgm:cxn modelId="{6009785D-575D-46ED-B7AE-E0131F7BF290}" type="presParOf" srcId="{A3F2DCD5-83FF-4315-8F14-D75052577924}" destId="{A9BD4B1F-2CC1-43C6-BD8E-13733C7368F8}" srcOrd="11" destOrd="0" presId="urn:microsoft.com/office/officeart/2005/8/layout/hProcess11"/>
    <dgm:cxn modelId="{D113E1A5-9ED1-4C29-B692-18157EFE37DC}" type="presParOf" srcId="{A3F2DCD5-83FF-4315-8F14-D75052577924}" destId="{A8A2E519-4748-4670-8232-37F3E2BF278F}" srcOrd="12" destOrd="0" presId="urn:microsoft.com/office/officeart/2005/8/layout/hProcess11"/>
    <dgm:cxn modelId="{AF110184-EAE8-4FC1-A621-C55B06DB8BC3}" type="presParOf" srcId="{A8A2E519-4748-4670-8232-37F3E2BF278F}" destId="{BAE19D10-7122-40AA-B0FB-4156FFBA532B}" srcOrd="0" destOrd="0" presId="urn:microsoft.com/office/officeart/2005/8/layout/hProcess11"/>
    <dgm:cxn modelId="{245DF765-4C8C-4750-AC99-9777095155BF}" type="presParOf" srcId="{A8A2E519-4748-4670-8232-37F3E2BF278F}" destId="{905F0FC8-8DFC-4E30-816F-24065171E46C}" srcOrd="1" destOrd="0" presId="urn:microsoft.com/office/officeart/2005/8/layout/hProcess11"/>
    <dgm:cxn modelId="{25392623-91B6-43E8-B6E6-BF6382ED02E9}" type="presParOf" srcId="{A8A2E519-4748-4670-8232-37F3E2BF278F}" destId="{7BB6AE50-98AE-4F24-951C-71ED4D83635A}"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C4F572-B592-4CDB-99E1-3CDDEE42CB1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2C562E9-96FB-47CC-B399-CBB94E4E26D4}">
      <dgm:prSet phldrT="[Text]" custT="1"/>
      <dgm:spPr>
        <a:pattFill prst="pct30">
          <a:fgClr>
            <a:schemeClr val="accent1">
              <a:hueOff val="0"/>
              <a:satOff val="0"/>
              <a:lumOff val="0"/>
            </a:schemeClr>
          </a:fgClr>
          <a:bgClr>
            <a:schemeClr val="bg1"/>
          </a:bgClr>
        </a:pattFill>
      </dgm:spPr>
      <dgm:t>
        <a:bodyPr/>
        <a:lstStyle/>
        <a:p>
          <a:r>
            <a:rPr lang="en-GB" sz="2400" dirty="0"/>
            <a:t>Kingspan OFID</a:t>
          </a:r>
        </a:p>
      </dgm:t>
    </dgm:pt>
    <dgm:pt modelId="{EC6A257A-CB4D-4CB1-B4EA-E3E725949E9E}" type="parTrans" cxnId="{C65B55D4-D12C-42C2-89A2-550FFF26F2FD}">
      <dgm:prSet/>
      <dgm:spPr/>
      <dgm:t>
        <a:bodyPr/>
        <a:lstStyle/>
        <a:p>
          <a:endParaRPr lang="en-GB"/>
        </a:p>
      </dgm:t>
    </dgm:pt>
    <dgm:pt modelId="{DA83C30D-303E-4078-AF26-5CFFD7CD25C4}" type="sibTrans" cxnId="{C65B55D4-D12C-42C2-89A2-550FFF26F2FD}">
      <dgm:prSet/>
      <dgm:spPr/>
      <dgm:t>
        <a:bodyPr/>
        <a:lstStyle/>
        <a:p>
          <a:endParaRPr lang="en-GB"/>
        </a:p>
      </dgm:t>
    </dgm:pt>
    <dgm:pt modelId="{00A33C65-B032-4110-BBCF-5BDA4BE9F1EE}">
      <dgm:prSet phldrT="[Text]" custT="1"/>
      <dgm:spPr>
        <a:pattFill prst="pct30">
          <a:fgClr>
            <a:schemeClr val="accent1">
              <a:hueOff val="0"/>
              <a:satOff val="0"/>
              <a:lumOff val="0"/>
            </a:schemeClr>
          </a:fgClr>
          <a:bgClr>
            <a:schemeClr val="bg1"/>
          </a:bgClr>
        </a:pattFill>
      </dgm:spPr>
      <dgm:t>
        <a:bodyPr/>
        <a:lstStyle/>
        <a:p>
          <a:r>
            <a:rPr lang="en-GB" sz="2400" dirty="0"/>
            <a:t>Phase 1 Research</a:t>
          </a:r>
        </a:p>
      </dgm:t>
    </dgm:pt>
    <dgm:pt modelId="{274AC770-F52D-4178-9144-3351839612D4}" type="parTrans" cxnId="{6D2B8FB9-86AA-4381-9E32-663C20B78593}">
      <dgm:prSet/>
      <dgm:spPr>
        <a:ln w="38100">
          <a:solidFill>
            <a:srgbClr val="FF0000"/>
          </a:solidFill>
        </a:ln>
      </dgm:spPr>
      <dgm:t>
        <a:bodyPr/>
        <a:lstStyle/>
        <a:p>
          <a:endParaRPr lang="en-GB"/>
        </a:p>
      </dgm:t>
    </dgm:pt>
    <dgm:pt modelId="{D3C17A63-DD82-4CC8-92C5-0585AE76D7BD}" type="sibTrans" cxnId="{6D2B8FB9-86AA-4381-9E32-663C20B78593}">
      <dgm:prSet/>
      <dgm:spPr/>
      <dgm:t>
        <a:bodyPr/>
        <a:lstStyle/>
        <a:p>
          <a:endParaRPr lang="en-GB"/>
        </a:p>
      </dgm:t>
    </dgm:pt>
    <dgm:pt modelId="{3BDD0B15-DE08-4CC7-8833-667B73A5B237}">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Warehouse </a:t>
          </a:r>
          <a:r>
            <a:rPr lang="en-GB" sz="2000" dirty="0" err="1"/>
            <a:t>Mgr</a:t>
          </a:r>
          <a:r>
            <a:rPr lang="en-GB" sz="2000" dirty="0"/>
            <a:t> to assess storage</a:t>
          </a:r>
        </a:p>
      </dgm:t>
    </dgm:pt>
    <dgm:pt modelId="{6124D2B3-E275-4EB7-B962-6DD9DF4E1EEC}" type="parTrans" cxnId="{940034A1-A3A8-43FE-A11C-556D945EA5FC}">
      <dgm:prSet/>
      <dgm:spPr>
        <a:ln w="38100">
          <a:solidFill>
            <a:srgbClr val="FF0000"/>
          </a:solidFill>
        </a:ln>
      </dgm:spPr>
      <dgm:t>
        <a:bodyPr/>
        <a:lstStyle/>
        <a:p>
          <a:endParaRPr lang="en-GB"/>
        </a:p>
      </dgm:t>
    </dgm:pt>
    <dgm:pt modelId="{A2A13B3C-4A74-460A-9810-AD9C6D7629CB}" type="sibTrans" cxnId="{940034A1-A3A8-43FE-A11C-556D945EA5FC}">
      <dgm:prSet/>
      <dgm:spPr/>
      <dgm:t>
        <a:bodyPr/>
        <a:lstStyle/>
        <a:p>
          <a:endParaRPr lang="en-GB"/>
        </a:p>
      </dgm:t>
    </dgm:pt>
    <dgm:pt modelId="{2AB6EA85-E6B8-446C-B078-6931FCAF9007}">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Warehouse </a:t>
          </a:r>
          <a:r>
            <a:rPr lang="en-GB" sz="2000" dirty="0" err="1"/>
            <a:t>Mgr</a:t>
          </a:r>
          <a:r>
            <a:rPr lang="en-GB" sz="2000" dirty="0"/>
            <a:t> to assess storage</a:t>
          </a:r>
        </a:p>
      </dgm:t>
    </dgm:pt>
    <dgm:pt modelId="{6D9024A7-C5DA-425B-A1C2-307B3CA996A8}" type="parTrans" cxnId="{A9DE9B34-9927-4CC0-A898-8430EEAF84D6}">
      <dgm:prSet/>
      <dgm:spPr>
        <a:ln w="38100">
          <a:solidFill>
            <a:srgbClr val="FF0000"/>
          </a:solidFill>
        </a:ln>
      </dgm:spPr>
      <dgm:t>
        <a:bodyPr/>
        <a:lstStyle/>
        <a:p>
          <a:endParaRPr lang="en-GB"/>
        </a:p>
      </dgm:t>
    </dgm:pt>
    <dgm:pt modelId="{E0857ED9-D622-4642-99A5-FE5F62A272EF}" type="sibTrans" cxnId="{A9DE9B34-9927-4CC0-A898-8430EEAF84D6}">
      <dgm:prSet/>
      <dgm:spPr/>
      <dgm:t>
        <a:bodyPr/>
        <a:lstStyle/>
        <a:p>
          <a:endParaRPr lang="en-GB"/>
        </a:p>
      </dgm:t>
    </dgm:pt>
    <dgm:pt modelId="{3278138B-1E21-4E9C-BA48-9EBC0082608F}">
      <dgm:prSet phldrT="[Text]" custT="1"/>
      <dgm:spPr>
        <a:pattFill prst="pct30">
          <a:fgClr>
            <a:schemeClr val="accent1">
              <a:hueOff val="0"/>
              <a:satOff val="0"/>
              <a:lumOff val="0"/>
            </a:schemeClr>
          </a:fgClr>
          <a:bgClr>
            <a:schemeClr val="bg1"/>
          </a:bgClr>
        </a:pattFill>
      </dgm:spPr>
      <dgm:t>
        <a:bodyPr/>
        <a:lstStyle/>
        <a:p>
          <a:r>
            <a:rPr lang="en-GB" sz="2400" dirty="0"/>
            <a:t>Phase 2 Preparation</a:t>
          </a:r>
        </a:p>
      </dgm:t>
    </dgm:pt>
    <dgm:pt modelId="{F55DD0FA-325D-41E2-8FB1-B4955A4FE1B0}" type="parTrans" cxnId="{C65C01A2-43FA-469D-9C41-095E519A709A}">
      <dgm:prSet/>
      <dgm:spPr>
        <a:ln w="38100">
          <a:solidFill>
            <a:srgbClr val="FF0000"/>
          </a:solidFill>
        </a:ln>
      </dgm:spPr>
      <dgm:t>
        <a:bodyPr/>
        <a:lstStyle/>
        <a:p>
          <a:endParaRPr lang="en-GB"/>
        </a:p>
      </dgm:t>
    </dgm:pt>
    <dgm:pt modelId="{4C7FD603-2BF0-4FFA-9652-0C81A3EAAD87}" type="sibTrans" cxnId="{C65C01A2-43FA-469D-9C41-095E519A709A}">
      <dgm:prSet/>
      <dgm:spPr/>
      <dgm:t>
        <a:bodyPr/>
        <a:lstStyle/>
        <a:p>
          <a:endParaRPr lang="en-GB"/>
        </a:p>
      </dgm:t>
    </dgm:pt>
    <dgm:pt modelId="{81E61172-FDEA-46E3-9052-BCC42B0792FB}">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SAP Data team to build MM’s</a:t>
          </a:r>
        </a:p>
      </dgm:t>
    </dgm:pt>
    <dgm:pt modelId="{75C1628E-82E6-4C8E-9436-5DF12ED5996F}" type="parTrans" cxnId="{D203174E-07ED-460D-8A44-CEC17D67E861}">
      <dgm:prSet/>
      <dgm:spPr>
        <a:ln w="38100">
          <a:solidFill>
            <a:srgbClr val="FF0000"/>
          </a:solidFill>
        </a:ln>
      </dgm:spPr>
      <dgm:t>
        <a:bodyPr/>
        <a:lstStyle/>
        <a:p>
          <a:endParaRPr lang="en-GB"/>
        </a:p>
      </dgm:t>
    </dgm:pt>
    <dgm:pt modelId="{4F4305E7-C8F9-4296-B22C-3B31C4652874}" type="sibTrans" cxnId="{D203174E-07ED-460D-8A44-CEC17D67E861}">
      <dgm:prSet/>
      <dgm:spPr/>
      <dgm:t>
        <a:bodyPr/>
        <a:lstStyle/>
        <a:p>
          <a:endParaRPr lang="en-GB"/>
        </a:p>
      </dgm:t>
    </dgm:pt>
    <dgm:pt modelId="{80FB1427-87E5-40D6-947B-17ACF07CFA8D}">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Warehouse OP’s to prep storage</a:t>
          </a:r>
        </a:p>
      </dgm:t>
    </dgm:pt>
    <dgm:pt modelId="{6CF1BC17-D855-4990-8170-2D26C92F0F1E}" type="parTrans" cxnId="{A22AF2FB-D518-48BC-9998-8B45663B8F60}">
      <dgm:prSet/>
      <dgm:spPr>
        <a:ln w="38100">
          <a:solidFill>
            <a:srgbClr val="FF0000"/>
          </a:solidFill>
        </a:ln>
      </dgm:spPr>
      <dgm:t>
        <a:bodyPr/>
        <a:lstStyle/>
        <a:p>
          <a:endParaRPr lang="en-GB"/>
        </a:p>
      </dgm:t>
    </dgm:pt>
    <dgm:pt modelId="{71E6F2C5-0539-450B-BEA2-A26147EA4BFD}" type="sibTrans" cxnId="{A22AF2FB-D518-48BC-9998-8B45663B8F60}">
      <dgm:prSet/>
      <dgm:spPr/>
      <dgm:t>
        <a:bodyPr/>
        <a:lstStyle/>
        <a:p>
          <a:endParaRPr lang="en-GB"/>
        </a:p>
      </dgm:t>
    </dgm:pt>
    <dgm:pt modelId="{87711559-9D43-4A81-9358-A2BF98B35136}">
      <dgm:prSet phldrT="[Text]" custT="1"/>
      <dgm:spPr>
        <a:pattFill prst="pct30">
          <a:fgClr>
            <a:schemeClr val="accent1">
              <a:hueOff val="0"/>
              <a:satOff val="0"/>
              <a:lumOff val="0"/>
            </a:schemeClr>
          </a:fgClr>
          <a:bgClr>
            <a:schemeClr val="bg1"/>
          </a:bgClr>
        </a:pattFill>
      </dgm:spPr>
      <dgm:t>
        <a:bodyPr/>
        <a:lstStyle/>
        <a:p>
          <a:r>
            <a:rPr lang="en-GB" sz="2400" dirty="0"/>
            <a:t>Phase 3 Production</a:t>
          </a:r>
        </a:p>
      </dgm:t>
    </dgm:pt>
    <dgm:pt modelId="{DB21646D-F668-42C2-AD90-4817DE72DF45}" type="parTrans" cxnId="{474EC0D3-90B4-4411-9A3F-C49C6710C1F7}">
      <dgm:prSet/>
      <dgm:spPr>
        <a:ln w="38100">
          <a:solidFill>
            <a:srgbClr val="FF0000"/>
          </a:solidFill>
        </a:ln>
      </dgm:spPr>
      <dgm:t>
        <a:bodyPr/>
        <a:lstStyle/>
        <a:p>
          <a:endParaRPr lang="en-GB"/>
        </a:p>
      </dgm:t>
    </dgm:pt>
    <dgm:pt modelId="{2378F20C-6CCB-4F22-BAD5-DEF3F349C85D}" type="sibTrans" cxnId="{474EC0D3-90B4-4411-9A3F-C49C6710C1F7}">
      <dgm:prSet/>
      <dgm:spPr/>
      <dgm:t>
        <a:bodyPr/>
        <a:lstStyle/>
        <a:p>
          <a:endParaRPr lang="en-GB"/>
        </a:p>
      </dgm:t>
    </dgm:pt>
    <dgm:pt modelId="{D26BF2B4-E55F-4A79-9B34-E79988FEDD9B}">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Site Planner to arrange manufacture</a:t>
          </a:r>
        </a:p>
      </dgm:t>
    </dgm:pt>
    <dgm:pt modelId="{9E80697A-5174-4AF7-8B8E-4FB881BB9CD5}" type="parTrans" cxnId="{80AAC122-4A36-4EEE-B2F9-CBAFE1B7CED9}">
      <dgm:prSet/>
      <dgm:spPr>
        <a:ln w="38100">
          <a:solidFill>
            <a:srgbClr val="FF0000"/>
          </a:solidFill>
        </a:ln>
      </dgm:spPr>
      <dgm:t>
        <a:bodyPr/>
        <a:lstStyle/>
        <a:p>
          <a:endParaRPr lang="en-GB"/>
        </a:p>
      </dgm:t>
    </dgm:pt>
    <dgm:pt modelId="{A4B9C05C-9EC5-4013-A00A-09592622DCF8}" type="sibTrans" cxnId="{80AAC122-4A36-4EEE-B2F9-CBAFE1B7CED9}">
      <dgm:prSet/>
      <dgm:spPr/>
      <dgm:t>
        <a:bodyPr/>
        <a:lstStyle/>
        <a:p>
          <a:endParaRPr lang="en-GB"/>
        </a:p>
      </dgm:t>
    </dgm:pt>
    <dgm:pt modelId="{61978CBE-4DD5-4B2E-AC0F-5F6BEFD57123}">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CSR to collect customer data</a:t>
          </a:r>
        </a:p>
      </dgm:t>
    </dgm:pt>
    <dgm:pt modelId="{C28C43B6-C4B9-4FFA-9710-088D5B38E549}" type="parTrans" cxnId="{741FDC82-5509-4AA6-A2B1-49022B5D1C59}">
      <dgm:prSet/>
      <dgm:spPr>
        <a:ln w="38100">
          <a:solidFill>
            <a:srgbClr val="FF0000"/>
          </a:solidFill>
        </a:ln>
      </dgm:spPr>
      <dgm:t>
        <a:bodyPr/>
        <a:lstStyle/>
        <a:p>
          <a:endParaRPr lang="en-GB"/>
        </a:p>
      </dgm:t>
    </dgm:pt>
    <dgm:pt modelId="{D95B2430-080B-4621-BA9F-115F4E18E257}" type="sibTrans" cxnId="{741FDC82-5509-4AA6-A2B1-49022B5D1C59}">
      <dgm:prSet/>
      <dgm:spPr/>
      <dgm:t>
        <a:bodyPr/>
        <a:lstStyle/>
        <a:p>
          <a:endParaRPr lang="en-GB"/>
        </a:p>
      </dgm:t>
    </dgm:pt>
    <dgm:pt modelId="{C9D66804-28F4-4364-8BC1-49794324570F}">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Logistics </a:t>
          </a:r>
          <a:r>
            <a:rPr lang="en-GB" sz="2000" dirty="0" err="1"/>
            <a:t>Mgr</a:t>
          </a:r>
          <a:r>
            <a:rPr lang="en-GB" sz="2000" dirty="0"/>
            <a:t> to arrange delivery</a:t>
          </a:r>
        </a:p>
      </dgm:t>
    </dgm:pt>
    <dgm:pt modelId="{6BB09A29-8961-47B7-9E5D-BD4CF6561F6F}" type="parTrans" cxnId="{7EBACC6E-2CCB-441E-B7C7-FABCF456EFEC}">
      <dgm:prSet/>
      <dgm:spPr>
        <a:ln w="38100">
          <a:solidFill>
            <a:srgbClr val="FF0000"/>
          </a:solidFill>
        </a:ln>
      </dgm:spPr>
      <dgm:t>
        <a:bodyPr/>
        <a:lstStyle/>
        <a:p>
          <a:endParaRPr lang="en-GB"/>
        </a:p>
      </dgm:t>
    </dgm:pt>
    <dgm:pt modelId="{7C50FD6E-5829-4DBE-A289-E29D94176FE3}" type="sibTrans" cxnId="{7EBACC6E-2CCB-441E-B7C7-FABCF456EFEC}">
      <dgm:prSet/>
      <dgm:spPr/>
      <dgm:t>
        <a:bodyPr/>
        <a:lstStyle/>
        <a:p>
          <a:endParaRPr lang="en-GB"/>
        </a:p>
      </dgm:t>
    </dgm:pt>
    <dgm:pt modelId="{3578F112-5708-4A35-AFD7-73F25D7B0D01}">
      <dgm:prSet phldrT="[Text]" custT="1"/>
      <dgm:spPr>
        <a:pattFill prst="pct30">
          <a:fgClr>
            <a:schemeClr val="accent1">
              <a:hueOff val="0"/>
              <a:satOff val="0"/>
              <a:lumOff val="0"/>
            </a:schemeClr>
          </a:fgClr>
          <a:bgClr>
            <a:schemeClr val="bg1"/>
          </a:bgClr>
        </a:pattFill>
      </dgm:spPr>
      <dgm:t>
        <a:bodyPr/>
        <a:lstStyle/>
        <a:p>
          <a:r>
            <a:rPr lang="en-GB" sz="2400" dirty="0"/>
            <a:t>Phase 4 review</a:t>
          </a:r>
        </a:p>
      </dgm:t>
    </dgm:pt>
    <dgm:pt modelId="{99F6CD35-AEF9-4874-A037-0C14CF11E45D}" type="parTrans" cxnId="{59E6D9E3-D273-4410-B07C-896439857A8B}">
      <dgm:prSet/>
      <dgm:spPr>
        <a:ln w="38100">
          <a:solidFill>
            <a:srgbClr val="FF0000"/>
          </a:solidFill>
        </a:ln>
      </dgm:spPr>
      <dgm:t>
        <a:bodyPr/>
        <a:lstStyle/>
        <a:p>
          <a:endParaRPr lang="en-GB"/>
        </a:p>
      </dgm:t>
    </dgm:pt>
    <dgm:pt modelId="{2E0AFE6F-5EB9-4780-B785-4CF517D58C7F}" type="sibTrans" cxnId="{59E6D9E3-D273-4410-B07C-896439857A8B}">
      <dgm:prSet/>
      <dgm:spPr/>
      <dgm:t>
        <a:bodyPr/>
        <a:lstStyle/>
        <a:p>
          <a:endParaRPr lang="en-GB"/>
        </a:p>
      </dgm:t>
    </dgm:pt>
    <dgm:pt modelId="{8AF76AC0-8DAC-4824-BFC2-A7A35D927CB7}">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CSR to receive customer feedback</a:t>
          </a:r>
        </a:p>
      </dgm:t>
    </dgm:pt>
    <dgm:pt modelId="{9643A9C3-34A6-46A2-A7E3-958278F6C321}" type="parTrans" cxnId="{CD47E4CF-7065-40E5-ACDD-7B73D219EDC6}">
      <dgm:prSet/>
      <dgm:spPr>
        <a:ln w="38100">
          <a:solidFill>
            <a:srgbClr val="FF0000"/>
          </a:solidFill>
        </a:ln>
      </dgm:spPr>
      <dgm:t>
        <a:bodyPr/>
        <a:lstStyle/>
        <a:p>
          <a:endParaRPr lang="en-GB"/>
        </a:p>
      </dgm:t>
    </dgm:pt>
    <dgm:pt modelId="{FA3C63EB-8D28-4878-A78E-2A88FB0EB818}" type="sibTrans" cxnId="{CD47E4CF-7065-40E5-ACDD-7B73D219EDC6}">
      <dgm:prSet/>
      <dgm:spPr/>
      <dgm:t>
        <a:bodyPr/>
        <a:lstStyle/>
        <a:p>
          <a:endParaRPr lang="en-GB"/>
        </a:p>
      </dgm:t>
    </dgm:pt>
    <dgm:pt modelId="{62DD16C3-3B70-45AA-8CD0-0A024F6A426E}">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SC </a:t>
          </a:r>
          <a:r>
            <a:rPr lang="en-GB" sz="2000" dirty="0" err="1"/>
            <a:t>Mgr</a:t>
          </a:r>
          <a:r>
            <a:rPr lang="en-GB" sz="2000" dirty="0"/>
            <a:t> to place material orders</a:t>
          </a:r>
        </a:p>
      </dgm:t>
    </dgm:pt>
    <dgm:pt modelId="{DEA08666-92D1-46AB-B119-2A68AA386F65}" type="parTrans" cxnId="{4666F1E7-40FF-4399-A8BE-36032302F6C8}">
      <dgm:prSet/>
      <dgm:spPr>
        <a:ln w="38100">
          <a:solidFill>
            <a:srgbClr val="FF0000"/>
          </a:solidFill>
        </a:ln>
      </dgm:spPr>
      <dgm:t>
        <a:bodyPr/>
        <a:lstStyle/>
        <a:p>
          <a:endParaRPr lang="en-GB"/>
        </a:p>
      </dgm:t>
    </dgm:pt>
    <dgm:pt modelId="{5E2F49D4-C30D-441E-BBA6-CA4DC85611A2}" type="sibTrans" cxnId="{4666F1E7-40FF-4399-A8BE-36032302F6C8}">
      <dgm:prSet/>
      <dgm:spPr/>
      <dgm:t>
        <a:bodyPr/>
        <a:lstStyle/>
        <a:p>
          <a:endParaRPr lang="en-GB"/>
        </a:p>
      </dgm:t>
    </dgm:pt>
    <dgm:pt modelId="{8ADF3AA3-44C2-443B-930E-E6FA59378F06}">
      <dgm:prSet phldrT="[Text]" custT="1"/>
      <dgm:spPr>
        <a:pattFill prst="pct30">
          <a:fgClr>
            <a:schemeClr val="accent1">
              <a:hueOff val="0"/>
              <a:satOff val="0"/>
              <a:lumOff val="0"/>
            </a:schemeClr>
          </a:fgClr>
          <a:bgClr>
            <a:schemeClr val="bg1"/>
          </a:bgClr>
        </a:pattFill>
        <a:ln w="12700">
          <a:solidFill>
            <a:schemeClr val="tx1"/>
          </a:solidFill>
        </a:ln>
      </dgm:spPr>
      <dgm:t>
        <a:bodyPr/>
        <a:lstStyle/>
        <a:p>
          <a:r>
            <a:rPr lang="en-GB" sz="2000" dirty="0"/>
            <a:t>SC </a:t>
          </a:r>
          <a:r>
            <a:rPr lang="en-GB" sz="2000" dirty="0" err="1"/>
            <a:t>Mgr</a:t>
          </a:r>
          <a:r>
            <a:rPr lang="en-GB" sz="2000" dirty="0"/>
            <a:t> to evaluate stocks</a:t>
          </a:r>
        </a:p>
      </dgm:t>
    </dgm:pt>
    <dgm:pt modelId="{B5A621C1-44E7-48A6-B999-7EDC16A01DBC}" type="parTrans" cxnId="{886FA9F7-D595-4019-A86E-92D7F9504A73}">
      <dgm:prSet/>
      <dgm:spPr>
        <a:ln w="38100">
          <a:solidFill>
            <a:srgbClr val="FF0000"/>
          </a:solidFill>
        </a:ln>
      </dgm:spPr>
      <dgm:t>
        <a:bodyPr/>
        <a:lstStyle/>
        <a:p>
          <a:endParaRPr lang="en-GB"/>
        </a:p>
      </dgm:t>
    </dgm:pt>
    <dgm:pt modelId="{A9B0DBB1-68B3-42B6-B3C4-2E2E3E7CBB18}" type="sibTrans" cxnId="{886FA9F7-D595-4019-A86E-92D7F9504A73}">
      <dgm:prSet/>
      <dgm:spPr/>
      <dgm:t>
        <a:bodyPr/>
        <a:lstStyle/>
        <a:p>
          <a:endParaRPr lang="en-GB"/>
        </a:p>
      </dgm:t>
    </dgm:pt>
    <dgm:pt modelId="{4007374D-50EB-4E16-AFF6-5525343EAAD3}" type="pres">
      <dgm:prSet presAssocID="{FCC4F572-B592-4CDB-99E1-3CDDEE42CB17}" presName="hierChild1" presStyleCnt="0">
        <dgm:presLayoutVars>
          <dgm:orgChart val="1"/>
          <dgm:chPref val="1"/>
          <dgm:dir/>
          <dgm:animOne val="branch"/>
          <dgm:animLvl val="lvl"/>
          <dgm:resizeHandles/>
        </dgm:presLayoutVars>
      </dgm:prSet>
      <dgm:spPr/>
    </dgm:pt>
    <dgm:pt modelId="{6E7B8662-3B02-4790-A0DF-2DA43B7263C6}" type="pres">
      <dgm:prSet presAssocID="{92C562E9-96FB-47CC-B399-CBB94E4E26D4}" presName="hierRoot1" presStyleCnt="0">
        <dgm:presLayoutVars>
          <dgm:hierBranch val="init"/>
        </dgm:presLayoutVars>
      </dgm:prSet>
      <dgm:spPr/>
    </dgm:pt>
    <dgm:pt modelId="{01CB35D1-971A-4735-9E09-1DB34007DB9C}" type="pres">
      <dgm:prSet presAssocID="{92C562E9-96FB-47CC-B399-CBB94E4E26D4}" presName="rootComposite1" presStyleCnt="0"/>
      <dgm:spPr/>
    </dgm:pt>
    <dgm:pt modelId="{FB8B3604-E4FE-40AB-8405-A48DA9692C17}" type="pres">
      <dgm:prSet presAssocID="{92C562E9-96FB-47CC-B399-CBB94E4E26D4}" presName="rootText1" presStyleLbl="node0" presStyleIdx="0" presStyleCnt="1" custScaleX="136322" custLinFactNeighborX="4202" custLinFactNeighborY="2006">
        <dgm:presLayoutVars>
          <dgm:chPref val="3"/>
        </dgm:presLayoutVars>
      </dgm:prSet>
      <dgm:spPr/>
    </dgm:pt>
    <dgm:pt modelId="{9499C46A-D147-4EEE-9D86-E3324E07E12E}" type="pres">
      <dgm:prSet presAssocID="{92C562E9-96FB-47CC-B399-CBB94E4E26D4}" presName="rootConnector1" presStyleLbl="node1" presStyleIdx="0" presStyleCnt="0"/>
      <dgm:spPr/>
    </dgm:pt>
    <dgm:pt modelId="{486CDA0E-574D-40C1-A6D0-185B62A4A4F9}" type="pres">
      <dgm:prSet presAssocID="{92C562E9-96FB-47CC-B399-CBB94E4E26D4}" presName="hierChild2" presStyleCnt="0"/>
      <dgm:spPr/>
    </dgm:pt>
    <dgm:pt modelId="{CFF472A1-71AA-446B-B2E3-10276B88221F}" type="pres">
      <dgm:prSet presAssocID="{274AC770-F52D-4178-9144-3351839612D4}" presName="Name37" presStyleLbl="parChTrans1D2" presStyleIdx="0" presStyleCnt="4"/>
      <dgm:spPr/>
    </dgm:pt>
    <dgm:pt modelId="{B2595CDC-41CE-4FE8-9080-3551A9707FBE}" type="pres">
      <dgm:prSet presAssocID="{00A33C65-B032-4110-BBCF-5BDA4BE9F1EE}" presName="hierRoot2" presStyleCnt="0">
        <dgm:presLayoutVars>
          <dgm:hierBranch val="init"/>
        </dgm:presLayoutVars>
      </dgm:prSet>
      <dgm:spPr/>
    </dgm:pt>
    <dgm:pt modelId="{AA9ED7BA-8D89-4890-9C86-09E41745021D}" type="pres">
      <dgm:prSet presAssocID="{00A33C65-B032-4110-BBCF-5BDA4BE9F1EE}" presName="rootComposite" presStyleCnt="0"/>
      <dgm:spPr/>
    </dgm:pt>
    <dgm:pt modelId="{CB825FA7-2235-4FD6-A72D-1DC483158ECD}" type="pres">
      <dgm:prSet presAssocID="{00A33C65-B032-4110-BBCF-5BDA4BE9F1EE}" presName="rootText" presStyleLbl="node2" presStyleIdx="0" presStyleCnt="4" custScaleX="136322" custLinFactNeighborX="4202" custLinFactNeighborY="2006">
        <dgm:presLayoutVars>
          <dgm:chPref val="3"/>
        </dgm:presLayoutVars>
      </dgm:prSet>
      <dgm:spPr/>
    </dgm:pt>
    <dgm:pt modelId="{054C9501-84E9-4842-A4F6-2F91FC663368}" type="pres">
      <dgm:prSet presAssocID="{00A33C65-B032-4110-BBCF-5BDA4BE9F1EE}" presName="rootConnector" presStyleLbl="node2" presStyleIdx="0" presStyleCnt="4"/>
      <dgm:spPr/>
    </dgm:pt>
    <dgm:pt modelId="{EA96FCB0-00AC-45F6-BE4D-D00BD253176D}" type="pres">
      <dgm:prSet presAssocID="{00A33C65-B032-4110-BBCF-5BDA4BE9F1EE}" presName="hierChild4" presStyleCnt="0"/>
      <dgm:spPr/>
    </dgm:pt>
    <dgm:pt modelId="{1EE83010-24C5-47EE-8E1E-3617D289C71B}" type="pres">
      <dgm:prSet presAssocID="{C28C43B6-C4B9-4FFA-9710-088D5B38E549}" presName="Name37" presStyleLbl="parChTrans1D3" presStyleIdx="0" presStyleCnt="10"/>
      <dgm:spPr/>
    </dgm:pt>
    <dgm:pt modelId="{A0321107-506A-4DF7-B913-BB70256EF8E9}" type="pres">
      <dgm:prSet presAssocID="{61978CBE-4DD5-4B2E-AC0F-5F6BEFD57123}" presName="hierRoot2" presStyleCnt="0">
        <dgm:presLayoutVars>
          <dgm:hierBranch val="init"/>
        </dgm:presLayoutVars>
      </dgm:prSet>
      <dgm:spPr/>
    </dgm:pt>
    <dgm:pt modelId="{A725CDC1-85C5-499B-A352-B4B4498D5035}" type="pres">
      <dgm:prSet presAssocID="{61978CBE-4DD5-4B2E-AC0F-5F6BEFD57123}" presName="rootComposite" presStyleCnt="0"/>
      <dgm:spPr/>
    </dgm:pt>
    <dgm:pt modelId="{28D1447F-0A73-4D88-A66D-1480FE6E7A04}" type="pres">
      <dgm:prSet presAssocID="{61978CBE-4DD5-4B2E-AC0F-5F6BEFD57123}" presName="rootText" presStyleLbl="node3" presStyleIdx="0" presStyleCnt="10" custScaleX="128289" custLinFactNeighborX="2521" custLinFactNeighborY="388">
        <dgm:presLayoutVars>
          <dgm:chPref val="3"/>
        </dgm:presLayoutVars>
      </dgm:prSet>
      <dgm:spPr/>
    </dgm:pt>
    <dgm:pt modelId="{2A12AADF-49E0-4DA6-A9EF-D2F81F02BFD0}" type="pres">
      <dgm:prSet presAssocID="{61978CBE-4DD5-4B2E-AC0F-5F6BEFD57123}" presName="rootConnector" presStyleLbl="node3" presStyleIdx="0" presStyleCnt="10"/>
      <dgm:spPr/>
    </dgm:pt>
    <dgm:pt modelId="{48D64139-8505-453C-8B90-516BD6D52532}" type="pres">
      <dgm:prSet presAssocID="{61978CBE-4DD5-4B2E-AC0F-5F6BEFD57123}" presName="hierChild4" presStyleCnt="0"/>
      <dgm:spPr/>
    </dgm:pt>
    <dgm:pt modelId="{6BEAB794-3090-4253-89AF-03DA424C7C84}" type="pres">
      <dgm:prSet presAssocID="{61978CBE-4DD5-4B2E-AC0F-5F6BEFD57123}" presName="hierChild5" presStyleCnt="0"/>
      <dgm:spPr/>
    </dgm:pt>
    <dgm:pt modelId="{E6FA0EB3-8CDC-4122-84E5-35103BD9BA60}" type="pres">
      <dgm:prSet presAssocID="{6124D2B3-E275-4EB7-B962-6DD9DF4E1EEC}" presName="Name37" presStyleLbl="parChTrans1D3" presStyleIdx="1" presStyleCnt="10"/>
      <dgm:spPr/>
    </dgm:pt>
    <dgm:pt modelId="{A2C40523-1F20-454D-9C55-B73FF94E8FB2}" type="pres">
      <dgm:prSet presAssocID="{3BDD0B15-DE08-4CC7-8833-667B73A5B237}" presName="hierRoot2" presStyleCnt="0">
        <dgm:presLayoutVars>
          <dgm:hierBranch val="init"/>
        </dgm:presLayoutVars>
      </dgm:prSet>
      <dgm:spPr/>
    </dgm:pt>
    <dgm:pt modelId="{B8D0C122-176C-4BE0-A974-873AC0CB3A4C}" type="pres">
      <dgm:prSet presAssocID="{3BDD0B15-DE08-4CC7-8833-667B73A5B237}" presName="rootComposite" presStyleCnt="0"/>
      <dgm:spPr/>
    </dgm:pt>
    <dgm:pt modelId="{52A5919E-E7BD-4A9E-90FD-9D8AA7DBEC30}" type="pres">
      <dgm:prSet presAssocID="{3BDD0B15-DE08-4CC7-8833-667B73A5B237}" presName="rootText" presStyleLbl="node3" presStyleIdx="1" presStyleCnt="10" custScaleX="128289" custLinFactNeighborX="2521" custLinFactNeighborY="388">
        <dgm:presLayoutVars>
          <dgm:chPref val="3"/>
        </dgm:presLayoutVars>
      </dgm:prSet>
      <dgm:spPr/>
    </dgm:pt>
    <dgm:pt modelId="{FE1FCF05-5F05-4591-A802-90FFF8EACC04}" type="pres">
      <dgm:prSet presAssocID="{3BDD0B15-DE08-4CC7-8833-667B73A5B237}" presName="rootConnector" presStyleLbl="node3" presStyleIdx="1" presStyleCnt="10"/>
      <dgm:spPr/>
    </dgm:pt>
    <dgm:pt modelId="{2DE6E88B-6517-40AC-AF3E-9E51EE1D0751}" type="pres">
      <dgm:prSet presAssocID="{3BDD0B15-DE08-4CC7-8833-667B73A5B237}" presName="hierChild4" presStyleCnt="0"/>
      <dgm:spPr/>
    </dgm:pt>
    <dgm:pt modelId="{CEB7D68E-3857-4C87-9439-2F5DB3583AB0}" type="pres">
      <dgm:prSet presAssocID="{3BDD0B15-DE08-4CC7-8833-667B73A5B237}" presName="hierChild5" presStyleCnt="0"/>
      <dgm:spPr/>
    </dgm:pt>
    <dgm:pt modelId="{8B54DE0F-4FE7-417F-99B3-4A3BB0AF3EFC}" type="pres">
      <dgm:prSet presAssocID="{00A33C65-B032-4110-BBCF-5BDA4BE9F1EE}" presName="hierChild5" presStyleCnt="0"/>
      <dgm:spPr/>
    </dgm:pt>
    <dgm:pt modelId="{910F45F6-33E9-4866-A7C7-2815B2B2F781}" type="pres">
      <dgm:prSet presAssocID="{F55DD0FA-325D-41E2-8FB1-B4955A4FE1B0}" presName="Name37" presStyleLbl="parChTrans1D2" presStyleIdx="1" presStyleCnt="4"/>
      <dgm:spPr/>
    </dgm:pt>
    <dgm:pt modelId="{38F36EEC-2030-4F12-9B8A-BF8FA6B6E001}" type="pres">
      <dgm:prSet presAssocID="{3278138B-1E21-4E9C-BA48-9EBC0082608F}" presName="hierRoot2" presStyleCnt="0">
        <dgm:presLayoutVars>
          <dgm:hierBranch val="init"/>
        </dgm:presLayoutVars>
      </dgm:prSet>
      <dgm:spPr/>
    </dgm:pt>
    <dgm:pt modelId="{99F14AEA-958A-46CD-8A2B-29937C19F631}" type="pres">
      <dgm:prSet presAssocID="{3278138B-1E21-4E9C-BA48-9EBC0082608F}" presName="rootComposite" presStyleCnt="0"/>
      <dgm:spPr/>
    </dgm:pt>
    <dgm:pt modelId="{E97A8F74-CF27-4704-9EA7-D7EC8B90FB90}" type="pres">
      <dgm:prSet presAssocID="{3278138B-1E21-4E9C-BA48-9EBC0082608F}" presName="rootText" presStyleLbl="node2" presStyleIdx="1" presStyleCnt="4" custScaleX="136322" custLinFactNeighborX="4202" custLinFactNeighborY="2006">
        <dgm:presLayoutVars>
          <dgm:chPref val="3"/>
        </dgm:presLayoutVars>
      </dgm:prSet>
      <dgm:spPr/>
    </dgm:pt>
    <dgm:pt modelId="{1F495C3B-68A8-4EFC-ADE4-EC948B6DB513}" type="pres">
      <dgm:prSet presAssocID="{3278138B-1E21-4E9C-BA48-9EBC0082608F}" presName="rootConnector" presStyleLbl="node2" presStyleIdx="1" presStyleCnt="4"/>
      <dgm:spPr/>
    </dgm:pt>
    <dgm:pt modelId="{2D5188BB-3C25-41A9-9819-7569F58CEBA8}" type="pres">
      <dgm:prSet presAssocID="{3278138B-1E21-4E9C-BA48-9EBC0082608F}" presName="hierChild4" presStyleCnt="0"/>
      <dgm:spPr/>
    </dgm:pt>
    <dgm:pt modelId="{E789D55E-B008-4D69-84DA-88D92C7C6B2B}" type="pres">
      <dgm:prSet presAssocID="{75C1628E-82E6-4C8E-9436-5DF12ED5996F}" presName="Name37" presStyleLbl="parChTrans1D3" presStyleIdx="2" presStyleCnt="10"/>
      <dgm:spPr/>
    </dgm:pt>
    <dgm:pt modelId="{65D4C8EB-1DB4-4432-B76A-C7EBA310AD0D}" type="pres">
      <dgm:prSet presAssocID="{81E61172-FDEA-46E3-9052-BCC42B0792FB}" presName="hierRoot2" presStyleCnt="0">
        <dgm:presLayoutVars>
          <dgm:hierBranch val="init"/>
        </dgm:presLayoutVars>
      </dgm:prSet>
      <dgm:spPr/>
    </dgm:pt>
    <dgm:pt modelId="{6F1FF54F-D4FA-468F-B2E4-7F4652E74AF1}" type="pres">
      <dgm:prSet presAssocID="{81E61172-FDEA-46E3-9052-BCC42B0792FB}" presName="rootComposite" presStyleCnt="0"/>
      <dgm:spPr/>
    </dgm:pt>
    <dgm:pt modelId="{AF9F4013-4717-4C11-87E1-DC2E2F36040E}" type="pres">
      <dgm:prSet presAssocID="{81E61172-FDEA-46E3-9052-BCC42B0792FB}" presName="rootText" presStyleLbl="node3" presStyleIdx="2" presStyleCnt="10" custScaleX="128289" custLinFactNeighborX="2521" custLinFactNeighborY="388">
        <dgm:presLayoutVars>
          <dgm:chPref val="3"/>
        </dgm:presLayoutVars>
      </dgm:prSet>
      <dgm:spPr/>
    </dgm:pt>
    <dgm:pt modelId="{4381B64D-3539-4E57-B48B-FF7E25B5F6C3}" type="pres">
      <dgm:prSet presAssocID="{81E61172-FDEA-46E3-9052-BCC42B0792FB}" presName="rootConnector" presStyleLbl="node3" presStyleIdx="2" presStyleCnt="10"/>
      <dgm:spPr/>
    </dgm:pt>
    <dgm:pt modelId="{E09A9BB1-58A9-48CC-9F02-D162ADA74BFF}" type="pres">
      <dgm:prSet presAssocID="{81E61172-FDEA-46E3-9052-BCC42B0792FB}" presName="hierChild4" presStyleCnt="0"/>
      <dgm:spPr/>
    </dgm:pt>
    <dgm:pt modelId="{3B5D8E0D-342B-4F70-B520-E798AB9E60F2}" type="pres">
      <dgm:prSet presAssocID="{81E61172-FDEA-46E3-9052-BCC42B0792FB}" presName="hierChild5" presStyleCnt="0"/>
      <dgm:spPr/>
    </dgm:pt>
    <dgm:pt modelId="{08E0A922-1919-4CD2-9912-F91229C3C275}" type="pres">
      <dgm:prSet presAssocID="{6CF1BC17-D855-4990-8170-2D26C92F0F1E}" presName="Name37" presStyleLbl="parChTrans1D3" presStyleIdx="3" presStyleCnt="10"/>
      <dgm:spPr/>
    </dgm:pt>
    <dgm:pt modelId="{4BD3987A-A8D8-49E0-9DD1-3CDD6B1EAF45}" type="pres">
      <dgm:prSet presAssocID="{80FB1427-87E5-40D6-947B-17ACF07CFA8D}" presName="hierRoot2" presStyleCnt="0">
        <dgm:presLayoutVars>
          <dgm:hierBranch val="init"/>
        </dgm:presLayoutVars>
      </dgm:prSet>
      <dgm:spPr/>
    </dgm:pt>
    <dgm:pt modelId="{79FAC143-3DDF-4BA3-AD00-F585BE963CF6}" type="pres">
      <dgm:prSet presAssocID="{80FB1427-87E5-40D6-947B-17ACF07CFA8D}" presName="rootComposite" presStyleCnt="0"/>
      <dgm:spPr/>
    </dgm:pt>
    <dgm:pt modelId="{8A74AB97-1005-4305-988C-E4BDB8DE363D}" type="pres">
      <dgm:prSet presAssocID="{80FB1427-87E5-40D6-947B-17ACF07CFA8D}" presName="rootText" presStyleLbl="node3" presStyleIdx="3" presStyleCnt="10" custScaleX="128289" custLinFactNeighborX="2521" custLinFactNeighborY="388">
        <dgm:presLayoutVars>
          <dgm:chPref val="3"/>
        </dgm:presLayoutVars>
      </dgm:prSet>
      <dgm:spPr/>
    </dgm:pt>
    <dgm:pt modelId="{21A92416-8286-40E0-A618-77CA71EEFC51}" type="pres">
      <dgm:prSet presAssocID="{80FB1427-87E5-40D6-947B-17ACF07CFA8D}" presName="rootConnector" presStyleLbl="node3" presStyleIdx="3" presStyleCnt="10"/>
      <dgm:spPr/>
    </dgm:pt>
    <dgm:pt modelId="{B52D2CDE-BC4A-4858-B506-DAD6D69B78CC}" type="pres">
      <dgm:prSet presAssocID="{80FB1427-87E5-40D6-947B-17ACF07CFA8D}" presName="hierChild4" presStyleCnt="0"/>
      <dgm:spPr/>
    </dgm:pt>
    <dgm:pt modelId="{9B9EB3E1-1364-445D-9B73-27932B8D3171}" type="pres">
      <dgm:prSet presAssocID="{80FB1427-87E5-40D6-947B-17ACF07CFA8D}" presName="hierChild5" presStyleCnt="0"/>
      <dgm:spPr/>
    </dgm:pt>
    <dgm:pt modelId="{F8256A71-FB70-4A77-8D36-C12148117122}" type="pres">
      <dgm:prSet presAssocID="{DEA08666-92D1-46AB-B119-2A68AA386F65}" presName="Name37" presStyleLbl="parChTrans1D3" presStyleIdx="4" presStyleCnt="10"/>
      <dgm:spPr/>
    </dgm:pt>
    <dgm:pt modelId="{7E708DBD-F11A-428B-BB6F-8D0AF32DFBF0}" type="pres">
      <dgm:prSet presAssocID="{62DD16C3-3B70-45AA-8CD0-0A024F6A426E}" presName="hierRoot2" presStyleCnt="0">
        <dgm:presLayoutVars>
          <dgm:hierBranch val="init"/>
        </dgm:presLayoutVars>
      </dgm:prSet>
      <dgm:spPr/>
    </dgm:pt>
    <dgm:pt modelId="{0D4838D9-191A-4FF2-A682-C1A7038CE343}" type="pres">
      <dgm:prSet presAssocID="{62DD16C3-3B70-45AA-8CD0-0A024F6A426E}" presName="rootComposite" presStyleCnt="0"/>
      <dgm:spPr/>
    </dgm:pt>
    <dgm:pt modelId="{FC7E8835-1566-4427-B3FC-D57B3C2221F9}" type="pres">
      <dgm:prSet presAssocID="{62DD16C3-3B70-45AA-8CD0-0A024F6A426E}" presName="rootText" presStyleLbl="node3" presStyleIdx="4" presStyleCnt="10" custScaleX="133112">
        <dgm:presLayoutVars>
          <dgm:chPref val="3"/>
        </dgm:presLayoutVars>
      </dgm:prSet>
      <dgm:spPr/>
    </dgm:pt>
    <dgm:pt modelId="{3946C3D5-82B7-4E98-8555-1D6BA7960D90}" type="pres">
      <dgm:prSet presAssocID="{62DD16C3-3B70-45AA-8CD0-0A024F6A426E}" presName="rootConnector" presStyleLbl="node3" presStyleIdx="4" presStyleCnt="10"/>
      <dgm:spPr/>
    </dgm:pt>
    <dgm:pt modelId="{0A09D761-7718-445D-9B55-7716AF181F91}" type="pres">
      <dgm:prSet presAssocID="{62DD16C3-3B70-45AA-8CD0-0A024F6A426E}" presName="hierChild4" presStyleCnt="0"/>
      <dgm:spPr/>
    </dgm:pt>
    <dgm:pt modelId="{B33027CC-7D78-4757-A568-0DBBCADACF8C}" type="pres">
      <dgm:prSet presAssocID="{62DD16C3-3B70-45AA-8CD0-0A024F6A426E}" presName="hierChild5" presStyleCnt="0"/>
      <dgm:spPr/>
    </dgm:pt>
    <dgm:pt modelId="{99F236EE-0A55-4521-BF6F-D76FB89AEB24}" type="pres">
      <dgm:prSet presAssocID="{3278138B-1E21-4E9C-BA48-9EBC0082608F}" presName="hierChild5" presStyleCnt="0"/>
      <dgm:spPr/>
    </dgm:pt>
    <dgm:pt modelId="{09FFF813-B5A4-4AAD-BF6E-D9D2FEB9F83A}" type="pres">
      <dgm:prSet presAssocID="{DB21646D-F668-42C2-AD90-4817DE72DF45}" presName="Name37" presStyleLbl="parChTrans1D2" presStyleIdx="2" presStyleCnt="4"/>
      <dgm:spPr/>
    </dgm:pt>
    <dgm:pt modelId="{3F35BE5E-D048-41C7-92CF-C82E86973003}" type="pres">
      <dgm:prSet presAssocID="{87711559-9D43-4A81-9358-A2BF98B35136}" presName="hierRoot2" presStyleCnt="0">
        <dgm:presLayoutVars>
          <dgm:hierBranch val="init"/>
        </dgm:presLayoutVars>
      </dgm:prSet>
      <dgm:spPr/>
    </dgm:pt>
    <dgm:pt modelId="{BBC260D6-E265-4B82-A892-A4720D2AAFB8}" type="pres">
      <dgm:prSet presAssocID="{87711559-9D43-4A81-9358-A2BF98B35136}" presName="rootComposite" presStyleCnt="0"/>
      <dgm:spPr/>
    </dgm:pt>
    <dgm:pt modelId="{A8E4CB2E-93AB-43DE-8A54-1E776EDA7E89}" type="pres">
      <dgm:prSet presAssocID="{87711559-9D43-4A81-9358-A2BF98B35136}" presName="rootText" presStyleLbl="node2" presStyleIdx="2" presStyleCnt="4" custScaleX="136322" custLinFactNeighborX="2521" custLinFactNeighborY="388">
        <dgm:presLayoutVars>
          <dgm:chPref val="3"/>
        </dgm:presLayoutVars>
      </dgm:prSet>
      <dgm:spPr/>
    </dgm:pt>
    <dgm:pt modelId="{BC36A417-0C93-49AE-A592-71F8B611CE58}" type="pres">
      <dgm:prSet presAssocID="{87711559-9D43-4A81-9358-A2BF98B35136}" presName="rootConnector" presStyleLbl="node2" presStyleIdx="2" presStyleCnt="4"/>
      <dgm:spPr/>
    </dgm:pt>
    <dgm:pt modelId="{F2EBCB7B-7C5D-4975-9007-82B3ABA7539D}" type="pres">
      <dgm:prSet presAssocID="{87711559-9D43-4A81-9358-A2BF98B35136}" presName="hierChild4" presStyleCnt="0"/>
      <dgm:spPr/>
    </dgm:pt>
    <dgm:pt modelId="{DD153526-84F1-4937-AD76-5D9D466A52F1}" type="pres">
      <dgm:prSet presAssocID="{9E80697A-5174-4AF7-8B8E-4FB881BB9CD5}" presName="Name37" presStyleLbl="parChTrans1D3" presStyleIdx="5" presStyleCnt="10"/>
      <dgm:spPr/>
    </dgm:pt>
    <dgm:pt modelId="{1DF0C73C-DD4E-43AE-BEF2-0BE57789B5E8}" type="pres">
      <dgm:prSet presAssocID="{D26BF2B4-E55F-4A79-9B34-E79988FEDD9B}" presName="hierRoot2" presStyleCnt="0">
        <dgm:presLayoutVars>
          <dgm:hierBranch val="init"/>
        </dgm:presLayoutVars>
      </dgm:prSet>
      <dgm:spPr/>
    </dgm:pt>
    <dgm:pt modelId="{71AD1299-E89D-4DFA-936F-E4361ECB0BC0}" type="pres">
      <dgm:prSet presAssocID="{D26BF2B4-E55F-4A79-9B34-E79988FEDD9B}" presName="rootComposite" presStyleCnt="0"/>
      <dgm:spPr/>
    </dgm:pt>
    <dgm:pt modelId="{676F95CF-6B86-497C-A1DB-C73C7808E940}" type="pres">
      <dgm:prSet presAssocID="{D26BF2B4-E55F-4A79-9B34-E79988FEDD9B}" presName="rootText" presStyleLbl="node3" presStyleIdx="5" presStyleCnt="10" custScaleX="128289" custLinFactNeighborX="2521" custLinFactNeighborY="388">
        <dgm:presLayoutVars>
          <dgm:chPref val="3"/>
        </dgm:presLayoutVars>
      </dgm:prSet>
      <dgm:spPr/>
    </dgm:pt>
    <dgm:pt modelId="{7708715D-3B51-4065-9F5A-59FCE5F6B2E0}" type="pres">
      <dgm:prSet presAssocID="{D26BF2B4-E55F-4A79-9B34-E79988FEDD9B}" presName="rootConnector" presStyleLbl="node3" presStyleIdx="5" presStyleCnt="10"/>
      <dgm:spPr/>
    </dgm:pt>
    <dgm:pt modelId="{7D7374DE-DF67-4EA1-8BEF-3ED1E20EAF08}" type="pres">
      <dgm:prSet presAssocID="{D26BF2B4-E55F-4A79-9B34-E79988FEDD9B}" presName="hierChild4" presStyleCnt="0"/>
      <dgm:spPr/>
    </dgm:pt>
    <dgm:pt modelId="{E662F390-56BB-4FA9-A646-4B46FE3C492A}" type="pres">
      <dgm:prSet presAssocID="{D26BF2B4-E55F-4A79-9B34-E79988FEDD9B}" presName="hierChild5" presStyleCnt="0"/>
      <dgm:spPr/>
    </dgm:pt>
    <dgm:pt modelId="{7B44C162-0EF4-4356-9D6D-1906BFC522C0}" type="pres">
      <dgm:prSet presAssocID="{6BB09A29-8961-47B7-9E5D-BD4CF6561F6F}" presName="Name37" presStyleLbl="parChTrans1D3" presStyleIdx="6" presStyleCnt="10"/>
      <dgm:spPr/>
    </dgm:pt>
    <dgm:pt modelId="{0301BE54-D189-49A8-8A72-409A8B5C5D3B}" type="pres">
      <dgm:prSet presAssocID="{C9D66804-28F4-4364-8BC1-49794324570F}" presName="hierRoot2" presStyleCnt="0">
        <dgm:presLayoutVars>
          <dgm:hierBranch val="init"/>
        </dgm:presLayoutVars>
      </dgm:prSet>
      <dgm:spPr/>
    </dgm:pt>
    <dgm:pt modelId="{04171D63-A0BE-4B8F-B1D6-A6207ED76737}" type="pres">
      <dgm:prSet presAssocID="{C9D66804-28F4-4364-8BC1-49794324570F}" presName="rootComposite" presStyleCnt="0"/>
      <dgm:spPr/>
    </dgm:pt>
    <dgm:pt modelId="{372C7B47-9ADB-471A-876A-D4DB1CDD1529}" type="pres">
      <dgm:prSet presAssocID="{C9D66804-28F4-4364-8BC1-49794324570F}" presName="rootText" presStyleLbl="node3" presStyleIdx="6" presStyleCnt="10" custScaleX="128289">
        <dgm:presLayoutVars>
          <dgm:chPref val="3"/>
        </dgm:presLayoutVars>
      </dgm:prSet>
      <dgm:spPr/>
    </dgm:pt>
    <dgm:pt modelId="{416E13D0-6B02-4496-A5AF-FA2F7122440D}" type="pres">
      <dgm:prSet presAssocID="{C9D66804-28F4-4364-8BC1-49794324570F}" presName="rootConnector" presStyleLbl="node3" presStyleIdx="6" presStyleCnt="10"/>
      <dgm:spPr/>
    </dgm:pt>
    <dgm:pt modelId="{57909044-9271-4B30-838F-296F28AFF837}" type="pres">
      <dgm:prSet presAssocID="{C9D66804-28F4-4364-8BC1-49794324570F}" presName="hierChild4" presStyleCnt="0"/>
      <dgm:spPr/>
    </dgm:pt>
    <dgm:pt modelId="{45CEBB84-70D2-468C-B521-A00C29EAF1B1}" type="pres">
      <dgm:prSet presAssocID="{C9D66804-28F4-4364-8BC1-49794324570F}" presName="hierChild5" presStyleCnt="0"/>
      <dgm:spPr/>
    </dgm:pt>
    <dgm:pt modelId="{7833C0B8-E606-471F-9EE9-8E57E081CC6E}" type="pres">
      <dgm:prSet presAssocID="{87711559-9D43-4A81-9358-A2BF98B35136}" presName="hierChild5" presStyleCnt="0"/>
      <dgm:spPr/>
    </dgm:pt>
    <dgm:pt modelId="{CF37545A-BF3F-4FC8-A69A-C17C3EE7A471}" type="pres">
      <dgm:prSet presAssocID="{99F6CD35-AEF9-4874-A037-0C14CF11E45D}" presName="Name37" presStyleLbl="parChTrans1D2" presStyleIdx="3" presStyleCnt="4"/>
      <dgm:spPr/>
    </dgm:pt>
    <dgm:pt modelId="{995BA988-72B8-40A6-AA6B-F52D123FE40D}" type="pres">
      <dgm:prSet presAssocID="{3578F112-5708-4A35-AFD7-73F25D7B0D01}" presName="hierRoot2" presStyleCnt="0">
        <dgm:presLayoutVars>
          <dgm:hierBranch val="init"/>
        </dgm:presLayoutVars>
      </dgm:prSet>
      <dgm:spPr/>
    </dgm:pt>
    <dgm:pt modelId="{D0C0AF7C-E104-46A0-BBA5-740CB7FD4C5F}" type="pres">
      <dgm:prSet presAssocID="{3578F112-5708-4A35-AFD7-73F25D7B0D01}" presName="rootComposite" presStyleCnt="0"/>
      <dgm:spPr/>
    </dgm:pt>
    <dgm:pt modelId="{3D088826-7D30-464F-AF90-E3031D53E0F4}" type="pres">
      <dgm:prSet presAssocID="{3578F112-5708-4A35-AFD7-73F25D7B0D01}" presName="rootText" presStyleLbl="node2" presStyleIdx="3" presStyleCnt="4" custScaleX="136322" custLinFactNeighborX="2521" custLinFactNeighborY="388">
        <dgm:presLayoutVars>
          <dgm:chPref val="3"/>
        </dgm:presLayoutVars>
      </dgm:prSet>
      <dgm:spPr/>
    </dgm:pt>
    <dgm:pt modelId="{BE98A600-1550-4CF9-A95F-DB4055170EA1}" type="pres">
      <dgm:prSet presAssocID="{3578F112-5708-4A35-AFD7-73F25D7B0D01}" presName="rootConnector" presStyleLbl="node2" presStyleIdx="3" presStyleCnt="4"/>
      <dgm:spPr/>
    </dgm:pt>
    <dgm:pt modelId="{DF7F47FA-590E-4574-B7CD-ECBC02CC179C}" type="pres">
      <dgm:prSet presAssocID="{3578F112-5708-4A35-AFD7-73F25D7B0D01}" presName="hierChild4" presStyleCnt="0"/>
      <dgm:spPr/>
    </dgm:pt>
    <dgm:pt modelId="{6736F1A0-8838-43EE-A869-E5AB6CC1DB39}" type="pres">
      <dgm:prSet presAssocID="{9643A9C3-34A6-46A2-A7E3-958278F6C321}" presName="Name37" presStyleLbl="parChTrans1D3" presStyleIdx="7" presStyleCnt="10"/>
      <dgm:spPr/>
    </dgm:pt>
    <dgm:pt modelId="{FA69155B-A74C-433F-B01F-459CFFB5F288}" type="pres">
      <dgm:prSet presAssocID="{8AF76AC0-8DAC-4824-BFC2-A7A35D927CB7}" presName="hierRoot2" presStyleCnt="0">
        <dgm:presLayoutVars>
          <dgm:hierBranch val="init"/>
        </dgm:presLayoutVars>
      </dgm:prSet>
      <dgm:spPr/>
    </dgm:pt>
    <dgm:pt modelId="{35BB1816-5E2E-4320-90BE-C24A3F7FE68E}" type="pres">
      <dgm:prSet presAssocID="{8AF76AC0-8DAC-4824-BFC2-A7A35D927CB7}" presName="rootComposite" presStyleCnt="0"/>
      <dgm:spPr/>
    </dgm:pt>
    <dgm:pt modelId="{DE4066FB-A065-45B0-98D6-A7025C4CC37E}" type="pres">
      <dgm:prSet presAssocID="{8AF76AC0-8DAC-4824-BFC2-A7A35D927CB7}" presName="rootText" presStyleLbl="node3" presStyleIdx="7" presStyleCnt="10" custScaleX="128289">
        <dgm:presLayoutVars>
          <dgm:chPref val="3"/>
        </dgm:presLayoutVars>
      </dgm:prSet>
      <dgm:spPr/>
    </dgm:pt>
    <dgm:pt modelId="{2C54543F-2844-4EA8-800E-AB24866322D1}" type="pres">
      <dgm:prSet presAssocID="{8AF76AC0-8DAC-4824-BFC2-A7A35D927CB7}" presName="rootConnector" presStyleLbl="node3" presStyleIdx="7" presStyleCnt="10"/>
      <dgm:spPr/>
    </dgm:pt>
    <dgm:pt modelId="{80BD13FE-9D9A-4E0F-B9EB-B439C6024CD9}" type="pres">
      <dgm:prSet presAssocID="{8AF76AC0-8DAC-4824-BFC2-A7A35D927CB7}" presName="hierChild4" presStyleCnt="0"/>
      <dgm:spPr/>
    </dgm:pt>
    <dgm:pt modelId="{428C2978-44AE-4834-A06B-3BF58F946B0E}" type="pres">
      <dgm:prSet presAssocID="{8AF76AC0-8DAC-4824-BFC2-A7A35D927CB7}" presName="hierChild5" presStyleCnt="0"/>
      <dgm:spPr/>
    </dgm:pt>
    <dgm:pt modelId="{9141B999-C2D0-4143-B8FA-AE9B65FE6929}" type="pres">
      <dgm:prSet presAssocID="{6D9024A7-C5DA-425B-A1C2-307B3CA996A8}" presName="Name37" presStyleLbl="parChTrans1D3" presStyleIdx="8" presStyleCnt="10"/>
      <dgm:spPr/>
    </dgm:pt>
    <dgm:pt modelId="{3FD98293-7CB4-44BB-B9A8-914373C575C9}" type="pres">
      <dgm:prSet presAssocID="{2AB6EA85-E6B8-446C-B078-6931FCAF9007}" presName="hierRoot2" presStyleCnt="0">
        <dgm:presLayoutVars>
          <dgm:hierBranch val="init"/>
        </dgm:presLayoutVars>
      </dgm:prSet>
      <dgm:spPr/>
    </dgm:pt>
    <dgm:pt modelId="{3C240D9E-CDEB-4E5F-9CF2-2DDEF56EF4C9}" type="pres">
      <dgm:prSet presAssocID="{2AB6EA85-E6B8-446C-B078-6931FCAF9007}" presName="rootComposite" presStyleCnt="0"/>
      <dgm:spPr/>
    </dgm:pt>
    <dgm:pt modelId="{9D6AA29F-6F98-41A4-A066-5941340231B1}" type="pres">
      <dgm:prSet presAssocID="{2AB6EA85-E6B8-446C-B078-6931FCAF9007}" presName="rootText" presStyleLbl="node3" presStyleIdx="8" presStyleCnt="10" custScaleX="128289">
        <dgm:presLayoutVars>
          <dgm:chPref val="3"/>
        </dgm:presLayoutVars>
      </dgm:prSet>
      <dgm:spPr/>
    </dgm:pt>
    <dgm:pt modelId="{D0D876B2-DB63-44DA-B645-169FF9B9D425}" type="pres">
      <dgm:prSet presAssocID="{2AB6EA85-E6B8-446C-B078-6931FCAF9007}" presName="rootConnector" presStyleLbl="node3" presStyleIdx="8" presStyleCnt="10"/>
      <dgm:spPr/>
    </dgm:pt>
    <dgm:pt modelId="{A6CE27F0-20C2-492B-BECB-E00D25AF32FD}" type="pres">
      <dgm:prSet presAssocID="{2AB6EA85-E6B8-446C-B078-6931FCAF9007}" presName="hierChild4" presStyleCnt="0"/>
      <dgm:spPr/>
    </dgm:pt>
    <dgm:pt modelId="{FAA1D458-EF5D-4F88-BBA7-EDEB6DA8109B}" type="pres">
      <dgm:prSet presAssocID="{2AB6EA85-E6B8-446C-B078-6931FCAF9007}" presName="hierChild5" presStyleCnt="0"/>
      <dgm:spPr/>
    </dgm:pt>
    <dgm:pt modelId="{CCC490CF-33BD-46DD-82AD-96736EFB669B}" type="pres">
      <dgm:prSet presAssocID="{B5A621C1-44E7-48A6-B999-7EDC16A01DBC}" presName="Name37" presStyleLbl="parChTrans1D3" presStyleIdx="9" presStyleCnt="10"/>
      <dgm:spPr/>
    </dgm:pt>
    <dgm:pt modelId="{80B5DF8B-1E8B-46BD-BF24-2CFAC57C048C}" type="pres">
      <dgm:prSet presAssocID="{8ADF3AA3-44C2-443B-930E-E6FA59378F06}" presName="hierRoot2" presStyleCnt="0">
        <dgm:presLayoutVars>
          <dgm:hierBranch val="init"/>
        </dgm:presLayoutVars>
      </dgm:prSet>
      <dgm:spPr/>
    </dgm:pt>
    <dgm:pt modelId="{0D9223ED-4D24-4C9B-9B6F-50525F83468A}" type="pres">
      <dgm:prSet presAssocID="{8ADF3AA3-44C2-443B-930E-E6FA59378F06}" presName="rootComposite" presStyleCnt="0"/>
      <dgm:spPr/>
    </dgm:pt>
    <dgm:pt modelId="{1D5F3855-FC3B-46BB-AD11-D07C1122B529}" type="pres">
      <dgm:prSet presAssocID="{8ADF3AA3-44C2-443B-930E-E6FA59378F06}" presName="rootText" presStyleLbl="node3" presStyleIdx="9" presStyleCnt="10" custScaleX="129341">
        <dgm:presLayoutVars>
          <dgm:chPref val="3"/>
        </dgm:presLayoutVars>
      </dgm:prSet>
      <dgm:spPr/>
    </dgm:pt>
    <dgm:pt modelId="{70488069-B1F7-417C-8209-008209F49434}" type="pres">
      <dgm:prSet presAssocID="{8ADF3AA3-44C2-443B-930E-E6FA59378F06}" presName="rootConnector" presStyleLbl="node3" presStyleIdx="9" presStyleCnt="10"/>
      <dgm:spPr/>
    </dgm:pt>
    <dgm:pt modelId="{9934A930-571F-49E4-8CB5-A40BC883B813}" type="pres">
      <dgm:prSet presAssocID="{8ADF3AA3-44C2-443B-930E-E6FA59378F06}" presName="hierChild4" presStyleCnt="0"/>
      <dgm:spPr/>
    </dgm:pt>
    <dgm:pt modelId="{AEA07036-AF1E-45CC-826F-945410109E52}" type="pres">
      <dgm:prSet presAssocID="{8ADF3AA3-44C2-443B-930E-E6FA59378F06}" presName="hierChild5" presStyleCnt="0"/>
      <dgm:spPr/>
    </dgm:pt>
    <dgm:pt modelId="{44F4A68F-6C5C-4158-A6CD-51D1EA11365E}" type="pres">
      <dgm:prSet presAssocID="{3578F112-5708-4A35-AFD7-73F25D7B0D01}" presName="hierChild5" presStyleCnt="0"/>
      <dgm:spPr/>
    </dgm:pt>
    <dgm:pt modelId="{75C049BB-FDDD-47C0-BDCF-F5B83BABCC6E}" type="pres">
      <dgm:prSet presAssocID="{92C562E9-96FB-47CC-B399-CBB94E4E26D4}" presName="hierChild3" presStyleCnt="0"/>
      <dgm:spPr/>
    </dgm:pt>
  </dgm:ptLst>
  <dgm:cxnLst>
    <dgm:cxn modelId="{558B6F07-6DC7-4191-9158-CFC4A2F8CF93}" type="presOf" srcId="{6D9024A7-C5DA-425B-A1C2-307B3CA996A8}" destId="{9141B999-C2D0-4143-B8FA-AE9B65FE6929}" srcOrd="0" destOrd="0" presId="urn:microsoft.com/office/officeart/2005/8/layout/orgChart1"/>
    <dgm:cxn modelId="{A322DA0F-1B93-4C7B-8E29-61F0240BE241}" type="presOf" srcId="{9E80697A-5174-4AF7-8B8E-4FB881BB9CD5}" destId="{DD153526-84F1-4937-AD76-5D9D466A52F1}" srcOrd="0" destOrd="0" presId="urn:microsoft.com/office/officeart/2005/8/layout/orgChart1"/>
    <dgm:cxn modelId="{96FD1017-E556-4B93-AA31-38CF406A20C5}" type="presOf" srcId="{B5A621C1-44E7-48A6-B999-7EDC16A01DBC}" destId="{CCC490CF-33BD-46DD-82AD-96736EFB669B}" srcOrd="0" destOrd="0" presId="urn:microsoft.com/office/officeart/2005/8/layout/orgChart1"/>
    <dgm:cxn modelId="{80AAC122-4A36-4EEE-B2F9-CBAFE1B7CED9}" srcId="{87711559-9D43-4A81-9358-A2BF98B35136}" destId="{D26BF2B4-E55F-4A79-9B34-E79988FEDD9B}" srcOrd="0" destOrd="0" parTransId="{9E80697A-5174-4AF7-8B8E-4FB881BB9CD5}" sibTransId="{A4B9C05C-9EC5-4013-A00A-09592622DCF8}"/>
    <dgm:cxn modelId="{BFD05C24-FAAF-45E0-BA1E-9BEEE71C3940}" type="presOf" srcId="{00A33C65-B032-4110-BBCF-5BDA4BE9F1EE}" destId="{054C9501-84E9-4842-A4F6-2F91FC663368}" srcOrd="1" destOrd="0" presId="urn:microsoft.com/office/officeart/2005/8/layout/orgChart1"/>
    <dgm:cxn modelId="{5F6F0826-BC70-4334-A447-DE7A595877EA}" type="presOf" srcId="{87711559-9D43-4A81-9358-A2BF98B35136}" destId="{A8E4CB2E-93AB-43DE-8A54-1E776EDA7E89}" srcOrd="0" destOrd="0" presId="urn:microsoft.com/office/officeart/2005/8/layout/orgChart1"/>
    <dgm:cxn modelId="{7DE6EF2F-B1F5-4192-B0EE-99D799365C2F}" type="presOf" srcId="{D26BF2B4-E55F-4A79-9B34-E79988FEDD9B}" destId="{7708715D-3B51-4065-9F5A-59FCE5F6B2E0}" srcOrd="1" destOrd="0" presId="urn:microsoft.com/office/officeart/2005/8/layout/orgChart1"/>
    <dgm:cxn modelId="{41DB8C33-BA67-4525-8E68-7582C17F5065}" type="presOf" srcId="{75C1628E-82E6-4C8E-9436-5DF12ED5996F}" destId="{E789D55E-B008-4D69-84DA-88D92C7C6B2B}" srcOrd="0" destOrd="0" presId="urn:microsoft.com/office/officeart/2005/8/layout/orgChart1"/>
    <dgm:cxn modelId="{A9DE9B34-9927-4CC0-A898-8430EEAF84D6}" srcId="{3578F112-5708-4A35-AFD7-73F25D7B0D01}" destId="{2AB6EA85-E6B8-446C-B078-6931FCAF9007}" srcOrd="1" destOrd="0" parTransId="{6D9024A7-C5DA-425B-A1C2-307B3CA996A8}" sibTransId="{E0857ED9-D622-4642-99A5-FE5F62A272EF}"/>
    <dgm:cxn modelId="{A4B3073D-F80D-487B-AA9E-9C2CCDCC24E2}" type="presOf" srcId="{274AC770-F52D-4178-9144-3351839612D4}" destId="{CFF472A1-71AA-446B-B2E3-10276B88221F}" srcOrd="0" destOrd="0" presId="urn:microsoft.com/office/officeart/2005/8/layout/orgChart1"/>
    <dgm:cxn modelId="{5947BA65-8D71-4276-A8E0-28E64DD3FD92}" type="presOf" srcId="{3278138B-1E21-4E9C-BA48-9EBC0082608F}" destId="{E97A8F74-CF27-4704-9EA7-D7EC8B90FB90}" srcOrd="0" destOrd="0" presId="urn:microsoft.com/office/officeart/2005/8/layout/orgChart1"/>
    <dgm:cxn modelId="{D203174E-07ED-460D-8A44-CEC17D67E861}" srcId="{3278138B-1E21-4E9C-BA48-9EBC0082608F}" destId="{81E61172-FDEA-46E3-9052-BCC42B0792FB}" srcOrd="0" destOrd="0" parTransId="{75C1628E-82E6-4C8E-9436-5DF12ED5996F}" sibTransId="{4F4305E7-C8F9-4296-B22C-3B31C4652874}"/>
    <dgm:cxn modelId="{7EBACC6E-2CCB-441E-B7C7-FABCF456EFEC}" srcId="{87711559-9D43-4A81-9358-A2BF98B35136}" destId="{C9D66804-28F4-4364-8BC1-49794324570F}" srcOrd="1" destOrd="0" parTransId="{6BB09A29-8961-47B7-9E5D-BD4CF6561F6F}" sibTransId="{7C50FD6E-5829-4DBE-A289-E29D94176FE3}"/>
    <dgm:cxn modelId="{CC4E026F-ECE4-4B65-BF99-7EBE1D602674}" type="presOf" srcId="{3578F112-5708-4A35-AFD7-73F25D7B0D01}" destId="{3D088826-7D30-464F-AF90-E3031D53E0F4}" srcOrd="0" destOrd="0" presId="urn:microsoft.com/office/officeart/2005/8/layout/orgChart1"/>
    <dgm:cxn modelId="{8856136F-0CAB-4781-9B72-8DAA2676ACC0}" type="presOf" srcId="{C9D66804-28F4-4364-8BC1-49794324570F}" destId="{416E13D0-6B02-4496-A5AF-FA2F7122440D}" srcOrd="1" destOrd="0" presId="urn:microsoft.com/office/officeart/2005/8/layout/orgChart1"/>
    <dgm:cxn modelId="{3E646551-CAB5-480D-A705-AAC84CE0E661}" type="presOf" srcId="{8ADF3AA3-44C2-443B-930E-E6FA59378F06}" destId="{70488069-B1F7-417C-8209-008209F49434}" srcOrd="1" destOrd="0" presId="urn:microsoft.com/office/officeart/2005/8/layout/orgChart1"/>
    <dgm:cxn modelId="{1F4EF872-2732-4EA5-B36D-2BC427F7FB29}" type="presOf" srcId="{80FB1427-87E5-40D6-947B-17ACF07CFA8D}" destId="{21A92416-8286-40E0-A618-77CA71EEFC51}" srcOrd="1" destOrd="0" presId="urn:microsoft.com/office/officeart/2005/8/layout/orgChart1"/>
    <dgm:cxn modelId="{5B8D4373-97C5-4964-9D86-09EAF8D6721C}" type="presOf" srcId="{D26BF2B4-E55F-4A79-9B34-E79988FEDD9B}" destId="{676F95CF-6B86-497C-A1DB-C73C7808E940}" srcOrd="0" destOrd="0" presId="urn:microsoft.com/office/officeart/2005/8/layout/orgChart1"/>
    <dgm:cxn modelId="{509B687E-4869-48AF-9DB0-5923C944EDE2}" type="presOf" srcId="{DB21646D-F668-42C2-AD90-4817DE72DF45}" destId="{09FFF813-B5A4-4AAD-BF6E-D9D2FEB9F83A}" srcOrd="0" destOrd="0" presId="urn:microsoft.com/office/officeart/2005/8/layout/orgChart1"/>
    <dgm:cxn modelId="{A2D1A182-E518-494B-8E35-1891E78C7D81}" type="presOf" srcId="{80FB1427-87E5-40D6-947B-17ACF07CFA8D}" destId="{8A74AB97-1005-4305-988C-E4BDB8DE363D}" srcOrd="0" destOrd="0" presId="urn:microsoft.com/office/officeart/2005/8/layout/orgChart1"/>
    <dgm:cxn modelId="{741FDC82-5509-4AA6-A2B1-49022B5D1C59}" srcId="{00A33C65-B032-4110-BBCF-5BDA4BE9F1EE}" destId="{61978CBE-4DD5-4B2E-AC0F-5F6BEFD57123}" srcOrd="0" destOrd="0" parTransId="{C28C43B6-C4B9-4FFA-9710-088D5B38E549}" sibTransId="{D95B2430-080B-4621-BA9F-115F4E18E257}"/>
    <dgm:cxn modelId="{51046187-EE05-42F9-909A-47A09F08E2B5}" type="presOf" srcId="{61978CBE-4DD5-4B2E-AC0F-5F6BEFD57123}" destId="{2A12AADF-49E0-4DA6-A9EF-D2F81F02BFD0}" srcOrd="1" destOrd="0" presId="urn:microsoft.com/office/officeart/2005/8/layout/orgChart1"/>
    <dgm:cxn modelId="{9D7B7E89-236A-4B96-85CA-778548CE4BAC}" type="presOf" srcId="{2AB6EA85-E6B8-446C-B078-6931FCAF9007}" destId="{D0D876B2-DB63-44DA-B645-169FF9B9D425}" srcOrd="1" destOrd="0" presId="urn:microsoft.com/office/officeart/2005/8/layout/orgChart1"/>
    <dgm:cxn modelId="{3AA5FF8B-F593-4A12-99B9-9203AAC98B2E}" type="presOf" srcId="{8AF76AC0-8DAC-4824-BFC2-A7A35D927CB7}" destId="{DE4066FB-A065-45B0-98D6-A7025C4CC37E}" srcOrd="0" destOrd="0" presId="urn:microsoft.com/office/officeart/2005/8/layout/orgChart1"/>
    <dgm:cxn modelId="{F156BF95-0ABB-491D-8D24-48AC34C96DFF}" type="presOf" srcId="{62DD16C3-3B70-45AA-8CD0-0A024F6A426E}" destId="{FC7E8835-1566-4427-B3FC-D57B3C2221F9}" srcOrd="0" destOrd="0" presId="urn:microsoft.com/office/officeart/2005/8/layout/orgChart1"/>
    <dgm:cxn modelId="{336FDC9A-2600-4E18-BAF3-371A1AFACAE1}" type="presOf" srcId="{00A33C65-B032-4110-BBCF-5BDA4BE9F1EE}" destId="{CB825FA7-2235-4FD6-A72D-1DC483158ECD}" srcOrd="0" destOrd="0" presId="urn:microsoft.com/office/officeart/2005/8/layout/orgChart1"/>
    <dgm:cxn modelId="{940034A1-A3A8-43FE-A11C-556D945EA5FC}" srcId="{00A33C65-B032-4110-BBCF-5BDA4BE9F1EE}" destId="{3BDD0B15-DE08-4CC7-8833-667B73A5B237}" srcOrd="1" destOrd="0" parTransId="{6124D2B3-E275-4EB7-B962-6DD9DF4E1EEC}" sibTransId="{A2A13B3C-4A74-460A-9810-AD9C6D7629CB}"/>
    <dgm:cxn modelId="{C65C01A2-43FA-469D-9C41-095E519A709A}" srcId="{92C562E9-96FB-47CC-B399-CBB94E4E26D4}" destId="{3278138B-1E21-4E9C-BA48-9EBC0082608F}" srcOrd="1" destOrd="0" parTransId="{F55DD0FA-325D-41E2-8FB1-B4955A4FE1B0}" sibTransId="{4C7FD603-2BF0-4FFA-9652-0C81A3EAAD87}"/>
    <dgm:cxn modelId="{C8F200A6-C382-4A8D-BE7A-722C589C9E32}" type="presOf" srcId="{81E61172-FDEA-46E3-9052-BCC42B0792FB}" destId="{AF9F4013-4717-4C11-87E1-DC2E2F36040E}" srcOrd="0" destOrd="0" presId="urn:microsoft.com/office/officeart/2005/8/layout/orgChart1"/>
    <dgm:cxn modelId="{882EC6A8-7353-4F24-868C-C857E719182B}" type="presOf" srcId="{3BDD0B15-DE08-4CC7-8833-667B73A5B237}" destId="{FE1FCF05-5F05-4591-A802-90FFF8EACC04}" srcOrd="1" destOrd="0" presId="urn:microsoft.com/office/officeart/2005/8/layout/orgChart1"/>
    <dgm:cxn modelId="{4F42D3AA-6F87-4735-9068-9D0D9690BCFF}" type="presOf" srcId="{8AF76AC0-8DAC-4824-BFC2-A7A35D927CB7}" destId="{2C54543F-2844-4EA8-800E-AB24866322D1}" srcOrd="1" destOrd="0" presId="urn:microsoft.com/office/officeart/2005/8/layout/orgChart1"/>
    <dgm:cxn modelId="{494036AF-B69E-4CA3-AA04-768B3E6C04F9}" type="presOf" srcId="{6CF1BC17-D855-4990-8170-2D26C92F0F1E}" destId="{08E0A922-1919-4CD2-9912-F91229C3C275}" srcOrd="0" destOrd="0" presId="urn:microsoft.com/office/officeart/2005/8/layout/orgChart1"/>
    <dgm:cxn modelId="{A898F6AF-68A5-42FB-9FB5-E25EF1392ADE}" type="presOf" srcId="{62DD16C3-3B70-45AA-8CD0-0A024F6A426E}" destId="{3946C3D5-82B7-4E98-8555-1D6BA7960D90}" srcOrd="1" destOrd="0" presId="urn:microsoft.com/office/officeart/2005/8/layout/orgChart1"/>
    <dgm:cxn modelId="{F5E630B8-D637-4240-8696-75B7BFC071C5}" type="presOf" srcId="{8ADF3AA3-44C2-443B-930E-E6FA59378F06}" destId="{1D5F3855-FC3B-46BB-AD11-D07C1122B529}" srcOrd="0" destOrd="0" presId="urn:microsoft.com/office/officeart/2005/8/layout/orgChart1"/>
    <dgm:cxn modelId="{4FDCC9B8-AB85-4C18-9DA4-FB75C3450FDE}" type="presOf" srcId="{DEA08666-92D1-46AB-B119-2A68AA386F65}" destId="{F8256A71-FB70-4A77-8D36-C12148117122}" srcOrd="0" destOrd="0" presId="urn:microsoft.com/office/officeart/2005/8/layout/orgChart1"/>
    <dgm:cxn modelId="{6D2B8FB9-86AA-4381-9E32-663C20B78593}" srcId="{92C562E9-96FB-47CC-B399-CBB94E4E26D4}" destId="{00A33C65-B032-4110-BBCF-5BDA4BE9F1EE}" srcOrd="0" destOrd="0" parTransId="{274AC770-F52D-4178-9144-3351839612D4}" sibTransId="{D3C17A63-DD82-4CC8-92C5-0585AE76D7BD}"/>
    <dgm:cxn modelId="{65B8BEBD-B416-4997-86C5-8FD462A686E0}" type="presOf" srcId="{6BB09A29-8961-47B7-9E5D-BD4CF6561F6F}" destId="{7B44C162-0EF4-4356-9D6D-1906BFC522C0}" srcOrd="0" destOrd="0" presId="urn:microsoft.com/office/officeart/2005/8/layout/orgChart1"/>
    <dgm:cxn modelId="{F0ED78BE-A82F-492D-B248-49AB9EFFBE91}" type="presOf" srcId="{9643A9C3-34A6-46A2-A7E3-958278F6C321}" destId="{6736F1A0-8838-43EE-A869-E5AB6CC1DB39}" srcOrd="0" destOrd="0" presId="urn:microsoft.com/office/officeart/2005/8/layout/orgChart1"/>
    <dgm:cxn modelId="{0719EAC0-96DC-4C9B-BF60-833125541414}" type="presOf" srcId="{2AB6EA85-E6B8-446C-B078-6931FCAF9007}" destId="{9D6AA29F-6F98-41A4-A066-5941340231B1}" srcOrd="0" destOrd="0" presId="urn:microsoft.com/office/officeart/2005/8/layout/orgChart1"/>
    <dgm:cxn modelId="{FEB18DC4-D107-4017-BBC1-315AF8F09B7A}" type="presOf" srcId="{FCC4F572-B592-4CDB-99E1-3CDDEE42CB17}" destId="{4007374D-50EB-4E16-AFF6-5525343EAAD3}" srcOrd="0" destOrd="0" presId="urn:microsoft.com/office/officeart/2005/8/layout/orgChart1"/>
    <dgm:cxn modelId="{2F176DCD-AF37-4568-98ED-56158C384617}" type="presOf" srcId="{3BDD0B15-DE08-4CC7-8833-667B73A5B237}" destId="{52A5919E-E7BD-4A9E-90FD-9D8AA7DBEC30}" srcOrd="0" destOrd="0" presId="urn:microsoft.com/office/officeart/2005/8/layout/orgChart1"/>
    <dgm:cxn modelId="{CD47E4CF-7065-40E5-ACDD-7B73D219EDC6}" srcId="{3578F112-5708-4A35-AFD7-73F25D7B0D01}" destId="{8AF76AC0-8DAC-4824-BFC2-A7A35D927CB7}" srcOrd="0" destOrd="0" parTransId="{9643A9C3-34A6-46A2-A7E3-958278F6C321}" sibTransId="{FA3C63EB-8D28-4878-A78E-2A88FB0EB818}"/>
    <dgm:cxn modelId="{6E6028D1-9A83-4B25-97F5-0A21837C3206}" type="presOf" srcId="{F55DD0FA-325D-41E2-8FB1-B4955A4FE1B0}" destId="{910F45F6-33E9-4866-A7C7-2815B2B2F781}" srcOrd="0" destOrd="0" presId="urn:microsoft.com/office/officeart/2005/8/layout/orgChart1"/>
    <dgm:cxn modelId="{474EC0D3-90B4-4411-9A3F-C49C6710C1F7}" srcId="{92C562E9-96FB-47CC-B399-CBB94E4E26D4}" destId="{87711559-9D43-4A81-9358-A2BF98B35136}" srcOrd="2" destOrd="0" parTransId="{DB21646D-F668-42C2-AD90-4817DE72DF45}" sibTransId="{2378F20C-6CCB-4F22-BAD5-DEF3F349C85D}"/>
    <dgm:cxn modelId="{C65B55D4-D12C-42C2-89A2-550FFF26F2FD}" srcId="{FCC4F572-B592-4CDB-99E1-3CDDEE42CB17}" destId="{92C562E9-96FB-47CC-B399-CBB94E4E26D4}" srcOrd="0" destOrd="0" parTransId="{EC6A257A-CB4D-4CB1-B4EA-E3E725949E9E}" sibTransId="{DA83C30D-303E-4078-AF26-5CFFD7CD25C4}"/>
    <dgm:cxn modelId="{3CECF0D5-1BEC-4BC5-8315-21282B113325}" type="presOf" srcId="{C9D66804-28F4-4364-8BC1-49794324570F}" destId="{372C7B47-9ADB-471A-876A-D4DB1CDD1529}" srcOrd="0" destOrd="0" presId="urn:microsoft.com/office/officeart/2005/8/layout/orgChart1"/>
    <dgm:cxn modelId="{D7BEF8D5-097D-4F39-A0D2-759338D700F4}" type="presOf" srcId="{C28C43B6-C4B9-4FFA-9710-088D5B38E549}" destId="{1EE83010-24C5-47EE-8E1E-3617D289C71B}" srcOrd="0" destOrd="0" presId="urn:microsoft.com/office/officeart/2005/8/layout/orgChart1"/>
    <dgm:cxn modelId="{4BED7ED6-DA0C-4CCA-A0DE-3E41761B4E8F}" type="presOf" srcId="{92C562E9-96FB-47CC-B399-CBB94E4E26D4}" destId="{9499C46A-D147-4EEE-9D86-E3324E07E12E}" srcOrd="1" destOrd="0" presId="urn:microsoft.com/office/officeart/2005/8/layout/orgChart1"/>
    <dgm:cxn modelId="{5DC268D9-819A-416D-914C-8678C822C816}" type="presOf" srcId="{6124D2B3-E275-4EB7-B962-6DD9DF4E1EEC}" destId="{E6FA0EB3-8CDC-4122-84E5-35103BD9BA60}" srcOrd="0" destOrd="0" presId="urn:microsoft.com/office/officeart/2005/8/layout/orgChart1"/>
    <dgm:cxn modelId="{61223CDC-1F42-4C8E-A4FD-BF3690B5642C}" type="presOf" srcId="{81E61172-FDEA-46E3-9052-BCC42B0792FB}" destId="{4381B64D-3539-4E57-B48B-FF7E25B5F6C3}" srcOrd="1" destOrd="0" presId="urn:microsoft.com/office/officeart/2005/8/layout/orgChart1"/>
    <dgm:cxn modelId="{FE6AE0DE-0355-4DE2-A873-A6794E1D7BF9}" type="presOf" srcId="{3578F112-5708-4A35-AFD7-73F25D7B0D01}" destId="{BE98A600-1550-4CF9-A95F-DB4055170EA1}" srcOrd="1" destOrd="0" presId="urn:microsoft.com/office/officeart/2005/8/layout/orgChart1"/>
    <dgm:cxn modelId="{59E6D9E3-D273-4410-B07C-896439857A8B}" srcId="{92C562E9-96FB-47CC-B399-CBB94E4E26D4}" destId="{3578F112-5708-4A35-AFD7-73F25D7B0D01}" srcOrd="3" destOrd="0" parTransId="{99F6CD35-AEF9-4874-A037-0C14CF11E45D}" sibTransId="{2E0AFE6F-5EB9-4780-B785-4CF517D58C7F}"/>
    <dgm:cxn modelId="{4666F1E7-40FF-4399-A8BE-36032302F6C8}" srcId="{3278138B-1E21-4E9C-BA48-9EBC0082608F}" destId="{62DD16C3-3B70-45AA-8CD0-0A024F6A426E}" srcOrd="2" destOrd="0" parTransId="{DEA08666-92D1-46AB-B119-2A68AA386F65}" sibTransId="{5E2F49D4-C30D-441E-BBA6-CA4DC85611A2}"/>
    <dgm:cxn modelId="{6EBC42EA-F9B0-4F09-9078-1FCAA3D7F4D0}" type="presOf" srcId="{92C562E9-96FB-47CC-B399-CBB94E4E26D4}" destId="{FB8B3604-E4FE-40AB-8405-A48DA9692C17}" srcOrd="0" destOrd="0" presId="urn:microsoft.com/office/officeart/2005/8/layout/orgChart1"/>
    <dgm:cxn modelId="{6F9D47F0-0F3F-4A17-8BF8-8D6A50760E58}" type="presOf" srcId="{3278138B-1E21-4E9C-BA48-9EBC0082608F}" destId="{1F495C3B-68A8-4EFC-ADE4-EC948B6DB513}" srcOrd="1" destOrd="0" presId="urn:microsoft.com/office/officeart/2005/8/layout/orgChart1"/>
    <dgm:cxn modelId="{58D48BF0-ECFB-42AE-9DFE-65FCE647C459}" type="presOf" srcId="{61978CBE-4DD5-4B2E-AC0F-5F6BEFD57123}" destId="{28D1447F-0A73-4D88-A66D-1480FE6E7A04}" srcOrd="0" destOrd="0" presId="urn:microsoft.com/office/officeart/2005/8/layout/orgChart1"/>
    <dgm:cxn modelId="{B7DCA3F5-FB82-4920-B649-8168519D8DC8}" type="presOf" srcId="{99F6CD35-AEF9-4874-A037-0C14CF11E45D}" destId="{CF37545A-BF3F-4FC8-A69A-C17C3EE7A471}" srcOrd="0" destOrd="0" presId="urn:microsoft.com/office/officeart/2005/8/layout/orgChart1"/>
    <dgm:cxn modelId="{886FA9F7-D595-4019-A86E-92D7F9504A73}" srcId="{3578F112-5708-4A35-AFD7-73F25D7B0D01}" destId="{8ADF3AA3-44C2-443B-930E-E6FA59378F06}" srcOrd="2" destOrd="0" parTransId="{B5A621C1-44E7-48A6-B999-7EDC16A01DBC}" sibTransId="{A9B0DBB1-68B3-42B6-B3C4-2E2E3E7CBB18}"/>
    <dgm:cxn modelId="{0DF0CBF7-D254-49A0-AA12-AC103F142968}" type="presOf" srcId="{87711559-9D43-4A81-9358-A2BF98B35136}" destId="{BC36A417-0C93-49AE-A592-71F8B611CE58}" srcOrd="1" destOrd="0" presId="urn:microsoft.com/office/officeart/2005/8/layout/orgChart1"/>
    <dgm:cxn modelId="{A22AF2FB-D518-48BC-9998-8B45663B8F60}" srcId="{3278138B-1E21-4E9C-BA48-9EBC0082608F}" destId="{80FB1427-87E5-40D6-947B-17ACF07CFA8D}" srcOrd="1" destOrd="0" parTransId="{6CF1BC17-D855-4990-8170-2D26C92F0F1E}" sibTransId="{71E6F2C5-0539-450B-BEA2-A26147EA4BFD}"/>
    <dgm:cxn modelId="{A48F9695-C95D-43D7-9051-7B7EDF7A8CFD}" type="presParOf" srcId="{4007374D-50EB-4E16-AFF6-5525343EAAD3}" destId="{6E7B8662-3B02-4790-A0DF-2DA43B7263C6}" srcOrd="0" destOrd="0" presId="urn:microsoft.com/office/officeart/2005/8/layout/orgChart1"/>
    <dgm:cxn modelId="{1440C133-646D-4385-B52B-DDF6703A3C74}" type="presParOf" srcId="{6E7B8662-3B02-4790-A0DF-2DA43B7263C6}" destId="{01CB35D1-971A-4735-9E09-1DB34007DB9C}" srcOrd="0" destOrd="0" presId="urn:microsoft.com/office/officeart/2005/8/layout/orgChart1"/>
    <dgm:cxn modelId="{EA64BFFB-7AB5-42CE-8DF5-3334A2F09097}" type="presParOf" srcId="{01CB35D1-971A-4735-9E09-1DB34007DB9C}" destId="{FB8B3604-E4FE-40AB-8405-A48DA9692C17}" srcOrd="0" destOrd="0" presId="urn:microsoft.com/office/officeart/2005/8/layout/orgChart1"/>
    <dgm:cxn modelId="{03A40993-DE42-4AE3-9578-896A48471700}" type="presParOf" srcId="{01CB35D1-971A-4735-9E09-1DB34007DB9C}" destId="{9499C46A-D147-4EEE-9D86-E3324E07E12E}" srcOrd="1" destOrd="0" presId="urn:microsoft.com/office/officeart/2005/8/layout/orgChart1"/>
    <dgm:cxn modelId="{7BF0F671-F702-4813-96E2-F770254FA392}" type="presParOf" srcId="{6E7B8662-3B02-4790-A0DF-2DA43B7263C6}" destId="{486CDA0E-574D-40C1-A6D0-185B62A4A4F9}" srcOrd="1" destOrd="0" presId="urn:microsoft.com/office/officeart/2005/8/layout/orgChart1"/>
    <dgm:cxn modelId="{B86424D5-0C04-42A0-9C7F-F6C14C2BE828}" type="presParOf" srcId="{486CDA0E-574D-40C1-A6D0-185B62A4A4F9}" destId="{CFF472A1-71AA-446B-B2E3-10276B88221F}" srcOrd="0" destOrd="0" presId="urn:microsoft.com/office/officeart/2005/8/layout/orgChart1"/>
    <dgm:cxn modelId="{07C8848E-5EA3-4027-9B99-2E6D0AA9718B}" type="presParOf" srcId="{486CDA0E-574D-40C1-A6D0-185B62A4A4F9}" destId="{B2595CDC-41CE-4FE8-9080-3551A9707FBE}" srcOrd="1" destOrd="0" presId="urn:microsoft.com/office/officeart/2005/8/layout/orgChart1"/>
    <dgm:cxn modelId="{4AEE5E24-E8FA-4613-AA6C-D1F16D69051E}" type="presParOf" srcId="{B2595CDC-41CE-4FE8-9080-3551A9707FBE}" destId="{AA9ED7BA-8D89-4890-9C86-09E41745021D}" srcOrd="0" destOrd="0" presId="urn:microsoft.com/office/officeart/2005/8/layout/orgChart1"/>
    <dgm:cxn modelId="{D9D999DD-0328-4397-9466-985BF1A62C6E}" type="presParOf" srcId="{AA9ED7BA-8D89-4890-9C86-09E41745021D}" destId="{CB825FA7-2235-4FD6-A72D-1DC483158ECD}" srcOrd="0" destOrd="0" presId="urn:microsoft.com/office/officeart/2005/8/layout/orgChart1"/>
    <dgm:cxn modelId="{AC604CBC-399E-46F7-8D41-1BE068FEFB80}" type="presParOf" srcId="{AA9ED7BA-8D89-4890-9C86-09E41745021D}" destId="{054C9501-84E9-4842-A4F6-2F91FC663368}" srcOrd="1" destOrd="0" presId="urn:microsoft.com/office/officeart/2005/8/layout/orgChart1"/>
    <dgm:cxn modelId="{DE27672C-C959-4507-9EFB-E9151157BE74}" type="presParOf" srcId="{B2595CDC-41CE-4FE8-9080-3551A9707FBE}" destId="{EA96FCB0-00AC-45F6-BE4D-D00BD253176D}" srcOrd="1" destOrd="0" presId="urn:microsoft.com/office/officeart/2005/8/layout/orgChart1"/>
    <dgm:cxn modelId="{F311A31E-C63B-4AEA-9FAC-DDF58550FD84}" type="presParOf" srcId="{EA96FCB0-00AC-45F6-BE4D-D00BD253176D}" destId="{1EE83010-24C5-47EE-8E1E-3617D289C71B}" srcOrd="0" destOrd="0" presId="urn:microsoft.com/office/officeart/2005/8/layout/orgChart1"/>
    <dgm:cxn modelId="{3FD9B203-93FA-48B4-8B67-46E64DCA4F07}" type="presParOf" srcId="{EA96FCB0-00AC-45F6-BE4D-D00BD253176D}" destId="{A0321107-506A-4DF7-B913-BB70256EF8E9}" srcOrd="1" destOrd="0" presId="urn:microsoft.com/office/officeart/2005/8/layout/orgChart1"/>
    <dgm:cxn modelId="{57EA45BF-602D-4009-8DA9-96F6044B1EE8}" type="presParOf" srcId="{A0321107-506A-4DF7-B913-BB70256EF8E9}" destId="{A725CDC1-85C5-499B-A352-B4B4498D5035}" srcOrd="0" destOrd="0" presId="urn:microsoft.com/office/officeart/2005/8/layout/orgChart1"/>
    <dgm:cxn modelId="{1429759D-3A3B-4B4D-BC20-86F79C9F43C9}" type="presParOf" srcId="{A725CDC1-85C5-499B-A352-B4B4498D5035}" destId="{28D1447F-0A73-4D88-A66D-1480FE6E7A04}" srcOrd="0" destOrd="0" presId="urn:microsoft.com/office/officeart/2005/8/layout/orgChart1"/>
    <dgm:cxn modelId="{F9CE139C-AC86-4764-8286-A2957D9A834A}" type="presParOf" srcId="{A725CDC1-85C5-499B-A352-B4B4498D5035}" destId="{2A12AADF-49E0-4DA6-A9EF-D2F81F02BFD0}" srcOrd="1" destOrd="0" presId="urn:microsoft.com/office/officeart/2005/8/layout/orgChart1"/>
    <dgm:cxn modelId="{C6B637C6-EC6C-4A66-BCAE-462E58CCCAFC}" type="presParOf" srcId="{A0321107-506A-4DF7-B913-BB70256EF8E9}" destId="{48D64139-8505-453C-8B90-516BD6D52532}" srcOrd="1" destOrd="0" presId="urn:microsoft.com/office/officeart/2005/8/layout/orgChart1"/>
    <dgm:cxn modelId="{578EBF99-7FCB-459F-A520-A9C57EF4F9CB}" type="presParOf" srcId="{A0321107-506A-4DF7-B913-BB70256EF8E9}" destId="{6BEAB794-3090-4253-89AF-03DA424C7C84}" srcOrd="2" destOrd="0" presId="urn:microsoft.com/office/officeart/2005/8/layout/orgChart1"/>
    <dgm:cxn modelId="{77A71439-059D-4944-A7F8-1339E72CB402}" type="presParOf" srcId="{EA96FCB0-00AC-45F6-BE4D-D00BD253176D}" destId="{E6FA0EB3-8CDC-4122-84E5-35103BD9BA60}" srcOrd="2" destOrd="0" presId="urn:microsoft.com/office/officeart/2005/8/layout/orgChart1"/>
    <dgm:cxn modelId="{291C6F63-0AFD-4A49-B361-2DA57898217A}" type="presParOf" srcId="{EA96FCB0-00AC-45F6-BE4D-D00BD253176D}" destId="{A2C40523-1F20-454D-9C55-B73FF94E8FB2}" srcOrd="3" destOrd="0" presId="urn:microsoft.com/office/officeart/2005/8/layout/orgChart1"/>
    <dgm:cxn modelId="{DEEC97AD-9ACB-4728-946E-525FA4C46032}" type="presParOf" srcId="{A2C40523-1F20-454D-9C55-B73FF94E8FB2}" destId="{B8D0C122-176C-4BE0-A974-873AC0CB3A4C}" srcOrd="0" destOrd="0" presId="urn:microsoft.com/office/officeart/2005/8/layout/orgChart1"/>
    <dgm:cxn modelId="{B35EA1FE-83F2-4C59-B5C6-BDC3EE2E05D9}" type="presParOf" srcId="{B8D0C122-176C-4BE0-A974-873AC0CB3A4C}" destId="{52A5919E-E7BD-4A9E-90FD-9D8AA7DBEC30}" srcOrd="0" destOrd="0" presId="urn:microsoft.com/office/officeart/2005/8/layout/orgChart1"/>
    <dgm:cxn modelId="{90C777B1-F331-40D3-B912-9F13004BA3CC}" type="presParOf" srcId="{B8D0C122-176C-4BE0-A974-873AC0CB3A4C}" destId="{FE1FCF05-5F05-4591-A802-90FFF8EACC04}" srcOrd="1" destOrd="0" presId="urn:microsoft.com/office/officeart/2005/8/layout/orgChart1"/>
    <dgm:cxn modelId="{A8ADBA73-08CB-4774-8171-49C7478B6A91}" type="presParOf" srcId="{A2C40523-1F20-454D-9C55-B73FF94E8FB2}" destId="{2DE6E88B-6517-40AC-AF3E-9E51EE1D0751}" srcOrd="1" destOrd="0" presId="urn:microsoft.com/office/officeart/2005/8/layout/orgChart1"/>
    <dgm:cxn modelId="{12ADBA30-115D-4399-919D-5E69D24B9360}" type="presParOf" srcId="{A2C40523-1F20-454D-9C55-B73FF94E8FB2}" destId="{CEB7D68E-3857-4C87-9439-2F5DB3583AB0}" srcOrd="2" destOrd="0" presId="urn:microsoft.com/office/officeart/2005/8/layout/orgChart1"/>
    <dgm:cxn modelId="{67DB68F7-FA58-4C6E-8CC2-F2EE9752FBD4}" type="presParOf" srcId="{B2595CDC-41CE-4FE8-9080-3551A9707FBE}" destId="{8B54DE0F-4FE7-417F-99B3-4A3BB0AF3EFC}" srcOrd="2" destOrd="0" presId="urn:microsoft.com/office/officeart/2005/8/layout/orgChart1"/>
    <dgm:cxn modelId="{4BCB0E05-511A-4564-949E-3AC539B34BA8}" type="presParOf" srcId="{486CDA0E-574D-40C1-A6D0-185B62A4A4F9}" destId="{910F45F6-33E9-4866-A7C7-2815B2B2F781}" srcOrd="2" destOrd="0" presId="urn:microsoft.com/office/officeart/2005/8/layout/orgChart1"/>
    <dgm:cxn modelId="{76CDF009-31A5-46BC-970E-E3A469FEFB6A}" type="presParOf" srcId="{486CDA0E-574D-40C1-A6D0-185B62A4A4F9}" destId="{38F36EEC-2030-4F12-9B8A-BF8FA6B6E001}" srcOrd="3" destOrd="0" presId="urn:microsoft.com/office/officeart/2005/8/layout/orgChart1"/>
    <dgm:cxn modelId="{7F3CE602-9228-4CD6-A97B-39F343F335EC}" type="presParOf" srcId="{38F36EEC-2030-4F12-9B8A-BF8FA6B6E001}" destId="{99F14AEA-958A-46CD-8A2B-29937C19F631}" srcOrd="0" destOrd="0" presId="urn:microsoft.com/office/officeart/2005/8/layout/orgChart1"/>
    <dgm:cxn modelId="{5B606CA6-7800-40BF-8E29-F0BA324ECF03}" type="presParOf" srcId="{99F14AEA-958A-46CD-8A2B-29937C19F631}" destId="{E97A8F74-CF27-4704-9EA7-D7EC8B90FB90}" srcOrd="0" destOrd="0" presId="urn:microsoft.com/office/officeart/2005/8/layout/orgChart1"/>
    <dgm:cxn modelId="{D89DE56C-A1D9-4419-9D2F-33489F1FA0FF}" type="presParOf" srcId="{99F14AEA-958A-46CD-8A2B-29937C19F631}" destId="{1F495C3B-68A8-4EFC-ADE4-EC948B6DB513}" srcOrd="1" destOrd="0" presId="urn:microsoft.com/office/officeart/2005/8/layout/orgChart1"/>
    <dgm:cxn modelId="{DBCBA369-10A0-4F26-A5AC-57BDA368FABB}" type="presParOf" srcId="{38F36EEC-2030-4F12-9B8A-BF8FA6B6E001}" destId="{2D5188BB-3C25-41A9-9819-7569F58CEBA8}" srcOrd="1" destOrd="0" presId="urn:microsoft.com/office/officeart/2005/8/layout/orgChart1"/>
    <dgm:cxn modelId="{7630BD70-5A2D-4724-95A2-4AEE95CBB807}" type="presParOf" srcId="{2D5188BB-3C25-41A9-9819-7569F58CEBA8}" destId="{E789D55E-B008-4D69-84DA-88D92C7C6B2B}" srcOrd="0" destOrd="0" presId="urn:microsoft.com/office/officeart/2005/8/layout/orgChart1"/>
    <dgm:cxn modelId="{DB084FAE-75A3-4244-A7B4-2229DE51D745}" type="presParOf" srcId="{2D5188BB-3C25-41A9-9819-7569F58CEBA8}" destId="{65D4C8EB-1DB4-4432-B76A-C7EBA310AD0D}" srcOrd="1" destOrd="0" presId="urn:microsoft.com/office/officeart/2005/8/layout/orgChart1"/>
    <dgm:cxn modelId="{D4FCB3C6-0D6F-421F-8DD9-E2537AD9592C}" type="presParOf" srcId="{65D4C8EB-1DB4-4432-B76A-C7EBA310AD0D}" destId="{6F1FF54F-D4FA-468F-B2E4-7F4652E74AF1}" srcOrd="0" destOrd="0" presId="urn:microsoft.com/office/officeart/2005/8/layout/orgChart1"/>
    <dgm:cxn modelId="{49B84D59-A5B0-4F9E-9582-8E536035FB3A}" type="presParOf" srcId="{6F1FF54F-D4FA-468F-B2E4-7F4652E74AF1}" destId="{AF9F4013-4717-4C11-87E1-DC2E2F36040E}" srcOrd="0" destOrd="0" presId="urn:microsoft.com/office/officeart/2005/8/layout/orgChart1"/>
    <dgm:cxn modelId="{3A4BFBAC-40B6-47C5-9AF5-8E79A412922E}" type="presParOf" srcId="{6F1FF54F-D4FA-468F-B2E4-7F4652E74AF1}" destId="{4381B64D-3539-4E57-B48B-FF7E25B5F6C3}" srcOrd="1" destOrd="0" presId="urn:microsoft.com/office/officeart/2005/8/layout/orgChart1"/>
    <dgm:cxn modelId="{9B309665-AA3F-45F1-8A93-B181F78F7890}" type="presParOf" srcId="{65D4C8EB-1DB4-4432-B76A-C7EBA310AD0D}" destId="{E09A9BB1-58A9-48CC-9F02-D162ADA74BFF}" srcOrd="1" destOrd="0" presId="urn:microsoft.com/office/officeart/2005/8/layout/orgChart1"/>
    <dgm:cxn modelId="{EA40D0E1-6122-46E3-8DA1-93AF6D3567CE}" type="presParOf" srcId="{65D4C8EB-1DB4-4432-B76A-C7EBA310AD0D}" destId="{3B5D8E0D-342B-4F70-B520-E798AB9E60F2}" srcOrd="2" destOrd="0" presId="urn:microsoft.com/office/officeart/2005/8/layout/orgChart1"/>
    <dgm:cxn modelId="{C057B5A1-2A73-410D-8370-CFA01118B407}" type="presParOf" srcId="{2D5188BB-3C25-41A9-9819-7569F58CEBA8}" destId="{08E0A922-1919-4CD2-9912-F91229C3C275}" srcOrd="2" destOrd="0" presId="urn:microsoft.com/office/officeart/2005/8/layout/orgChart1"/>
    <dgm:cxn modelId="{2D775879-5ED3-4408-BD72-211E7A3FF5DF}" type="presParOf" srcId="{2D5188BB-3C25-41A9-9819-7569F58CEBA8}" destId="{4BD3987A-A8D8-49E0-9DD1-3CDD6B1EAF45}" srcOrd="3" destOrd="0" presId="urn:microsoft.com/office/officeart/2005/8/layout/orgChart1"/>
    <dgm:cxn modelId="{8578E83F-C246-4DD8-9EF7-327E3E8009D0}" type="presParOf" srcId="{4BD3987A-A8D8-49E0-9DD1-3CDD6B1EAF45}" destId="{79FAC143-3DDF-4BA3-AD00-F585BE963CF6}" srcOrd="0" destOrd="0" presId="urn:microsoft.com/office/officeart/2005/8/layout/orgChart1"/>
    <dgm:cxn modelId="{B0E07860-5EC8-43A8-BB93-7B7B2D5396F7}" type="presParOf" srcId="{79FAC143-3DDF-4BA3-AD00-F585BE963CF6}" destId="{8A74AB97-1005-4305-988C-E4BDB8DE363D}" srcOrd="0" destOrd="0" presId="urn:microsoft.com/office/officeart/2005/8/layout/orgChart1"/>
    <dgm:cxn modelId="{DF91E396-EB76-4055-8D6C-1F99E8FCD049}" type="presParOf" srcId="{79FAC143-3DDF-4BA3-AD00-F585BE963CF6}" destId="{21A92416-8286-40E0-A618-77CA71EEFC51}" srcOrd="1" destOrd="0" presId="urn:microsoft.com/office/officeart/2005/8/layout/orgChart1"/>
    <dgm:cxn modelId="{633F46C9-AB2F-436A-B6E1-A408EA21C38D}" type="presParOf" srcId="{4BD3987A-A8D8-49E0-9DD1-3CDD6B1EAF45}" destId="{B52D2CDE-BC4A-4858-B506-DAD6D69B78CC}" srcOrd="1" destOrd="0" presId="urn:microsoft.com/office/officeart/2005/8/layout/orgChart1"/>
    <dgm:cxn modelId="{58DCC612-DBED-4BA3-9FF7-211E0F1F4C27}" type="presParOf" srcId="{4BD3987A-A8D8-49E0-9DD1-3CDD6B1EAF45}" destId="{9B9EB3E1-1364-445D-9B73-27932B8D3171}" srcOrd="2" destOrd="0" presId="urn:microsoft.com/office/officeart/2005/8/layout/orgChart1"/>
    <dgm:cxn modelId="{44FC4C00-B359-44B3-B14C-5DCF2D5EBEDC}" type="presParOf" srcId="{2D5188BB-3C25-41A9-9819-7569F58CEBA8}" destId="{F8256A71-FB70-4A77-8D36-C12148117122}" srcOrd="4" destOrd="0" presId="urn:microsoft.com/office/officeart/2005/8/layout/orgChart1"/>
    <dgm:cxn modelId="{D1000EB4-B1ED-4D98-88B0-4D2164957FFB}" type="presParOf" srcId="{2D5188BB-3C25-41A9-9819-7569F58CEBA8}" destId="{7E708DBD-F11A-428B-BB6F-8D0AF32DFBF0}" srcOrd="5" destOrd="0" presId="urn:microsoft.com/office/officeart/2005/8/layout/orgChart1"/>
    <dgm:cxn modelId="{679AA2A0-0C7F-4078-A90A-AD458CBC679D}" type="presParOf" srcId="{7E708DBD-F11A-428B-BB6F-8D0AF32DFBF0}" destId="{0D4838D9-191A-4FF2-A682-C1A7038CE343}" srcOrd="0" destOrd="0" presId="urn:microsoft.com/office/officeart/2005/8/layout/orgChart1"/>
    <dgm:cxn modelId="{B36A31F9-B32E-4EA5-A4F9-9E3EB7FBDDFE}" type="presParOf" srcId="{0D4838D9-191A-4FF2-A682-C1A7038CE343}" destId="{FC7E8835-1566-4427-B3FC-D57B3C2221F9}" srcOrd="0" destOrd="0" presId="urn:microsoft.com/office/officeart/2005/8/layout/orgChart1"/>
    <dgm:cxn modelId="{F8A1920A-DC57-4058-A10C-6C1D436A529A}" type="presParOf" srcId="{0D4838D9-191A-4FF2-A682-C1A7038CE343}" destId="{3946C3D5-82B7-4E98-8555-1D6BA7960D90}" srcOrd="1" destOrd="0" presId="urn:microsoft.com/office/officeart/2005/8/layout/orgChart1"/>
    <dgm:cxn modelId="{6167DE9C-967A-46FD-B2F3-84E9E59D09CB}" type="presParOf" srcId="{7E708DBD-F11A-428B-BB6F-8D0AF32DFBF0}" destId="{0A09D761-7718-445D-9B55-7716AF181F91}" srcOrd="1" destOrd="0" presId="urn:microsoft.com/office/officeart/2005/8/layout/orgChart1"/>
    <dgm:cxn modelId="{D1E0CFCF-DB7B-4C97-B1BC-5E04016FFD5A}" type="presParOf" srcId="{7E708DBD-F11A-428B-BB6F-8D0AF32DFBF0}" destId="{B33027CC-7D78-4757-A568-0DBBCADACF8C}" srcOrd="2" destOrd="0" presId="urn:microsoft.com/office/officeart/2005/8/layout/orgChart1"/>
    <dgm:cxn modelId="{8BCFE233-E7B2-4447-836F-DB6CC4466323}" type="presParOf" srcId="{38F36EEC-2030-4F12-9B8A-BF8FA6B6E001}" destId="{99F236EE-0A55-4521-BF6F-D76FB89AEB24}" srcOrd="2" destOrd="0" presId="urn:microsoft.com/office/officeart/2005/8/layout/orgChart1"/>
    <dgm:cxn modelId="{DFF13893-0790-4C4C-B048-ED62C9F59F38}" type="presParOf" srcId="{486CDA0E-574D-40C1-A6D0-185B62A4A4F9}" destId="{09FFF813-B5A4-4AAD-BF6E-D9D2FEB9F83A}" srcOrd="4" destOrd="0" presId="urn:microsoft.com/office/officeart/2005/8/layout/orgChart1"/>
    <dgm:cxn modelId="{585DFEDE-4CD2-4A1B-BE04-F3CC1E224024}" type="presParOf" srcId="{486CDA0E-574D-40C1-A6D0-185B62A4A4F9}" destId="{3F35BE5E-D048-41C7-92CF-C82E86973003}" srcOrd="5" destOrd="0" presId="urn:microsoft.com/office/officeart/2005/8/layout/orgChart1"/>
    <dgm:cxn modelId="{A7303828-502F-478A-B80C-5513B4034519}" type="presParOf" srcId="{3F35BE5E-D048-41C7-92CF-C82E86973003}" destId="{BBC260D6-E265-4B82-A892-A4720D2AAFB8}" srcOrd="0" destOrd="0" presId="urn:microsoft.com/office/officeart/2005/8/layout/orgChart1"/>
    <dgm:cxn modelId="{4A93F9EF-A45A-420A-B7B1-8E79C3D1DF26}" type="presParOf" srcId="{BBC260D6-E265-4B82-A892-A4720D2AAFB8}" destId="{A8E4CB2E-93AB-43DE-8A54-1E776EDA7E89}" srcOrd="0" destOrd="0" presId="urn:microsoft.com/office/officeart/2005/8/layout/orgChart1"/>
    <dgm:cxn modelId="{E492DE83-5E5E-4386-802F-31F6E61A6561}" type="presParOf" srcId="{BBC260D6-E265-4B82-A892-A4720D2AAFB8}" destId="{BC36A417-0C93-49AE-A592-71F8B611CE58}" srcOrd="1" destOrd="0" presId="urn:microsoft.com/office/officeart/2005/8/layout/orgChart1"/>
    <dgm:cxn modelId="{CA2EF26B-9CD8-4467-9D0E-DA8BB8DD19EA}" type="presParOf" srcId="{3F35BE5E-D048-41C7-92CF-C82E86973003}" destId="{F2EBCB7B-7C5D-4975-9007-82B3ABA7539D}" srcOrd="1" destOrd="0" presId="urn:microsoft.com/office/officeart/2005/8/layout/orgChart1"/>
    <dgm:cxn modelId="{1E468AE3-C67A-42E3-9D9D-2213C4F6D5D0}" type="presParOf" srcId="{F2EBCB7B-7C5D-4975-9007-82B3ABA7539D}" destId="{DD153526-84F1-4937-AD76-5D9D466A52F1}" srcOrd="0" destOrd="0" presId="urn:microsoft.com/office/officeart/2005/8/layout/orgChart1"/>
    <dgm:cxn modelId="{4B989D9C-CC8A-4954-A1A1-CB8172123D21}" type="presParOf" srcId="{F2EBCB7B-7C5D-4975-9007-82B3ABA7539D}" destId="{1DF0C73C-DD4E-43AE-BEF2-0BE57789B5E8}" srcOrd="1" destOrd="0" presId="urn:microsoft.com/office/officeart/2005/8/layout/orgChart1"/>
    <dgm:cxn modelId="{EFAC2602-8056-4D46-94A2-838E64D5954D}" type="presParOf" srcId="{1DF0C73C-DD4E-43AE-BEF2-0BE57789B5E8}" destId="{71AD1299-E89D-4DFA-936F-E4361ECB0BC0}" srcOrd="0" destOrd="0" presId="urn:microsoft.com/office/officeart/2005/8/layout/orgChart1"/>
    <dgm:cxn modelId="{1B7C8210-69B8-4945-AD23-F0FFB1473707}" type="presParOf" srcId="{71AD1299-E89D-4DFA-936F-E4361ECB0BC0}" destId="{676F95CF-6B86-497C-A1DB-C73C7808E940}" srcOrd="0" destOrd="0" presId="urn:microsoft.com/office/officeart/2005/8/layout/orgChart1"/>
    <dgm:cxn modelId="{04CDF642-9402-4BB9-A88D-FAF313688B4F}" type="presParOf" srcId="{71AD1299-E89D-4DFA-936F-E4361ECB0BC0}" destId="{7708715D-3B51-4065-9F5A-59FCE5F6B2E0}" srcOrd="1" destOrd="0" presId="urn:microsoft.com/office/officeart/2005/8/layout/orgChart1"/>
    <dgm:cxn modelId="{7F69FEA1-702C-472F-9366-FA82B8159320}" type="presParOf" srcId="{1DF0C73C-DD4E-43AE-BEF2-0BE57789B5E8}" destId="{7D7374DE-DF67-4EA1-8BEF-3ED1E20EAF08}" srcOrd="1" destOrd="0" presId="urn:microsoft.com/office/officeart/2005/8/layout/orgChart1"/>
    <dgm:cxn modelId="{F36A6DDD-F2A2-4F5F-A2BC-863391706509}" type="presParOf" srcId="{1DF0C73C-DD4E-43AE-BEF2-0BE57789B5E8}" destId="{E662F390-56BB-4FA9-A646-4B46FE3C492A}" srcOrd="2" destOrd="0" presId="urn:microsoft.com/office/officeart/2005/8/layout/orgChart1"/>
    <dgm:cxn modelId="{2F3B4A70-833D-4DB9-BEFE-2F775090C2CF}" type="presParOf" srcId="{F2EBCB7B-7C5D-4975-9007-82B3ABA7539D}" destId="{7B44C162-0EF4-4356-9D6D-1906BFC522C0}" srcOrd="2" destOrd="0" presId="urn:microsoft.com/office/officeart/2005/8/layout/orgChart1"/>
    <dgm:cxn modelId="{53FE903C-032D-429D-9C8C-997EECA2E87F}" type="presParOf" srcId="{F2EBCB7B-7C5D-4975-9007-82B3ABA7539D}" destId="{0301BE54-D189-49A8-8A72-409A8B5C5D3B}" srcOrd="3" destOrd="0" presId="urn:microsoft.com/office/officeart/2005/8/layout/orgChart1"/>
    <dgm:cxn modelId="{A69DFCB8-5B1A-4E3F-8BDD-2AA9CFD70EE6}" type="presParOf" srcId="{0301BE54-D189-49A8-8A72-409A8B5C5D3B}" destId="{04171D63-A0BE-4B8F-B1D6-A6207ED76737}" srcOrd="0" destOrd="0" presId="urn:microsoft.com/office/officeart/2005/8/layout/orgChart1"/>
    <dgm:cxn modelId="{9FBDCF3D-65A4-4811-80D5-4CD22B7B38F1}" type="presParOf" srcId="{04171D63-A0BE-4B8F-B1D6-A6207ED76737}" destId="{372C7B47-9ADB-471A-876A-D4DB1CDD1529}" srcOrd="0" destOrd="0" presId="urn:microsoft.com/office/officeart/2005/8/layout/orgChart1"/>
    <dgm:cxn modelId="{519E4A96-AB08-4961-A58E-3981CC4E91B2}" type="presParOf" srcId="{04171D63-A0BE-4B8F-B1D6-A6207ED76737}" destId="{416E13D0-6B02-4496-A5AF-FA2F7122440D}" srcOrd="1" destOrd="0" presId="urn:microsoft.com/office/officeart/2005/8/layout/orgChart1"/>
    <dgm:cxn modelId="{64319EC7-8BC7-420B-BB71-0B2DD40C1CAD}" type="presParOf" srcId="{0301BE54-D189-49A8-8A72-409A8B5C5D3B}" destId="{57909044-9271-4B30-838F-296F28AFF837}" srcOrd="1" destOrd="0" presId="urn:microsoft.com/office/officeart/2005/8/layout/orgChart1"/>
    <dgm:cxn modelId="{E29B2CEF-DFC7-46A4-9CF5-8C7B705A98E5}" type="presParOf" srcId="{0301BE54-D189-49A8-8A72-409A8B5C5D3B}" destId="{45CEBB84-70D2-468C-B521-A00C29EAF1B1}" srcOrd="2" destOrd="0" presId="urn:microsoft.com/office/officeart/2005/8/layout/orgChart1"/>
    <dgm:cxn modelId="{2CADC5C7-C95A-48A1-89F8-2B7EC217A59B}" type="presParOf" srcId="{3F35BE5E-D048-41C7-92CF-C82E86973003}" destId="{7833C0B8-E606-471F-9EE9-8E57E081CC6E}" srcOrd="2" destOrd="0" presId="urn:microsoft.com/office/officeart/2005/8/layout/orgChart1"/>
    <dgm:cxn modelId="{212807B2-227D-445B-A827-A063FB794101}" type="presParOf" srcId="{486CDA0E-574D-40C1-A6D0-185B62A4A4F9}" destId="{CF37545A-BF3F-4FC8-A69A-C17C3EE7A471}" srcOrd="6" destOrd="0" presId="urn:microsoft.com/office/officeart/2005/8/layout/orgChart1"/>
    <dgm:cxn modelId="{51C0694A-BAE7-476D-9827-63F23A27FAFD}" type="presParOf" srcId="{486CDA0E-574D-40C1-A6D0-185B62A4A4F9}" destId="{995BA988-72B8-40A6-AA6B-F52D123FE40D}" srcOrd="7" destOrd="0" presId="urn:microsoft.com/office/officeart/2005/8/layout/orgChart1"/>
    <dgm:cxn modelId="{94FDB92F-D118-47C4-BBFD-86442CCA5767}" type="presParOf" srcId="{995BA988-72B8-40A6-AA6B-F52D123FE40D}" destId="{D0C0AF7C-E104-46A0-BBA5-740CB7FD4C5F}" srcOrd="0" destOrd="0" presId="urn:microsoft.com/office/officeart/2005/8/layout/orgChart1"/>
    <dgm:cxn modelId="{148F7D7C-5C8D-41EA-8BAC-8E85869E7B2A}" type="presParOf" srcId="{D0C0AF7C-E104-46A0-BBA5-740CB7FD4C5F}" destId="{3D088826-7D30-464F-AF90-E3031D53E0F4}" srcOrd="0" destOrd="0" presId="urn:microsoft.com/office/officeart/2005/8/layout/orgChart1"/>
    <dgm:cxn modelId="{C91E0C79-2307-400F-925E-8E29BFF4D3F5}" type="presParOf" srcId="{D0C0AF7C-E104-46A0-BBA5-740CB7FD4C5F}" destId="{BE98A600-1550-4CF9-A95F-DB4055170EA1}" srcOrd="1" destOrd="0" presId="urn:microsoft.com/office/officeart/2005/8/layout/orgChart1"/>
    <dgm:cxn modelId="{A4CB47FA-13D8-453B-9A2C-DD38C268A693}" type="presParOf" srcId="{995BA988-72B8-40A6-AA6B-F52D123FE40D}" destId="{DF7F47FA-590E-4574-B7CD-ECBC02CC179C}" srcOrd="1" destOrd="0" presId="urn:microsoft.com/office/officeart/2005/8/layout/orgChart1"/>
    <dgm:cxn modelId="{A821B846-3ECB-460E-BB6C-98BE90BE2E04}" type="presParOf" srcId="{DF7F47FA-590E-4574-B7CD-ECBC02CC179C}" destId="{6736F1A0-8838-43EE-A869-E5AB6CC1DB39}" srcOrd="0" destOrd="0" presId="urn:microsoft.com/office/officeart/2005/8/layout/orgChart1"/>
    <dgm:cxn modelId="{C9C647D1-9BA1-4581-95E8-4FAA61F70514}" type="presParOf" srcId="{DF7F47FA-590E-4574-B7CD-ECBC02CC179C}" destId="{FA69155B-A74C-433F-B01F-459CFFB5F288}" srcOrd="1" destOrd="0" presId="urn:microsoft.com/office/officeart/2005/8/layout/orgChart1"/>
    <dgm:cxn modelId="{8837E061-292B-4BAE-8391-C3F0B86E05C1}" type="presParOf" srcId="{FA69155B-A74C-433F-B01F-459CFFB5F288}" destId="{35BB1816-5E2E-4320-90BE-C24A3F7FE68E}" srcOrd="0" destOrd="0" presId="urn:microsoft.com/office/officeart/2005/8/layout/orgChart1"/>
    <dgm:cxn modelId="{5C61687F-F5BD-488B-83E5-6E1B6D49B6CF}" type="presParOf" srcId="{35BB1816-5E2E-4320-90BE-C24A3F7FE68E}" destId="{DE4066FB-A065-45B0-98D6-A7025C4CC37E}" srcOrd="0" destOrd="0" presId="urn:microsoft.com/office/officeart/2005/8/layout/orgChart1"/>
    <dgm:cxn modelId="{ADBB8A27-CDFE-47ED-8939-6D2CFDB91C24}" type="presParOf" srcId="{35BB1816-5E2E-4320-90BE-C24A3F7FE68E}" destId="{2C54543F-2844-4EA8-800E-AB24866322D1}" srcOrd="1" destOrd="0" presId="urn:microsoft.com/office/officeart/2005/8/layout/orgChart1"/>
    <dgm:cxn modelId="{E357C8D5-4F1D-4928-96E6-7592EF23D293}" type="presParOf" srcId="{FA69155B-A74C-433F-B01F-459CFFB5F288}" destId="{80BD13FE-9D9A-4E0F-B9EB-B439C6024CD9}" srcOrd="1" destOrd="0" presId="urn:microsoft.com/office/officeart/2005/8/layout/orgChart1"/>
    <dgm:cxn modelId="{E518FA9A-630A-4CCD-AFAB-1DB5B162FF27}" type="presParOf" srcId="{FA69155B-A74C-433F-B01F-459CFFB5F288}" destId="{428C2978-44AE-4834-A06B-3BF58F946B0E}" srcOrd="2" destOrd="0" presId="urn:microsoft.com/office/officeart/2005/8/layout/orgChart1"/>
    <dgm:cxn modelId="{0C360F7C-F9C3-4C99-AEB6-8BF56E8D6194}" type="presParOf" srcId="{DF7F47FA-590E-4574-B7CD-ECBC02CC179C}" destId="{9141B999-C2D0-4143-B8FA-AE9B65FE6929}" srcOrd="2" destOrd="0" presId="urn:microsoft.com/office/officeart/2005/8/layout/orgChart1"/>
    <dgm:cxn modelId="{03E5C2EA-722B-423E-AAB5-289C4EDB7033}" type="presParOf" srcId="{DF7F47FA-590E-4574-B7CD-ECBC02CC179C}" destId="{3FD98293-7CB4-44BB-B9A8-914373C575C9}" srcOrd="3" destOrd="0" presId="urn:microsoft.com/office/officeart/2005/8/layout/orgChart1"/>
    <dgm:cxn modelId="{514DFF7C-BADA-45B4-9D43-FB804F760D58}" type="presParOf" srcId="{3FD98293-7CB4-44BB-B9A8-914373C575C9}" destId="{3C240D9E-CDEB-4E5F-9CF2-2DDEF56EF4C9}" srcOrd="0" destOrd="0" presId="urn:microsoft.com/office/officeart/2005/8/layout/orgChart1"/>
    <dgm:cxn modelId="{15659283-C524-4FDA-9294-EEF64C4A57E3}" type="presParOf" srcId="{3C240D9E-CDEB-4E5F-9CF2-2DDEF56EF4C9}" destId="{9D6AA29F-6F98-41A4-A066-5941340231B1}" srcOrd="0" destOrd="0" presId="urn:microsoft.com/office/officeart/2005/8/layout/orgChart1"/>
    <dgm:cxn modelId="{672EF4CE-17F1-43E2-A74E-2F363C11206F}" type="presParOf" srcId="{3C240D9E-CDEB-4E5F-9CF2-2DDEF56EF4C9}" destId="{D0D876B2-DB63-44DA-B645-169FF9B9D425}" srcOrd="1" destOrd="0" presId="urn:microsoft.com/office/officeart/2005/8/layout/orgChart1"/>
    <dgm:cxn modelId="{663D32E8-20E1-4955-8274-49E40F591536}" type="presParOf" srcId="{3FD98293-7CB4-44BB-B9A8-914373C575C9}" destId="{A6CE27F0-20C2-492B-BECB-E00D25AF32FD}" srcOrd="1" destOrd="0" presId="urn:microsoft.com/office/officeart/2005/8/layout/orgChart1"/>
    <dgm:cxn modelId="{9F542961-F4E7-4523-9452-C779868E4097}" type="presParOf" srcId="{3FD98293-7CB4-44BB-B9A8-914373C575C9}" destId="{FAA1D458-EF5D-4F88-BBA7-EDEB6DA8109B}" srcOrd="2" destOrd="0" presId="urn:microsoft.com/office/officeart/2005/8/layout/orgChart1"/>
    <dgm:cxn modelId="{1C49CFF4-59F3-477E-B7DF-EDA90C6B80D6}" type="presParOf" srcId="{DF7F47FA-590E-4574-B7CD-ECBC02CC179C}" destId="{CCC490CF-33BD-46DD-82AD-96736EFB669B}" srcOrd="4" destOrd="0" presId="urn:microsoft.com/office/officeart/2005/8/layout/orgChart1"/>
    <dgm:cxn modelId="{D9F12F22-B0A8-4368-B0B2-0A18546AE3DD}" type="presParOf" srcId="{DF7F47FA-590E-4574-B7CD-ECBC02CC179C}" destId="{80B5DF8B-1E8B-46BD-BF24-2CFAC57C048C}" srcOrd="5" destOrd="0" presId="urn:microsoft.com/office/officeart/2005/8/layout/orgChart1"/>
    <dgm:cxn modelId="{99FEDD41-BB56-4FFF-8723-DE217F59E393}" type="presParOf" srcId="{80B5DF8B-1E8B-46BD-BF24-2CFAC57C048C}" destId="{0D9223ED-4D24-4C9B-9B6F-50525F83468A}" srcOrd="0" destOrd="0" presId="urn:microsoft.com/office/officeart/2005/8/layout/orgChart1"/>
    <dgm:cxn modelId="{698EA1E4-17CA-4935-B1F2-1B1F721C1AE3}" type="presParOf" srcId="{0D9223ED-4D24-4C9B-9B6F-50525F83468A}" destId="{1D5F3855-FC3B-46BB-AD11-D07C1122B529}" srcOrd="0" destOrd="0" presId="urn:microsoft.com/office/officeart/2005/8/layout/orgChart1"/>
    <dgm:cxn modelId="{44204853-064D-4AC8-88ED-B8C429B9C9D5}" type="presParOf" srcId="{0D9223ED-4D24-4C9B-9B6F-50525F83468A}" destId="{70488069-B1F7-417C-8209-008209F49434}" srcOrd="1" destOrd="0" presId="urn:microsoft.com/office/officeart/2005/8/layout/orgChart1"/>
    <dgm:cxn modelId="{8AED8D52-429D-4EAD-B783-BECB4DE16931}" type="presParOf" srcId="{80B5DF8B-1E8B-46BD-BF24-2CFAC57C048C}" destId="{9934A930-571F-49E4-8CB5-A40BC883B813}" srcOrd="1" destOrd="0" presId="urn:microsoft.com/office/officeart/2005/8/layout/orgChart1"/>
    <dgm:cxn modelId="{CC0A25F8-D9F6-4440-B1B9-F2CDF76A11F1}" type="presParOf" srcId="{80B5DF8B-1E8B-46BD-BF24-2CFAC57C048C}" destId="{AEA07036-AF1E-45CC-826F-945410109E52}" srcOrd="2" destOrd="0" presId="urn:microsoft.com/office/officeart/2005/8/layout/orgChart1"/>
    <dgm:cxn modelId="{074E1DBC-9DD7-45BC-A61C-483764D71B09}" type="presParOf" srcId="{995BA988-72B8-40A6-AA6B-F52D123FE40D}" destId="{44F4A68F-6C5C-4158-A6CD-51D1EA11365E}" srcOrd="2" destOrd="0" presId="urn:microsoft.com/office/officeart/2005/8/layout/orgChart1"/>
    <dgm:cxn modelId="{64E67892-ECAB-4A5D-B337-3514702374F7}" type="presParOf" srcId="{6E7B8662-3B02-4790-A0DF-2DA43B7263C6}" destId="{75C049BB-FDDD-47C0-BDCF-F5B83BABCC6E}" srcOrd="2" destOrd="0" presId="urn:microsoft.com/office/officeart/2005/8/layout/orgChart1"/>
  </dgm:cxnLst>
  <dgm:bg>
    <a:noFill/>
  </dgm:bg>
  <dgm:whole>
    <a:ln>
      <a:solidFill>
        <a:schemeClr val="lt1">
          <a:hueOff val="0"/>
          <a:satOff val="0"/>
          <a:lumOff val="0"/>
          <a:alpha val="0"/>
        </a:schemeClr>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D6569-E9F1-4E41-8B17-D545EC4C2681}">
      <dsp:nvSpPr>
        <dsp:cNvPr id="0" name=""/>
        <dsp:cNvSpPr/>
      </dsp:nvSpPr>
      <dsp:spPr>
        <a:xfrm>
          <a:off x="0" y="575631"/>
          <a:ext cx="11489612" cy="767508"/>
        </a:xfrm>
        <a:prstGeom prst="notchedRightArrow">
          <a:avLst/>
        </a:prstGeom>
        <a:gradFill rotWithShape="0">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0" scaled="1"/>
        </a:gradFill>
        <a:ln>
          <a:noFill/>
        </a:ln>
        <a:effectLst/>
      </dsp:spPr>
      <dsp:style>
        <a:lnRef idx="0">
          <a:scrgbClr r="0" g="0" b="0"/>
        </a:lnRef>
        <a:fillRef idx="1">
          <a:scrgbClr r="0" g="0" b="0"/>
        </a:fillRef>
        <a:effectRef idx="0">
          <a:scrgbClr r="0" g="0" b="0"/>
        </a:effectRef>
        <a:fontRef idx="minor"/>
      </dsp:style>
    </dsp:sp>
    <dsp:sp modelId="{B2113AF7-CA45-4902-A3FA-E89FEE2E124E}">
      <dsp:nvSpPr>
        <dsp:cNvPr id="0" name=""/>
        <dsp:cNvSpPr/>
      </dsp:nvSpPr>
      <dsp:spPr>
        <a:xfrm>
          <a:off x="883" y="0"/>
          <a:ext cx="1416285" cy="767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kern="1200" dirty="0"/>
            <a:t>Week1 research</a:t>
          </a:r>
        </a:p>
      </dsp:txBody>
      <dsp:txXfrm>
        <a:off x="883" y="0"/>
        <a:ext cx="1416285" cy="767508"/>
      </dsp:txXfrm>
    </dsp:sp>
    <dsp:sp modelId="{E265B385-E031-4778-89B8-985D18A2A35E}">
      <dsp:nvSpPr>
        <dsp:cNvPr id="0" name=""/>
        <dsp:cNvSpPr/>
      </dsp:nvSpPr>
      <dsp:spPr>
        <a:xfrm>
          <a:off x="613087" y="863447"/>
          <a:ext cx="191877" cy="1918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BE858-801B-4176-801E-4A3E6F540BF3}">
      <dsp:nvSpPr>
        <dsp:cNvPr id="0" name=""/>
        <dsp:cNvSpPr/>
      </dsp:nvSpPr>
      <dsp:spPr>
        <a:xfrm>
          <a:off x="1487983" y="1151263"/>
          <a:ext cx="1416285" cy="767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dirty="0"/>
            <a:t>Week2 orders</a:t>
          </a:r>
        </a:p>
      </dsp:txBody>
      <dsp:txXfrm>
        <a:off x="1487983" y="1151263"/>
        <a:ext cx="1416285" cy="767508"/>
      </dsp:txXfrm>
    </dsp:sp>
    <dsp:sp modelId="{32C35B59-1FE2-4676-BC96-981BF007881E}">
      <dsp:nvSpPr>
        <dsp:cNvPr id="0" name=""/>
        <dsp:cNvSpPr/>
      </dsp:nvSpPr>
      <dsp:spPr>
        <a:xfrm>
          <a:off x="2100187" y="863447"/>
          <a:ext cx="191877" cy="1918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FCA903-07AA-437D-BB59-6762F4988786}">
      <dsp:nvSpPr>
        <dsp:cNvPr id="0" name=""/>
        <dsp:cNvSpPr/>
      </dsp:nvSpPr>
      <dsp:spPr>
        <a:xfrm>
          <a:off x="2975082" y="0"/>
          <a:ext cx="1416285" cy="767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kern="1200" dirty="0"/>
            <a:t>Week3-7 Preparation</a:t>
          </a:r>
        </a:p>
      </dsp:txBody>
      <dsp:txXfrm>
        <a:off x="2975082" y="0"/>
        <a:ext cx="1416285" cy="767508"/>
      </dsp:txXfrm>
    </dsp:sp>
    <dsp:sp modelId="{96626BA7-6416-4742-A37C-F562BFC94A93}">
      <dsp:nvSpPr>
        <dsp:cNvPr id="0" name=""/>
        <dsp:cNvSpPr/>
      </dsp:nvSpPr>
      <dsp:spPr>
        <a:xfrm>
          <a:off x="3587287" y="863447"/>
          <a:ext cx="191877" cy="1918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D4BE3C-BF34-4C99-A27C-AC051D3D00C6}">
      <dsp:nvSpPr>
        <dsp:cNvPr id="0" name=""/>
        <dsp:cNvSpPr/>
      </dsp:nvSpPr>
      <dsp:spPr>
        <a:xfrm>
          <a:off x="4462182" y="1151263"/>
          <a:ext cx="1416285" cy="767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dirty="0"/>
            <a:t>Week8 WIP stock arrives</a:t>
          </a:r>
        </a:p>
      </dsp:txBody>
      <dsp:txXfrm>
        <a:off x="4462182" y="1151263"/>
        <a:ext cx="1416285" cy="767508"/>
      </dsp:txXfrm>
    </dsp:sp>
    <dsp:sp modelId="{B4999D1F-F1A8-45DC-8EE0-518C94D6B61D}">
      <dsp:nvSpPr>
        <dsp:cNvPr id="0" name=""/>
        <dsp:cNvSpPr/>
      </dsp:nvSpPr>
      <dsp:spPr>
        <a:xfrm>
          <a:off x="5074386" y="863447"/>
          <a:ext cx="191877" cy="1918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8685EF-7FE9-4FBB-AAFF-3A6E9D35A886}">
      <dsp:nvSpPr>
        <dsp:cNvPr id="0" name=""/>
        <dsp:cNvSpPr/>
      </dsp:nvSpPr>
      <dsp:spPr>
        <a:xfrm>
          <a:off x="5949282" y="0"/>
          <a:ext cx="1416285" cy="767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kern="1200" dirty="0"/>
            <a:t>Week9 Manufacture</a:t>
          </a:r>
        </a:p>
      </dsp:txBody>
      <dsp:txXfrm>
        <a:off x="5949282" y="0"/>
        <a:ext cx="1416285" cy="767508"/>
      </dsp:txXfrm>
    </dsp:sp>
    <dsp:sp modelId="{C668CCEC-B7BC-4BA8-82E9-6AF063F7964B}">
      <dsp:nvSpPr>
        <dsp:cNvPr id="0" name=""/>
        <dsp:cNvSpPr/>
      </dsp:nvSpPr>
      <dsp:spPr>
        <a:xfrm>
          <a:off x="6561486" y="863447"/>
          <a:ext cx="191877" cy="1918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7353FE-103F-43F5-8EA8-EFD37A51E695}">
      <dsp:nvSpPr>
        <dsp:cNvPr id="0" name=""/>
        <dsp:cNvSpPr/>
      </dsp:nvSpPr>
      <dsp:spPr>
        <a:xfrm>
          <a:off x="7436382" y="1151263"/>
          <a:ext cx="1416285" cy="767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dirty="0"/>
            <a:t>Week10 Delivery</a:t>
          </a:r>
        </a:p>
      </dsp:txBody>
      <dsp:txXfrm>
        <a:off x="7436382" y="1151263"/>
        <a:ext cx="1416285" cy="767508"/>
      </dsp:txXfrm>
    </dsp:sp>
    <dsp:sp modelId="{548CC6D1-C91E-4A82-807F-A02C20BAE800}">
      <dsp:nvSpPr>
        <dsp:cNvPr id="0" name=""/>
        <dsp:cNvSpPr/>
      </dsp:nvSpPr>
      <dsp:spPr>
        <a:xfrm>
          <a:off x="8048586" y="863447"/>
          <a:ext cx="191877" cy="1918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E19D10-7122-40AA-B0FB-4156FFBA532B}">
      <dsp:nvSpPr>
        <dsp:cNvPr id="0" name=""/>
        <dsp:cNvSpPr/>
      </dsp:nvSpPr>
      <dsp:spPr>
        <a:xfrm>
          <a:off x="8923481" y="0"/>
          <a:ext cx="1416285" cy="767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kern="1200" dirty="0"/>
            <a:t>Week11-12 Review</a:t>
          </a:r>
        </a:p>
      </dsp:txBody>
      <dsp:txXfrm>
        <a:off x="8923481" y="0"/>
        <a:ext cx="1416285" cy="767508"/>
      </dsp:txXfrm>
    </dsp:sp>
    <dsp:sp modelId="{905F0FC8-8DFC-4E30-816F-24065171E46C}">
      <dsp:nvSpPr>
        <dsp:cNvPr id="0" name=""/>
        <dsp:cNvSpPr/>
      </dsp:nvSpPr>
      <dsp:spPr>
        <a:xfrm>
          <a:off x="9535685" y="863447"/>
          <a:ext cx="191877" cy="1918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C490CF-33BD-46DD-82AD-96736EFB669B}">
      <dsp:nvSpPr>
        <dsp:cNvPr id="0" name=""/>
        <dsp:cNvSpPr/>
      </dsp:nvSpPr>
      <dsp:spPr>
        <a:xfrm>
          <a:off x="9168226" y="2187447"/>
          <a:ext cx="323171" cy="3385542"/>
        </a:xfrm>
        <a:custGeom>
          <a:avLst/>
          <a:gdLst/>
          <a:ahLst/>
          <a:cxnLst/>
          <a:rect l="0" t="0" r="0" b="0"/>
          <a:pathLst>
            <a:path>
              <a:moveTo>
                <a:pt x="0" y="0"/>
              </a:moveTo>
              <a:lnTo>
                <a:pt x="0" y="3385542"/>
              </a:lnTo>
              <a:lnTo>
                <a:pt x="323171" y="3385542"/>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9141B999-C2D0-4143-B8FA-AE9B65FE6929}">
      <dsp:nvSpPr>
        <dsp:cNvPr id="0" name=""/>
        <dsp:cNvSpPr/>
      </dsp:nvSpPr>
      <dsp:spPr>
        <a:xfrm>
          <a:off x="9168226" y="2187447"/>
          <a:ext cx="323171" cy="2105639"/>
        </a:xfrm>
        <a:custGeom>
          <a:avLst/>
          <a:gdLst/>
          <a:ahLst/>
          <a:cxnLst/>
          <a:rect l="0" t="0" r="0" b="0"/>
          <a:pathLst>
            <a:path>
              <a:moveTo>
                <a:pt x="0" y="0"/>
              </a:moveTo>
              <a:lnTo>
                <a:pt x="0" y="2105639"/>
              </a:lnTo>
              <a:lnTo>
                <a:pt x="323171" y="2105639"/>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6736F1A0-8838-43EE-A869-E5AB6CC1DB39}">
      <dsp:nvSpPr>
        <dsp:cNvPr id="0" name=""/>
        <dsp:cNvSpPr/>
      </dsp:nvSpPr>
      <dsp:spPr>
        <a:xfrm>
          <a:off x="9168226" y="2187447"/>
          <a:ext cx="323171" cy="825735"/>
        </a:xfrm>
        <a:custGeom>
          <a:avLst/>
          <a:gdLst/>
          <a:ahLst/>
          <a:cxnLst/>
          <a:rect l="0" t="0" r="0" b="0"/>
          <a:pathLst>
            <a:path>
              <a:moveTo>
                <a:pt x="0" y="0"/>
              </a:moveTo>
              <a:lnTo>
                <a:pt x="0" y="825735"/>
              </a:lnTo>
              <a:lnTo>
                <a:pt x="323171" y="825735"/>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CF37545A-BF3F-4FC8-A69A-C17C3EE7A471}">
      <dsp:nvSpPr>
        <dsp:cNvPr id="0" name=""/>
        <dsp:cNvSpPr/>
      </dsp:nvSpPr>
      <dsp:spPr>
        <a:xfrm>
          <a:off x="5927489" y="922128"/>
          <a:ext cx="4223716" cy="363979"/>
        </a:xfrm>
        <a:custGeom>
          <a:avLst/>
          <a:gdLst/>
          <a:ahLst/>
          <a:cxnLst/>
          <a:rect l="0" t="0" r="0" b="0"/>
          <a:pathLst>
            <a:path>
              <a:moveTo>
                <a:pt x="0" y="0"/>
              </a:moveTo>
              <a:lnTo>
                <a:pt x="0" y="174697"/>
              </a:lnTo>
              <a:lnTo>
                <a:pt x="4223716" y="174697"/>
              </a:lnTo>
              <a:lnTo>
                <a:pt x="4223716" y="363979"/>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7B44C162-0EF4-4356-9D6D-1906BFC522C0}">
      <dsp:nvSpPr>
        <dsp:cNvPr id="0" name=""/>
        <dsp:cNvSpPr/>
      </dsp:nvSpPr>
      <dsp:spPr>
        <a:xfrm>
          <a:off x="6332213" y="2187447"/>
          <a:ext cx="323171" cy="2105639"/>
        </a:xfrm>
        <a:custGeom>
          <a:avLst/>
          <a:gdLst/>
          <a:ahLst/>
          <a:cxnLst/>
          <a:rect l="0" t="0" r="0" b="0"/>
          <a:pathLst>
            <a:path>
              <a:moveTo>
                <a:pt x="0" y="0"/>
              </a:moveTo>
              <a:lnTo>
                <a:pt x="0" y="2105639"/>
              </a:lnTo>
              <a:lnTo>
                <a:pt x="323171" y="2105639"/>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DD153526-84F1-4937-AD76-5D9D466A52F1}">
      <dsp:nvSpPr>
        <dsp:cNvPr id="0" name=""/>
        <dsp:cNvSpPr/>
      </dsp:nvSpPr>
      <dsp:spPr>
        <a:xfrm>
          <a:off x="6332213" y="2187447"/>
          <a:ext cx="368617" cy="829233"/>
        </a:xfrm>
        <a:custGeom>
          <a:avLst/>
          <a:gdLst/>
          <a:ahLst/>
          <a:cxnLst/>
          <a:rect l="0" t="0" r="0" b="0"/>
          <a:pathLst>
            <a:path>
              <a:moveTo>
                <a:pt x="0" y="0"/>
              </a:moveTo>
              <a:lnTo>
                <a:pt x="0" y="829233"/>
              </a:lnTo>
              <a:lnTo>
                <a:pt x="368617" y="829233"/>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09FFF813-B5A4-4AAD-BF6E-D9D2FEB9F83A}">
      <dsp:nvSpPr>
        <dsp:cNvPr id="0" name=""/>
        <dsp:cNvSpPr/>
      </dsp:nvSpPr>
      <dsp:spPr>
        <a:xfrm>
          <a:off x="5927489" y="922128"/>
          <a:ext cx="1387703" cy="363979"/>
        </a:xfrm>
        <a:custGeom>
          <a:avLst/>
          <a:gdLst/>
          <a:ahLst/>
          <a:cxnLst/>
          <a:rect l="0" t="0" r="0" b="0"/>
          <a:pathLst>
            <a:path>
              <a:moveTo>
                <a:pt x="0" y="0"/>
              </a:moveTo>
              <a:lnTo>
                <a:pt x="0" y="174697"/>
              </a:lnTo>
              <a:lnTo>
                <a:pt x="1387703" y="174697"/>
              </a:lnTo>
              <a:lnTo>
                <a:pt x="1387703" y="363979"/>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F8256A71-FB70-4A77-8D36-C12148117122}">
      <dsp:nvSpPr>
        <dsp:cNvPr id="0" name=""/>
        <dsp:cNvSpPr/>
      </dsp:nvSpPr>
      <dsp:spPr>
        <a:xfrm>
          <a:off x="3526503" y="2202031"/>
          <a:ext cx="292868" cy="3370958"/>
        </a:xfrm>
        <a:custGeom>
          <a:avLst/>
          <a:gdLst/>
          <a:ahLst/>
          <a:cxnLst/>
          <a:rect l="0" t="0" r="0" b="0"/>
          <a:pathLst>
            <a:path>
              <a:moveTo>
                <a:pt x="0" y="0"/>
              </a:moveTo>
              <a:lnTo>
                <a:pt x="0" y="3370958"/>
              </a:lnTo>
              <a:lnTo>
                <a:pt x="292868" y="3370958"/>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08E0A922-1919-4CD2-9912-F91229C3C275}">
      <dsp:nvSpPr>
        <dsp:cNvPr id="0" name=""/>
        <dsp:cNvSpPr/>
      </dsp:nvSpPr>
      <dsp:spPr>
        <a:xfrm>
          <a:off x="3526503" y="2202031"/>
          <a:ext cx="338314" cy="2094552"/>
        </a:xfrm>
        <a:custGeom>
          <a:avLst/>
          <a:gdLst/>
          <a:ahLst/>
          <a:cxnLst/>
          <a:rect l="0" t="0" r="0" b="0"/>
          <a:pathLst>
            <a:path>
              <a:moveTo>
                <a:pt x="0" y="0"/>
              </a:moveTo>
              <a:lnTo>
                <a:pt x="0" y="2094552"/>
              </a:lnTo>
              <a:lnTo>
                <a:pt x="338314" y="2094552"/>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E789D55E-B008-4D69-84DA-88D92C7C6B2B}">
      <dsp:nvSpPr>
        <dsp:cNvPr id="0" name=""/>
        <dsp:cNvSpPr/>
      </dsp:nvSpPr>
      <dsp:spPr>
        <a:xfrm>
          <a:off x="3526503" y="2202031"/>
          <a:ext cx="338314" cy="814649"/>
        </a:xfrm>
        <a:custGeom>
          <a:avLst/>
          <a:gdLst/>
          <a:ahLst/>
          <a:cxnLst/>
          <a:rect l="0" t="0" r="0" b="0"/>
          <a:pathLst>
            <a:path>
              <a:moveTo>
                <a:pt x="0" y="0"/>
              </a:moveTo>
              <a:lnTo>
                <a:pt x="0" y="814649"/>
              </a:lnTo>
              <a:lnTo>
                <a:pt x="338314" y="814649"/>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910F45F6-33E9-4866-A7C7-2815B2B2F781}">
      <dsp:nvSpPr>
        <dsp:cNvPr id="0" name=""/>
        <dsp:cNvSpPr/>
      </dsp:nvSpPr>
      <dsp:spPr>
        <a:xfrm>
          <a:off x="4509483" y="922128"/>
          <a:ext cx="1418006" cy="378562"/>
        </a:xfrm>
        <a:custGeom>
          <a:avLst/>
          <a:gdLst/>
          <a:ahLst/>
          <a:cxnLst/>
          <a:rect l="0" t="0" r="0" b="0"/>
          <a:pathLst>
            <a:path>
              <a:moveTo>
                <a:pt x="1418006" y="0"/>
              </a:moveTo>
              <a:lnTo>
                <a:pt x="1418006" y="189281"/>
              </a:lnTo>
              <a:lnTo>
                <a:pt x="0" y="189281"/>
              </a:lnTo>
              <a:lnTo>
                <a:pt x="0" y="378562"/>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E6FA0EB3-8CDC-4122-84E5-35103BD9BA60}">
      <dsp:nvSpPr>
        <dsp:cNvPr id="0" name=""/>
        <dsp:cNvSpPr/>
      </dsp:nvSpPr>
      <dsp:spPr>
        <a:xfrm>
          <a:off x="690489" y="2202031"/>
          <a:ext cx="338314" cy="2094552"/>
        </a:xfrm>
        <a:custGeom>
          <a:avLst/>
          <a:gdLst/>
          <a:ahLst/>
          <a:cxnLst/>
          <a:rect l="0" t="0" r="0" b="0"/>
          <a:pathLst>
            <a:path>
              <a:moveTo>
                <a:pt x="0" y="0"/>
              </a:moveTo>
              <a:lnTo>
                <a:pt x="0" y="2094552"/>
              </a:lnTo>
              <a:lnTo>
                <a:pt x="338314" y="2094552"/>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1EE83010-24C5-47EE-8E1E-3617D289C71B}">
      <dsp:nvSpPr>
        <dsp:cNvPr id="0" name=""/>
        <dsp:cNvSpPr/>
      </dsp:nvSpPr>
      <dsp:spPr>
        <a:xfrm>
          <a:off x="690489" y="2202031"/>
          <a:ext cx="338314" cy="814649"/>
        </a:xfrm>
        <a:custGeom>
          <a:avLst/>
          <a:gdLst/>
          <a:ahLst/>
          <a:cxnLst/>
          <a:rect l="0" t="0" r="0" b="0"/>
          <a:pathLst>
            <a:path>
              <a:moveTo>
                <a:pt x="0" y="0"/>
              </a:moveTo>
              <a:lnTo>
                <a:pt x="0" y="814649"/>
              </a:lnTo>
              <a:lnTo>
                <a:pt x="338314" y="814649"/>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CFF472A1-71AA-446B-B2E3-10276B88221F}">
      <dsp:nvSpPr>
        <dsp:cNvPr id="0" name=""/>
        <dsp:cNvSpPr/>
      </dsp:nvSpPr>
      <dsp:spPr>
        <a:xfrm>
          <a:off x="1673470" y="922128"/>
          <a:ext cx="4254019" cy="378562"/>
        </a:xfrm>
        <a:custGeom>
          <a:avLst/>
          <a:gdLst/>
          <a:ahLst/>
          <a:cxnLst/>
          <a:rect l="0" t="0" r="0" b="0"/>
          <a:pathLst>
            <a:path>
              <a:moveTo>
                <a:pt x="4254019" y="0"/>
              </a:moveTo>
              <a:lnTo>
                <a:pt x="4254019" y="189281"/>
              </a:lnTo>
              <a:lnTo>
                <a:pt x="0" y="189281"/>
              </a:lnTo>
              <a:lnTo>
                <a:pt x="0" y="378562"/>
              </a:lnTo>
            </a:path>
          </a:pathLst>
        </a:custGeom>
        <a:noFill/>
        <a:ln w="38100" cap="flat" cmpd="sng" algn="ctr">
          <a:solidFill>
            <a:srgbClr val="FF0000"/>
          </a:solidFill>
          <a:prstDash val="solid"/>
        </a:ln>
        <a:effectLst/>
      </dsp:spPr>
      <dsp:style>
        <a:lnRef idx="2">
          <a:scrgbClr r="0" g="0" b="0"/>
        </a:lnRef>
        <a:fillRef idx="0">
          <a:scrgbClr r="0" g="0" b="0"/>
        </a:fillRef>
        <a:effectRef idx="0">
          <a:scrgbClr r="0" g="0" b="0"/>
        </a:effectRef>
        <a:fontRef idx="minor"/>
      </dsp:style>
    </dsp:sp>
    <dsp:sp modelId="{FB8B3604-E4FE-40AB-8405-A48DA9692C17}">
      <dsp:nvSpPr>
        <dsp:cNvPr id="0" name=""/>
        <dsp:cNvSpPr/>
      </dsp:nvSpPr>
      <dsp:spPr>
        <a:xfrm>
          <a:off x="4698764" y="20787"/>
          <a:ext cx="2457450" cy="901340"/>
        </a:xfrm>
        <a:prstGeom prst="rect">
          <a:avLst/>
        </a:prstGeom>
        <a:pattFill prst="pct30">
          <a:fgClr>
            <a:schemeClr val="accent1">
              <a:hueOff val="0"/>
              <a:satOff val="0"/>
              <a:lumOff val="0"/>
            </a:schemeClr>
          </a:fgClr>
          <a:bgClr>
            <a:schemeClr val="bg1"/>
          </a:bgClr>
        </a:patt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Kingspan OFID</a:t>
          </a:r>
        </a:p>
      </dsp:txBody>
      <dsp:txXfrm>
        <a:off x="4698764" y="20787"/>
        <a:ext cx="2457450" cy="901340"/>
      </dsp:txXfrm>
    </dsp:sp>
    <dsp:sp modelId="{CB825FA7-2235-4FD6-A72D-1DC483158ECD}">
      <dsp:nvSpPr>
        <dsp:cNvPr id="0" name=""/>
        <dsp:cNvSpPr/>
      </dsp:nvSpPr>
      <dsp:spPr>
        <a:xfrm>
          <a:off x="444744" y="1300690"/>
          <a:ext cx="2457450" cy="901340"/>
        </a:xfrm>
        <a:prstGeom prst="rect">
          <a:avLst/>
        </a:prstGeom>
        <a:pattFill prst="pct30">
          <a:fgClr>
            <a:schemeClr val="accent1">
              <a:hueOff val="0"/>
              <a:satOff val="0"/>
              <a:lumOff val="0"/>
            </a:schemeClr>
          </a:fgClr>
          <a:bgClr>
            <a:schemeClr val="bg1"/>
          </a:bgClr>
        </a:patt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1 Research</a:t>
          </a:r>
        </a:p>
      </dsp:txBody>
      <dsp:txXfrm>
        <a:off x="444744" y="1300690"/>
        <a:ext cx="2457450" cy="901340"/>
      </dsp:txXfrm>
    </dsp:sp>
    <dsp:sp modelId="{28D1447F-0A73-4D88-A66D-1480FE6E7A04}">
      <dsp:nvSpPr>
        <dsp:cNvPr id="0" name=""/>
        <dsp:cNvSpPr/>
      </dsp:nvSpPr>
      <dsp:spPr>
        <a:xfrm>
          <a:off x="1028804" y="2566010"/>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CSR to collect customer data</a:t>
          </a:r>
        </a:p>
      </dsp:txBody>
      <dsp:txXfrm>
        <a:off x="1028804" y="2566010"/>
        <a:ext cx="2312640" cy="901340"/>
      </dsp:txXfrm>
    </dsp:sp>
    <dsp:sp modelId="{52A5919E-E7BD-4A9E-90FD-9D8AA7DBEC30}">
      <dsp:nvSpPr>
        <dsp:cNvPr id="0" name=""/>
        <dsp:cNvSpPr/>
      </dsp:nvSpPr>
      <dsp:spPr>
        <a:xfrm>
          <a:off x="1028804" y="3845913"/>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Warehouse </a:t>
          </a:r>
          <a:r>
            <a:rPr lang="en-GB" sz="2000" kern="1200" dirty="0" err="1"/>
            <a:t>Mgr</a:t>
          </a:r>
          <a:r>
            <a:rPr lang="en-GB" sz="2000" kern="1200" dirty="0"/>
            <a:t> to assess storage</a:t>
          </a:r>
        </a:p>
      </dsp:txBody>
      <dsp:txXfrm>
        <a:off x="1028804" y="3845913"/>
        <a:ext cx="2312640" cy="901340"/>
      </dsp:txXfrm>
    </dsp:sp>
    <dsp:sp modelId="{E97A8F74-CF27-4704-9EA7-D7EC8B90FB90}">
      <dsp:nvSpPr>
        <dsp:cNvPr id="0" name=""/>
        <dsp:cNvSpPr/>
      </dsp:nvSpPr>
      <dsp:spPr>
        <a:xfrm>
          <a:off x="3280758" y="1300690"/>
          <a:ext cx="2457450" cy="901340"/>
        </a:xfrm>
        <a:prstGeom prst="rect">
          <a:avLst/>
        </a:prstGeom>
        <a:pattFill prst="pct30">
          <a:fgClr>
            <a:schemeClr val="accent1">
              <a:hueOff val="0"/>
              <a:satOff val="0"/>
              <a:lumOff val="0"/>
            </a:schemeClr>
          </a:fgClr>
          <a:bgClr>
            <a:schemeClr val="bg1"/>
          </a:bgClr>
        </a:patt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2 Preparation</a:t>
          </a:r>
        </a:p>
      </dsp:txBody>
      <dsp:txXfrm>
        <a:off x="3280758" y="1300690"/>
        <a:ext cx="2457450" cy="901340"/>
      </dsp:txXfrm>
    </dsp:sp>
    <dsp:sp modelId="{AF9F4013-4717-4C11-87E1-DC2E2F36040E}">
      <dsp:nvSpPr>
        <dsp:cNvPr id="0" name=""/>
        <dsp:cNvSpPr/>
      </dsp:nvSpPr>
      <dsp:spPr>
        <a:xfrm>
          <a:off x="3864817" y="2566010"/>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SAP Data team to build MM’s</a:t>
          </a:r>
        </a:p>
      </dsp:txBody>
      <dsp:txXfrm>
        <a:off x="3864817" y="2566010"/>
        <a:ext cx="2312640" cy="901340"/>
      </dsp:txXfrm>
    </dsp:sp>
    <dsp:sp modelId="{8A74AB97-1005-4305-988C-E4BDB8DE363D}">
      <dsp:nvSpPr>
        <dsp:cNvPr id="0" name=""/>
        <dsp:cNvSpPr/>
      </dsp:nvSpPr>
      <dsp:spPr>
        <a:xfrm>
          <a:off x="3864817" y="3845913"/>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Warehouse OP’s to prep storage</a:t>
          </a:r>
        </a:p>
      </dsp:txBody>
      <dsp:txXfrm>
        <a:off x="3864817" y="3845913"/>
        <a:ext cx="2312640" cy="901340"/>
      </dsp:txXfrm>
    </dsp:sp>
    <dsp:sp modelId="{FC7E8835-1566-4427-B3FC-D57B3C2221F9}">
      <dsp:nvSpPr>
        <dsp:cNvPr id="0" name=""/>
        <dsp:cNvSpPr/>
      </dsp:nvSpPr>
      <dsp:spPr>
        <a:xfrm>
          <a:off x="3819372" y="5122319"/>
          <a:ext cx="2399584"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SC </a:t>
          </a:r>
          <a:r>
            <a:rPr lang="en-GB" sz="2000" kern="1200" dirty="0" err="1"/>
            <a:t>Mgr</a:t>
          </a:r>
          <a:r>
            <a:rPr lang="en-GB" sz="2000" kern="1200" dirty="0"/>
            <a:t> to place material orders</a:t>
          </a:r>
        </a:p>
      </dsp:txBody>
      <dsp:txXfrm>
        <a:off x="3819372" y="5122319"/>
        <a:ext cx="2399584" cy="901340"/>
      </dsp:txXfrm>
    </dsp:sp>
    <dsp:sp modelId="{A8E4CB2E-93AB-43DE-8A54-1E776EDA7E89}">
      <dsp:nvSpPr>
        <dsp:cNvPr id="0" name=""/>
        <dsp:cNvSpPr/>
      </dsp:nvSpPr>
      <dsp:spPr>
        <a:xfrm>
          <a:off x="6086468" y="1286107"/>
          <a:ext cx="2457450" cy="901340"/>
        </a:xfrm>
        <a:prstGeom prst="rect">
          <a:avLst/>
        </a:prstGeom>
        <a:pattFill prst="pct30">
          <a:fgClr>
            <a:schemeClr val="accent1">
              <a:hueOff val="0"/>
              <a:satOff val="0"/>
              <a:lumOff val="0"/>
            </a:schemeClr>
          </a:fgClr>
          <a:bgClr>
            <a:schemeClr val="bg1"/>
          </a:bgClr>
        </a:patt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3 Production</a:t>
          </a:r>
        </a:p>
      </dsp:txBody>
      <dsp:txXfrm>
        <a:off x="6086468" y="1286107"/>
        <a:ext cx="2457450" cy="901340"/>
      </dsp:txXfrm>
    </dsp:sp>
    <dsp:sp modelId="{676F95CF-6B86-497C-A1DB-C73C7808E940}">
      <dsp:nvSpPr>
        <dsp:cNvPr id="0" name=""/>
        <dsp:cNvSpPr/>
      </dsp:nvSpPr>
      <dsp:spPr>
        <a:xfrm>
          <a:off x="6700830" y="2566010"/>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Site Planner to arrange manufacture</a:t>
          </a:r>
        </a:p>
      </dsp:txBody>
      <dsp:txXfrm>
        <a:off x="6700830" y="2566010"/>
        <a:ext cx="2312640" cy="901340"/>
      </dsp:txXfrm>
    </dsp:sp>
    <dsp:sp modelId="{372C7B47-9ADB-471A-876A-D4DB1CDD1529}">
      <dsp:nvSpPr>
        <dsp:cNvPr id="0" name=""/>
        <dsp:cNvSpPr/>
      </dsp:nvSpPr>
      <dsp:spPr>
        <a:xfrm>
          <a:off x="6655385" y="3842416"/>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Logistics </a:t>
          </a:r>
          <a:r>
            <a:rPr lang="en-GB" sz="2000" kern="1200" dirty="0" err="1"/>
            <a:t>Mgr</a:t>
          </a:r>
          <a:r>
            <a:rPr lang="en-GB" sz="2000" kern="1200" dirty="0"/>
            <a:t> to arrange delivery</a:t>
          </a:r>
        </a:p>
      </dsp:txBody>
      <dsp:txXfrm>
        <a:off x="6655385" y="3842416"/>
        <a:ext cx="2312640" cy="901340"/>
      </dsp:txXfrm>
    </dsp:sp>
    <dsp:sp modelId="{3D088826-7D30-464F-AF90-E3031D53E0F4}">
      <dsp:nvSpPr>
        <dsp:cNvPr id="0" name=""/>
        <dsp:cNvSpPr/>
      </dsp:nvSpPr>
      <dsp:spPr>
        <a:xfrm>
          <a:off x="8922481" y="1286107"/>
          <a:ext cx="2457450" cy="901340"/>
        </a:xfrm>
        <a:prstGeom prst="rect">
          <a:avLst/>
        </a:prstGeom>
        <a:pattFill prst="pct30">
          <a:fgClr>
            <a:schemeClr val="accent1">
              <a:hueOff val="0"/>
              <a:satOff val="0"/>
              <a:lumOff val="0"/>
            </a:schemeClr>
          </a:fgClr>
          <a:bgClr>
            <a:schemeClr val="bg1"/>
          </a:bgClr>
        </a:patt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Phase 4 review</a:t>
          </a:r>
        </a:p>
      </dsp:txBody>
      <dsp:txXfrm>
        <a:off x="8922481" y="1286107"/>
        <a:ext cx="2457450" cy="901340"/>
      </dsp:txXfrm>
    </dsp:sp>
    <dsp:sp modelId="{DE4066FB-A065-45B0-98D6-A7025C4CC37E}">
      <dsp:nvSpPr>
        <dsp:cNvPr id="0" name=""/>
        <dsp:cNvSpPr/>
      </dsp:nvSpPr>
      <dsp:spPr>
        <a:xfrm>
          <a:off x="9491398" y="2562513"/>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CSR to receive customer feedback</a:t>
          </a:r>
        </a:p>
      </dsp:txBody>
      <dsp:txXfrm>
        <a:off x="9491398" y="2562513"/>
        <a:ext cx="2312640" cy="901340"/>
      </dsp:txXfrm>
    </dsp:sp>
    <dsp:sp modelId="{9D6AA29F-6F98-41A4-A066-5941340231B1}">
      <dsp:nvSpPr>
        <dsp:cNvPr id="0" name=""/>
        <dsp:cNvSpPr/>
      </dsp:nvSpPr>
      <dsp:spPr>
        <a:xfrm>
          <a:off x="9491398" y="3842416"/>
          <a:ext cx="2312640"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Warehouse </a:t>
          </a:r>
          <a:r>
            <a:rPr lang="en-GB" sz="2000" kern="1200" dirty="0" err="1"/>
            <a:t>Mgr</a:t>
          </a:r>
          <a:r>
            <a:rPr lang="en-GB" sz="2000" kern="1200" dirty="0"/>
            <a:t> to assess storage</a:t>
          </a:r>
        </a:p>
      </dsp:txBody>
      <dsp:txXfrm>
        <a:off x="9491398" y="3842416"/>
        <a:ext cx="2312640" cy="901340"/>
      </dsp:txXfrm>
    </dsp:sp>
    <dsp:sp modelId="{1D5F3855-FC3B-46BB-AD11-D07C1122B529}">
      <dsp:nvSpPr>
        <dsp:cNvPr id="0" name=""/>
        <dsp:cNvSpPr/>
      </dsp:nvSpPr>
      <dsp:spPr>
        <a:xfrm>
          <a:off x="9491398" y="5122319"/>
          <a:ext cx="2331605" cy="901340"/>
        </a:xfrm>
        <a:prstGeom prst="rect">
          <a:avLst/>
        </a:prstGeom>
        <a:pattFill prst="pct30">
          <a:fgClr>
            <a:schemeClr val="accent1">
              <a:hueOff val="0"/>
              <a:satOff val="0"/>
              <a:lumOff val="0"/>
            </a:schemeClr>
          </a:fgClr>
          <a:bgClr>
            <a:schemeClr val="bg1"/>
          </a:bgClr>
        </a:patt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SC </a:t>
          </a:r>
          <a:r>
            <a:rPr lang="en-GB" sz="2000" kern="1200" dirty="0" err="1"/>
            <a:t>Mgr</a:t>
          </a:r>
          <a:r>
            <a:rPr lang="en-GB" sz="2000" kern="1200" dirty="0"/>
            <a:t> to evaluate stocks</a:t>
          </a:r>
        </a:p>
      </dsp:txBody>
      <dsp:txXfrm>
        <a:off x="9491398" y="5122319"/>
        <a:ext cx="2331605" cy="90134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A84284-DE4D-46EE-BF42-DC5344318CF4}" type="datetimeFigureOut">
              <a:rPr lang="en-GB" smtClean="0"/>
              <a:t>16/07/2024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6E8F76-F628-46C1-A2ED-478BF75F5708}" type="slidenum">
              <a:rPr lang="en-GB" smtClean="0"/>
              <a:t>‹#›</a:t>
            </a:fld>
            <a:endParaRPr lang="en-GB"/>
          </a:p>
        </p:txBody>
      </p:sp>
    </p:spTree>
    <p:extLst>
      <p:ext uri="{BB962C8B-B14F-4D97-AF65-F5344CB8AC3E}">
        <p14:creationId xmlns:p14="http://schemas.microsoft.com/office/powerpoint/2010/main" val="691239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Known as the home of </a:t>
            </a:r>
            <a:r>
              <a:rPr lang="en-GB" dirty="0" err="1"/>
              <a:t>ColorCoat</a:t>
            </a:r>
            <a:r>
              <a:rPr lang="en-GB" dirty="0"/>
              <a:t> the site is situated in Shotton North Wales. </a:t>
            </a:r>
          </a:p>
          <a:p>
            <a:r>
              <a:rPr lang="en-GB" dirty="0"/>
              <a:t>1x Hot dipped Galv line which supplies Galvanised material to the construction sector and creates WIP stock for the 2 </a:t>
            </a:r>
            <a:r>
              <a:rPr lang="en-GB" dirty="0" err="1"/>
              <a:t>ColorCoat</a:t>
            </a:r>
            <a:r>
              <a:rPr lang="en-GB" dirty="0"/>
              <a:t> lines</a:t>
            </a:r>
          </a:p>
          <a:p>
            <a:r>
              <a:rPr lang="en-GB" dirty="0"/>
              <a:t>7kt of painted finished steel in various embossed finishes and hundreds of colours</a:t>
            </a:r>
          </a:p>
          <a:p>
            <a:r>
              <a:rPr lang="en-GB" dirty="0"/>
              <a:t>Standard 6week lead time from an order being placed to the finished material rolling off CCL ready for delivery to customer </a:t>
            </a:r>
          </a:p>
          <a:p>
            <a:r>
              <a:rPr lang="en-GB" dirty="0"/>
              <a:t>The sites largest CCL customer is Kingspan who account for 12% of the weekly orderbook.</a:t>
            </a:r>
          </a:p>
          <a:p>
            <a:endParaRPr lang="en-GB" dirty="0"/>
          </a:p>
        </p:txBody>
      </p:sp>
      <p:sp>
        <p:nvSpPr>
          <p:cNvPr id="4" name="Slide Number Placeholder 3"/>
          <p:cNvSpPr>
            <a:spLocks noGrp="1"/>
          </p:cNvSpPr>
          <p:nvPr>
            <p:ph type="sldNum" sz="quarter" idx="5"/>
          </p:nvPr>
        </p:nvSpPr>
        <p:spPr/>
        <p:txBody>
          <a:bodyPr/>
          <a:lstStyle/>
          <a:p>
            <a:fld id="{776E8F76-F628-46C1-A2ED-478BF75F5708}" type="slidenum">
              <a:rPr lang="en-GB" smtClean="0"/>
              <a:t>2</a:t>
            </a:fld>
            <a:endParaRPr lang="en-GB"/>
          </a:p>
        </p:txBody>
      </p:sp>
    </p:spTree>
    <p:extLst>
      <p:ext uri="{BB962C8B-B14F-4D97-AF65-F5344CB8AC3E}">
        <p14:creationId xmlns:p14="http://schemas.microsoft.com/office/powerpoint/2010/main" val="2025838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Kingspan are looking to offer a reduced lead time service to their customers on the signature products but at the same time trying to reduce the amount of WIP stock they keep on site…. </a:t>
            </a:r>
          </a:p>
          <a:p>
            <a:r>
              <a:rPr lang="en-GB" dirty="0"/>
              <a:t>To support this Kingspan have asked for TSC support as the current lead time of 6weeks is not sufficient for the new service to succeed</a:t>
            </a:r>
          </a:p>
          <a:p>
            <a:r>
              <a:rPr lang="en-GB" dirty="0"/>
              <a:t>So we have devised a project to keep a level of finished stock (roughly 2.5 </a:t>
            </a:r>
            <a:r>
              <a:rPr lang="en-GB" dirty="0" err="1"/>
              <a:t>weeks worth</a:t>
            </a:r>
            <a:r>
              <a:rPr lang="en-GB" dirty="0"/>
              <a:t> of agreed weekly volume) on TSC site that is used for the production of </a:t>
            </a:r>
            <a:r>
              <a:rPr lang="en-GB" dirty="0" err="1"/>
              <a:t>kingspans</a:t>
            </a:r>
            <a:r>
              <a:rPr lang="en-GB" dirty="0"/>
              <a:t> signature range.</a:t>
            </a:r>
          </a:p>
          <a:p>
            <a:r>
              <a:rPr lang="en-GB" dirty="0"/>
              <a:t>This is very similar to the </a:t>
            </a:r>
            <a:r>
              <a:rPr lang="en-GB" b="1" i="0" dirty="0">
                <a:solidFill>
                  <a:srgbClr val="000080"/>
                </a:solidFill>
                <a:effectLst/>
                <a:latin typeface="Arial" panose="020B0604020202020204" pitchFamily="34" charset="0"/>
              </a:rPr>
              <a:t>Order Fulfilment &amp; Inventory Design </a:t>
            </a:r>
            <a:r>
              <a:rPr lang="en-GB" b="0" i="0" dirty="0">
                <a:solidFill>
                  <a:srgbClr val="000080"/>
                </a:solidFill>
                <a:effectLst/>
                <a:latin typeface="Arial" panose="020B0604020202020204" pitchFamily="34" charset="0"/>
              </a:rPr>
              <a:t>project used for TSUK internal supply</a:t>
            </a:r>
          </a:p>
          <a:p>
            <a:r>
              <a:rPr lang="en-GB" b="0" i="0" dirty="0">
                <a:solidFill>
                  <a:srgbClr val="000080"/>
                </a:solidFill>
                <a:effectLst/>
                <a:latin typeface="Arial" panose="020B0604020202020204" pitchFamily="34" charset="0"/>
              </a:rPr>
              <a:t>To achieve this stock will need to be kept at various de-coupling points along the supply chain</a:t>
            </a:r>
          </a:p>
          <a:p>
            <a:r>
              <a:rPr lang="en-GB" b="0" i="0" dirty="0">
                <a:solidFill>
                  <a:srgbClr val="000080"/>
                </a:solidFill>
                <a:effectLst/>
                <a:latin typeface="Arial" panose="020B0604020202020204" pitchFamily="34" charset="0"/>
              </a:rPr>
              <a:t>A designated storage area for finished stock will need to be set up on site to store the buffer stock</a:t>
            </a:r>
          </a:p>
          <a:p>
            <a:r>
              <a:rPr lang="en-GB" b="0" i="0" dirty="0">
                <a:solidFill>
                  <a:srgbClr val="000080"/>
                </a:solidFill>
                <a:effectLst/>
                <a:latin typeface="Arial" panose="020B0604020202020204" pitchFamily="34" charset="0"/>
              </a:rPr>
              <a:t>With regular tonnages agreed materials for this project should come in regular intervals at set volumes and logistics for delivery can be planned in advance to keep the whole supply chain moving along</a:t>
            </a:r>
          </a:p>
          <a:p>
            <a:r>
              <a:rPr lang="en-GB" b="0" i="0" dirty="0">
                <a:solidFill>
                  <a:srgbClr val="000080"/>
                </a:solidFill>
                <a:effectLst/>
                <a:latin typeface="Arial" panose="020B0604020202020204" pitchFamily="34" charset="0"/>
              </a:rPr>
              <a:t>Overall goals for the project will be to increase reliability in the entire supply chain for the identified material, improve our relationship with Kingspan which is more likely to increase the security in keeping Kingspan as a valued customer and also create a new chargeable level of premium service that if successful could be rolled out to other large customers.</a:t>
            </a:r>
          </a:p>
          <a:p>
            <a:r>
              <a:rPr lang="en-GB" b="0" i="0" dirty="0">
                <a:solidFill>
                  <a:srgbClr val="000080"/>
                </a:solidFill>
                <a:effectLst/>
                <a:latin typeface="Arial" panose="020B0604020202020204" pitchFamily="34" charset="0"/>
              </a:rPr>
              <a:t>The project will run over a 12week period and once set-up should continue to run with minimum input from team members</a:t>
            </a:r>
          </a:p>
          <a:p>
            <a:r>
              <a:rPr lang="en-GB" b="0" i="0" dirty="0">
                <a:solidFill>
                  <a:srgbClr val="000080"/>
                </a:solidFill>
                <a:effectLst/>
                <a:latin typeface="Arial" panose="020B0604020202020204" pitchFamily="34" charset="0"/>
              </a:rPr>
              <a:t>Key milestones ; Research – Gather data on products and tonnages required, identify TSC storage options</a:t>
            </a:r>
          </a:p>
          <a:p>
            <a:r>
              <a:rPr lang="en-GB" b="0" i="0" dirty="0">
                <a:solidFill>
                  <a:srgbClr val="000080"/>
                </a:solidFill>
                <a:effectLst/>
                <a:latin typeface="Arial" panose="020B0604020202020204" pitchFamily="34" charset="0"/>
              </a:rPr>
              <a:t>Place material orders for go live date</a:t>
            </a:r>
          </a:p>
          <a:p>
            <a:r>
              <a:rPr lang="en-GB" b="0" i="0" dirty="0">
                <a:solidFill>
                  <a:srgbClr val="000080"/>
                </a:solidFill>
                <a:effectLst/>
                <a:latin typeface="Arial" panose="020B0604020202020204" pitchFamily="34" charset="0"/>
              </a:rPr>
              <a:t>Preparation – Prep warehouse storage area, SAP data creation </a:t>
            </a:r>
          </a:p>
        </p:txBody>
      </p:sp>
      <p:sp>
        <p:nvSpPr>
          <p:cNvPr id="4" name="Slide Number Placeholder 3"/>
          <p:cNvSpPr>
            <a:spLocks noGrp="1"/>
          </p:cNvSpPr>
          <p:nvPr>
            <p:ph type="sldNum" sz="quarter" idx="5"/>
          </p:nvPr>
        </p:nvSpPr>
        <p:spPr/>
        <p:txBody>
          <a:bodyPr/>
          <a:lstStyle/>
          <a:p>
            <a:fld id="{776E8F76-F628-46C1-A2ED-478BF75F5708}" type="slidenum">
              <a:rPr lang="en-GB" smtClean="0"/>
              <a:t>3</a:t>
            </a:fld>
            <a:endParaRPr lang="en-GB"/>
          </a:p>
        </p:txBody>
      </p:sp>
    </p:spTree>
    <p:extLst>
      <p:ext uri="{BB962C8B-B14F-4D97-AF65-F5344CB8AC3E}">
        <p14:creationId xmlns:p14="http://schemas.microsoft.com/office/powerpoint/2010/main" val="22897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will consist of 11 members.</a:t>
            </a:r>
          </a:p>
          <a:p>
            <a:r>
              <a:rPr lang="en-GB" dirty="0"/>
              <a:t>Including 4 area managers responsible for the set-up and implementation of key activities… Talk through Managers a roles</a:t>
            </a:r>
          </a:p>
          <a:p>
            <a:r>
              <a:rPr lang="en-GB" dirty="0"/>
              <a:t>Other team members will be employees with key skills to create and execute the actions required in a timely manner…. Talk through</a:t>
            </a:r>
          </a:p>
        </p:txBody>
      </p:sp>
      <p:sp>
        <p:nvSpPr>
          <p:cNvPr id="4" name="Slide Number Placeholder 3"/>
          <p:cNvSpPr>
            <a:spLocks noGrp="1"/>
          </p:cNvSpPr>
          <p:nvPr>
            <p:ph type="sldNum" sz="quarter" idx="5"/>
          </p:nvPr>
        </p:nvSpPr>
        <p:spPr/>
        <p:txBody>
          <a:bodyPr/>
          <a:lstStyle/>
          <a:p>
            <a:fld id="{776E8F76-F628-46C1-A2ED-478BF75F5708}" type="slidenum">
              <a:rPr lang="en-GB" smtClean="0"/>
              <a:t>4</a:t>
            </a:fld>
            <a:endParaRPr lang="en-GB"/>
          </a:p>
        </p:txBody>
      </p:sp>
    </p:spTree>
    <p:extLst>
      <p:ext uri="{BB962C8B-B14F-4D97-AF65-F5344CB8AC3E}">
        <p14:creationId xmlns:p14="http://schemas.microsoft.com/office/powerpoint/2010/main" val="1460105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stages are mapped out here and estimated duration of activity is indicated with a break in week 8 for the first delivery of stock for initial manufacture. </a:t>
            </a:r>
          </a:p>
        </p:txBody>
      </p:sp>
      <p:sp>
        <p:nvSpPr>
          <p:cNvPr id="4" name="Slide Number Placeholder 3"/>
          <p:cNvSpPr>
            <a:spLocks noGrp="1"/>
          </p:cNvSpPr>
          <p:nvPr>
            <p:ph type="sldNum" sz="quarter" idx="5"/>
          </p:nvPr>
        </p:nvSpPr>
        <p:spPr/>
        <p:txBody>
          <a:bodyPr/>
          <a:lstStyle/>
          <a:p>
            <a:fld id="{776E8F76-F628-46C1-A2ED-478BF75F5708}" type="slidenum">
              <a:rPr lang="en-GB" smtClean="0"/>
              <a:t>5</a:t>
            </a:fld>
            <a:endParaRPr lang="en-GB"/>
          </a:p>
        </p:txBody>
      </p:sp>
    </p:spTree>
    <p:extLst>
      <p:ext uri="{BB962C8B-B14F-4D97-AF65-F5344CB8AC3E}">
        <p14:creationId xmlns:p14="http://schemas.microsoft.com/office/powerpoint/2010/main" val="2867195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Detailed regular communications and key milestone communications that clearly state responsible parties and those that need to be involved.</a:t>
            </a:r>
          </a:p>
        </p:txBody>
      </p:sp>
      <p:sp>
        <p:nvSpPr>
          <p:cNvPr id="4" name="Slide Number Placeholder 3"/>
          <p:cNvSpPr>
            <a:spLocks noGrp="1"/>
          </p:cNvSpPr>
          <p:nvPr>
            <p:ph type="sldNum" sz="quarter" idx="5"/>
          </p:nvPr>
        </p:nvSpPr>
        <p:spPr/>
        <p:txBody>
          <a:bodyPr/>
          <a:lstStyle/>
          <a:p>
            <a:fld id="{776E8F76-F628-46C1-A2ED-478BF75F5708}" type="slidenum">
              <a:rPr lang="en-GB" smtClean="0"/>
              <a:t>6</a:t>
            </a:fld>
            <a:endParaRPr lang="en-GB"/>
          </a:p>
        </p:txBody>
      </p:sp>
    </p:spTree>
    <p:extLst>
      <p:ext uri="{BB962C8B-B14F-4D97-AF65-F5344CB8AC3E}">
        <p14:creationId xmlns:p14="http://schemas.microsoft.com/office/powerpoint/2010/main" val="417061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achieve the key milestones throughout the project there are activities that must be completed before we can move onto the next phases of the project with responsible team members identified to be used in conjunction with the </a:t>
            </a:r>
            <a:r>
              <a:rPr lang="en-GB" dirty="0" err="1"/>
              <a:t>Gnatt</a:t>
            </a:r>
            <a:r>
              <a:rPr lang="en-GB" dirty="0"/>
              <a:t> chart.</a:t>
            </a:r>
          </a:p>
        </p:txBody>
      </p:sp>
      <p:sp>
        <p:nvSpPr>
          <p:cNvPr id="4" name="Slide Number Placeholder 3"/>
          <p:cNvSpPr>
            <a:spLocks noGrp="1"/>
          </p:cNvSpPr>
          <p:nvPr>
            <p:ph type="sldNum" sz="quarter" idx="5"/>
          </p:nvPr>
        </p:nvSpPr>
        <p:spPr/>
        <p:txBody>
          <a:bodyPr/>
          <a:lstStyle/>
          <a:p>
            <a:fld id="{776E8F76-F628-46C1-A2ED-478BF75F5708}" type="slidenum">
              <a:rPr lang="en-GB" smtClean="0"/>
              <a:t>7</a:t>
            </a:fld>
            <a:endParaRPr lang="en-GB"/>
          </a:p>
        </p:txBody>
      </p:sp>
    </p:spTree>
    <p:extLst>
      <p:ext uri="{BB962C8B-B14F-4D97-AF65-F5344CB8AC3E}">
        <p14:creationId xmlns:p14="http://schemas.microsoft.com/office/powerpoint/2010/main" val="2603617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project is an extension of an already existing process we use for internal downstream customers most of the initial risks have been ironed out but we will need to be aware of certain problems that may arise and what our contingency plans can be.</a:t>
            </a:r>
          </a:p>
          <a:p>
            <a:r>
              <a:rPr lang="en-GB" dirty="0"/>
              <a:t>Describe each risk</a:t>
            </a:r>
          </a:p>
          <a:p>
            <a:r>
              <a:rPr lang="en-GB" dirty="0"/>
              <a:t>Asset breakdown – finished stock kept at 2.5weeks, Stock levels at de-couple</a:t>
            </a:r>
          </a:p>
          <a:p>
            <a:r>
              <a:rPr lang="en-GB" dirty="0"/>
              <a:t>Kingspan pull out of project – Finished stock can be worked into downstream customers orderbook but will take 12-15weeks to work through material produced</a:t>
            </a:r>
          </a:p>
          <a:p>
            <a:r>
              <a:rPr lang="en-GB" dirty="0"/>
              <a:t>Cost – Initial expense purchasing WIP stock and the longer conversion into payment, Set up material covered by already available resources, work hours of those involved in project</a:t>
            </a:r>
          </a:p>
        </p:txBody>
      </p:sp>
      <p:sp>
        <p:nvSpPr>
          <p:cNvPr id="4" name="Slide Number Placeholder 3"/>
          <p:cNvSpPr>
            <a:spLocks noGrp="1"/>
          </p:cNvSpPr>
          <p:nvPr>
            <p:ph type="sldNum" sz="quarter" idx="5"/>
          </p:nvPr>
        </p:nvSpPr>
        <p:spPr/>
        <p:txBody>
          <a:bodyPr/>
          <a:lstStyle/>
          <a:p>
            <a:fld id="{776E8F76-F628-46C1-A2ED-478BF75F5708}" type="slidenum">
              <a:rPr lang="en-GB" smtClean="0"/>
              <a:t>8</a:t>
            </a:fld>
            <a:endParaRPr lang="en-GB"/>
          </a:p>
        </p:txBody>
      </p:sp>
    </p:spTree>
    <p:extLst>
      <p:ext uri="{BB962C8B-B14F-4D97-AF65-F5344CB8AC3E}">
        <p14:creationId xmlns:p14="http://schemas.microsoft.com/office/powerpoint/2010/main" val="989162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Going forward once the project is up and running we will have an OFID online suite available for the supply chain to see levels of Finished and WIP stocks at de-coupling points at the click of a button so that they can influence production schedules to replenish any gaps at those points.</a:t>
            </a:r>
          </a:p>
          <a:p>
            <a:r>
              <a:rPr lang="en-GB" dirty="0"/>
              <a:t>Reports and data will also be available to monitor past performance to aid the management of de-coupled stock if bottle necks are found, and consumption reports can be accessed to see how the customer is consuming the finished stock compared to the agreed levels and re-assess the averages for future review points to adjust stock levels to be maintained throughout the whole OFID</a:t>
            </a:r>
          </a:p>
        </p:txBody>
      </p:sp>
      <p:sp>
        <p:nvSpPr>
          <p:cNvPr id="4" name="Slide Number Placeholder 3"/>
          <p:cNvSpPr>
            <a:spLocks noGrp="1"/>
          </p:cNvSpPr>
          <p:nvPr>
            <p:ph type="sldNum" sz="quarter" idx="5"/>
          </p:nvPr>
        </p:nvSpPr>
        <p:spPr/>
        <p:txBody>
          <a:bodyPr/>
          <a:lstStyle/>
          <a:p>
            <a:fld id="{776E8F76-F628-46C1-A2ED-478BF75F5708}" type="slidenum">
              <a:rPr lang="en-GB" smtClean="0"/>
              <a:t>9</a:t>
            </a:fld>
            <a:endParaRPr lang="en-GB"/>
          </a:p>
        </p:txBody>
      </p:sp>
    </p:spTree>
    <p:extLst>
      <p:ext uri="{BB962C8B-B14F-4D97-AF65-F5344CB8AC3E}">
        <p14:creationId xmlns:p14="http://schemas.microsoft.com/office/powerpoint/2010/main" val="3784540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if this project is successful we would be supporting our biggest customer in their new project…</a:t>
            </a:r>
          </a:p>
          <a:p>
            <a:r>
              <a:rPr lang="en-GB" dirty="0"/>
              <a:t>As we know a steady and stable supply chain with regular volumes produced at regular intervals is a happy reliable supply chain bringing confidence to production planners and end users alike.</a:t>
            </a:r>
          </a:p>
          <a:p>
            <a:r>
              <a:rPr lang="en-GB" dirty="0"/>
              <a:t>With the experience in the team and resources already existing on site a low cost start up can provide big financial benefit when we agree the </a:t>
            </a:r>
            <a:r>
              <a:rPr lang="en-GB" dirty="0" err="1"/>
              <a:t>chargable</a:t>
            </a:r>
            <a:r>
              <a:rPr lang="en-GB" dirty="0"/>
              <a:t> premium for this service</a:t>
            </a:r>
          </a:p>
          <a:p>
            <a:r>
              <a:rPr lang="en-GB" dirty="0"/>
              <a:t>All of these aspects come together to strengthen our the relationship we have with the customer and secure the current orderbook and potential for increasing future business….</a:t>
            </a:r>
          </a:p>
          <a:p>
            <a:r>
              <a:rPr lang="en-GB" dirty="0"/>
              <a:t>And once this is proven it could then be rolled out if suitable to other big customers to increase all aspects.</a:t>
            </a:r>
          </a:p>
        </p:txBody>
      </p:sp>
      <p:sp>
        <p:nvSpPr>
          <p:cNvPr id="4" name="Slide Number Placeholder 3"/>
          <p:cNvSpPr>
            <a:spLocks noGrp="1"/>
          </p:cNvSpPr>
          <p:nvPr>
            <p:ph type="sldNum" sz="quarter" idx="5"/>
          </p:nvPr>
        </p:nvSpPr>
        <p:spPr/>
        <p:txBody>
          <a:bodyPr/>
          <a:lstStyle/>
          <a:p>
            <a:fld id="{776E8F76-F628-46C1-A2ED-478BF75F5708}" type="slidenum">
              <a:rPr lang="en-GB" smtClean="0"/>
              <a:t>10</a:t>
            </a:fld>
            <a:endParaRPr lang="en-GB"/>
          </a:p>
        </p:txBody>
      </p:sp>
    </p:spTree>
    <p:extLst>
      <p:ext uri="{BB962C8B-B14F-4D97-AF65-F5344CB8AC3E}">
        <p14:creationId xmlns:p14="http://schemas.microsoft.com/office/powerpoint/2010/main" val="33345342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50B2CE1-0F3B-4A15-9197-6AEB42EBA0A1}" type="datetimeFigureOut">
              <a:rPr lang="en-GB" smtClean="0"/>
              <a:t>16/07/2024</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179466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0B2CE1-0F3B-4A15-9197-6AEB42EBA0A1}"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2600031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50B2CE1-0F3B-4A15-9197-6AEB42EBA0A1}" type="datetimeFigureOut">
              <a:rPr lang="en-GB" smtClean="0"/>
              <a:t>16/07/2024</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1724114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0B2CE1-0F3B-4A15-9197-6AEB42EBA0A1}"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1354236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0B2CE1-0F3B-4A15-9197-6AEB42EBA0A1}" type="datetimeFigureOut">
              <a:rPr lang="en-GB" smtClean="0"/>
              <a:t>16/07/2024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1848848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0B2CE1-0F3B-4A15-9197-6AEB42EBA0A1}" type="datetimeFigureOut">
              <a:rPr lang="en-GB" smtClean="0"/>
              <a:t>16/07/2024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199351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0B2CE1-0F3B-4A15-9197-6AEB42EBA0A1}" type="datetimeFigureOut">
              <a:rPr lang="en-GB" smtClean="0"/>
              <a:t>16/07/2024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408557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0B2CE1-0F3B-4A15-9197-6AEB42EBA0A1}"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104208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0B2CE1-0F3B-4A15-9197-6AEB42EBA0A1}"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2312158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0B2CE1-0F3B-4A15-9197-6AEB42EBA0A1}"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2994928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50B2CE1-0F3B-4A15-9197-6AEB42EBA0A1}" type="datetimeFigureOut">
              <a:rPr lang="en-GB" smtClean="0"/>
              <a:t>16/07/2024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3588963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50B2CE1-0F3B-4A15-9197-6AEB42EBA0A1}" type="datetimeFigureOut">
              <a:rPr lang="en-GB" smtClean="0"/>
              <a:t>16/07/2024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3C90CD3-956D-49EA-9C8B-9681BB867E0B}"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51903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50B2CE1-0F3B-4A15-9197-6AEB42EBA0A1}" type="datetimeFigureOut">
              <a:rPr lang="en-GB" smtClean="0"/>
              <a:t>16/07/2024</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2598680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50B2CE1-0F3B-4A15-9197-6AEB42EBA0A1}" type="datetimeFigureOut">
              <a:rPr lang="en-GB" smtClean="0"/>
              <a:t>16/07/2024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2248967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50B2CE1-0F3B-4A15-9197-6AEB42EBA0A1}" type="datetimeFigureOut">
              <a:rPr lang="en-GB" smtClean="0"/>
              <a:t>16/07/2024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869833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0B2CE1-0F3B-4A15-9197-6AEB42EBA0A1}"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2199731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50B2CE1-0F3B-4A15-9197-6AEB42EBA0A1}" type="datetimeFigureOut">
              <a:rPr lang="en-GB" smtClean="0"/>
              <a:t>16/07/2024</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3C90CD3-956D-49EA-9C8B-9681BB867E0B}" type="slidenum">
              <a:rPr lang="en-GB" smtClean="0"/>
              <a:t>‹#›</a:t>
            </a:fld>
            <a:endParaRPr lang="en-GB"/>
          </a:p>
        </p:txBody>
      </p:sp>
    </p:spTree>
    <p:extLst>
      <p:ext uri="{BB962C8B-B14F-4D97-AF65-F5344CB8AC3E}">
        <p14:creationId xmlns:p14="http://schemas.microsoft.com/office/powerpoint/2010/main" val="997100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50B2CE1-0F3B-4A15-9197-6AEB42EBA0A1}" type="datetimeFigureOut">
              <a:rPr lang="en-GB" smtClean="0"/>
              <a:t>16/07/2024</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3C90CD3-956D-49EA-9C8B-9681BB867E0B}" type="slidenum">
              <a:rPr lang="en-GB" smtClean="0"/>
              <a:t>‹#›</a:t>
            </a:fld>
            <a:endParaRPr lang="en-GB"/>
          </a:p>
        </p:txBody>
      </p:sp>
      <p:sp>
        <p:nvSpPr>
          <p:cNvPr id="9" name="TextBox 8">
            <a:extLst>
              <a:ext uri="{FF2B5EF4-FFF2-40B4-BE49-F238E27FC236}">
                <a16:creationId xmlns:a16="http://schemas.microsoft.com/office/drawing/2014/main" id="{9F77D5B1-065A-61B6-C6AA-41B8E539372F}"/>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644104788"/>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7.jpg"/><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F260F-3E88-AAC0-1CE0-9F590E785306}"/>
              </a:ext>
            </a:extLst>
          </p:cNvPr>
          <p:cNvSpPr>
            <a:spLocks noGrp="1"/>
          </p:cNvSpPr>
          <p:nvPr>
            <p:ph type="ctrTitle"/>
          </p:nvPr>
        </p:nvSpPr>
        <p:spPr>
          <a:xfrm>
            <a:off x="1184989" y="1803405"/>
            <a:ext cx="9635411" cy="1825096"/>
          </a:xfrm>
        </p:spPr>
        <p:txBody>
          <a:bodyPr>
            <a:normAutofit/>
          </a:bodyPr>
          <a:lstStyle/>
          <a:p>
            <a:r>
              <a:rPr lang="en-GB" sz="4800" dirty="0"/>
              <a:t>Organisational management (ACMA4020)</a:t>
            </a:r>
          </a:p>
        </p:txBody>
      </p:sp>
      <p:sp>
        <p:nvSpPr>
          <p:cNvPr id="3" name="Subtitle 2">
            <a:extLst>
              <a:ext uri="{FF2B5EF4-FFF2-40B4-BE49-F238E27FC236}">
                <a16:creationId xmlns:a16="http://schemas.microsoft.com/office/drawing/2014/main" id="{70004F47-25BB-9C8B-9E14-CCA7AA485C32}"/>
              </a:ext>
            </a:extLst>
          </p:cNvPr>
          <p:cNvSpPr>
            <a:spLocks noGrp="1"/>
          </p:cNvSpPr>
          <p:nvPr>
            <p:ph type="subTitle" idx="1"/>
          </p:nvPr>
        </p:nvSpPr>
        <p:spPr>
          <a:xfrm>
            <a:off x="1184989" y="3632201"/>
            <a:ext cx="9834464" cy="685800"/>
          </a:xfrm>
        </p:spPr>
        <p:txBody>
          <a:bodyPr>
            <a:noAutofit/>
          </a:bodyPr>
          <a:lstStyle/>
          <a:p>
            <a:r>
              <a:rPr lang="en-GB" sz="2400" dirty="0"/>
              <a:t>Project management presentation – By Graham Jones (2313935)</a:t>
            </a:r>
          </a:p>
        </p:txBody>
      </p:sp>
    </p:spTree>
    <p:extLst>
      <p:ext uri="{BB962C8B-B14F-4D97-AF65-F5344CB8AC3E}">
        <p14:creationId xmlns:p14="http://schemas.microsoft.com/office/powerpoint/2010/main" val="2368880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D746-3342-435A-2341-3A8148BBA2E2}"/>
              </a:ext>
            </a:extLst>
          </p:cNvPr>
          <p:cNvSpPr>
            <a:spLocks noGrp="1"/>
          </p:cNvSpPr>
          <p:nvPr>
            <p:ph type="title"/>
          </p:nvPr>
        </p:nvSpPr>
        <p:spPr>
          <a:xfrm>
            <a:off x="349898" y="191534"/>
            <a:ext cx="6873240" cy="659363"/>
          </a:xfrm>
        </p:spPr>
        <p:txBody>
          <a:bodyPr/>
          <a:lstStyle/>
          <a:p>
            <a:r>
              <a:rPr lang="en-GB" dirty="0"/>
              <a:t>Introduction &amp; background</a:t>
            </a:r>
          </a:p>
        </p:txBody>
      </p:sp>
      <p:pic>
        <p:nvPicPr>
          <p:cNvPr id="7" name="Picture Placeholder 6" descr="Aerial view of a factory&#10;&#10;Description automatically generated">
            <a:extLst>
              <a:ext uri="{FF2B5EF4-FFF2-40B4-BE49-F238E27FC236}">
                <a16:creationId xmlns:a16="http://schemas.microsoft.com/office/drawing/2014/main" id="{BCBBEEC0-7128-F60F-5012-CE85DE6B122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0732" r="10732"/>
          <a:stretch>
            <a:fillRect/>
          </a:stretch>
        </p:blipFill>
        <p:spPr>
          <a:xfrm>
            <a:off x="7861300" y="977900"/>
            <a:ext cx="3644900" cy="2679442"/>
          </a:xfrm>
        </p:spPr>
      </p:pic>
      <p:sp>
        <p:nvSpPr>
          <p:cNvPr id="4" name="Text Placeholder 3">
            <a:extLst>
              <a:ext uri="{FF2B5EF4-FFF2-40B4-BE49-F238E27FC236}">
                <a16:creationId xmlns:a16="http://schemas.microsoft.com/office/drawing/2014/main" id="{21FBE185-9710-5F7F-2CFF-4436E985D649}"/>
              </a:ext>
            </a:extLst>
          </p:cNvPr>
          <p:cNvSpPr>
            <a:spLocks noGrp="1"/>
          </p:cNvSpPr>
          <p:nvPr>
            <p:ph type="body" sz="half" idx="2"/>
          </p:nvPr>
        </p:nvSpPr>
        <p:spPr>
          <a:xfrm>
            <a:off x="685800" y="978159"/>
            <a:ext cx="7175498" cy="2679442"/>
          </a:xfrm>
        </p:spPr>
        <p:txBody>
          <a:bodyPr>
            <a:normAutofit/>
          </a:bodyPr>
          <a:lstStyle/>
          <a:p>
            <a:pPr marL="285750" indent="-285750">
              <a:buFont typeface="Arial" panose="020B0604020202020204" pitchFamily="34" charset="0"/>
              <a:buChar char="•"/>
            </a:pPr>
            <a:r>
              <a:rPr lang="en-GB" sz="2400" dirty="0"/>
              <a:t>Tata Steel </a:t>
            </a:r>
            <a:r>
              <a:rPr lang="en-GB" sz="2400" dirty="0" err="1"/>
              <a:t>Colors</a:t>
            </a:r>
            <a:r>
              <a:rPr lang="en-GB" sz="2400" dirty="0"/>
              <a:t> is a down-stream operation (DSO) of Tata Steel UK (TSUK).</a:t>
            </a:r>
          </a:p>
          <a:p>
            <a:pPr marL="285750" indent="-285750">
              <a:buFont typeface="Arial" panose="020B0604020202020204" pitchFamily="34" charset="0"/>
              <a:buChar char="•"/>
            </a:pPr>
            <a:r>
              <a:rPr lang="en-GB" sz="2400" dirty="0"/>
              <a:t>The site is based in Shotton, Flintshire, North Wales.</a:t>
            </a:r>
          </a:p>
          <a:p>
            <a:pPr marL="285750" indent="-285750">
              <a:buFont typeface="Arial" panose="020B0604020202020204" pitchFamily="34" charset="0"/>
              <a:buChar char="•"/>
            </a:pPr>
            <a:r>
              <a:rPr lang="en-GB" sz="2400" dirty="0"/>
              <a:t>The plant consists of 3 manufacturing units 1xHDG &amp; 2xCCL.</a:t>
            </a:r>
          </a:p>
        </p:txBody>
      </p:sp>
      <p:pic>
        <p:nvPicPr>
          <p:cNvPr id="10" name="Picture Placeholder 6">
            <a:extLst>
              <a:ext uri="{FF2B5EF4-FFF2-40B4-BE49-F238E27FC236}">
                <a16:creationId xmlns:a16="http://schemas.microsoft.com/office/drawing/2014/main" id="{9367DBF1-FF38-F0CA-FFCB-5D8DE3908C89}"/>
              </a:ext>
            </a:extLst>
          </p:cNvPr>
          <p:cNvPicPr>
            <a:picLocks noChangeAspect="1"/>
          </p:cNvPicPr>
          <p:nvPr/>
        </p:nvPicPr>
        <p:blipFill>
          <a:blip r:embed="rId4">
            <a:extLst>
              <a:ext uri="{28A0092B-C50C-407E-A947-70E740481C1C}">
                <a14:useLocalDpi xmlns:a14="http://schemas.microsoft.com/office/drawing/2010/main" val="0"/>
              </a:ext>
            </a:extLst>
          </a:blip>
          <a:srcRect t="25506" b="25506"/>
          <a:stretch/>
        </p:blipFill>
        <p:spPr>
          <a:xfrm>
            <a:off x="685800" y="3657213"/>
            <a:ext cx="3645075" cy="2679571"/>
          </a:xfrm>
          <a:prstGeom prst="rect">
            <a:avLst/>
          </a:prstGeom>
        </p:spPr>
      </p:pic>
      <p:sp>
        <p:nvSpPr>
          <p:cNvPr id="11" name="Text Placeholder 3">
            <a:extLst>
              <a:ext uri="{FF2B5EF4-FFF2-40B4-BE49-F238E27FC236}">
                <a16:creationId xmlns:a16="http://schemas.microsoft.com/office/drawing/2014/main" id="{EACC4164-4A5E-4A38-EBD9-E3110EA8AD18}"/>
              </a:ext>
            </a:extLst>
          </p:cNvPr>
          <p:cNvSpPr txBox="1">
            <a:spLocks/>
          </p:cNvSpPr>
          <p:nvPr/>
        </p:nvSpPr>
        <p:spPr>
          <a:xfrm>
            <a:off x="4330701" y="3657213"/>
            <a:ext cx="7175498" cy="267944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a:buFont typeface="Arial" panose="020B0604020202020204" pitchFamily="34" charset="0"/>
              <a:buChar char="•"/>
            </a:pPr>
            <a:r>
              <a:rPr lang="en-GB" sz="2400" dirty="0"/>
              <a:t>The site produces 7kt of painted finished steel and 7.8kt of galvanised material per week.</a:t>
            </a:r>
          </a:p>
          <a:p>
            <a:pPr marL="285750" indent="-285750">
              <a:buFont typeface="Arial" panose="020B0604020202020204" pitchFamily="34" charset="0"/>
              <a:buChar char="•"/>
            </a:pPr>
            <a:r>
              <a:rPr lang="en-GB" sz="2400" dirty="0"/>
              <a:t>The standard lead time for </a:t>
            </a:r>
            <a:r>
              <a:rPr lang="en-GB" sz="2400" dirty="0" err="1"/>
              <a:t>ColorCoat</a:t>
            </a:r>
            <a:r>
              <a:rPr lang="en-GB" sz="2400" dirty="0"/>
              <a:t> products is 6weeks.</a:t>
            </a:r>
          </a:p>
          <a:p>
            <a:pPr marL="285750" indent="-285750">
              <a:buFont typeface="Arial" panose="020B0604020202020204" pitchFamily="34" charset="0"/>
              <a:buChar char="•"/>
            </a:pPr>
            <a:r>
              <a:rPr lang="en-GB" sz="2400" dirty="0"/>
              <a:t>Kingspan are the largest customer with 12% of the weekly orderbook.</a:t>
            </a:r>
          </a:p>
        </p:txBody>
      </p:sp>
    </p:spTree>
    <p:extLst>
      <p:ext uri="{BB962C8B-B14F-4D97-AF65-F5344CB8AC3E}">
        <p14:creationId xmlns:p14="http://schemas.microsoft.com/office/powerpoint/2010/main" val="4265013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10"/>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1">
                                            <p:txEl>
                                              <p:pRg st="0" end="0"/>
                                            </p:txEl>
                                          </p:spTgt>
                                        </p:tgtEl>
                                        <p:attrNameLst>
                                          <p:attrName>style.visibility</p:attrName>
                                        </p:attrNameLst>
                                      </p:cBhvr>
                                      <p:to>
                                        <p:strVal val="visible"/>
                                      </p:to>
                                    </p:set>
                                    <p:animEffect transition="in" filter="fade">
                                      <p:cBhvr>
                                        <p:cTn id="30" dur="500"/>
                                        <p:tgtEl>
                                          <p:spTgt spid="11">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1">
                                            <p:txEl>
                                              <p:pRg st="1" end="1"/>
                                            </p:txEl>
                                          </p:spTgt>
                                        </p:tgtEl>
                                        <p:attrNameLst>
                                          <p:attrName>style.visibility</p:attrName>
                                        </p:attrNameLst>
                                      </p:cBhvr>
                                      <p:to>
                                        <p:strVal val="visible"/>
                                      </p:to>
                                    </p:set>
                                    <p:animEffect transition="in" filter="fade">
                                      <p:cBhvr>
                                        <p:cTn id="35" dur="500"/>
                                        <p:tgtEl>
                                          <p:spTgt spid="11">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1">
                                            <p:txEl>
                                              <p:pRg st="2" end="2"/>
                                            </p:txEl>
                                          </p:spTgt>
                                        </p:tgtEl>
                                        <p:attrNameLst>
                                          <p:attrName>style.visibility</p:attrName>
                                        </p:attrNameLst>
                                      </p:cBhvr>
                                      <p:to>
                                        <p:strVal val="visible"/>
                                      </p:to>
                                    </p:set>
                                    <p:animEffect transition="in" filter="fade">
                                      <p:cBhvr>
                                        <p:cTn id="40" dur="5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CC6157F6-4EF1-190A-3331-BB27E975F095}"/>
              </a:ext>
            </a:extLst>
          </p:cNvPr>
          <p:cNvSpPr>
            <a:spLocks noGrp="1"/>
          </p:cNvSpPr>
          <p:nvPr>
            <p:ph type="title"/>
          </p:nvPr>
        </p:nvSpPr>
        <p:spPr>
          <a:xfrm>
            <a:off x="349898" y="208384"/>
            <a:ext cx="6873240" cy="659363"/>
          </a:xfrm>
        </p:spPr>
        <p:txBody>
          <a:bodyPr>
            <a:normAutofit/>
          </a:bodyPr>
          <a:lstStyle/>
          <a:p>
            <a:pPr algn="l"/>
            <a:r>
              <a:rPr lang="en-GB" sz="3200" dirty="0"/>
              <a:t>Project charter</a:t>
            </a:r>
          </a:p>
        </p:txBody>
      </p:sp>
      <p:sp>
        <p:nvSpPr>
          <p:cNvPr id="18" name="Content Placeholder 15">
            <a:extLst>
              <a:ext uri="{FF2B5EF4-FFF2-40B4-BE49-F238E27FC236}">
                <a16:creationId xmlns:a16="http://schemas.microsoft.com/office/drawing/2014/main" id="{7BCC2273-3C0F-0641-0D8D-8D28BF6844CD}"/>
              </a:ext>
            </a:extLst>
          </p:cNvPr>
          <p:cNvSpPr txBox="1">
            <a:spLocks/>
          </p:cNvSpPr>
          <p:nvPr/>
        </p:nvSpPr>
        <p:spPr>
          <a:xfrm>
            <a:off x="6095999" y="2469614"/>
            <a:ext cx="5871099" cy="2743124"/>
          </a:xfrm>
          <a:prstGeom prst="rect">
            <a:avLst/>
          </a:prstGeom>
          <a:ln>
            <a:solidFill>
              <a:schemeClr val="tx1"/>
            </a:solidFill>
          </a:ln>
        </p:spPr>
        <p:txBody>
          <a:bodyPr vert="horz" lIns="91440" tIns="45720" rIns="91440" bIns="45720" numCol="3"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sz="2400" dirty="0"/>
              <a:t>Goals</a:t>
            </a:r>
          </a:p>
          <a:p>
            <a:pPr marL="0" indent="0" algn="ctr">
              <a:buNone/>
            </a:pPr>
            <a:r>
              <a:rPr lang="en-GB" sz="2400" dirty="0">
                <a:solidFill>
                  <a:srgbClr val="FF0000"/>
                </a:solidFill>
              </a:rPr>
              <a:t>1</a:t>
            </a:r>
          </a:p>
          <a:p>
            <a:pPr marL="0" indent="0" algn="ctr">
              <a:buNone/>
            </a:pPr>
            <a:r>
              <a:rPr lang="en-GB" sz="2400" dirty="0">
                <a:solidFill>
                  <a:srgbClr val="FF0000"/>
                </a:solidFill>
              </a:rPr>
              <a:t>Increase reliability in the entire supply chain</a:t>
            </a:r>
          </a:p>
          <a:p>
            <a:pPr marL="0" indent="0" algn="ctr">
              <a:buNone/>
            </a:pPr>
            <a:endParaRPr lang="en-GB" sz="2400" dirty="0">
              <a:solidFill>
                <a:srgbClr val="FFFF00"/>
              </a:solidFill>
            </a:endParaRPr>
          </a:p>
          <a:p>
            <a:pPr marL="0" indent="0" algn="ctr">
              <a:buNone/>
            </a:pPr>
            <a:r>
              <a:rPr lang="en-GB" sz="2400" dirty="0">
                <a:solidFill>
                  <a:srgbClr val="FFFF00"/>
                </a:solidFill>
              </a:rPr>
              <a:t>2</a:t>
            </a:r>
          </a:p>
          <a:p>
            <a:pPr marL="0" indent="0" algn="ctr">
              <a:buNone/>
            </a:pPr>
            <a:r>
              <a:rPr lang="en-GB" sz="2400" dirty="0">
                <a:solidFill>
                  <a:srgbClr val="FFFF00"/>
                </a:solidFill>
              </a:rPr>
              <a:t>Improve relationship with customer </a:t>
            </a:r>
          </a:p>
          <a:p>
            <a:pPr marL="0" indent="0" algn="ctr">
              <a:buNone/>
            </a:pPr>
            <a:endParaRPr lang="en-GB" sz="2400" dirty="0"/>
          </a:p>
          <a:p>
            <a:pPr marL="0" indent="0" algn="ctr">
              <a:buNone/>
            </a:pPr>
            <a:r>
              <a:rPr lang="en-GB" sz="2400" dirty="0">
                <a:solidFill>
                  <a:srgbClr val="92D050"/>
                </a:solidFill>
              </a:rPr>
              <a:t>3</a:t>
            </a:r>
          </a:p>
          <a:p>
            <a:pPr marL="0" indent="0" algn="ctr">
              <a:buNone/>
            </a:pPr>
            <a:r>
              <a:rPr lang="en-GB" sz="2400" dirty="0">
                <a:solidFill>
                  <a:srgbClr val="92D050"/>
                </a:solidFill>
              </a:rPr>
              <a:t>Create premium chargeable service level</a:t>
            </a:r>
          </a:p>
        </p:txBody>
      </p:sp>
      <p:sp>
        <p:nvSpPr>
          <p:cNvPr id="25" name="Content Placeholder 15">
            <a:extLst>
              <a:ext uri="{FF2B5EF4-FFF2-40B4-BE49-F238E27FC236}">
                <a16:creationId xmlns:a16="http://schemas.microsoft.com/office/drawing/2014/main" id="{189130C3-7D5F-C48F-8EF8-CF1F0D97792D}"/>
              </a:ext>
            </a:extLst>
          </p:cNvPr>
          <p:cNvSpPr txBox="1">
            <a:spLocks/>
          </p:cNvSpPr>
          <p:nvPr/>
        </p:nvSpPr>
        <p:spPr>
          <a:xfrm>
            <a:off x="270588" y="867747"/>
            <a:ext cx="5825412" cy="1365231"/>
          </a:xfrm>
          <a:prstGeom prst="rect">
            <a:avLst/>
          </a:prstGeom>
          <a:ln>
            <a:noFill/>
          </a:ln>
        </p:spPr>
        <p:txBody>
          <a:bodyPr vert="horz" lIns="91440" tIns="45720" rIns="91440" bIns="45720" numCol="2"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sz="2400" dirty="0"/>
              <a:t>Problem</a:t>
            </a:r>
          </a:p>
          <a:p>
            <a:r>
              <a:rPr lang="en-GB" sz="2400" dirty="0"/>
              <a:t>Lead time</a:t>
            </a:r>
          </a:p>
          <a:p>
            <a:r>
              <a:rPr lang="en-GB" sz="2400" dirty="0"/>
              <a:t>Stock storage</a:t>
            </a:r>
          </a:p>
          <a:p>
            <a:endParaRPr lang="en-GB" sz="2400" dirty="0"/>
          </a:p>
          <a:p>
            <a:r>
              <a:rPr lang="en-GB" sz="2400" dirty="0"/>
              <a:t>Supply chain reliability</a:t>
            </a:r>
          </a:p>
        </p:txBody>
      </p:sp>
      <p:graphicFrame>
        <p:nvGraphicFramePr>
          <p:cNvPr id="4" name="Table 4">
            <a:extLst>
              <a:ext uri="{FF2B5EF4-FFF2-40B4-BE49-F238E27FC236}">
                <a16:creationId xmlns:a16="http://schemas.microsoft.com/office/drawing/2014/main" id="{014B4BDA-5F0C-381F-C112-D0643C021F4B}"/>
              </a:ext>
            </a:extLst>
          </p:cNvPr>
          <p:cNvGraphicFramePr>
            <a:graphicFrameLocks noGrp="1"/>
          </p:cNvGraphicFramePr>
          <p:nvPr>
            <p:ph sz="half" idx="1"/>
            <p:extLst>
              <p:ext uri="{D42A27DB-BD31-4B8C-83A1-F6EECF244321}">
                <p14:modId xmlns:p14="http://schemas.microsoft.com/office/powerpoint/2010/main" val="3941244214"/>
              </p:ext>
            </p:extLst>
          </p:nvPr>
        </p:nvGraphicFramePr>
        <p:xfrm>
          <a:off x="6096000" y="306281"/>
          <a:ext cx="5871098" cy="1828800"/>
        </p:xfrm>
        <a:graphic>
          <a:graphicData uri="http://schemas.openxmlformats.org/drawingml/2006/table">
            <a:tbl>
              <a:tblPr firstRow="1" bandRow="1">
                <a:tableStyleId>{5C22544A-7EE6-4342-B048-85BDC9FD1C3A}</a:tableStyleId>
              </a:tblPr>
              <a:tblGrid>
                <a:gridCol w="2935549">
                  <a:extLst>
                    <a:ext uri="{9D8B030D-6E8A-4147-A177-3AD203B41FA5}">
                      <a16:colId xmlns:a16="http://schemas.microsoft.com/office/drawing/2014/main" val="1869974409"/>
                    </a:ext>
                  </a:extLst>
                </a:gridCol>
                <a:gridCol w="2935549">
                  <a:extLst>
                    <a:ext uri="{9D8B030D-6E8A-4147-A177-3AD203B41FA5}">
                      <a16:colId xmlns:a16="http://schemas.microsoft.com/office/drawing/2014/main" val="2657035116"/>
                    </a:ext>
                  </a:extLst>
                </a:gridCol>
              </a:tblGrid>
              <a:tr h="370840">
                <a:tc>
                  <a:txBody>
                    <a:bodyPr/>
                    <a:lstStyle/>
                    <a:p>
                      <a:r>
                        <a:rPr lang="en-GB" sz="2400" dirty="0">
                          <a:solidFill>
                            <a:schemeClr val="tx1"/>
                          </a:solidFill>
                        </a:rPr>
                        <a:t>Project name</a:t>
                      </a:r>
                    </a:p>
                  </a:txBody>
                  <a:tcPr>
                    <a:noFill/>
                  </a:tcPr>
                </a:tc>
                <a:tc>
                  <a:txBody>
                    <a:bodyPr/>
                    <a:lstStyle/>
                    <a:p>
                      <a:r>
                        <a:rPr lang="en-GB" sz="2400" dirty="0">
                          <a:solidFill>
                            <a:schemeClr val="tx1"/>
                          </a:solidFill>
                        </a:rPr>
                        <a:t>Kingspan OFID</a:t>
                      </a:r>
                    </a:p>
                  </a:txBody>
                  <a:tcPr>
                    <a:noFill/>
                  </a:tcPr>
                </a:tc>
                <a:extLst>
                  <a:ext uri="{0D108BD9-81ED-4DB2-BD59-A6C34878D82A}">
                    <a16:rowId xmlns:a16="http://schemas.microsoft.com/office/drawing/2014/main" val="3711551736"/>
                  </a:ext>
                </a:extLst>
              </a:tr>
              <a:tr h="370840">
                <a:tc>
                  <a:txBody>
                    <a:bodyPr/>
                    <a:lstStyle/>
                    <a:p>
                      <a:r>
                        <a:rPr lang="en-GB" sz="2400" dirty="0">
                          <a:solidFill>
                            <a:schemeClr val="tx1"/>
                          </a:solidFill>
                        </a:rPr>
                        <a:t>Project Manager</a:t>
                      </a:r>
                    </a:p>
                  </a:txBody>
                  <a:tcPr>
                    <a:noFill/>
                  </a:tcPr>
                </a:tc>
                <a:tc>
                  <a:txBody>
                    <a:bodyPr/>
                    <a:lstStyle/>
                    <a:p>
                      <a:r>
                        <a:rPr lang="en-GB" sz="2400" dirty="0">
                          <a:solidFill>
                            <a:schemeClr val="tx1"/>
                          </a:solidFill>
                        </a:rPr>
                        <a:t>Graham Jones</a:t>
                      </a:r>
                    </a:p>
                  </a:txBody>
                  <a:tcPr>
                    <a:noFill/>
                  </a:tcPr>
                </a:tc>
                <a:extLst>
                  <a:ext uri="{0D108BD9-81ED-4DB2-BD59-A6C34878D82A}">
                    <a16:rowId xmlns:a16="http://schemas.microsoft.com/office/drawing/2014/main" val="2498395222"/>
                  </a:ext>
                </a:extLst>
              </a:tr>
              <a:tr h="370840">
                <a:tc>
                  <a:txBody>
                    <a:bodyPr/>
                    <a:lstStyle/>
                    <a:p>
                      <a:r>
                        <a:rPr lang="en-GB" sz="2400" dirty="0">
                          <a:solidFill>
                            <a:schemeClr val="tx1"/>
                          </a:solidFill>
                        </a:rPr>
                        <a:t>Start Date</a:t>
                      </a:r>
                    </a:p>
                  </a:txBody>
                  <a:tcPr>
                    <a:noFill/>
                  </a:tcPr>
                </a:tc>
                <a:tc>
                  <a:txBody>
                    <a:bodyPr/>
                    <a:lstStyle/>
                    <a:p>
                      <a:r>
                        <a:rPr lang="en-GB" sz="2400" dirty="0">
                          <a:solidFill>
                            <a:schemeClr val="tx1"/>
                          </a:solidFill>
                        </a:rPr>
                        <a:t>22</a:t>
                      </a:r>
                      <a:r>
                        <a:rPr lang="en-GB" sz="2400" baseline="30000" dirty="0">
                          <a:solidFill>
                            <a:schemeClr val="tx1"/>
                          </a:solidFill>
                        </a:rPr>
                        <a:t>nd</a:t>
                      </a:r>
                      <a:r>
                        <a:rPr lang="en-GB" sz="2400" dirty="0">
                          <a:solidFill>
                            <a:schemeClr val="tx1"/>
                          </a:solidFill>
                        </a:rPr>
                        <a:t> July 2024</a:t>
                      </a:r>
                    </a:p>
                  </a:txBody>
                  <a:tcPr>
                    <a:noFill/>
                  </a:tcPr>
                </a:tc>
                <a:extLst>
                  <a:ext uri="{0D108BD9-81ED-4DB2-BD59-A6C34878D82A}">
                    <a16:rowId xmlns:a16="http://schemas.microsoft.com/office/drawing/2014/main" val="3049291404"/>
                  </a:ext>
                </a:extLst>
              </a:tr>
              <a:tr h="370840">
                <a:tc>
                  <a:txBody>
                    <a:bodyPr/>
                    <a:lstStyle/>
                    <a:p>
                      <a:r>
                        <a:rPr lang="en-GB" sz="2400" dirty="0">
                          <a:solidFill>
                            <a:schemeClr val="tx1"/>
                          </a:solidFill>
                        </a:rPr>
                        <a:t>End Date</a:t>
                      </a:r>
                    </a:p>
                  </a:txBody>
                  <a:tcPr>
                    <a:noFill/>
                  </a:tcPr>
                </a:tc>
                <a:tc>
                  <a:txBody>
                    <a:bodyPr/>
                    <a:lstStyle/>
                    <a:p>
                      <a:r>
                        <a:rPr lang="en-GB" sz="2400" dirty="0">
                          <a:solidFill>
                            <a:schemeClr val="tx1"/>
                          </a:solidFill>
                        </a:rPr>
                        <a:t>30</a:t>
                      </a:r>
                      <a:r>
                        <a:rPr lang="en-GB" sz="2400" baseline="30000" dirty="0">
                          <a:solidFill>
                            <a:schemeClr val="tx1"/>
                          </a:solidFill>
                        </a:rPr>
                        <a:t>th</a:t>
                      </a:r>
                      <a:r>
                        <a:rPr lang="en-GB" sz="2400" dirty="0">
                          <a:solidFill>
                            <a:schemeClr val="tx1"/>
                          </a:solidFill>
                        </a:rPr>
                        <a:t> Sept 2024</a:t>
                      </a:r>
                    </a:p>
                  </a:txBody>
                  <a:tcPr>
                    <a:noFill/>
                  </a:tcPr>
                </a:tc>
                <a:extLst>
                  <a:ext uri="{0D108BD9-81ED-4DB2-BD59-A6C34878D82A}">
                    <a16:rowId xmlns:a16="http://schemas.microsoft.com/office/drawing/2014/main" val="1147845942"/>
                  </a:ext>
                </a:extLst>
              </a:tr>
            </a:tbl>
          </a:graphicData>
        </a:graphic>
      </p:graphicFrame>
      <p:sp>
        <p:nvSpPr>
          <p:cNvPr id="5" name="Content Placeholder 15">
            <a:extLst>
              <a:ext uri="{FF2B5EF4-FFF2-40B4-BE49-F238E27FC236}">
                <a16:creationId xmlns:a16="http://schemas.microsoft.com/office/drawing/2014/main" id="{6A479728-C1A8-C3B1-B1FE-A2CB0672BF09}"/>
              </a:ext>
            </a:extLst>
          </p:cNvPr>
          <p:cNvSpPr txBox="1">
            <a:spLocks/>
          </p:cNvSpPr>
          <p:nvPr/>
        </p:nvSpPr>
        <p:spPr>
          <a:xfrm>
            <a:off x="270589" y="2232978"/>
            <a:ext cx="5825412" cy="1196022"/>
          </a:xfrm>
          <a:prstGeom prst="rect">
            <a:avLst/>
          </a:prstGeom>
          <a:ln>
            <a:no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sz="2400" dirty="0"/>
              <a:t>The project will look to create an OFID for key Kingspan products and storage area on site.</a:t>
            </a:r>
          </a:p>
        </p:txBody>
      </p:sp>
      <p:sp>
        <p:nvSpPr>
          <p:cNvPr id="6" name="Content Placeholder 15">
            <a:extLst>
              <a:ext uri="{FF2B5EF4-FFF2-40B4-BE49-F238E27FC236}">
                <a16:creationId xmlns:a16="http://schemas.microsoft.com/office/drawing/2014/main" id="{57D806D6-3B05-861C-1169-A2FA1A135C1F}"/>
              </a:ext>
            </a:extLst>
          </p:cNvPr>
          <p:cNvSpPr txBox="1">
            <a:spLocks/>
          </p:cNvSpPr>
          <p:nvPr/>
        </p:nvSpPr>
        <p:spPr>
          <a:xfrm>
            <a:off x="270587" y="3436923"/>
            <a:ext cx="5825412" cy="1918772"/>
          </a:xfrm>
          <a:prstGeom prst="rect">
            <a:avLst/>
          </a:prstGeom>
          <a:ln>
            <a:noFill/>
          </a:ln>
        </p:spPr>
        <p:txBody>
          <a:bodyPr vert="horz" lIns="91440" tIns="45720" rIns="91440" bIns="45720" numCol="2"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sz="2400" dirty="0"/>
              <a:t>Scope</a:t>
            </a:r>
          </a:p>
          <a:p>
            <a:r>
              <a:rPr lang="en-GB" sz="2400" dirty="0"/>
              <a:t>De-coupled stock</a:t>
            </a:r>
          </a:p>
          <a:p>
            <a:r>
              <a:rPr lang="en-GB" sz="2400" dirty="0"/>
              <a:t>Buffer stock</a:t>
            </a:r>
          </a:p>
          <a:p>
            <a:endParaRPr lang="en-GB" sz="2400" dirty="0"/>
          </a:p>
          <a:p>
            <a:r>
              <a:rPr lang="en-GB" sz="2400" dirty="0"/>
              <a:t>Designated warehouse area</a:t>
            </a:r>
          </a:p>
          <a:p>
            <a:r>
              <a:rPr lang="en-GB" sz="2400" dirty="0"/>
              <a:t>Streamline SC</a:t>
            </a:r>
          </a:p>
        </p:txBody>
      </p:sp>
      <p:graphicFrame>
        <p:nvGraphicFramePr>
          <p:cNvPr id="7" name="Diagram 6">
            <a:extLst>
              <a:ext uri="{FF2B5EF4-FFF2-40B4-BE49-F238E27FC236}">
                <a16:creationId xmlns:a16="http://schemas.microsoft.com/office/drawing/2014/main" id="{F8A5729E-4441-3B11-A4A5-D34180697C14}"/>
              </a:ext>
            </a:extLst>
          </p:cNvPr>
          <p:cNvGraphicFramePr/>
          <p:nvPr>
            <p:extLst>
              <p:ext uri="{D42A27DB-BD31-4B8C-83A1-F6EECF244321}">
                <p14:modId xmlns:p14="http://schemas.microsoft.com/office/powerpoint/2010/main" val="3552401477"/>
              </p:ext>
            </p:extLst>
          </p:nvPr>
        </p:nvGraphicFramePr>
        <p:xfrm>
          <a:off x="349898" y="5030867"/>
          <a:ext cx="11489612" cy="1918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56502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xEl>
                                              <p:pRg st="0" end="0"/>
                                            </p:txEl>
                                          </p:spTgt>
                                        </p:tgtEl>
                                        <p:attrNameLst>
                                          <p:attrName>style.visibility</p:attrName>
                                        </p:attrNameLst>
                                      </p:cBhvr>
                                      <p:to>
                                        <p:strVal val="visible"/>
                                      </p:to>
                                    </p:set>
                                    <p:animEffect transition="in" filter="fade">
                                      <p:cBhvr>
                                        <p:cTn id="12" dur="500"/>
                                        <p:tgtEl>
                                          <p:spTgt spid="2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25">
                                            <p:txEl>
                                              <p:pRg st="1" end="1"/>
                                            </p:txEl>
                                          </p:spTgt>
                                        </p:tgtEl>
                                        <p:attrNameLst>
                                          <p:attrName>style.visibility</p:attrName>
                                        </p:attrNameLst>
                                      </p:cBhvr>
                                      <p:to>
                                        <p:strVal val="visible"/>
                                      </p:to>
                                    </p:set>
                                    <p:animEffect transition="in" filter="fade">
                                      <p:cBhvr>
                                        <p:cTn id="15" dur="500"/>
                                        <p:tgtEl>
                                          <p:spTgt spid="2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5">
                                            <p:txEl>
                                              <p:pRg st="2" end="2"/>
                                            </p:txEl>
                                          </p:spTgt>
                                        </p:tgtEl>
                                        <p:attrNameLst>
                                          <p:attrName>style.visibility</p:attrName>
                                        </p:attrNameLst>
                                      </p:cBhvr>
                                      <p:to>
                                        <p:strVal val="visible"/>
                                      </p:to>
                                    </p:set>
                                    <p:animEffect transition="in" filter="fade">
                                      <p:cBhvr>
                                        <p:cTn id="20" dur="500"/>
                                        <p:tgtEl>
                                          <p:spTgt spid="2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5">
                                            <p:txEl>
                                              <p:pRg st="4" end="4"/>
                                            </p:txEl>
                                          </p:spTgt>
                                        </p:tgtEl>
                                        <p:attrNameLst>
                                          <p:attrName>style.visibility</p:attrName>
                                        </p:attrNameLst>
                                      </p:cBhvr>
                                      <p:to>
                                        <p:strVal val="visible"/>
                                      </p:to>
                                    </p:set>
                                    <p:animEffect transition="in" filter="fade">
                                      <p:cBhvr>
                                        <p:cTn id="25" dur="500"/>
                                        <p:tgtEl>
                                          <p:spTgt spid="25">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Effect transition="in" filter="fade">
                                      <p:cBhvr>
                                        <p:cTn id="30" dur="500"/>
                                        <p:tgtEl>
                                          <p:spTgt spid="5">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500"/>
                                        <p:tgtEl>
                                          <p:spTgt spid="6">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Effect transition="in" filter="fade">
                                      <p:cBhvr>
                                        <p:cTn id="38" dur="500"/>
                                        <p:tgtEl>
                                          <p:spTgt spid="6">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6">
                                            <p:txEl>
                                              <p:pRg st="2" end="2"/>
                                            </p:txEl>
                                          </p:spTgt>
                                        </p:tgtEl>
                                        <p:attrNameLst>
                                          <p:attrName>style.visibility</p:attrName>
                                        </p:attrNameLst>
                                      </p:cBhvr>
                                      <p:to>
                                        <p:strVal val="visible"/>
                                      </p:to>
                                    </p:set>
                                    <p:animEffect transition="in" filter="fade">
                                      <p:cBhvr>
                                        <p:cTn id="41" dur="500"/>
                                        <p:tgtEl>
                                          <p:spTgt spid="6">
                                            <p:txEl>
                                              <p:pRg st="2" end="2"/>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6">
                                            <p:txEl>
                                              <p:pRg st="4" end="4"/>
                                            </p:txEl>
                                          </p:spTgt>
                                        </p:tgtEl>
                                        <p:attrNameLst>
                                          <p:attrName>style.visibility</p:attrName>
                                        </p:attrNameLst>
                                      </p:cBhvr>
                                      <p:to>
                                        <p:strVal val="visible"/>
                                      </p:to>
                                    </p:set>
                                    <p:animEffect transition="in" filter="fade">
                                      <p:cBhvr>
                                        <p:cTn id="44" dur="500"/>
                                        <p:tgtEl>
                                          <p:spTgt spid="6">
                                            <p:txEl>
                                              <p:pRg st="4" end="4"/>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Effect transition="in" filter="fade">
                                      <p:cBhvr>
                                        <p:cTn id="47" dur="500"/>
                                        <p:tgtEl>
                                          <p:spTgt spid="6">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8">
                                            <p:txEl>
                                              <p:pRg st="0" end="0"/>
                                            </p:txEl>
                                          </p:spTgt>
                                        </p:tgtEl>
                                        <p:attrNameLst>
                                          <p:attrName>style.visibility</p:attrName>
                                        </p:attrNameLst>
                                      </p:cBhvr>
                                      <p:to>
                                        <p:strVal val="visible"/>
                                      </p:to>
                                    </p:set>
                                    <p:animEffect transition="in" filter="fade">
                                      <p:cBhvr>
                                        <p:cTn id="52" dur="500"/>
                                        <p:tgtEl>
                                          <p:spTgt spid="18">
                                            <p:txEl>
                                              <p:pRg st="0" end="0"/>
                                            </p:txEl>
                                          </p:spTgt>
                                        </p:tgtEl>
                                      </p:cBhvr>
                                    </p:animEffect>
                                  </p:childTnLst>
                                </p:cTn>
                              </p:par>
                              <p:par>
                                <p:cTn id="53" presetID="10" presetClass="entr" presetSubtype="0" fill="hold" nodeType="withEffect">
                                  <p:stCondLst>
                                    <p:cond delay="0"/>
                                  </p:stCondLst>
                                  <p:childTnLst>
                                    <p:set>
                                      <p:cBhvr>
                                        <p:cTn id="54" dur="1" fill="hold">
                                          <p:stCondLst>
                                            <p:cond delay="0"/>
                                          </p:stCondLst>
                                        </p:cTn>
                                        <p:tgtEl>
                                          <p:spTgt spid="18">
                                            <p:txEl>
                                              <p:pRg st="1" end="1"/>
                                            </p:txEl>
                                          </p:spTgt>
                                        </p:tgtEl>
                                        <p:attrNameLst>
                                          <p:attrName>style.visibility</p:attrName>
                                        </p:attrNameLst>
                                      </p:cBhvr>
                                      <p:to>
                                        <p:strVal val="visible"/>
                                      </p:to>
                                    </p:set>
                                    <p:animEffect transition="in" filter="fade">
                                      <p:cBhvr>
                                        <p:cTn id="55" dur="500"/>
                                        <p:tgtEl>
                                          <p:spTgt spid="18">
                                            <p:txEl>
                                              <p:pRg st="1" end="1"/>
                                            </p:txEl>
                                          </p:spTgt>
                                        </p:tgtEl>
                                      </p:cBhvr>
                                    </p:animEffect>
                                  </p:childTnLst>
                                </p:cTn>
                              </p:par>
                              <p:par>
                                <p:cTn id="56" presetID="10" presetClass="entr" presetSubtype="0" fill="hold" nodeType="withEffect">
                                  <p:stCondLst>
                                    <p:cond delay="0"/>
                                  </p:stCondLst>
                                  <p:childTnLst>
                                    <p:set>
                                      <p:cBhvr>
                                        <p:cTn id="57" dur="1" fill="hold">
                                          <p:stCondLst>
                                            <p:cond delay="0"/>
                                          </p:stCondLst>
                                        </p:cTn>
                                        <p:tgtEl>
                                          <p:spTgt spid="18">
                                            <p:txEl>
                                              <p:pRg st="2" end="2"/>
                                            </p:txEl>
                                          </p:spTgt>
                                        </p:tgtEl>
                                        <p:attrNameLst>
                                          <p:attrName>style.visibility</p:attrName>
                                        </p:attrNameLst>
                                      </p:cBhvr>
                                      <p:to>
                                        <p:strVal val="visible"/>
                                      </p:to>
                                    </p:set>
                                    <p:animEffect transition="in" filter="fade">
                                      <p:cBhvr>
                                        <p:cTn id="58" dur="500"/>
                                        <p:tgtEl>
                                          <p:spTgt spid="18">
                                            <p:txEl>
                                              <p:pRg st="2" end="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18">
                                            <p:txEl>
                                              <p:pRg st="4" end="4"/>
                                            </p:txEl>
                                          </p:spTgt>
                                        </p:tgtEl>
                                        <p:attrNameLst>
                                          <p:attrName>style.visibility</p:attrName>
                                        </p:attrNameLst>
                                      </p:cBhvr>
                                      <p:to>
                                        <p:strVal val="visible"/>
                                      </p:to>
                                    </p:set>
                                    <p:animEffect transition="in" filter="fade">
                                      <p:cBhvr>
                                        <p:cTn id="63" dur="500"/>
                                        <p:tgtEl>
                                          <p:spTgt spid="18">
                                            <p:txEl>
                                              <p:pRg st="4" end="4"/>
                                            </p:txEl>
                                          </p:spTgt>
                                        </p:tgtEl>
                                      </p:cBhvr>
                                    </p:animEffect>
                                  </p:childTnLst>
                                </p:cTn>
                              </p:par>
                              <p:par>
                                <p:cTn id="64" presetID="10" presetClass="entr" presetSubtype="0" fill="hold" nodeType="withEffect">
                                  <p:stCondLst>
                                    <p:cond delay="0"/>
                                  </p:stCondLst>
                                  <p:childTnLst>
                                    <p:set>
                                      <p:cBhvr>
                                        <p:cTn id="65" dur="1" fill="hold">
                                          <p:stCondLst>
                                            <p:cond delay="0"/>
                                          </p:stCondLst>
                                        </p:cTn>
                                        <p:tgtEl>
                                          <p:spTgt spid="18">
                                            <p:txEl>
                                              <p:pRg st="5" end="5"/>
                                            </p:txEl>
                                          </p:spTgt>
                                        </p:tgtEl>
                                        <p:attrNameLst>
                                          <p:attrName>style.visibility</p:attrName>
                                        </p:attrNameLst>
                                      </p:cBhvr>
                                      <p:to>
                                        <p:strVal val="visible"/>
                                      </p:to>
                                    </p:set>
                                    <p:animEffect transition="in" filter="fade">
                                      <p:cBhvr>
                                        <p:cTn id="66" dur="500"/>
                                        <p:tgtEl>
                                          <p:spTgt spid="18">
                                            <p:txEl>
                                              <p:pRg st="5" end="5"/>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18">
                                            <p:txEl>
                                              <p:pRg st="7" end="7"/>
                                            </p:txEl>
                                          </p:spTgt>
                                        </p:tgtEl>
                                        <p:attrNameLst>
                                          <p:attrName>style.visibility</p:attrName>
                                        </p:attrNameLst>
                                      </p:cBhvr>
                                      <p:to>
                                        <p:strVal val="visible"/>
                                      </p:to>
                                    </p:set>
                                    <p:animEffect transition="in" filter="fade">
                                      <p:cBhvr>
                                        <p:cTn id="71" dur="500"/>
                                        <p:tgtEl>
                                          <p:spTgt spid="18">
                                            <p:txEl>
                                              <p:pRg st="7" end="7"/>
                                            </p:txEl>
                                          </p:spTgt>
                                        </p:tgtEl>
                                      </p:cBhvr>
                                    </p:animEffect>
                                  </p:childTnLst>
                                </p:cTn>
                              </p:par>
                              <p:par>
                                <p:cTn id="72" presetID="10" presetClass="entr" presetSubtype="0" fill="hold" nodeType="withEffect">
                                  <p:stCondLst>
                                    <p:cond delay="0"/>
                                  </p:stCondLst>
                                  <p:childTnLst>
                                    <p:set>
                                      <p:cBhvr>
                                        <p:cTn id="73" dur="1" fill="hold">
                                          <p:stCondLst>
                                            <p:cond delay="0"/>
                                          </p:stCondLst>
                                        </p:cTn>
                                        <p:tgtEl>
                                          <p:spTgt spid="18">
                                            <p:txEl>
                                              <p:pRg st="8" end="8"/>
                                            </p:txEl>
                                          </p:spTgt>
                                        </p:tgtEl>
                                        <p:attrNameLst>
                                          <p:attrName>style.visibility</p:attrName>
                                        </p:attrNameLst>
                                      </p:cBhvr>
                                      <p:to>
                                        <p:strVal val="visible"/>
                                      </p:to>
                                    </p:set>
                                    <p:animEffect transition="in" filter="fade">
                                      <p:cBhvr>
                                        <p:cTn id="74" dur="500"/>
                                        <p:tgtEl>
                                          <p:spTgt spid="18">
                                            <p:txEl>
                                              <p:pRg st="8" end="8"/>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7"/>
                                        </p:tgtEl>
                                        <p:attrNameLst>
                                          <p:attrName>style.visibility</p:attrName>
                                        </p:attrNameLst>
                                      </p:cBhvr>
                                      <p:to>
                                        <p:strVal val="visible"/>
                                      </p:to>
                                    </p:set>
                                    <p:animEffect transition="in" filter="fade">
                                      <p:cBhvr>
                                        <p:cTn id="7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20A04D5-D308-4A18-99AA-DF324F75CD67}"/>
              </a:ext>
            </a:extLst>
          </p:cNvPr>
          <p:cNvSpPr txBox="1">
            <a:spLocks/>
          </p:cNvSpPr>
          <p:nvPr/>
        </p:nvSpPr>
        <p:spPr>
          <a:xfrm>
            <a:off x="349898" y="208384"/>
            <a:ext cx="6873240" cy="6593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a:lstStyle>
          <a:p>
            <a:r>
              <a:rPr lang="en-GB" dirty="0"/>
              <a:t>Project team - Members</a:t>
            </a:r>
          </a:p>
        </p:txBody>
      </p:sp>
      <p:graphicFrame>
        <p:nvGraphicFramePr>
          <p:cNvPr id="11" name="Table 11">
            <a:extLst>
              <a:ext uri="{FF2B5EF4-FFF2-40B4-BE49-F238E27FC236}">
                <a16:creationId xmlns:a16="http://schemas.microsoft.com/office/drawing/2014/main" id="{1A45956D-4706-96D1-2ACB-AA9BB7EBD948}"/>
              </a:ext>
            </a:extLst>
          </p:cNvPr>
          <p:cNvGraphicFramePr>
            <a:graphicFrameLocks noGrp="1"/>
          </p:cNvGraphicFramePr>
          <p:nvPr>
            <p:extLst>
              <p:ext uri="{D42A27DB-BD31-4B8C-83A1-F6EECF244321}">
                <p14:modId xmlns:p14="http://schemas.microsoft.com/office/powerpoint/2010/main" val="878427345"/>
              </p:ext>
            </p:extLst>
          </p:nvPr>
        </p:nvGraphicFramePr>
        <p:xfrm>
          <a:off x="100564" y="922886"/>
          <a:ext cx="11889273" cy="5760720"/>
        </p:xfrm>
        <a:graphic>
          <a:graphicData uri="http://schemas.openxmlformats.org/drawingml/2006/table">
            <a:tbl>
              <a:tblPr firstRow="1" bandRow="1">
                <a:tableStyleId>{5C22544A-7EE6-4342-B048-85BDC9FD1C3A}</a:tableStyleId>
              </a:tblPr>
              <a:tblGrid>
                <a:gridCol w="2400040">
                  <a:extLst>
                    <a:ext uri="{9D8B030D-6E8A-4147-A177-3AD203B41FA5}">
                      <a16:colId xmlns:a16="http://schemas.microsoft.com/office/drawing/2014/main" val="3290160879"/>
                    </a:ext>
                  </a:extLst>
                </a:gridCol>
                <a:gridCol w="3595396">
                  <a:extLst>
                    <a:ext uri="{9D8B030D-6E8A-4147-A177-3AD203B41FA5}">
                      <a16:colId xmlns:a16="http://schemas.microsoft.com/office/drawing/2014/main" val="1981327705"/>
                    </a:ext>
                  </a:extLst>
                </a:gridCol>
                <a:gridCol w="4288971">
                  <a:extLst>
                    <a:ext uri="{9D8B030D-6E8A-4147-A177-3AD203B41FA5}">
                      <a16:colId xmlns:a16="http://schemas.microsoft.com/office/drawing/2014/main" val="4157689838"/>
                    </a:ext>
                  </a:extLst>
                </a:gridCol>
                <a:gridCol w="1604866">
                  <a:extLst>
                    <a:ext uri="{9D8B030D-6E8A-4147-A177-3AD203B41FA5}">
                      <a16:colId xmlns:a16="http://schemas.microsoft.com/office/drawing/2014/main" val="2677378885"/>
                    </a:ext>
                  </a:extLst>
                </a:gridCol>
              </a:tblGrid>
              <a:tr h="370840">
                <a:tc>
                  <a:txBody>
                    <a:bodyPr/>
                    <a:lstStyle/>
                    <a:p>
                      <a:r>
                        <a:rPr lang="en-GB" dirty="0">
                          <a:solidFill>
                            <a:schemeClr val="tx1"/>
                          </a:solidFill>
                        </a:rPr>
                        <a:t>Who</a:t>
                      </a:r>
                    </a:p>
                  </a:txBody>
                  <a:tcPr>
                    <a:solidFill>
                      <a:schemeClr val="accent1">
                        <a:alpha val="0"/>
                      </a:schemeClr>
                    </a:solidFill>
                  </a:tcPr>
                </a:tc>
                <a:tc>
                  <a:txBody>
                    <a:bodyPr/>
                    <a:lstStyle/>
                    <a:p>
                      <a:r>
                        <a:rPr lang="en-GB" dirty="0">
                          <a:solidFill>
                            <a:schemeClr val="tx1"/>
                          </a:solidFill>
                        </a:rPr>
                        <a:t>Responsibilities</a:t>
                      </a:r>
                    </a:p>
                  </a:txBody>
                  <a:tcPr>
                    <a:solidFill>
                      <a:schemeClr val="accent1">
                        <a:alpha val="0"/>
                      </a:schemeClr>
                    </a:solidFill>
                  </a:tcPr>
                </a:tc>
                <a:tc>
                  <a:txBody>
                    <a:bodyPr/>
                    <a:lstStyle/>
                    <a:p>
                      <a:r>
                        <a:rPr lang="en-GB" dirty="0">
                          <a:solidFill>
                            <a:schemeClr val="tx1"/>
                          </a:solidFill>
                        </a:rPr>
                        <a:t>Skills required</a:t>
                      </a:r>
                    </a:p>
                  </a:txBody>
                  <a:tcPr>
                    <a:solidFill>
                      <a:schemeClr val="accent1">
                        <a:alpha val="0"/>
                      </a:schemeClr>
                    </a:solidFill>
                  </a:tcPr>
                </a:tc>
                <a:tc>
                  <a:txBody>
                    <a:bodyPr/>
                    <a:lstStyle/>
                    <a:p>
                      <a:r>
                        <a:rPr lang="en-GB" dirty="0">
                          <a:solidFill>
                            <a:schemeClr val="tx1"/>
                          </a:solidFill>
                        </a:rPr>
                        <a:t>Start &amp; Duration</a:t>
                      </a:r>
                    </a:p>
                  </a:txBody>
                  <a:tcPr>
                    <a:solidFill>
                      <a:schemeClr val="accent1">
                        <a:alpha val="0"/>
                      </a:schemeClr>
                    </a:solidFill>
                  </a:tcPr>
                </a:tc>
                <a:extLst>
                  <a:ext uri="{0D108BD9-81ED-4DB2-BD59-A6C34878D82A}">
                    <a16:rowId xmlns:a16="http://schemas.microsoft.com/office/drawing/2014/main" val="2730447895"/>
                  </a:ext>
                </a:extLst>
              </a:tr>
              <a:tr h="370840">
                <a:tc>
                  <a:txBody>
                    <a:bodyPr/>
                    <a:lstStyle/>
                    <a:p>
                      <a:r>
                        <a:rPr lang="en-GB" dirty="0">
                          <a:solidFill>
                            <a:schemeClr val="tx1"/>
                          </a:solidFill>
                        </a:rPr>
                        <a:t>Project </a:t>
                      </a:r>
                      <a:r>
                        <a:rPr lang="en-GB" dirty="0" err="1">
                          <a:solidFill>
                            <a:schemeClr val="tx1"/>
                          </a:solidFill>
                        </a:rPr>
                        <a:t>Mgr</a:t>
                      </a:r>
                      <a:endParaRPr lang="en-GB" dirty="0">
                        <a:solidFill>
                          <a:schemeClr val="tx1"/>
                        </a:solidFill>
                      </a:endParaRPr>
                    </a:p>
                  </a:txBody>
                  <a:tcPr>
                    <a:solidFill>
                      <a:schemeClr val="accent1">
                        <a:tint val="40000"/>
                        <a:alpha val="0"/>
                      </a:schemeClr>
                    </a:solidFill>
                  </a:tcPr>
                </a:tc>
                <a:tc>
                  <a:txBody>
                    <a:bodyPr/>
                    <a:lstStyle/>
                    <a:p>
                      <a:r>
                        <a:rPr lang="en-GB" dirty="0">
                          <a:solidFill>
                            <a:schemeClr val="tx1"/>
                          </a:solidFill>
                        </a:rPr>
                        <a:t>Lead team, Report</a:t>
                      </a:r>
                    </a:p>
                  </a:txBody>
                  <a:tcPr>
                    <a:solidFill>
                      <a:schemeClr val="accent1">
                        <a:tint val="40000"/>
                        <a:alpha val="0"/>
                      </a:schemeClr>
                    </a:solidFill>
                  </a:tcPr>
                </a:tc>
                <a:tc>
                  <a:txBody>
                    <a:bodyPr/>
                    <a:lstStyle/>
                    <a:p>
                      <a:r>
                        <a:rPr lang="en-GB" dirty="0">
                          <a:solidFill>
                            <a:schemeClr val="tx1"/>
                          </a:solidFill>
                        </a:rPr>
                        <a:t>Project Managements</a:t>
                      </a:r>
                    </a:p>
                  </a:txBody>
                  <a:tcPr>
                    <a:solidFill>
                      <a:schemeClr val="accent1">
                        <a:tint val="40000"/>
                        <a:alpha val="0"/>
                      </a:schemeClr>
                    </a:solidFill>
                  </a:tcPr>
                </a:tc>
                <a:tc>
                  <a:txBody>
                    <a:bodyPr/>
                    <a:lstStyle/>
                    <a:p>
                      <a:r>
                        <a:rPr lang="en-GB" dirty="0">
                          <a:solidFill>
                            <a:schemeClr val="tx1"/>
                          </a:solidFill>
                        </a:rPr>
                        <a:t>22.07.2024 (12weeks)</a:t>
                      </a:r>
                    </a:p>
                  </a:txBody>
                  <a:tcPr>
                    <a:solidFill>
                      <a:schemeClr val="accent1">
                        <a:tint val="40000"/>
                        <a:alpha val="0"/>
                      </a:schemeClr>
                    </a:solidFill>
                  </a:tcPr>
                </a:tc>
                <a:extLst>
                  <a:ext uri="{0D108BD9-81ED-4DB2-BD59-A6C34878D82A}">
                    <a16:rowId xmlns:a16="http://schemas.microsoft.com/office/drawing/2014/main" val="70680785"/>
                  </a:ext>
                </a:extLst>
              </a:tr>
              <a:tr h="370840">
                <a:tc>
                  <a:txBody>
                    <a:bodyPr/>
                    <a:lstStyle/>
                    <a:p>
                      <a:r>
                        <a:rPr lang="en-GB" dirty="0">
                          <a:solidFill>
                            <a:schemeClr val="tx1"/>
                          </a:solidFill>
                        </a:rPr>
                        <a:t>Warehouse </a:t>
                      </a:r>
                      <a:r>
                        <a:rPr lang="en-GB" dirty="0" err="1">
                          <a:solidFill>
                            <a:schemeClr val="tx1"/>
                          </a:solidFill>
                        </a:rPr>
                        <a:t>Mgr</a:t>
                      </a:r>
                      <a:endParaRPr lang="en-GB" dirty="0">
                        <a:solidFill>
                          <a:schemeClr val="tx1"/>
                        </a:solidFill>
                      </a:endParaRPr>
                    </a:p>
                  </a:txBody>
                  <a:tcPr>
                    <a:solidFill>
                      <a:schemeClr val="accent1">
                        <a:tint val="20000"/>
                        <a:alpha val="0"/>
                      </a:schemeClr>
                    </a:solidFill>
                  </a:tcPr>
                </a:tc>
                <a:tc>
                  <a:txBody>
                    <a:bodyPr/>
                    <a:lstStyle/>
                    <a:p>
                      <a:r>
                        <a:rPr lang="en-GB" dirty="0">
                          <a:solidFill>
                            <a:schemeClr val="tx1"/>
                          </a:solidFill>
                        </a:rPr>
                        <a:t>Plan &amp; execute warehouse activities</a:t>
                      </a:r>
                    </a:p>
                  </a:txBody>
                  <a:tcPr>
                    <a:solidFill>
                      <a:schemeClr val="accent1">
                        <a:tint val="20000"/>
                        <a:alpha val="0"/>
                      </a:schemeClr>
                    </a:solidFill>
                  </a:tcPr>
                </a:tc>
                <a:tc>
                  <a:txBody>
                    <a:bodyPr/>
                    <a:lstStyle/>
                    <a:p>
                      <a:r>
                        <a:rPr lang="en-GB" dirty="0">
                          <a:solidFill>
                            <a:schemeClr val="tx1"/>
                          </a:solidFill>
                        </a:rPr>
                        <a:t>Warehouse expertise and team leading</a:t>
                      </a:r>
                    </a:p>
                  </a:txBody>
                  <a:tcPr>
                    <a:solidFill>
                      <a:schemeClr val="accent1">
                        <a:tint val="20000"/>
                        <a:alpha val="0"/>
                      </a:schemeClr>
                    </a:solidFill>
                  </a:tcPr>
                </a:tc>
                <a:tc>
                  <a:txBody>
                    <a:bodyPr/>
                    <a:lstStyle/>
                    <a:p>
                      <a:r>
                        <a:rPr lang="en-GB" dirty="0">
                          <a:solidFill>
                            <a:schemeClr val="tx1"/>
                          </a:solidFill>
                        </a:rPr>
                        <a:t>22.07.2024 (12Weeks)</a:t>
                      </a:r>
                    </a:p>
                  </a:txBody>
                  <a:tcPr>
                    <a:solidFill>
                      <a:schemeClr val="accent1">
                        <a:tint val="20000"/>
                        <a:alpha val="0"/>
                      </a:schemeClr>
                    </a:solidFill>
                  </a:tcPr>
                </a:tc>
                <a:extLst>
                  <a:ext uri="{0D108BD9-81ED-4DB2-BD59-A6C34878D82A}">
                    <a16:rowId xmlns:a16="http://schemas.microsoft.com/office/drawing/2014/main" val="4204478614"/>
                  </a:ext>
                </a:extLst>
              </a:tr>
              <a:tr h="370840">
                <a:tc>
                  <a:txBody>
                    <a:bodyPr/>
                    <a:lstStyle/>
                    <a:p>
                      <a:r>
                        <a:rPr lang="en-GB" dirty="0">
                          <a:solidFill>
                            <a:schemeClr val="tx1"/>
                          </a:solidFill>
                        </a:rPr>
                        <a:t>Supply chain </a:t>
                      </a:r>
                      <a:r>
                        <a:rPr lang="en-GB" dirty="0" err="1">
                          <a:solidFill>
                            <a:schemeClr val="tx1"/>
                          </a:solidFill>
                        </a:rPr>
                        <a:t>Mgr</a:t>
                      </a:r>
                      <a:endParaRPr lang="en-GB" dirty="0">
                        <a:solidFill>
                          <a:schemeClr val="tx1"/>
                        </a:solidFill>
                      </a:endParaRPr>
                    </a:p>
                  </a:txBody>
                  <a:tcPr>
                    <a:solidFill>
                      <a:schemeClr val="accent1">
                        <a:tint val="40000"/>
                        <a:alpha val="0"/>
                      </a:schemeClr>
                    </a:solidFill>
                  </a:tcPr>
                </a:tc>
                <a:tc>
                  <a:txBody>
                    <a:bodyPr/>
                    <a:lstStyle/>
                    <a:p>
                      <a:r>
                        <a:rPr lang="en-GB" dirty="0">
                          <a:solidFill>
                            <a:schemeClr val="tx1"/>
                          </a:solidFill>
                        </a:rPr>
                        <a:t>Communicate with suppliers to maintain de-couple stock</a:t>
                      </a:r>
                    </a:p>
                  </a:txBody>
                  <a:tcPr>
                    <a:solidFill>
                      <a:schemeClr val="accent1">
                        <a:tint val="40000"/>
                        <a:alpha val="0"/>
                      </a:schemeClr>
                    </a:solidFill>
                  </a:tcPr>
                </a:tc>
                <a:tc>
                  <a:txBody>
                    <a:bodyPr/>
                    <a:lstStyle/>
                    <a:p>
                      <a:r>
                        <a:rPr lang="en-GB" dirty="0">
                          <a:solidFill>
                            <a:schemeClr val="tx1"/>
                          </a:solidFill>
                        </a:rPr>
                        <a:t>OFID experience and communication</a:t>
                      </a:r>
                    </a:p>
                  </a:txBody>
                  <a:tcPr>
                    <a:solidFill>
                      <a:schemeClr val="accent1">
                        <a:tint val="40000"/>
                        <a:alpha val="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22.07.2024 (12Weeks)</a:t>
                      </a:r>
                    </a:p>
                  </a:txBody>
                  <a:tcPr>
                    <a:solidFill>
                      <a:schemeClr val="accent1">
                        <a:tint val="40000"/>
                        <a:alpha val="0"/>
                      </a:schemeClr>
                    </a:solidFill>
                  </a:tcPr>
                </a:tc>
                <a:extLst>
                  <a:ext uri="{0D108BD9-81ED-4DB2-BD59-A6C34878D82A}">
                    <a16:rowId xmlns:a16="http://schemas.microsoft.com/office/drawing/2014/main" val="3347648185"/>
                  </a:ext>
                </a:extLst>
              </a:tr>
              <a:tr h="370840">
                <a:tc>
                  <a:txBody>
                    <a:bodyPr/>
                    <a:lstStyle/>
                    <a:p>
                      <a:r>
                        <a:rPr lang="en-GB" dirty="0">
                          <a:solidFill>
                            <a:schemeClr val="tx1"/>
                          </a:solidFill>
                        </a:rPr>
                        <a:t>Logistics </a:t>
                      </a:r>
                      <a:r>
                        <a:rPr lang="en-GB" dirty="0" err="1">
                          <a:solidFill>
                            <a:schemeClr val="tx1"/>
                          </a:solidFill>
                        </a:rPr>
                        <a:t>Mgr</a:t>
                      </a:r>
                      <a:endParaRPr lang="en-GB" dirty="0">
                        <a:solidFill>
                          <a:schemeClr val="tx1"/>
                        </a:solidFill>
                      </a:endParaRPr>
                    </a:p>
                  </a:txBody>
                  <a:tcPr>
                    <a:solidFill>
                      <a:schemeClr val="accent1">
                        <a:tint val="20000"/>
                        <a:alpha val="0"/>
                      </a:schemeClr>
                    </a:solidFill>
                  </a:tcPr>
                </a:tc>
                <a:tc>
                  <a:txBody>
                    <a:bodyPr/>
                    <a:lstStyle/>
                    <a:p>
                      <a:r>
                        <a:rPr lang="en-GB" dirty="0">
                          <a:solidFill>
                            <a:schemeClr val="tx1"/>
                          </a:solidFill>
                        </a:rPr>
                        <a:t>Set-up and maintain delivery network</a:t>
                      </a:r>
                    </a:p>
                  </a:txBody>
                  <a:tcPr>
                    <a:solidFill>
                      <a:schemeClr val="accent1">
                        <a:tint val="20000"/>
                        <a:alpha val="0"/>
                      </a:schemeClr>
                    </a:solidFill>
                  </a:tcPr>
                </a:tc>
                <a:tc>
                  <a:txBody>
                    <a:bodyPr/>
                    <a:lstStyle/>
                    <a:p>
                      <a:r>
                        <a:rPr lang="en-GB" dirty="0">
                          <a:solidFill>
                            <a:schemeClr val="tx1"/>
                          </a:solidFill>
                        </a:rPr>
                        <a:t>Delivery expertise and knowledge of Kingspan requirements</a:t>
                      </a:r>
                    </a:p>
                  </a:txBody>
                  <a:tcPr>
                    <a:solidFill>
                      <a:schemeClr val="accent1">
                        <a:tint val="20000"/>
                        <a:alpha val="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22.07.2024 (12Weeks)</a:t>
                      </a:r>
                    </a:p>
                  </a:txBody>
                  <a:tcPr>
                    <a:solidFill>
                      <a:schemeClr val="accent1">
                        <a:tint val="20000"/>
                        <a:alpha val="0"/>
                      </a:schemeClr>
                    </a:solidFill>
                  </a:tcPr>
                </a:tc>
                <a:extLst>
                  <a:ext uri="{0D108BD9-81ED-4DB2-BD59-A6C34878D82A}">
                    <a16:rowId xmlns:a16="http://schemas.microsoft.com/office/drawing/2014/main" val="1152777659"/>
                  </a:ext>
                </a:extLst>
              </a:tr>
              <a:tr h="370840">
                <a:tc>
                  <a:txBody>
                    <a:bodyPr/>
                    <a:lstStyle/>
                    <a:p>
                      <a:r>
                        <a:rPr lang="en-GB" dirty="0">
                          <a:solidFill>
                            <a:schemeClr val="tx1"/>
                          </a:solidFill>
                        </a:rPr>
                        <a:t>CSR</a:t>
                      </a:r>
                    </a:p>
                  </a:txBody>
                  <a:tcPr>
                    <a:solidFill>
                      <a:schemeClr val="accent1">
                        <a:tint val="20000"/>
                        <a:alpha val="0"/>
                      </a:schemeClr>
                    </a:solidFill>
                  </a:tcPr>
                </a:tc>
                <a:tc>
                  <a:txBody>
                    <a:bodyPr/>
                    <a:lstStyle/>
                    <a:p>
                      <a:r>
                        <a:rPr lang="en-GB" dirty="0">
                          <a:solidFill>
                            <a:schemeClr val="tx1"/>
                          </a:solidFill>
                        </a:rPr>
                        <a:t>Liaise with customer and keep updated on project</a:t>
                      </a:r>
                    </a:p>
                  </a:txBody>
                  <a:tcPr>
                    <a:solidFill>
                      <a:schemeClr val="accent1">
                        <a:tint val="20000"/>
                        <a:alpha val="0"/>
                      </a:schemeClr>
                    </a:solidFill>
                  </a:tcPr>
                </a:tc>
                <a:tc>
                  <a:txBody>
                    <a:bodyPr/>
                    <a:lstStyle/>
                    <a:p>
                      <a:r>
                        <a:rPr lang="en-GB" dirty="0">
                          <a:solidFill>
                            <a:schemeClr val="tx1"/>
                          </a:solidFill>
                        </a:rPr>
                        <a:t>Knowledge of Kingspan orderbook and contacts</a:t>
                      </a:r>
                    </a:p>
                  </a:txBody>
                  <a:tcPr>
                    <a:solidFill>
                      <a:schemeClr val="accent1">
                        <a:tint val="20000"/>
                        <a:alpha val="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22.07.2024 (12Weeks)</a:t>
                      </a:r>
                    </a:p>
                  </a:txBody>
                  <a:tcPr>
                    <a:solidFill>
                      <a:schemeClr val="accent1">
                        <a:tint val="20000"/>
                        <a:alpha val="0"/>
                      </a:schemeClr>
                    </a:solidFill>
                  </a:tcPr>
                </a:tc>
                <a:extLst>
                  <a:ext uri="{0D108BD9-81ED-4DB2-BD59-A6C34878D82A}">
                    <a16:rowId xmlns:a16="http://schemas.microsoft.com/office/drawing/2014/main" val="2855718910"/>
                  </a:ext>
                </a:extLst>
              </a:tr>
              <a:tr h="370840">
                <a:tc>
                  <a:txBody>
                    <a:bodyPr/>
                    <a:lstStyle/>
                    <a:p>
                      <a:r>
                        <a:rPr lang="en-GB" dirty="0">
                          <a:solidFill>
                            <a:schemeClr val="tx1"/>
                          </a:solidFill>
                        </a:rPr>
                        <a:t>Warehouse OP’s x4</a:t>
                      </a:r>
                    </a:p>
                  </a:txBody>
                  <a:tcPr>
                    <a:solidFill>
                      <a:schemeClr val="accent1">
                        <a:tint val="20000"/>
                        <a:alpha val="0"/>
                      </a:schemeClr>
                    </a:solidFill>
                  </a:tcPr>
                </a:tc>
                <a:tc>
                  <a:txBody>
                    <a:bodyPr/>
                    <a:lstStyle/>
                    <a:p>
                      <a:r>
                        <a:rPr lang="en-GB" dirty="0">
                          <a:solidFill>
                            <a:schemeClr val="tx1"/>
                          </a:solidFill>
                        </a:rPr>
                        <a:t>Prep warehouse area for finished material</a:t>
                      </a:r>
                    </a:p>
                  </a:txBody>
                  <a:tcPr>
                    <a:solidFill>
                      <a:schemeClr val="accent1">
                        <a:tint val="20000"/>
                        <a:alpha val="0"/>
                      </a:schemeClr>
                    </a:solidFill>
                  </a:tcPr>
                </a:tc>
                <a:tc>
                  <a:txBody>
                    <a:bodyPr/>
                    <a:lstStyle/>
                    <a:p>
                      <a:r>
                        <a:rPr lang="en-GB" dirty="0">
                          <a:solidFill>
                            <a:schemeClr val="tx1"/>
                          </a:solidFill>
                        </a:rPr>
                        <a:t>Knowledge of warehouse activities</a:t>
                      </a:r>
                    </a:p>
                  </a:txBody>
                  <a:tcPr>
                    <a:solidFill>
                      <a:schemeClr val="accent1">
                        <a:tint val="20000"/>
                        <a:alpha val="0"/>
                      </a:schemeClr>
                    </a:solidFill>
                  </a:tcPr>
                </a:tc>
                <a:tc>
                  <a:txBody>
                    <a:bodyPr/>
                    <a:lstStyle/>
                    <a:p>
                      <a:r>
                        <a:rPr lang="en-GB" dirty="0">
                          <a:solidFill>
                            <a:schemeClr val="tx1"/>
                          </a:solidFill>
                        </a:rPr>
                        <a:t>05.08.2024 (4Weeks)</a:t>
                      </a:r>
                    </a:p>
                  </a:txBody>
                  <a:tcPr>
                    <a:solidFill>
                      <a:schemeClr val="accent1">
                        <a:tint val="20000"/>
                        <a:alpha val="0"/>
                      </a:schemeClr>
                    </a:solidFill>
                  </a:tcPr>
                </a:tc>
                <a:extLst>
                  <a:ext uri="{0D108BD9-81ED-4DB2-BD59-A6C34878D82A}">
                    <a16:rowId xmlns:a16="http://schemas.microsoft.com/office/drawing/2014/main" val="2531180272"/>
                  </a:ext>
                </a:extLst>
              </a:tr>
              <a:tr h="370840">
                <a:tc>
                  <a:txBody>
                    <a:bodyPr/>
                    <a:lstStyle/>
                    <a:p>
                      <a:r>
                        <a:rPr lang="en-GB" dirty="0">
                          <a:solidFill>
                            <a:schemeClr val="tx1"/>
                          </a:solidFill>
                        </a:rPr>
                        <a:t>SAP data team</a:t>
                      </a:r>
                    </a:p>
                  </a:txBody>
                  <a:tcPr>
                    <a:solidFill>
                      <a:schemeClr val="accent1">
                        <a:tint val="40000"/>
                        <a:alpha val="0"/>
                      </a:schemeClr>
                    </a:solidFill>
                  </a:tcPr>
                </a:tc>
                <a:tc>
                  <a:txBody>
                    <a:bodyPr/>
                    <a:lstStyle/>
                    <a:p>
                      <a:r>
                        <a:rPr lang="en-GB" dirty="0">
                          <a:solidFill>
                            <a:schemeClr val="tx1"/>
                          </a:solidFill>
                        </a:rPr>
                        <a:t>Build material masters in SAP ERP</a:t>
                      </a:r>
                    </a:p>
                  </a:txBody>
                  <a:tcPr>
                    <a:solidFill>
                      <a:schemeClr val="accent1">
                        <a:tint val="40000"/>
                        <a:alpha val="0"/>
                      </a:schemeClr>
                    </a:solidFill>
                  </a:tcPr>
                </a:tc>
                <a:tc>
                  <a:txBody>
                    <a:bodyPr/>
                    <a:lstStyle/>
                    <a:p>
                      <a:r>
                        <a:rPr lang="en-GB" dirty="0">
                          <a:solidFill>
                            <a:schemeClr val="tx1"/>
                          </a:solidFill>
                        </a:rPr>
                        <a:t>SAP expertise and access</a:t>
                      </a:r>
                    </a:p>
                  </a:txBody>
                  <a:tcPr>
                    <a:solidFill>
                      <a:schemeClr val="accent1">
                        <a:tint val="40000"/>
                        <a:alpha val="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05.08.2024 (2Weeks)</a:t>
                      </a:r>
                    </a:p>
                  </a:txBody>
                  <a:tcPr>
                    <a:solidFill>
                      <a:schemeClr val="accent1">
                        <a:tint val="40000"/>
                        <a:alpha val="0"/>
                      </a:schemeClr>
                    </a:solidFill>
                  </a:tcPr>
                </a:tc>
                <a:extLst>
                  <a:ext uri="{0D108BD9-81ED-4DB2-BD59-A6C34878D82A}">
                    <a16:rowId xmlns:a16="http://schemas.microsoft.com/office/drawing/2014/main" val="485004178"/>
                  </a:ext>
                </a:extLst>
              </a:tr>
              <a:tr h="370840">
                <a:tc>
                  <a:txBody>
                    <a:bodyPr/>
                    <a:lstStyle/>
                    <a:p>
                      <a:r>
                        <a:rPr lang="en-GB" dirty="0">
                          <a:solidFill>
                            <a:schemeClr val="tx1"/>
                          </a:solidFill>
                        </a:rPr>
                        <a:t>Site planner</a:t>
                      </a:r>
                    </a:p>
                  </a:txBody>
                  <a:tcPr>
                    <a:solidFill>
                      <a:schemeClr val="accent1">
                        <a:tint val="20000"/>
                        <a:alpha val="0"/>
                      </a:schemeClr>
                    </a:solidFill>
                  </a:tcPr>
                </a:tc>
                <a:tc>
                  <a:txBody>
                    <a:bodyPr/>
                    <a:lstStyle/>
                    <a:p>
                      <a:r>
                        <a:rPr lang="en-GB" dirty="0">
                          <a:solidFill>
                            <a:schemeClr val="tx1"/>
                          </a:solidFill>
                        </a:rPr>
                        <a:t>Control on site WIP stock and arrange production</a:t>
                      </a:r>
                    </a:p>
                  </a:txBody>
                  <a:tcPr>
                    <a:solidFill>
                      <a:schemeClr val="accent1">
                        <a:tint val="20000"/>
                        <a:alpha val="0"/>
                      </a:schemeClr>
                    </a:solidFill>
                  </a:tcPr>
                </a:tc>
                <a:tc>
                  <a:txBody>
                    <a:bodyPr/>
                    <a:lstStyle/>
                    <a:p>
                      <a:r>
                        <a:rPr lang="en-GB" dirty="0">
                          <a:solidFill>
                            <a:schemeClr val="tx1"/>
                          </a:solidFill>
                        </a:rPr>
                        <a:t>Planning knowledge </a:t>
                      </a:r>
                    </a:p>
                  </a:txBody>
                  <a:tcPr>
                    <a:solidFill>
                      <a:schemeClr val="accent1">
                        <a:tint val="20000"/>
                        <a:alpha val="0"/>
                      </a:schemeClr>
                    </a:solidFill>
                  </a:tcPr>
                </a:tc>
                <a:tc>
                  <a:txBody>
                    <a:bodyPr/>
                    <a:lstStyle/>
                    <a:p>
                      <a:r>
                        <a:rPr lang="en-GB" dirty="0">
                          <a:solidFill>
                            <a:schemeClr val="tx1"/>
                          </a:solidFill>
                        </a:rPr>
                        <a:t>09.09.2024 (4Weeks)</a:t>
                      </a:r>
                    </a:p>
                  </a:txBody>
                  <a:tcPr>
                    <a:solidFill>
                      <a:schemeClr val="accent1">
                        <a:tint val="20000"/>
                        <a:alpha val="0"/>
                      </a:schemeClr>
                    </a:solidFill>
                  </a:tcPr>
                </a:tc>
                <a:extLst>
                  <a:ext uri="{0D108BD9-81ED-4DB2-BD59-A6C34878D82A}">
                    <a16:rowId xmlns:a16="http://schemas.microsoft.com/office/drawing/2014/main" val="19781272"/>
                  </a:ext>
                </a:extLst>
              </a:tr>
            </a:tbl>
          </a:graphicData>
        </a:graphic>
      </p:graphicFrame>
    </p:spTree>
    <p:extLst>
      <p:ext uri="{BB962C8B-B14F-4D97-AF65-F5344CB8AC3E}">
        <p14:creationId xmlns:p14="http://schemas.microsoft.com/office/powerpoint/2010/main" val="35719569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75A5307-E3D2-6F84-510E-D170D631D7CE}"/>
              </a:ext>
            </a:extLst>
          </p:cNvPr>
          <p:cNvSpPr txBox="1">
            <a:spLocks/>
          </p:cNvSpPr>
          <p:nvPr/>
        </p:nvSpPr>
        <p:spPr>
          <a:xfrm>
            <a:off x="349898" y="208384"/>
            <a:ext cx="6873240" cy="6593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a:lstStyle>
          <a:p>
            <a:r>
              <a:rPr lang="en-GB" dirty="0"/>
              <a:t>Project team – gnat chart</a:t>
            </a:r>
          </a:p>
        </p:txBody>
      </p:sp>
      <p:graphicFrame>
        <p:nvGraphicFramePr>
          <p:cNvPr id="8" name="Chart 7">
            <a:extLst>
              <a:ext uri="{FF2B5EF4-FFF2-40B4-BE49-F238E27FC236}">
                <a16:creationId xmlns:a16="http://schemas.microsoft.com/office/drawing/2014/main" id="{FDAF901A-690B-994D-A4E9-3F1C773B42DE}"/>
              </a:ext>
            </a:extLst>
          </p:cNvPr>
          <p:cNvGraphicFramePr/>
          <p:nvPr>
            <p:extLst>
              <p:ext uri="{D42A27DB-BD31-4B8C-83A1-F6EECF244321}">
                <p14:modId xmlns:p14="http://schemas.microsoft.com/office/powerpoint/2010/main" val="1416411850"/>
              </p:ext>
            </p:extLst>
          </p:nvPr>
        </p:nvGraphicFramePr>
        <p:xfrm>
          <a:off x="349898" y="867747"/>
          <a:ext cx="11492204" cy="566368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8224742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F7ACA84-368D-4109-9A5C-F0061C70B610}"/>
              </a:ext>
            </a:extLst>
          </p:cNvPr>
          <p:cNvSpPr txBox="1">
            <a:spLocks/>
          </p:cNvSpPr>
          <p:nvPr/>
        </p:nvSpPr>
        <p:spPr>
          <a:xfrm>
            <a:off x="349898" y="208384"/>
            <a:ext cx="6873240" cy="6593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a:lstStyle>
          <a:p>
            <a:r>
              <a:rPr lang="en-GB" dirty="0"/>
              <a:t>Project team – comms plan</a:t>
            </a:r>
          </a:p>
        </p:txBody>
      </p:sp>
      <p:graphicFrame>
        <p:nvGraphicFramePr>
          <p:cNvPr id="6" name="Table 6">
            <a:extLst>
              <a:ext uri="{FF2B5EF4-FFF2-40B4-BE49-F238E27FC236}">
                <a16:creationId xmlns:a16="http://schemas.microsoft.com/office/drawing/2014/main" id="{9280B61A-B8E6-663B-AC6A-EEF0CCD3FB72}"/>
              </a:ext>
            </a:extLst>
          </p:cNvPr>
          <p:cNvGraphicFramePr>
            <a:graphicFrameLocks noGrp="1"/>
          </p:cNvGraphicFramePr>
          <p:nvPr>
            <p:extLst>
              <p:ext uri="{D42A27DB-BD31-4B8C-83A1-F6EECF244321}">
                <p14:modId xmlns:p14="http://schemas.microsoft.com/office/powerpoint/2010/main" val="497016338"/>
              </p:ext>
            </p:extLst>
          </p:nvPr>
        </p:nvGraphicFramePr>
        <p:xfrm>
          <a:off x="126082" y="867747"/>
          <a:ext cx="11926371" cy="5516880"/>
        </p:xfrm>
        <a:graphic>
          <a:graphicData uri="http://schemas.openxmlformats.org/drawingml/2006/table">
            <a:tbl>
              <a:tblPr firstRow="1" bandRow="1">
                <a:tableStyleId>{5C22544A-7EE6-4342-B048-85BDC9FD1C3A}</a:tableStyleId>
              </a:tblPr>
              <a:tblGrid>
                <a:gridCol w="2651443">
                  <a:extLst>
                    <a:ext uri="{9D8B030D-6E8A-4147-A177-3AD203B41FA5}">
                      <a16:colId xmlns:a16="http://schemas.microsoft.com/office/drawing/2014/main" val="2051730643"/>
                    </a:ext>
                  </a:extLst>
                </a:gridCol>
                <a:gridCol w="1915661">
                  <a:extLst>
                    <a:ext uri="{9D8B030D-6E8A-4147-A177-3AD203B41FA5}">
                      <a16:colId xmlns:a16="http://schemas.microsoft.com/office/drawing/2014/main" val="3230193208"/>
                    </a:ext>
                  </a:extLst>
                </a:gridCol>
                <a:gridCol w="2202180">
                  <a:extLst>
                    <a:ext uri="{9D8B030D-6E8A-4147-A177-3AD203B41FA5}">
                      <a16:colId xmlns:a16="http://schemas.microsoft.com/office/drawing/2014/main" val="4238594396"/>
                    </a:ext>
                  </a:extLst>
                </a:gridCol>
                <a:gridCol w="1976755">
                  <a:extLst>
                    <a:ext uri="{9D8B030D-6E8A-4147-A177-3AD203B41FA5}">
                      <a16:colId xmlns:a16="http://schemas.microsoft.com/office/drawing/2014/main" val="2990671802"/>
                    </a:ext>
                  </a:extLst>
                </a:gridCol>
                <a:gridCol w="1241363">
                  <a:extLst>
                    <a:ext uri="{9D8B030D-6E8A-4147-A177-3AD203B41FA5}">
                      <a16:colId xmlns:a16="http://schemas.microsoft.com/office/drawing/2014/main" val="1960231635"/>
                    </a:ext>
                  </a:extLst>
                </a:gridCol>
                <a:gridCol w="1938969">
                  <a:extLst>
                    <a:ext uri="{9D8B030D-6E8A-4147-A177-3AD203B41FA5}">
                      <a16:colId xmlns:a16="http://schemas.microsoft.com/office/drawing/2014/main" val="3174417778"/>
                    </a:ext>
                  </a:extLst>
                </a:gridCol>
              </a:tblGrid>
              <a:tr h="370840">
                <a:tc>
                  <a:txBody>
                    <a:bodyPr/>
                    <a:lstStyle/>
                    <a:p>
                      <a:r>
                        <a:rPr lang="en-GB" sz="2000" dirty="0"/>
                        <a:t>Communication</a:t>
                      </a:r>
                    </a:p>
                  </a:txBody>
                  <a:tcPr>
                    <a:noFill/>
                  </a:tcPr>
                </a:tc>
                <a:tc>
                  <a:txBody>
                    <a:bodyPr/>
                    <a:lstStyle/>
                    <a:p>
                      <a:r>
                        <a:rPr lang="en-GB" sz="2000" dirty="0"/>
                        <a:t>Owner</a:t>
                      </a:r>
                    </a:p>
                  </a:txBody>
                  <a:tcPr>
                    <a:noFill/>
                  </a:tcPr>
                </a:tc>
                <a:tc>
                  <a:txBody>
                    <a:bodyPr/>
                    <a:lstStyle/>
                    <a:p>
                      <a:r>
                        <a:rPr lang="en-GB" sz="2000" dirty="0"/>
                        <a:t>Required</a:t>
                      </a:r>
                    </a:p>
                  </a:txBody>
                  <a:tcPr>
                    <a:noFill/>
                  </a:tcPr>
                </a:tc>
                <a:tc>
                  <a:txBody>
                    <a:bodyPr/>
                    <a:lstStyle/>
                    <a:p>
                      <a:r>
                        <a:rPr lang="en-GB" sz="2000" dirty="0"/>
                        <a:t>Optional</a:t>
                      </a:r>
                    </a:p>
                  </a:txBody>
                  <a:tcPr>
                    <a:noFill/>
                  </a:tcPr>
                </a:tc>
                <a:tc>
                  <a:txBody>
                    <a:bodyPr/>
                    <a:lstStyle/>
                    <a:p>
                      <a:r>
                        <a:rPr lang="en-GB" sz="2000" dirty="0"/>
                        <a:t>Method</a:t>
                      </a:r>
                    </a:p>
                  </a:txBody>
                  <a:tcPr>
                    <a:noFill/>
                  </a:tcPr>
                </a:tc>
                <a:tc>
                  <a:txBody>
                    <a:bodyPr/>
                    <a:lstStyle/>
                    <a:p>
                      <a:r>
                        <a:rPr lang="en-GB" sz="2000" dirty="0"/>
                        <a:t>Notes</a:t>
                      </a:r>
                    </a:p>
                  </a:txBody>
                  <a:tcPr>
                    <a:noFill/>
                  </a:tcPr>
                </a:tc>
                <a:extLst>
                  <a:ext uri="{0D108BD9-81ED-4DB2-BD59-A6C34878D82A}">
                    <a16:rowId xmlns:a16="http://schemas.microsoft.com/office/drawing/2014/main" val="767071585"/>
                  </a:ext>
                </a:extLst>
              </a:tr>
              <a:tr h="370840">
                <a:tc>
                  <a:txBody>
                    <a:bodyPr/>
                    <a:lstStyle/>
                    <a:p>
                      <a:r>
                        <a:rPr lang="en-GB" sz="2000" dirty="0">
                          <a:solidFill>
                            <a:schemeClr val="tx1"/>
                          </a:solidFill>
                        </a:rPr>
                        <a:t>Weekly project update</a:t>
                      </a:r>
                    </a:p>
                  </a:txBody>
                  <a:tcPr>
                    <a:noFill/>
                  </a:tcPr>
                </a:tc>
                <a:tc>
                  <a:txBody>
                    <a:bodyPr/>
                    <a:lstStyle/>
                    <a:p>
                      <a:r>
                        <a:rPr lang="en-GB" sz="2000" dirty="0">
                          <a:solidFill>
                            <a:schemeClr val="tx1"/>
                          </a:solidFill>
                        </a:rPr>
                        <a:t>Project </a:t>
                      </a:r>
                      <a:r>
                        <a:rPr lang="en-GB" sz="2000" dirty="0" err="1">
                          <a:solidFill>
                            <a:schemeClr val="tx1"/>
                          </a:solidFill>
                        </a:rPr>
                        <a:t>Mgr</a:t>
                      </a:r>
                      <a:endParaRPr lang="en-GB" sz="2000" dirty="0">
                        <a:solidFill>
                          <a:schemeClr val="tx1"/>
                        </a:solidFill>
                      </a:endParaRPr>
                    </a:p>
                    <a:p>
                      <a:r>
                        <a:rPr lang="en-GB" sz="2000" dirty="0">
                          <a:solidFill>
                            <a:schemeClr val="tx1"/>
                          </a:solidFill>
                        </a:rPr>
                        <a:t>Every Week</a:t>
                      </a:r>
                    </a:p>
                  </a:txBody>
                  <a:tcPr>
                    <a:noFill/>
                  </a:tcPr>
                </a:tc>
                <a:tc>
                  <a:txBody>
                    <a:bodyPr/>
                    <a:lstStyle/>
                    <a:p>
                      <a:r>
                        <a:rPr lang="en-GB" sz="2000" dirty="0">
                          <a:solidFill>
                            <a:schemeClr val="tx1"/>
                          </a:solidFill>
                        </a:rPr>
                        <a:t>All</a:t>
                      </a:r>
                    </a:p>
                  </a:txBody>
                  <a:tcPr>
                    <a:noFill/>
                  </a:tcPr>
                </a:tc>
                <a:tc>
                  <a:txBody>
                    <a:bodyPr/>
                    <a:lstStyle/>
                    <a:p>
                      <a:r>
                        <a:rPr lang="en-GB" sz="2000" dirty="0">
                          <a:solidFill>
                            <a:schemeClr val="tx1"/>
                          </a:solidFill>
                        </a:rPr>
                        <a:t>N/A</a:t>
                      </a:r>
                    </a:p>
                  </a:txBody>
                  <a:tcPr>
                    <a:noFill/>
                  </a:tcPr>
                </a:tc>
                <a:tc>
                  <a:txBody>
                    <a:bodyPr/>
                    <a:lstStyle/>
                    <a:p>
                      <a:r>
                        <a:rPr lang="en-GB" sz="2000" dirty="0">
                          <a:solidFill>
                            <a:schemeClr val="tx1"/>
                          </a:solidFill>
                        </a:rPr>
                        <a:t>Meeting, E-Mail</a:t>
                      </a:r>
                    </a:p>
                  </a:txBody>
                  <a:tcPr>
                    <a:noFill/>
                  </a:tcPr>
                </a:tc>
                <a:tc>
                  <a:txBody>
                    <a:bodyPr/>
                    <a:lstStyle/>
                    <a:p>
                      <a:r>
                        <a:rPr lang="en-GB" sz="2000" dirty="0">
                          <a:solidFill>
                            <a:schemeClr val="tx1"/>
                          </a:solidFill>
                        </a:rPr>
                        <a:t>Minutes</a:t>
                      </a:r>
                    </a:p>
                    <a:p>
                      <a:r>
                        <a:rPr lang="en-GB" sz="2000" dirty="0">
                          <a:solidFill>
                            <a:schemeClr val="tx1"/>
                          </a:solidFill>
                        </a:rPr>
                        <a:t>E-mailed to all</a:t>
                      </a:r>
                    </a:p>
                  </a:txBody>
                  <a:tcPr>
                    <a:noFill/>
                  </a:tcPr>
                </a:tc>
                <a:extLst>
                  <a:ext uri="{0D108BD9-81ED-4DB2-BD59-A6C34878D82A}">
                    <a16:rowId xmlns:a16="http://schemas.microsoft.com/office/drawing/2014/main" val="631016310"/>
                  </a:ext>
                </a:extLst>
              </a:tr>
              <a:tr h="370840">
                <a:tc>
                  <a:txBody>
                    <a:bodyPr/>
                    <a:lstStyle/>
                    <a:p>
                      <a:r>
                        <a:rPr lang="en-GB" sz="2000" dirty="0">
                          <a:solidFill>
                            <a:schemeClr val="tx1"/>
                          </a:solidFill>
                        </a:rPr>
                        <a:t>Weekly customer update</a:t>
                      </a:r>
                    </a:p>
                  </a:txBody>
                  <a:tcPr>
                    <a:noFill/>
                  </a:tcPr>
                </a:tc>
                <a:tc>
                  <a:txBody>
                    <a:bodyPr/>
                    <a:lstStyle/>
                    <a:p>
                      <a:r>
                        <a:rPr lang="en-GB" sz="2000" dirty="0">
                          <a:solidFill>
                            <a:schemeClr val="tx1"/>
                          </a:solidFill>
                        </a:rPr>
                        <a:t>CSR</a:t>
                      </a:r>
                    </a:p>
                    <a:p>
                      <a:r>
                        <a:rPr lang="en-GB" sz="2000" dirty="0">
                          <a:solidFill>
                            <a:schemeClr val="tx1"/>
                          </a:solidFill>
                        </a:rPr>
                        <a:t>Every Week</a:t>
                      </a:r>
                    </a:p>
                  </a:txBody>
                  <a:tcPr>
                    <a:noFill/>
                  </a:tcPr>
                </a:tc>
                <a:tc>
                  <a:txBody>
                    <a:bodyPr/>
                    <a:lstStyle/>
                    <a:p>
                      <a:r>
                        <a:rPr lang="en-GB" sz="2000" dirty="0">
                          <a:solidFill>
                            <a:schemeClr val="tx1"/>
                          </a:solidFill>
                        </a:rPr>
                        <a:t>Project </a:t>
                      </a:r>
                      <a:r>
                        <a:rPr lang="en-GB" sz="2000" dirty="0" err="1">
                          <a:solidFill>
                            <a:schemeClr val="tx1"/>
                          </a:solidFill>
                        </a:rPr>
                        <a:t>Mgr</a:t>
                      </a:r>
                      <a:endParaRPr lang="en-GB" sz="2000" dirty="0">
                        <a:solidFill>
                          <a:schemeClr val="tx1"/>
                        </a:solidFill>
                      </a:endParaRPr>
                    </a:p>
                    <a:p>
                      <a:r>
                        <a:rPr lang="en-GB" sz="2000" dirty="0">
                          <a:solidFill>
                            <a:schemeClr val="tx1"/>
                          </a:solidFill>
                        </a:rPr>
                        <a:t>SC </a:t>
                      </a:r>
                      <a:r>
                        <a:rPr lang="en-GB" sz="2000" dirty="0" err="1">
                          <a:solidFill>
                            <a:schemeClr val="tx1"/>
                          </a:solidFill>
                        </a:rPr>
                        <a:t>Mgr</a:t>
                      </a:r>
                      <a:endParaRPr lang="en-GB" sz="2000" dirty="0">
                        <a:solidFill>
                          <a:schemeClr val="tx1"/>
                        </a:solidFill>
                      </a:endParaRPr>
                    </a:p>
                  </a:txBody>
                  <a:tcPr>
                    <a:noFill/>
                  </a:tcPr>
                </a:tc>
                <a:tc>
                  <a:txBody>
                    <a:bodyPr/>
                    <a:lstStyle/>
                    <a:p>
                      <a:r>
                        <a:rPr lang="en-GB" sz="2000" dirty="0">
                          <a:solidFill>
                            <a:schemeClr val="tx1"/>
                          </a:solidFill>
                        </a:rPr>
                        <a:t>Site Planner</a:t>
                      </a:r>
                    </a:p>
                  </a:txBody>
                  <a:tcPr>
                    <a:noFill/>
                  </a:tcPr>
                </a:tc>
                <a:tc>
                  <a:txBody>
                    <a:bodyPr/>
                    <a:lstStyle/>
                    <a:p>
                      <a:r>
                        <a:rPr lang="en-GB" sz="2000" dirty="0">
                          <a:solidFill>
                            <a:schemeClr val="tx1"/>
                          </a:solidFill>
                        </a:rPr>
                        <a:t>Teams</a:t>
                      </a:r>
                    </a:p>
                  </a:txBody>
                  <a:tcPr>
                    <a:noFill/>
                  </a:tcPr>
                </a:tc>
                <a:tc>
                  <a:txBody>
                    <a:bodyPr/>
                    <a:lstStyle/>
                    <a:p>
                      <a:r>
                        <a:rPr lang="en-GB" sz="2000" dirty="0">
                          <a:solidFill>
                            <a:schemeClr val="tx1"/>
                          </a:solidFill>
                        </a:rPr>
                        <a:t>Meeting with customer</a:t>
                      </a:r>
                    </a:p>
                  </a:txBody>
                  <a:tcPr>
                    <a:noFill/>
                  </a:tcPr>
                </a:tc>
                <a:extLst>
                  <a:ext uri="{0D108BD9-81ED-4DB2-BD59-A6C34878D82A}">
                    <a16:rowId xmlns:a16="http://schemas.microsoft.com/office/drawing/2014/main" val="3472238088"/>
                  </a:ext>
                </a:extLst>
              </a:tr>
              <a:tr h="370840">
                <a:tc>
                  <a:txBody>
                    <a:bodyPr/>
                    <a:lstStyle/>
                    <a:p>
                      <a:r>
                        <a:rPr lang="en-GB" sz="2000" dirty="0">
                          <a:solidFill>
                            <a:schemeClr val="tx1"/>
                          </a:solidFill>
                        </a:rPr>
                        <a:t>Research findings</a:t>
                      </a:r>
                    </a:p>
                  </a:txBody>
                  <a:tcPr>
                    <a:noFill/>
                  </a:tcPr>
                </a:tc>
                <a:tc>
                  <a:txBody>
                    <a:bodyPr/>
                    <a:lstStyle/>
                    <a:p>
                      <a:r>
                        <a:rPr lang="en-GB" sz="2000" dirty="0">
                          <a:solidFill>
                            <a:schemeClr val="tx1"/>
                          </a:solidFill>
                        </a:rPr>
                        <a:t>Project </a:t>
                      </a:r>
                      <a:r>
                        <a:rPr lang="en-GB" sz="2000" dirty="0" err="1">
                          <a:solidFill>
                            <a:schemeClr val="tx1"/>
                          </a:solidFill>
                        </a:rPr>
                        <a:t>Mgr</a:t>
                      </a:r>
                      <a:endParaRPr lang="en-GB" sz="2000" dirty="0">
                        <a:solidFill>
                          <a:schemeClr val="tx1"/>
                        </a:solidFill>
                      </a:endParaRPr>
                    </a:p>
                    <a:p>
                      <a:r>
                        <a:rPr lang="en-GB" sz="2000" dirty="0">
                          <a:solidFill>
                            <a:schemeClr val="tx1"/>
                          </a:solidFill>
                        </a:rPr>
                        <a:t>End of week1</a:t>
                      </a:r>
                    </a:p>
                    <a:p>
                      <a:endParaRPr lang="en-GB" sz="2000" dirty="0">
                        <a:solidFill>
                          <a:schemeClr val="tx1"/>
                        </a:solidFill>
                      </a:endParaRPr>
                    </a:p>
                  </a:txBody>
                  <a:tcPr>
                    <a:noFill/>
                  </a:tcPr>
                </a:tc>
                <a:tc>
                  <a:txBody>
                    <a:bodyPr/>
                    <a:lstStyle/>
                    <a:p>
                      <a:r>
                        <a:rPr lang="en-GB" sz="2000" dirty="0">
                          <a:solidFill>
                            <a:schemeClr val="tx1"/>
                          </a:solidFill>
                        </a:rPr>
                        <a:t>Warehouse </a:t>
                      </a:r>
                      <a:r>
                        <a:rPr lang="en-GB" sz="2000" dirty="0" err="1">
                          <a:solidFill>
                            <a:schemeClr val="tx1"/>
                          </a:solidFill>
                        </a:rPr>
                        <a:t>Mgr</a:t>
                      </a:r>
                      <a:endParaRPr lang="en-GB" sz="2000" dirty="0">
                        <a:solidFill>
                          <a:schemeClr val="tx1"/>
                        </a:solidFill>
                      </a:endParaRPr>
                    </a:p>
                    <a:p>
                      <a:r>
                        <a:rPr lang="en-GB" sz="2000" dirty="0">
                          <a:solidFill>
                            <a:schemeClr val="tx1"/>
                          </a:solidFill>
                        </a:rPr>
                        <a:t>CSR</a:t>
                      </a:r>
                    </a:p>
                    <a:p>
                      <a:r>
                        <a:rPr lang="en-GB" sz="2000" dirty="0">
                          <a:solidFill>
                            <a:schemeClr val="tx1"/>
                          </a:solidFill>
                        </a:rPr>
                        <a:t>Logistics </a:t>
                      </a:r>
                      <a:r>
                        <a:rPr lang="en-GB" sz="2000" dirty="0" err="1">
                          <a:solidFill>
                            <a:schemeClr val="tx1"/>
                          </a:solidFill>
                        </a:rPr>
                        <a:t>Mgr</a:t>
                      </a:r>
                      <a:endParaRPr lang="en-GB" sz="2000" dirty="0">
                        <a:solidFill>
                          <a:schemeClr val="tx1"/>
                        </a:solidFill>
                      </a:endParaRPr>
                    </a:p>
                  </a:txBody>
                  <a:tcPr>
                    <a:noFill/>
                  </a:tcPr>
                </a:tc>
                <a:tc>
                  <a:txBody>
                    <a:bodyPr/>
                    <a:lstStyle/>
                    <a:p>
                      <a:r>
                        <a:rPr lang="en-GB" sz="2000" dirty="0">
                          <a:solidFill>
                            <a:schemeClr val="tx1"/>
                          </a:solidFill>
                        </a:rPr>
                        <a:t>SC </a:t>
                      </a:r>
                      <a:r>
                        <a:rPr lang="en-GB" sz="2000" dirty="0" err="1">
                          <a:solidFill>
                            <a:schemeClr val="tx1"/>
                          </a:solidFill>
                        </a:rPr>
                        <a:t>Mgr</a:t>
                      </a:r>
                      <a:endParaRPr lang="en-GB" sz="2000" dirty="0">
                        <a:solidFill>
                          <a:schemeClr val="tx1"/>
                        </a:solidFill>
                      </a:endParaRPr>
                    </a:p>
                    <a:p>
                      <a:r>
                        <a:rPr lang="en-GB" sz="2000" dirty="0">
                          <a:solidFill>
                            <a:schemeClr val="tx1"/>
                          </a:solidFill>
                        </a:rPr>
                        <a:t>Site planner</a:t>
                      </a:r>
                    </a:p>
                  </a:txBody>
                  <a:tcPr>
                    <a:noFill/>
                  </a:tcPr>
                </a:tc>
                <a:tc>
                  <a:txBody>
                    <a:bodyPr/>
                    <a:lstStyle/>
                    <a:p>
                      <a:r>
                        <a:rPr lang="en-GB" sz="2000" dirty="0">
                          <a:solidFill>
                            <a:schemeClr val="tx1"/>
                          </a:solidFill>
                        </a:rPr>
                        <a:t>Meeting, E-Mail</a:t>
                      </a:r>
                    </a:p>
                  </a:txBody>
                  <a:tcPr>
                    <a:noFill/>
                  </a:tcPr>
                </a:tc>
                <a:tc>
                  <a:txBody>
                    <a:bodyPr/>
                    <a:lstStyle/>
                    <a:p>
                      <a:r>
                        <a:rPr lang="en-GB" sz="2000" dirty="0">
                          <a:solidFill>
                            <a:schemeClr val="tx1"/>
                          </a:solidFill>
                        </a:rPr>
                        <a:t>Minutes</a:t>
                      </a:r>
                    </a:p>
                    <a:p>
                      <a:r>
                        <a:rPr lang="en-GB" sz="2000" dirty="0">
                          <a:solidFill>
                            <a:schemeClr val="tx1"/>
                          </a:solidFill>
                        </a:rPr>
                        <a:t>E-mailed to all</a:t>
                      </a:r>
                    </a:p>
                    <a:p>
                      <a:endParaRPr lang="en-GB" sz="2000" dirty="0">
                        <a:solidFill>
                          <a:schemeClr val="tx1"/>
                        </a:solidFill>
                      </a:endParaRPr>
                    </a:p>
                  </a:txBody>
                  <a:tcPr>
                    <a:noFill/>
                  </a:tcPr>
                </a:tc>
                <a:extLst>
                  <a:ext uri="{0D108BD9-81ED-4DB2-BD59-A6C34878D82A}">
                    <a16:rowId xmlns:a16="http://schemas.microsoft.com/office/drawing/2014/main" val="3490182716"/>
                  </a:ext>
                </a:extLst>
              </a:tr>
              <a:tr h="370840">
                <a:tc>
                  <a:txBody>
                    <a:bodyPr/>
                    <a:lstStyle/>
                    <a:p>
                      <a:r>
                        <a:rPr lang="en-GB" sz="2000" dirty="0">
                          <a:solidFill>
                            <a:schemeClr val="tx1"/>
                          </a:solidFill>
                        </a:rPr>
                        <a:t>Warehouse Update</a:t>
                      </a:r>
                    </a:p>
                  </a:txBody>
                  <a:tcPr>
                    <a:noFill/>
                  </a:tcPr>
                </a:tc>
                <a:tc>
                  <a:txBody>
                    <a:bodyPr/>
                    <a:lstStyle/>
                    <a:p>
                      <a:r>
                        <a:rPr lang="en-GB" sz="2000" dirty="0">
                          <a:solidFill>
                            <a:schemeClr val="tx1"/>
                          </a:solidFill>
                        </a:rPr>
                        <a:t>Warehouse </a:t>
                      </a:r>
                      <a:r>
                        <a:rPr lang="en-GB" sz="2000" dirty="0" err="1">
                          <a:solidFill>
                            <a:schemeClr val="tx1"/>
                          </a:solidFill>
                        </a:rPr>
                        <a:t>Mgr</a:t>
                      </a:r>
                      <a:endParaRPr lang="en-GB" sz="2000" dirty="0">
                        <a:solidFill>
                          <a:schemeClr val="tx1"/>
                        </a:solidFill>
                      </a:endParaRPr>
                    </a:p>
                    <a:p>
                      <a:r>
                        <a:rPr lang="en-GB" sz="2000" dirty="0">
                          <a:solidFill>
                            <a:schemeClr val="tx1"/>
                          </a:solidFill>
                        </a:rPr>
                        <a:t>Weeks 3-6</a:t>
                      </a:r>
                    </a:p>
                  </a:txBody>
                  <a:tcPr>
                    <a:noFill/>
                  </a:tcPr>
                </a:tc>
                <a:tc>
                  <a:txBody>
                    <a:bodyPr/>
                    <a:lstStyle/>
                    <a:p>
                      <a:r>
                        <a:rPr lang="en-GB" sz="2000" dirty="0">
                          <a:solidFill>
                            <a:schemeClr val="tx1"/>
                          </a:solidFill>
                        </a:rPr>
                        <a:t>Project </a:t>
                      </a:r>
                      <a:r>
                        <a:rPr lang="en-GB" sz="2000" dirty="0" err="1">
                          <a:solidFill>
                            <a:schemeClr val="tx1"/>
                          </a:solidFill>
                        </a:rPr>
                        <a:t>Mgr</a:t>
                      </a:r>
                      <a:endParaRPr lang="en-GB" sz="2000" dirty="0">
                        <a:solidFill>
                          <a:schemeClr val="tx1"/>
                        </a:solidFill>
                      </a:endParaRPr>
                    </a:p>
                    <a:p>
                      <a:r>
                        <a:rPr lang="en-GB" sz="2000" dirty="0">
                          <a:solidFill>
                            <a:schemeClr val="tx1"/>
                          </a:solidFill>
                        </a:rPr>
                        <a:t>Logistics </a:t>
                      </a:r>
                      <a:r>
                        <a:rPr lang="en-GB" sz="2000" dirty="0" err="1">
                          <a:solidFill>
                            <a:schemeClr val="tx1"/>
                          </a:solidFill>
                        </a:rPr>
                        <a:t>Mgr</a:t>
                      </a:r>
                      <a:endParaRPr lang="en-GB" sz="2000" dirty="0">
                        <a:solidFill>
                          <a:schemeClr val="tx1"/>
                        </a:solidFill>
                      </a:endParaRPr>
                    </a:p>
                    <a:p>
                      <a:r>
                        <a:rPr lang="en-GB" sz="2000" dirty="0">
                          <a:solidFill>
                            <a:schemeClr val="tx1"/>
                          </a:solidFill>
                        </a:rPr>
                        <a:t>SC </a:t>
                      </a:r>
                      <a:r>
                        <a:rPr lang="en-GB" sz="2000" dirty="0" err="1">
                          <a:solidFill>
                            <a:schemeClr val="tx1"/>
                          </a:solidFill>
                        </a:rPr>
                        <a:t>Mgr</a:t>
                      </a:r>
                      <a:endParaRPr lang="en-GB" sz="2000" dirty="0">
                        <a:solidFill>
                          <a:schemeClr val="tx1"/>
                        </a:solidFill>
                      </a:endParaRPr>
                    </a:p>
                  </a:txBody>
                  <a:tcPr>
                    <a:noFill/>
                  </a:tcPr>
                </a:tc>
                <a:tc>
                  <a:txBody>
                    <a:bodyPr/>
                    <a:lstStyle/>
                    <a:p>
                      <a:r>
                        <a:rPr lang="en-GB" sz="2000" dirty="0">
                          <a:solidFill>
                            <a:schemeClr val="tx1"/>
                          </a:solidFill>
                        </a:rPr>
                        <a:t>Site Planner</a:t>
                      </a:r>
                    </a:p>
                    <a:p>
                      <a:r>
                        <a:rPr lang="en-GB" sz="2000" dirty="0">
                          <a:solidFill>
                            <a:schemeClr val="tx1"/>
                          </a:solidFill>
                        </a:rPr>
                        <a:t>CSR</a:t>
                      </a:r>
                    </a:p>
                    <a:p>
                      <a:r>
                        <a:rPr lang="en-GB" sz="2000" dirty="0">
                          <a:solidFill>
                            <a:schemeClr val="tx1"/>
                          </a:solidFill>
                        </a:rPr>
                        <a:t>Warehouse OP’s</a:t>
                      </a:r>
                    </a:p>
                  </a:txBody>
                  <a:tcPr>
                    <a:noFill/>
                  </a:tcPr>
                </a:tc>
                <a:tc>
                  <a:txBody>
                    <a:bodyPr/>
                    <a:lstStyle/>
                    <a:p>
                      <a:r>
                        <a:rPr lang="en-GB" sz="2000" dirty="0">
                          <a:solidFill>
                            <a:schemeClr val="tx1"/>
                          </a:solidFill>
                        </a:rPr>
                        <a:t>Visit to storage area</a:t>
                      </a:r>
                    </a:p>
                  </a:txBody>
                  <a:tcPr>
                    <a:noFill/>
                  </a:tcPr>
                </a:tc>
                <a:tc>
                  <a:txBody>
                    <a:bodyPr/>
                    <a:lstStyle/>
                    <a:p>
                      <a:r>
                        <a:rPr lang="en-GB" sz="2000" dirty="0">
                          <a:solidFill>
                            <a:schemeClr val="tx1"/>
                          </a:solidFill>
                        </a:rPr>
                        <a:t>Pictures to be taken in area for customer</a:t>
                      </a:r>
                    </a:p>
                  </a:txBody>
                  <a:tcPr>
                    <a:noFill/>
                  </a:tcPr>
                </a:tc>
                <a:extLst>
                  <a:ext uri="{0D108BD9-81ED-4DB2-BD59-A6C34878D82A}">
                    <a16:rowId xmlns:a16="http://schemas.microsoft.com/office/drawing/2014/main" val="681706400"/>
                  </a:ext>
                </a:extLst>
              </a:tr>
              <a:tr h="370840">
                <a:tc>
                  <a:txBody>
                    <a:bodyPr/>
                    <a:lstStyle/>
                    <a:p>
                      <a:r>
                        <a:rPr lang="en-GB" sz="2000" dirty="0">
                          <a:solidFill>
                            <a:schemeClr val="tx1"/>
                          </a:solidFill>
                        </a:rPr>
                        <a:t>Manufacturing Brief</a:t>
                      </a:r>
                    </a:p>
                  </a:txBody>
                  <a:tcPr>
                    <a:noFill/>
                  </a:tcPr>
                </a:tc>
                <a:tc>
                  <a:txBody>
                    <a:bodyPr/>
                    <a:lstStyle/>
                    <a:p>
                      <a:r>
                        <a:rPr lang="en-GB" sz="2000" dirty="0">
                          <a:solidFill>
                            <a:schemeClr val="tx1"/>
                          </a:solidFill>
                        </a:rPr>
                        <a:t>Project </a:t>
                      </a:r>
                      <a:r>
                        <a:rPr lang="en-GB" sz="2000" dirty="0" err="1">
                          <a:solidFill>
                            <a:schemeClr val="tx1"/>
                          </a:solidFill>
                        </a:rPr>
                        <a:t>Mgr</a:t>
                      </a:r>
                      <a:endParaRPr lang="en-GB" sz="2000" dirty="0">
                        <a:solidFill>
                          <a:schemeClr val="tx1"/>
                        </a:solidFill>
                      </a:endParaRPr>
                    </a:p>
                    <a:p>
                      <a:r>
                        <a:rPr lang="en-GB" sz="2000" dirty="0">
                          <a:solidFill>
                            <a:schemeClr val="tx1"/>
                          </a:solidFill>
                        </a:rPr>
                        <a:t>Week 8</a:t>
                      </a:r>
                    </a:p>
                  </a:txBody>
                  <a:tcPr>
                    <a:noFill/>
                  </a:tcPr>
                </a:tc>
                <a:tc>
                  <a:txBody>
                    <a:bodyPr/>
                    <a:lstStyle/>
                    <a:p>
                      <a:r>
                        <a:rPr lang="en-GB" sz="2000" dirty="0">
                          <a:solidFill>
                            <a:schemeClr val="tx1"/>
                          </a:solidFill>
                        </a:rPr>
                        <a:t>SC </a:t>
                      </a:r>
                      <a:r>
                        <a:rPr lang="en-GB" sz="2000" dirty="0" err="1">
                          <a:solidFill>
                            <a:schemeClr val="tx1"/>
                          </a:solidFill>
                        </a:rPr>
                        <a:t>Mgr</a:t>
                      </a:r>
                      <a:endParaRPr lang="en-GB" sz="2000" dirty="0">
                        <a:solidFill>
                          <a:schemeClr val="tx1"/>
                        </a:solidFill>
                      </a:endParaRPr>
                    </a:p>
                    <a:p>
                      <a:r>
                        <a:rPr lang="en-GB" sz="2000" dirty="0">
                          <a:solidFill>
                            <a:schemeClr val="tx1"/>
                          </a:solidFill>
                        </a:rPr>
                        <a:t>Site Planner</a:t>
                      </a:r>
                    </a:p>
                  </a:txBody>
                  <a:tcPr>
                    <a:noFill/>
                  </a:tcPr>
                </a:tc>
                <a:tc>
                  <a:txBody>
                    <a:bodyPr/>
                    <a:lstStyle/>
                    <a:p>
                      <a:r>
                        <a:rPr lang="en-GB" sz="2000" dirty="0">
                          <a:solidFill>
                            <a:schemeClr val="tx1"/>
                          </a:solidFill>
                        </a:rPr>
                        <a:t>Warehouse </a:t>
                      </a:r>
                      <a:r>
                        <a:rPr lang="en-GB" sz="2000" dirty="0" err="1">
                          <a:solidFill>
                            <a:schemeClr val="tx1"/>
                          </a:solidFill>
                        </a:rPr>
                        <a:t>Mgr</a:t>
                      </a:r>
                      <a:endParaRPr lang="en-GB" sz="2000" dirty="0">
                        <a:solidFill>
                          <a:schemeClr val="tx1"/>
                        </a:solidFill>
                      </a:endParaRPr>
                    </a:p>
                  </a:txBody>
                  <a:tcPr>
                    <a:noFill/>
                  </a:tcPr>
                </a:tc>
                <a:tc>
                  <a:txBody>
                    <a:bodyPr/>
                    <a:lstStyle/>
                    <a:p>
                      <a:r>
                        <a:rPr lang="en-GB" sz="2000" dirty="0">
                          <a:solidFill>
                            <a:schemeClr val="tx1"/>
                          </a:solidFill>
                        </a:rPr>
                        <a:t>Meeting, E-Mail</a:t>
                      </a:r>
                    </a:p>
                  </a:txBody>
                  <a:tcPr>
                    <a:noFill/>
                  </a:tcPr>
                </a:tc>
                <a:tc>
                  <a:txBody>
                    <a:bodyPr/>
                    <a:lstStyle/>
                    <a:p>
                      <a:r>
                        <a:rPr lang="en-GB" sz="2000" dirty="0">
                          <a:solidFill>
                            <a:schemeClr val="tx1"/>
                          </a:solidFill>
                        </a:rPr>
                        <a:t>Minutes</a:t>
                      </a:r>
                    </a:p>
                    <a:p>
                      <a:r>
                        <a:rPr lang="en-GB" sz="2000" dirty="0">
                          <a:solidFill>
                            <a:schemeClr val="tx1"/>
                          </a:solidFill>
                        </a:rPr>
                        <a:t>E-mailed to all</a:t>
                      </a:r>
                    </a:p>
                  </a:txBody>
                  <a:tcPr>
                    <a:noFill/>
                  </a:tcPr>
                </a:tc>
                <a:extLst>
                  <a:ext uri="{0D108BD9-81ED-4DB2-BD59-A6C34878D82A}">
                    <a16:rowId xmlns:a16="http://schemas.microsoft.com/office/drawing/2014/main" val="4251690383"/>
                  </a:ext>
                </a:extLst>
              </a:tr>
              <a:tr h="370840">
                <a:tc>
                  <a:txBody>
                    <a:bodyPr/>
                    <a:lstStyle/>
                    <a:p>
                      <a:r>
                        <a:rPr lang="en-GB" sz="2000" dirty="0">
                          <a:solidFill>
                            <a:schemeClr val="tx1"/>
                          </a:solidFill>
                        </a:rPr>
                        <a:t>Project Review</a:t>
                      </a:r>
                    </a:p>
                  </a:txBody>
                  <a:tcPr>
                    <a:noFill/>
                  </a:tcPr>
                </a:tc>
                <a:tc>
                  <a:txBody>
                    <a:bodyPr/>
                    <a:lstStyle/>
                    <a:p>
                      <a:r>
                        <a:rPr lang="en-GB" sz="2000" dirty="0">
                          <a:solidFill>
                            <a:schemeClr val="tx1"/>
                          </a:solidFill>
                        </a:rPr>
                        <a:t>Project </a:t>
                      </a:r>
                      <a:r>
                        <a:rPr lang="en-GB" sz="2000" dirty="0" err="1">
                          <a:solidFill>
                            <a:schemeClr val="tx1"/>
                          </a:solidFill>
                        </a:rPr>
                        <a:t>Mgr</a:t>
                      </a:r>
                      <a:endParaRPr lang="en-GB" sz="2000" dirty="0">
                        <a:solidFill>
                          <a:schemeClr val="tx1"/>
                        </a:solidFill>
                      </a:endParaRPr>
                    </a:p>
                    <a:p>
                      <a:r>
                        <a:rPr lang="en-GB" sz="2000" dirty="0">
                          <a:solidFill>
                            <a:schemeClr val="tx1"/>
                          </a:solidFill>
                        </a:rPr>
                        <a:t>Weeks 10-12</a:t>
                      </a:r>
                    </a:p>
                  </a:txBody>
                  <a:tcPr>
                    <a:noFill/>
                  </a:tcPr>
                </a:tc>
                <a:tc>
                  <a:txBody>
                    <a:bodyPr/>
                    <a:lstStyle/>
                    <a:p>
                      <a:r>
                        <a:rPr lang="en-GB" sz="2000" dirty="0">
                          <a:solidFill>
                            <a:schemeClr val="tx1"/>
                          </a:solidFill>
                        </a:rPr>
                        <a:t>All</a:t>
                      </a:r>
                    </a:p>
                  </a:txBody>
                  <a:tcPr>
                    <a:noFill/>
                  </a:tcPr>
                </a:tc>
                <a:tc>
                  <a:txBody>
                    <a:bodyPr/>
                    <a:lstStyle/>
                    <a:p>
                      <a:r>
                        <a:rPr lang="en-GB" sz="2000" dirty="0">
                          <a:solidFill>
                            <a:schemeClr val="tx1"/>
                          </a:solidFill>
                        </a:rPr>
                        <a:t>N/A</a:t>
                      </a:r>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Meeting, E-Mail</a:t>
                      </a:r>
                    </a:p>
                  </a:txBody>
                  <a:tcPr>
                    <a:noFill/>
                  </a:tcPr>
                </a:tc>
                <a:tc>
                  <a:txBody>
                    <a:bodyPr/>
                    <a:lstStyle/>
                    <a:p>
                      <a:r>
                        <a:rPr lang="en-GB" sz="2000" dirty="0">
                          <a:solidFill>
                            <a:schemeClr val="tx1"/>
                          </a:solidFill>
                        </a:rPr>
                        <a:t>Minutes</a:t>
                      </a:r>
                    </a:p>
                    <a:p>
                      <a:r>
                        <a:rPr lang="en-GB" sz="2000" dirty="0">
                          <a:solidFill>
                            <a:schemeClr val="tx1"/>
                          </a:solidFill>
                        </a:rPr>
                        <a:t>E-mailed to all</a:t>
                      </a:r>
                    </a:p>
                  </a:txBody>
                  <a:tcPr>
                    <a:noFill/>
                  </a:tcPr>
                </a:tc>
                <a:extLst>
                  <a:ext uri="{0D108BD9-81ED-4DB2-BD59-A6C34878D82A}">
                    <a16:rowId xmlns:a16="http://schemas.microsoft.com/office/drawing/2014/main" val="873175351"/>
                  </a:ext>
                </a:extLst>
              </a:tr>
            </a:tbl>
          </a:graphicData>
        </a:graphic>
      </p:graphicFrame>
    </p:spTree>
    <p:extLst>
      <p:ext uri="{BB962C8B-B14F-4D97-AF65-F5344CB8AC3E}">
        <p14:creationId xmlns:p14="http://schemas.microsoft.com/office/powerpoint/2010/main" val="2799100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4EF6962-08B2-BFC1-CE49-9C9C649879FE}"/>
              </a:ext>
            </a:extLst>
          </p:cNvPr>
          <p:cNvSpPr txBox="1">
            <a:spLocks/>
          </p:cNvSpPr>
          <p:nvPr/>
        </p:nvSpPr>
        <p:spPr>
          <a:xfrm>
            <a:off x="349898" y="208384"/>
            <a:ext cx="6873240" cy="6593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a:lstStyle>
          <a:p>
            <a:r>
              <a:rPr lang="en-GB" dirty="0"/>
              <a:t>Project team - </a:t>
            </a:r>
            <a:r>
              <a:rPr lang="en-GB" dirty="0" err="1"/>
              <a:t>wbs</a:t>
            </a:r>
            <a:endParaRPr lang="en-GB" dirty="0"/>
          </a:p>
        </p:txBody>
      </p:sp>
      <p:graphicFrame>
        <p:nvGraphicFramePr>
          <p:cNvPr id="6" name="Diagram 5">
            <a:extLst>
              <a:ext uri="{FF2B5EF4-FFF2-40B4-BE49-F238E27FC236}">
                <a16:creationId xmlns:a16="http://schemas.microsoft.com/office/drawing/2014/main" id="{C637ED6A-43D3-CA6B-FF74-96C1C07703E9}"/>
              </a:ext>
            </a:extLst>
          </p:cNvPr>
          <p:cNvGraphicFramePr/>
          <p:nvPr>
            <p:extLst>
              <p:ext uri="{D42A27DB-BD31-4B8C-83A1-F6EECF244321}">
                <p14:modId xmlns:p14="http://schemas.microsoft.com/office/powerpoint/2010/main" val="1953577537"/>
              </p:ext>
            </p:extLst>
          </p:nvPr>
        </p:nvGraphicFramePr>
        <p:xfrm>
          <a:off x="1" y="719666"/>
          <a:ext cx="12192000" cy="6026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692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8B5BA73-CA0B-1AF9-E3A3-724364C9BD11}"/>
              </a:ext>
            </a:extLst>
          </p:cNvPr>
          <p:cNvSpPr txBox="1">
            <a:spLocks/>
          </p:cNvSpPr>
          <p:nvPr/>
        </p:nvSpPr>
        <p:spPr>
          <a:xfrm>
            <a:off x="349898" y="208384"/>
            <a:ext cx="6873240" cy="6593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a:lstStyle>
          <a:p>
            <a:r>
              <a:rPr lang="en-GB" dirty="0"/>
              <a:t>Risk management</a:t>
            </a:r>
          </a:p>
        </p:txBody>
      </p:sp>
      <p:sp>
        <p:nvSpPr>
          <p:cNvPr id="2" name="Rectangle: Rounded Corners 1">
            <a:extLst>
              <a:ext uri="{FF2B5EF4-FFF2-40B4-BE49-F238E27FC236}">
                <a16:creationId xmlns:a16="http://schemas.microsoft.com/office/drawing/2014/main" id="{B97BB006-AD7C-72D7-50D4-A3505C994B01}"/>
              </a:ext>
            </a:extLst>
          </p:cNvPr>
          <p:cNvSpPr/>
          <p:nvPr/>
        </p:nvSpPr>
        <p:spPr>
          <a:xfrm>
            <a:off x="1073791" y="1275127"/>
            <a:ext cx="2818701" cy="1107346"/>
          </a:xfrm>
          <a:prstGeom prst="roundRect">
            <a:avLst/>
          </a:prstGeom>
          <a:pattFill prst="pct30">
            <a:fgClr>
              <a:schemeClr val="accent1"/>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Asset Breakdown</a:t>
            </a:r>
          </a:p>
        </p:txBody>
      </p:sp>
      <p:sp>
        <p:nvSpPr>
          <p:cNvPr id="3" name="Rectangle: Rounded Corners 2">
            <a:extLst>
              <a:ext uri="{FF2B5EF4-FFF2-40B4-BE49-F238E27FC236}">
                <a16:creationId xmlns:a16="http://schemas.microsoft.com/office/drawing/2014/main" id="{8CDEBAB7-CD11-E31C-1A37-BB386B10359D}"/>
              </a:ext>
            </a:extLst>
          </p:cNvPr>
          <p:cNvSpPr/>
          <p:nvPr/>
        </p:nvSpPr>
        <p:spPr>
          <a:xfrm>
            <a:off x="8299508" y="1772816"/>
            <a:ext cx="2818701" cy="1107346"/>
          </a:xfrm>
          <a:prstGeom prst="roundRect">
            <a:avLst/>
          </a:prstGeom>
          <a:pattFill prst="pct30">
            <a:fgClr>
              <a:srgbClr val="00B050"/>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WIP levels maintained at De-coupling</a:t>
            </a:r>
          </a:p>
        </p:txBody>
      </p:sp>
      <p:sp>
        <p:nvSpPr>
          <p:cNvPr id="4" name="Rectangle: Rounded Corners 3">
            <a:extLst>
              <a:ext uri="{FF2B5EF4-FFF2-40B4-BE49-F238E27FC236}">
                <a16:creationId xmlns:a16="http://schemas.microsoft.com/office/drawing/2014/main" id="{01A0E7A2-0FE8-311C-E5E1-57DBA66CB56B}"/>
              </a:ext>
            </a:extLst>
          </p:cNvPr>
          <p:cNvSpPr/>
          <p:nvPr/>
        </p:nvSpPr>
        <p:spPr>
          <a:xfrm>
            <a:off x="8310464" y="538065"/>
            <a:ext cx="2818701" cy="1107346"/>
          </a:xfrm>
          <a:prstGeom prst="roundRect">
            <a:avLst/>
          </a:prstGeom>
          <a:pattFill prst="pct30">
            <a:fgClr>
              <a:srgbClr val="00B050"/>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Finished stock kept at 2.5weeks</a:t>
            </a:r>
          </a:p>
        </p:txBody>
      </p:sp>
      <p:sp>
        <p:nvSpPr>
          <p:cNvPr id="6" name="Rectangle: Rounded Corners 5">
            <a:extLst>
              <a:ext uri="{FF2B5EF4-FFF2-40B4-BE49-F238E27FC236}">
                <a16:creationId xmlns:a16="http://schemas.microsoft.com/office/drawing/2014/main" id="{03750B53-6468-1C65-5123-B1D704E6CBCF}"/>
              </a:ext>
            </a:extLst>
          </p:cNvPr>
          <p:cNvSpPr/>
          <p:nvPr/>
        </p:nvSpPr>
        <p:spPr>
          <a:xfrm>
            <a:off x="8299508" y="3010565"/>
            <a:ext cx="2818701" cy="1107346"/>
          </a:xfrm>
          <a:prstGeom prst="roundRect">
            <a:avLst/>
          </a:prstGeom>
          <a:pattFill prst="pct30">
            <a:fgClr>
              <a:srgbClr val="00B050"/>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Finished material fits internal customer OB</a:t>
            </a:r>
          </a:p>
        </p:txBody>
      </p:sp>
      <p:sp>
        <p:nvSpPr>
          <p:cNvPr id="7" name="Rectangle: Rounded Corners 6">
            <a:extLst>
              <a:ext uri="{FF2B5EF4-FFF2-40B4-BE49-F238E27FC236}">
                <a16:creationId xmlns:a16="http://schemas.microsoft.com/office/drawing/2014/main" id="{C2C9A345-5F57-6D7B-F579-0139841E601F}"/>
              </a:ext>
            </a:extLst>
          </p:cNvPr>
          <p:cNvSpPr/>
          <p:nvPr/>
        </p:nvSpPr>
        <p:spPr>
          <a:xfrm>
            <a:off x="1073791" y="3010565"/>
            <a:ext cx="2818701" cy="1107346"/>
          </a:xfrm>
          <a:prstGeom prst="roundRect">
            <a:avLst/>
          </a:prstGeom>
          <a:pattFill prst="pct30">
            <a:fgClr>
              <a:schemeClr val="accent1"/>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Kingspan pull out</a:t>
            </a:r>
          </a:p>
        </p:txBody>
      </p:sp>
      <p:sp>
        <p:nvSpPr>
          <p:cNvPr id="8" name="Rectangle: Rounded Corners 7">
            <a:extLst>
              <a:ext uri="{FF2B5EF4-FFF2-40B4-BE49-F238E27FC236}">
                <a16:creationId xmlns:a16="http://schemas.microsoft.com/office/drawing/2014/main" id="{9055FCF0-F8D7-E93D-591B-6DC7CC26CF4B}"/>
              </a:ext>
            </a:extLst>
          </p:cNvPr>
          <p:cNvSpPr/>
          <p:nvPr/>
        </p:nvSpPr>
        <p:spPr>
          <a:xfrm>
            <a:off x="1062835" y="4801987"/>
            <a:ext cx="2818701" cy="1107346"/>
          </a:xfrm>
          <a:prstGeom prst="roundRect">
            <a:avLst/>
          </a:prstGeom>
          <a:pattFill prst="pct30">
            <a:fgClr>
              <a:schemeClr val="accent1"/>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Costs</a:t>
            </a:r>
          </a:p>
        </p:txBody>
      </p:sp>
      <p:sp>
        <p:nvSpPr>
          <p:cNvPr id="9" name="Rectangle: Rounded Corners 8">
            <a:extLst>
              <a:ext uri="{FF2B5EF4-FFF2-40B4-BE49-F238E27FC236}">
                <a16:creationId xmlns:a16="http://schemas.microsoft.com/office/drawing/2014/main" id="{67C8244A-0E7D-844C-4E87-1874A715922F}"/>
              </a:ext>
            </a:extLst>
          </p:cNvPr>
          <p:cNvSpPr/>
          <p:nvPr/>
        </p:nvSpPr>
        <p:spPr>
          <a:xfrm>
            <a:off x="8310464" y="5498419"/>
            <a:ext cx="2818701" cy="1107346"/>
          </a:xfrm>
          <a:prstGeom prst="roundRect">
            <a:avLst/>
          </a:prstGeom>
          <a:pattFill prst="pct30">
            <a:fgClr>
              <a:srgbClr val="00B050"/>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All materials and resources are in-house</a:t>
            </a:r>
          </a:p>
        </p:txBody>
      </p:sp>
      <p:sp>
        <p:nvSpPr>
          <p:cNvPr id="10" name="Rectangle: Rounded Corners 9">
            <a:extLst>
              <a:ext uri="{FF2B5EF4-FFF2-40B4-BE49-F238E27FC236}">
                <a16:creationId xmlns:a16="http://schemas.microsoft.com/office/drawing/2014/main" id="{2F88E87C-85EB-9832-6200-B5046F7FB562}"/>
              </a:ext>
            </a:extLst>
          </p:cNvPr>
          <p:cNvSpPr/>
          <p:nvPr/>
        </p:nvSpPr>
        <p:spPr>
          <a:xfrm>
            <a:off x="8299508" y="4248314"/>
            <a:ext cx="2818701" cy="1107346"/>
          </a:xfrm>
          <a:prstGeom prst="roundRect">
            <a:avLst/>
          </a:prstGeom>
          <a:pattFill prst="pct30">
            <a:fgClr>
              <a:srgbClr val="00B050"/>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Only expense is  WIP stock, longer conversion</a:t>
            </a:r>
          </a:p>
        </p:txBody>
      </p:sp>
      <p:cxnSp>
        <p:nvCxnSpPr>
          <p:cNvPr id="12" name="Connector: Elbow 11">
            <a:extLst>
              <a:ext uri="{FF2B5EF4-FFF2-40B4-BE49-F238E27FC236}">
                <a16:creationId xmlns:a16="http://schemas.microsoft.com/office/drawing/2014/main" id="{F992CD9B-0340-5208-B6D8-F5C92183BFA7}"/>
              </a:ext>
            </a:extLst>
          </p:cNvPr>
          <p:cNvCxnSpPr>
            <a:stCxn id="2" idx="3"/>
            <a:endCxn id="4" idx="1"/>
          </p:cNvCxnSpPr>
          <p:nvPr/>
        </p:nvCxnSpPr>
        <p:spPr>
          <a:xfrm flipV="1">
            <a:off x="3892492" y="1091738"/>
            <a:ext cx="4417972" cy="737062"/>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Connector: Elbow 12">
            <a:extLst>
              <a:ext uri="{FF2B5EF4-FFF2-40B4-BE49-F238E27FC236}">
                <a16:creationId xmlns:a16="http://schemas.microsoft.com/office/drawing/2014/main" id="{CBB21B7E-728F-2A16-EA6B-B604CB008FCA}"/>
              </a:ext>
            </a:extLst>
          </p:cNvPr>
          <p:cNvCxnSpPr>
            <a:cxnSpLocks/>
            <a:stCxn id="2" idx="3"/>
          </p:cNvCxnSpPr>
          <p:nvPr/>
        </p:nvCxnSpPr>
        <p:spPr>
          <a:xfrm>
            <a:off x="3892492" y="1828800"/>
            <a:ext cx="4417972" cy="547142"/>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Connector: Elbow 14">
            <a:extLst>
              <a:ext uri="{FF2B5EF4-FFF2-40B4-BE49-F238E27FC236}">
                <a16:creationId xmlns:a16="http://schemas.microsoft.com/office/drawing/2014/main" id="{1B960DC8-9599-7188-E14B-9C7396D4B5AF}"/>
              </a:ext>
            </a:extLst>
          </p:cNvPr>
          <p:cNvCxnSpPr>
            <a:cxnSpLocks/>
            <a:stCxn id="8" idx="3"/>
            <a:endCxn id="10" idx="1"/>
          </p:cNvCxnSpPr>
          <p:nvPr/>
        </p:nvCxnSpPr>
        <p:spPr>
          <a:xfrm flipV="1">
            <a:off x="3881536" y="4801987"/>
            <a:ext cx="4417972" cy="553673"/>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Connector: Elbow 16">
            <a:extLst>
              <a:ext uri="{FF2B5EF4-FFF2-40B4-BE49-F238E27FC236}">
                <a16:creationId xmlns:a16="http://schemas.microsoft.com/office/drawing/2014/main" id="{010E08BC-3460-70E8-4F63-19D12DB35AF8}"/>
              </a:ext>
            </a:extLst>
          </p:cNvPr>
          <p:cNvCxnSpPr>
            <a:cxnSpLocks/>
            <a:stCxn id="8" idx="3"/>
            <a:endCxn id="9" idx="1"/>
          </p:cNvCxnSpPr>
          <p:nvPr/>
        </p:nvCxnSpPr>
        <p:spPr>
          <a:xfrm>
            <a:off x="3881536" y="5355660"/>
            <a:ext cx="4428928" cy="696432"/>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A6CB1F0-D82D-CA3B-4309-9EDCF3B12A02}"/>
              </a:ext>
            </a:extLst>
          </p:cNvPr>
          <p:cNvCxnSpPr>
            <a:stCxn id="7" idx="3"/>
            <a:endCxn id="6" idx="1"/>
          </p:cNvCxnSpPr>
          <p:nvPr/>
        </p:nvCxnSpPr>
        <p:spPr>
          <a:xfrm>
            <a:off x="3892492" y="3564238"/>
            <a:ext cx="440701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1162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fade">
                                      <p:cBhvr>
                                        <p:cTn id="39" dur="5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par>
                                <p:cTn id="45" presetID="10" presetClass="entr" presetSubtype="0" fill="hold" nodeType="with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fade">
                                      <p:cBhvr>
                                        <p:cTn id="5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6" grpId="0" animBg="1"/>
      <p:bldP spid="7" grpId="0" animBg="1"/>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E34E879-3649-9D81-F8FC-760AE6C2718F}"/>
              </a:ext>
            </a:extLst>
          </p:cNvPr>
          <p:cNvSpPr txBox="1">
            <a:spLocks/>
          </p:cNvSpPr>
          <p:nvPr/>
        </p:nvSpPr>
        <p:spPr>
          <a:xfrm>
            <a:off x="349898" y="208384"/>
            <a:ext cx="6873240" cy="6593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a:lstStyle>
          <a:p>
            <a:r>
              <a:rPr lang="en-GB" dirty="0"/>
              <a:t>review</a:t>
            </a:r>
          </a:p>
        </p:txBody>
      </p:sp>
      <p:pic>
        <p:nvPicPr>
          <p:cNvPr id="7" name="Picture 6" descr="A screenshot of a computer&#10;&#10;Description automatically generated">
            <a:extLst>
              <a:ext uri="{FF2B5EF4-FFF2-40B4-BE49-F238E27FC236}">
                <a16:creationId xmlns:a16="http://schemas.microsoft.com/office/drawing/2014/main" id="{E53EC8B5-6BAE-6E2E-DDD2-1F54388AF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96" y="1497362"/>
            <a:ext cx="11859208" cy="1537359"/>
          </a:xfrm>
          <a:prstGeom prst="rect">
            <a:avLst/>
          </a:prstGeom>
        </p:spPr>
      </p:pic>
      <p:sp>
        <p:nvSpPr>
          <p:cNvPr id="8" name="TextBox 7">
            <a:extLst>
              <a:ext uri="{FF2B5EF4-FFF2-40B4-BE49-F238E27FC236}">
                <a16:creationId xmlns:a16="http://schemas.microsoft.com/office/drawing/2014/main" id="{22B69B0F-28CB-CF0C-C57F-ABD7B59D08E4}"/>
              </a:ext>
            </a:extLst>
          </p:cNvPr>
          <p:cNvSpPr txBox="1"/>
          <p:nvPr/>
        </p:nvSpPr>
        <p:spPr>
          <a:xfrm>
            <a:off x="349898" y="951722"/>
            <a:ext cx="4358886" cy="461665"/>
          </a:xfrm>
          <a:prstGeom prst="rect">
            <a:avLst/>
          </a:prstGeom>
          <a:noFill/>
        </p:spPr>
        <p:txBody>
          <a:bodyPr wrap="none" rtlCol="0">
            <a:spAutoFit/>
          </a:bodyPr>
          <a:lstStyle/>
          <a:p>
            <a:pPr marL="342900" indent="-342900">
              <a:buFont typeface="Arial" panose="020B0604020202020204" pitchFamily="34" charset="0"/>
              <a:buChar char="•"/>
            </a:pPr>
            <a:r>
              <a:rPr lang="en-GB" sz="2400" dirty="0"/>
              <a:t>KPI’s within an online suite</a:t>
            </a:r>
          </a:p>
        </p:txBody>
      </p:sp>
      <p:sp>
        <p:nvSpPr>
          <p:cNvPr id="9" name="TextBox 8">
            <a:extLst>
              <a:ext uri="{FF2B5EF4-FFF2-40B4-BE49-F238E27FC236}">
                <a16:creationId xmlns:a16="http://schemas.microsoft.com/office/drawing/2014/main" id="{50FF64D9-F57B-BC75-D03E-A98DE5FEB003}"/>
              </a:ext>
            </a:extLst>
          </p:cNvPr>
          <p:cNvSpPr txBox="1"/>
          <p:nvPr/>
        </p:nvSpPr>
        <p:spPr>
          <a:xfrm>
            <a:off x="349898" y="5818619"/>
            <a:ext cx="8367996" cy="830997"/>
          </a:xfrm>
          <a:prstGeom prst="rect">
            <a:avLst/>
          </a:prstGeom>
          <a:noFill/>
        </p:spPr>
        <p:txBody>
          <a:bodyPr wrap="none" rtlCol="0">
            <a:spAutoFit/>
          </a:bodyPr>
          <a:lstStyle/>
          <a:p>
            <a:pPr marL="342900" indent="-342900">
              <a:buFont typeface="Arial" panose="020B0604020202020204" pitchFamily="34" charset="0"/>
              <a:buChar char="•"/>
            </a:pPr>
            <a:r>
              <a:rPr lang="en-GB" sz="2400" dirty="0"/>
              <a:t>Weekly review meeting with customer during project</a:t>
            </a:r>
          </a:p>
          <a:p>
            <a:pPr marL="342900" indent="-342900">
              <a:buFont typeface="Arial" panose="020B0604020202020204" pitchFamily="34" charset="0"/>
              <a:buChar char="•"/>
            </a:pPr>
            <a:r>
              <a:rPr lang="en-GB" sz="2400" dirty="0"/>
              <a:t>Customer surveys post project</a:t>
            </a:r>
          </a:p>
        </p:txBody>
      </p:sp>
      <p:pic>
        <p:nvPicPr>
          <p:cNvPr id="11" name="Picture 10" descr="A screenshot of a computer&#10;&#10;Description automatically generated">
            <a:extLst>
              <a:ext uri="{FF2B5EF4-FFF2-40B4-BE49-F238E27FC236}">
                <a16:creationId xmlns:a16="http://schemas.microsoft.com/office/drawing/2014/main" id="{87AB679B-7012-A5CC-D7A8-B863E7DE5D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2308" y="3190535"/>
            <a:ext cx="4018189" cy="2628084"/>
          </a:xfrm>
          <a:prstGeom prst="rect">
            <a:avLst/>
          </a:prstGeom>
        </p:spPr>
      </p:pic>
      <p:pic>
        <p:nvPicPr>
          <p:cNvPr id="13" name="Picture 12" descr="A graph showing the growth of a number of people&#10;&#10;Description automatically generated with medium confidence">
            <a:extLst>
              <a:ext uri="{FF2B5EF4-FFF2-40B4-BE49-F238E27FC236}">
                <a16:creationId xmlns:a16="http://schemas.microsoft.com/office/drawing/2014/main" id="{49741A6D-1D2C-7BAA-36EF-CBC80672685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15941" y="3215310"/>
            <a:ext cx="4243751" cy="2603309"/>
          </a:xfrm>
          <a:prstGeom prst="rect">
            <a:avLst/>
          </a:prstGeom>
        </p:spPr>
      </p:pic>
    </p:spTree>
    <p:extLst>
      <p:ext uri="{BB962C8B-B14F-4D97-AF65-F5344CB8AC3E}">
        <p14:creationId xmlns:p14="http://schemas.microsoft.com/office/powerpoint/2010/main" val="11302313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par>
                                <p:cTn id="18" presetID="10" presetClass="entr" presetSubtype="0"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C3D1B-13BB-20CF-19CA-70702E1E0143}"/>
              </a:ext>
            </a:extLst>
          </p:cNvPr>
          <p:cNvSpPr txBox="1">
            <a:spLocks/>
          </p:cNvSpPr>
          <p:nvPr/>
        </p:nvSpPr>
        <p:spPr>
          <a:xfrm>
            <a:off x="349898" y="208384"/>
            <a:ext cx="6873240" cy="6593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a:lstStyle>
          <a:p>
            <a:r>
              <a:rPr lang="en-GB" dirty="0"/>
              <a:t>Conclusion</a:t>
            </a:r>
          </a:p>
        </p:txBody>
      </p:sp>
      <p:sp>
        <p:nvSpPr>
          <p:cNvPr id="4" name="Oval 3">
            <a:extLst>
              <a:ext uri="{FF2B5EF4-FFF2-40B4-BE49-F238E27FC236}">
                <a16:creationId xmlns:a16="http://schemas.microsoft.com/office/drawing/2014/main" id="{CCCFDA85-B5D0-1F2E-5C2C-53AF6A75546F}"/>
              </a:ext>
            </a:extLst>
          </p:cNvPr>
          <p:cNvSpPr/>
          <p:nvPr/>
        </p:nvSpPr>
        <p:spPr>
          <a:xfrm>
            <a:off x="4883020" y="152400"/>
            <a:ext cx="2425960" cy="2406327"/>
          </a:xfrm>
          <a:prstGeom prst="ellipse">
            <a:avLst/>
          </a:prstGeom>
          <a:solidFill>
            <a:schemeClr val="accent1">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Support key customer</a:t>
            </a:r>
          </a:p>
        </p:txBody>
      </p:sp>
      <p:sp>
        <p:nvSpPr>
          <p:cNvPr id="5" name="Oval 4">
            <a:extLst>
              <a:ext uri="{FF2B5EF4-FFF2-40B4-BE49-F238E27FC236}">
                <a16:creationId xmlns:a16="http://schemas.microsoft.com/office/drawing/2014/main" id="{DCDBE1FC-9D34-3132-8239-F415D05C82F8}"/>
              </a:ext>
            </a:extLst>
          </p:cNvPr>
          <p:cNvSpPr/>
          <p:nvPr/>
        </p:nvSpPr>
        <p:spPr>
          <a:xfrm>
            <a:off x="2108719" y="3992871"/>
            <a:ext cx="2425960" cy="2406327"/>
          </a:xfrm>
          <a:prstGeom prst="ellipse">
            <a:avLst/>
          </a:prstGeom>
          <a:solidFill>
            <a:srgbClr val="FFFF00">
              <a:alpha val="50000"/>
            </a:srgb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Utilising existing resources low cost</a:t>
            </a:r>
          </a:p>
        </p:txBody>
      </p:sp>
      <p:sp>
        <p:nvSpPr>
          <p:cNvPr id="6" name="Oval 5">
            <a:extLst>
              <a:ext uri="{FF2B5EF4-FFF2-40B4-BE49-F238E27FC236}">
                <a16:creationId xmlns:a16="http://schemas.microsoft.com/office/drawing/2014/main" id="{96F95C25-CB19-AE98-D434-C231847688BB}"/>
              </a:ext>
            </a:extLst>
          </p:cNvPr>
          <p:cNvSpPr/>
          <p:nvPr/>
        </p:nvSpPr>
        <p:spPr>
          <a:xfrm>
            <a:off x="7657322" y="3992871"/>
            <a:ext cx="2425960" cy="2406327"/>
          </a:xfrm>
          <a:prstGeom prst="ellipse">
            <a:avLst/>
          </a:prstGeom>
          <a:solidFill>
            <a:schemeClr val="accent2">
              <a:alpha val="5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400" dirty="0"/>
              <a:t>Stable SC</a:t>
            </a:r>
          </a:p>
          <a:p>
            <a:pPr lvl="0" algn="ctr"/>
            <a:r>
              <a:rPr lang="en-GB" sz="2400" dirty="0"/>
              <a:t>=</a:t>
            </a:r>
          </a:p>
          <a:p>
            <a:pPr lvl="0" algn="ctr"/>
            <a:r>
              <a:rPr lang="en-GB" sz="2400" dirty="0"/>
              <a:t>Reliable SC</a:t>
            </a:r>
          </a:p>
        </p:txBody>
      </p:sp>
      <p:sp>
        <p:nvSpPr>
          <p:cNvPr id="7" name="Oval 6">
            <a:extLst>
              <a:ext uri="{FF2B5EF4-FFF2-40B4-BE49-F238E27FC236}">
                <a16:creationId xmlns:a16="http://schemas.microsoft.com/office/drawing/2014/main" id="{7D2B9A53-99E0-8406-257B-89C33A0083A9}"/>
              </a:ext>
            </a:extLst>
          </p:cNvPr>
          <p:cNvSpPr/>
          <p:nvPr/>
        </p:nvSpPr>
        <p:spPr>
          <a:xfrm>
            <a:off x="3642049" y="1770144"/>
            <a:ext cx="4907902" cy="4629054"/>
          </a:xfrm>
          <a:prstGeom prst="ellipse">
            <a:avLst/>
          </a:prstGeom>
          <a:solidFill>
            <a:srgbClr val="00B050">
              <a:alpha val="50000"/>
            </a:srgb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Strengthen customer relationship securing future orders</a:t>
            </a:r>
          </a:p>
        </p:txBody>
      </p:sp>
    </p:spTree>
    <p:extLst>
      <p:ext uri="{BB962C8B-B14F-4D97-AF65-F5344CB8AC3E}">
        <p14:creationId xmlns:p14="http://schemas.microsoft.com/office/powerpoint/2010/main" val="39542477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7169-ED07-2AC8-58FB-3DCF25EAE280}"/>
              </a:ext>
            </a:extLst>
          </p:cNvPr>
          <p:cNvSpPr txBox="1">
            <a:spLocks/>
          </p:cNvSpPr>
          <p:nvPr/>
        </p:nvSpPr>
        <p:spPr>
          <a:xfrm>
            <a:off x="1184989" y="1803405"/>
            <a:ext cx="9635411" cy="1825096"/>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GB" sz="4800" dirty="0"/>
              <a:t>Thank you for your time</a:t>
            </a:r>
          </a:p>
          <a:p>
            <a:pPr algn="l"/>
            <a:r>
              <a:rPr lang="en-GB" sz="4800"/>
              <a:t>Any questions?</a:t>
            </a:r>
            <a:endParaRPr lang="en-GB" sz="4800" dirty="0"/>
          </a:p>
        </p:txBody>
      </p:sp>
    </p:spTree>
    <p:extLst>
      <p:ext uri="{BB962C8B-B14F-4D97-AF65-F5344CB8AC3E}">
        <p14:creationId xmlns:p14="http://schemas.microsoft.com/office/powerpoint/2010/main" val="170232842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1528</Words>
  <Application>Microsoft Office PowerPoint</Application>
  <PresentationFormat>Widescreen</PresentationFormat>
  <Paragraphs>228</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Vapor Trail</vt:lpstr>
      <vt:lpstr>Organisational management (ACMA4020)</vt:lpstr>
      <vt:lpstr>Introduction &amp; background</vt:lpstr>
      <vt:lpstr>Project charter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management (ACMA4020)</dc:title>
  <dc:creator>Jones, Graham P</dc:creator>
  <cp:lastModifiedBy>Jones, Graham P</cp:lastModifiedBy>
  <cp:revision>1</cp:revision>
  <dcterms:created xsi:type="dcterms:W3CDTF">2024-07-09T14:20:22Z</dcterms:created>
  <dcterms:modified xsi:type="dcterms:W3CDTF">2024-07-16T12:15:54Z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2024-07-09T15:43:19Z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cbfd68f3-cdd2-4886-806a-f83bb2d1c50f</vt:lpwstr>
  </property>
  <property fmtid="{D5CDD505-2E9C-101B-9397-08002B2CF9AE}" pid="8" name="MSIP_Label_73aa366c-74b9-492b-a1b9-5472c41e7d31_ContentBits">
    <vt:lpwstr>2</vt:lpwstr>
  </property>
  <property fmtid="{D5CDD505-2E9C-101B-9397-08002B2CF9AE}" pid="9" name="ClassificationContentMarkingFooterLocations">
    <vt:lpwstr>Vapor Trail:9</vt:lpwstr>
  </property>
  <property fmtid="{D5CDD505-2E9C-101B-9397-08002B2CF9AE}" pid="10" name="ClassificationContentMarkingFooterText">
    <vt:lpwstr>Sensitivity: general</vt:lpwstr>
  </property>
</Properties>
</file>