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39" autoAdjust="0"/>
    <p:restoredTop sz="75911" autoAdjust="0"/>
  </p:normalViewPr>
  <p:slideViewPr>
    <p:cSldViewPr snapToGrid="0">
      <p:cViewPr varScale="1">
        <p:scale>
          <a:sx n="86" d="100"/>
          <a:sy n="86" d="100"/>
        </p:scale>
        <p:origin x="16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ley Staines (2204098)" userId="2b8f08d4-d829-4cfb-98cc-da4d8b3f6385" providerId="ADAL" clId="{35B7FE22-37AA-4050-9ABB-3CE1D65CE081}"/>
    <pc:docChg chg="custSel addSld modSld">
      <pc:chgData name="Farley Staines (2204098)" userId="2b8f08d4-d829-4cfb-98cc-da4d8b3f6385" providerId="ADAL" clId="{35B7FE22-37AA-4050-9ABB-3CE1D65CE081}" dt="2023-11-23T22:20:39.177" v="601" actId="20577"/>
      <pc:docMkLst>
        <pc:docMk/>
      </pc:docMkLst>
      <pc:sldChg chg="modSp new mod">
        <pc:chgData name="Farley Staines (2204098)" userId="2b8f08d4-d829-4cfb-98cc-da4d8b3f6385" providerId="ADAL" clId="{35B7FE22-37AA-4050-9ABB-3CE1D65CE081}" dt="2023-11-23T22:20:39.177" v="601" actId="20577"/>
        <pc:sldMkLst>
          <pc:docMk/>
          <pc:sldMk cId="4244550058" sldId="260"/>
        </pc:sldMkLst>
        <pc:spChg chg="mod">
          <ac:chgData name="Farley Staines (2204098)" userId="2b8f08d4-d829-4cfb-98cc-da4d8b3f6385" providerId="ADAL" clId="{35B7FE22-37AA-4050-9ABB-3CE1D65CE081}" dt="2023-11-23T22:15:34.985" v="70" actId="20577"/>
          <ac:spMkLst>
            <pc:docMk/>
            <pc:sldMk cId="4244550058" sldId="260"/>
            <ac:spMk id="2" creationId="{452091DF-4B54-4B98-ADE9-F291D3E26457}"/>
          </ac:spMkLst>
        </pc:spChg>
        <pc:spChg chg="mod">
          <ac:chgData name="Farley Staines (2204098)" userId="2b8f08d4-d829-4cfb-98cc-da4d8b3f6385" providerId="ADAL" clId="{35B7FE22-37AA-4050-9ABB-3CE1D65CE081}" dt="2023-11-23T22:20:39.177" v="601" actId="20577"/>
          <ac:spMkLst>
            <pc:docMk/>
            <pc:sldMk cId="4244550058" sldId="260"/>
            <ac:spMk id="3" creationId="{4A0D66C9-0818-E8B4-7DF1-B3FE0813AE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F4C8E5-0D22-4B0E-A5D6-D5C626D590D3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F023C3-E652-4C26-97F7-F36ECE17D1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05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" panose="02020603050405020304" pitchFamily="18" charset="0"/>
                <a:ea typeface="SimSun" panose="02010600030101010101" pitchFamily="2" charset="-122"/>
                <a:cs typeface="SabonLTStd-Roman"/>
              </a:rPr>
              <a:t>What functions does the CISO, Security Manager, and Security Analyst perform?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023C3-E652-4C26-97F7-F36ECE17D1E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474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" panose="02020603050405020304" pitchFamily="18" charset="0"/>
                <a:ea typeface="SimSun" panose="02010600030101010101" pitchFamily="2" charset="-122"/>
                <a:cs typeface="SabonLTStd-Roman"/>
              </a:rPr>
              <a:t>What functions does the CISO, Security Manager, and Security Analyst perform?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023C3-E652-4C26-97F7-F36ECE17D1E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872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" panose="02020603050405020304" pitchFamily="18" charset="0"/>
                <a:ea typeface="SimSun" panose="02010600030101010101" pitchFamily="2" charset="-122"/>
                <a:cs typeface="SabonLTStd-Roman"/>
              </a:rPr>
              <a:t>What functions does the CISO, Security Manager, and Security Analyst perform?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023C3-E652-4C26-97F7-F36ECE17D1E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596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>
                <a:effectLst/>
                <a:latin typeface="Times" panose="02020603050405020304" pitchFamily="18" charset="0"/>
                <a:ea typeface="SimSun" panose="02010600030101010101" pitchFamily="2" charset="-122"/>
                <a:cs typeface="SabonLTStd-Roman"/>
              </a:rPr>
              <a:t>Why shouldn’t an organization give a job candidate a tour of secure areas during an interview?</a:t>
            </a:r>
            <a:endParaRPr lang="en-GB" sz="1800">
              <a:effectLst/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023C3-E652-4C26-97F7-F36ECE17D1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32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260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02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88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133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39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9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856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47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0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71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461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2715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873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964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291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49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817196-C427-4125-9477-8C997C3C7C27}" type="datetimeFigureOut">
              <a:rPr lang="en-GB" smtClean="0"/>
              <a:t>24/11/2023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58016-C80B-4529-A19F-237637D6CE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568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E8B95-BEFD-A0D3-1EDF-1B79EC84D2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Staff and new employees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8120D-BFF9-F630-0F69-496D42E9F8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e</a:t>
            </a:r>
          </a:p>
        </p:txBody>
      </p:sp>
    </p:spTree>
    <p:extLst>
      <p:ext uri="{BB962C8B-B14F-4D97-AF65-F5344CB8AC3E}">
        <p14:creationId xmlns:p14="http://schemas.microsoft.com/office/powerpoint/2010/main" val="168021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6773D-6A09-29F9-044F-C1832DA42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Chief information security officer (CISO)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50422-E698-8FAB-EAED-837748E43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focuses on developing and leading the information security program. Involves protecting organizations assets, applications, systems and technology</a:t>
            </a:r>
          </a:p>
          <a:p>
            <a:r>
              <a:rPr lang="en-GB" dirty="0"/>
              <a:t>Senior level executive</a:t>
            </a:r>
          </a:p>
          <a:p>
            <a:r>
              <a:rPr lang="en-GB" dirty="0"/>
              <a:t>Oversees an organizations information, cyber and technology security</a:t>
            </a:r>
          </a:p>
          <a:p>
            <a:r>
              <a:rPr lang="en-GB" dirty="0"/>
              <a:t>Responsible for developing, implementing and enforcing security policies</a:t>
            </a:r>
          </a:p>
          <a:p>
            <a:r>
              <a:rPr lang="en-GB" dirty="0"/>
              <a:t>Reports to the most senior levels of an organization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6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4B3F-965E-9139-44D0-AC1F6C2BF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572B6-768B-F66C-BD47-7A32DF099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high level IT security issues, supervising employees who configure and implement security measures</a:t>
            </a:r>
          </a:p>
          <a:p>
            <a:r>
              <a:rPr lang="en-GB" dirty="0"/>
              <a:t>Also involved in hiring new employees, preparing and overseeing budget and evaluating new security tools</a:t>
            </a:r>
          </a:p>
          <a:p>
            <a:r>
              <a:rPr lang="en-GB" dirty="0"/>
              <a:t>Train new IT security staff</a:t>
            </a:r>
          </a:p>
          <a:p>
            <a:r>
              <a:rPr lang="en-GB" dirty="0"/>
              <a:t>Investigate recent security breaches</a:t>
            </a:r>
          </a:p>
          <a:p>
            <a:r>
              <a:rPr lang="en-GB" dirty="0"/>
              <a:t>Give presentations to organizations executives about security and best practices</a:t>
            </a:r>
          </a:p>
          <a:p>
            <a:r>
              <a:rPr lang="en-GB" dirty="0"/>
              <a:t>Audit the organizations security practices for potential vulnerabilities</a:t>
            </a:r>
          </a:p>
        </p:txBody>
      </p:sp>
    </p:spTree>
    <p:extLst>
      <p:ext uri="{BB962C8B-B14F-4D97-AF65-F5344CB8AC3E}">
        <p14:creationId xmlns:p14="http://schemas.microsoft.com/office/powerpoint/2010/main" val="3571062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7E99C-07BA-317C-E34C-A368266F4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analysts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149C-BD58-9971-AB70-D1530416D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monitor, prevent and stop attacks on data</a:t>
            </a:r>
          </a:p>
          <a:p>
            <a:r>
              <a:rPr lang="en-GB" dirty="0"/>
              <a:t>Create and implement firewalls and software to protect data and networks</a:t>
            </a:r>
          </a:p>
          <a:p>
            <a:r>
              <a:rPr lang="en-GB" dirty="0"/>
              <a:t>Identify weaknesses in networks security systems, patch or respond to issues and prevent future breaches</a:t>
            </a:r>
          </a:p>
          <a:p>
            <a:r>
              <a:rPr lang="en-GB" dirty="0"/>
              <a:t>Can work on anything from managing files and credentials to hacking systems to find weaknesses</a:t>
            </a:r>
          </a:p>
        </p:txBody>
      </p:sp>
    </p:spTree>
    <p:extLst>
      <p:ext uri="{BB962C8B-B14F-4D97-AF65-F5344CB8AC3E}">
        <p14:creationId xmlns:p14="http://schemas.microsoft.com/office/powerpoint/2010/main" val="2389733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091DF-4B54-4B98-ADE9-F291D3E26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Risks of giving job candidates tours of secure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D66C9-0818-E8B4-7DF1-B3FE0813A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Security concerns: secure areas contain sensitive information, confidential data and critical infrastructure</a:t>
            </a:r>
          </a:p>
          <a:p>
            <a:r>
              <a:rPr lang="en-GB" dirty="0"/>
              <a:t>Employee safety: it can compromise the safety of employees working in those areas</a:t>
            </a:r>
          </a:p>
          <a:p>
            <a:r>
              <a:rPr lang="en-GB" dirty="0"/>
              <a:t>Legal issues: industries have strict regulations related to access to certain information or facilities</a:t>
            </a:r>
          </a:p>
          <a:p>
            <a:r>
              <a:rPr lang="en-GB" dirty="0"/>
              <a:t>Risk of espionage: competitors may try to gather intelligence on </a:t>
            </a:r>
            <a:r>
              <a:rPr lang="en-GB"/>
              <a:t>rival organizations</a:t>
            </a:r>
          </a:p>
        </p:txBody>
      </p:sp>
    </p:spTree>
    <p:extLst>
      <p:ext uri="{BB962C8B-B14F-4D97-AF65-F5344CB8AC3E}">
        <p14:creationId xmlns:p14="http://schemas.microsoft.com/office/powerpoint/2010/main" val="4244550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</TotalTime>
  <Words>306</Words>
  <Application>Microsoft Office PowerPoint</Application>
  <PresentationFormat>Widescreen</PresentationFormat>
  <Paragraphs>33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Century Gothic</vt:lpstr>
      <vt:lpstr>Times</vt:lpstr>
      <vt:lpstr>Wingdings 3</vt:lpstr>
      <vt:lpstr>Ion</vt:lpstr>
      <vt:lpstr>Staff and new employees</vt:lpstr>
      <vt:lpstr>Chief information security officer (CISO)</vt:lpstr>
      <vt:lpstr>Security manager</vt:lpstr>
      <vt:lpstr>Security analysts</vt:lpstr>
      <vt:lpstr>Risks of giving job candidates tours of secure areas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</dc:title>
  <dc:creator>farley staines</dc:creator>
  <cp:lastModifiedBy>Farley Staines (2204098)</cp:lastModifiedBy>
  <cp:revision>3</cp:revision>
  <dcterms:created xsi:type="dcterms:W3CDTF">2023-11-23T22:09:30Z</dcterms:created>
  <dcterms:modified xsi:type="dcterms:W3CDTF">2023-11-24T10:12:09Z</dcterms:modified>
</cp:coreProperties>
</file>