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0" r:id="rId4"/>
  </p:sldMasterIdLst>
  <p:notesMasterIdLst>
    <p:notesMasterId r:id="rId21"/>
  </p:notesMasterIdLst>
  <p:handoutMasterIdLst>
    <p:handoutMasterId r:id="rId22"/>
  </p:handoutMasterIdLst>
  <p:sldIdLst>
    <p:sldId id="256" r:id="rId5"/>
    <p:sldId id="267" r:id="rId6"/>
    <p:sldId id="281" r:id="rId7"/>
    <p:sldId id="263" r:id="rId8"/>
    <p:sldId id="277" r:id="rId9"/>
    <p:sldId id="270" r:id="rId10"/>
    <p:sldId id="282" r:id="rId11"/>
    <p:sldId id="283" r:id="rId12"/>
    <p:sldId id="284" r:id="rId13"/>
    <p:sldId id="278" r:id="rId14"/>
    <p:sldId id="279" r:id="rId15"/>
    <p:sldId id="280" r:id="rId16"/>
    <p:sldId id="275" r:id="rId17"/>
    <p:sldId id="276" r:id="rId18"/>
    <p:sldId id="285" r:id="rId19"/>
    <p:sldId id="28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E555B-7A9B-433B-9662-908D8A9C5BB4}" v="795" dt="2023-05-31T20:46:35.597"/>
    <p1510:client id="{C94BD595-D406-462D-B483-2657245B68D5}" v="660" dt="2023-06-01T16:10:23.688"/>
  </p1510:revLst>
</p1510:revInfo>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608" autoAdjust="0"/>
  </p:normalViewPr>
  <p:slideViewPr>
    <p:cSldViewPr snapToGrid="0">
      <p:cViewPr varScale="1">
        <p:scale>
          <a:sx n="81" d="100"/>
          <a:sy n="81" d="100"/>
        </p:scale>
        <p:origin x="534" y="90"/>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Harris (2116866)" userId="5eec8eba-2fd7-4b85-8b21-1243d3882144" providerId="ADAL" clId="{DD9176F7-9C27-4D10-8E9F-6528923235B3}"/>
    <pc:docChg chg="undo custSel addSld delSld modSld sldOrd">
      <pc:chgData name="Simon Harris (2116866)" userId="5eec8eba-2fd7-4b85-8b21-1243d3882144" providerId="ADAL" clId="{DD9176F7-9C27-4D10-8E9F-6528923235B3}" dt="2023-05-10T19:41:16.248" v="1390" actId="207"/>
      <pc:docMkLst>
        <pc:docMk/>
      </pc:docMkLst>
      <pc:sldChg chg="addSp delSp modSp mod modTransition modAnim modNotesTx">
        <pc:chgData name="Simon Harris (2116866)" userId="5eec8eba-2fd7-4b85-8b21-1243d3882144" providerId="ADAL" clId="{DD9176F7-9C27-4D10-8E9F-6528923235B3}" dt="2023-05-10T18:47:34.272" v="1238"/>
        <pc:sldMkLst>
          <pc:docMk/>
          <pc:sldMk cId="2720718388" sldId="256"/>
        </pc:sldMkLst>
        <pc:spChg chg="mod">
          <ac:chgData name="Simon Harris (2116866)" userId="5eec8eba-2fd7-4b85-8b21-1243d3882144" providerId="ADAL" clId="{DD9176F7-9C27-4D10-8E9F-6528923235B3}" dt="2023-05-05T05:36:57.585" v="883"/>
          <ac:spMkLst>
            <pc:docMk/>
            <pc:sldMk cId="2720718388" sldId="256"/>
            <ac:spMk id="7" creationId="{98D150CF-F888-48EA-89E8-311ED5E9161B}"/>
          </ac:spMkLst>
        </pc:spChg>
        <pc:spChg chg="mod">
          <ac:chgData name="Simon Harris (2116866)" userId="5eec8eba-2fd7-4b85-8b21-1243d3882144" providerId="ADAL" clId="{DD9176F7-9C27-4D10-8E9F-6528923235B3}" dt="2023-05-05T05:36:57.585" v="883"/>
          <ac:spMkLst>
            <pc:docMk/>
            <pc:sldMk cId="2720718388" sldId="256"/>
            <ac:spMk id="17" creationId="{39461B4A-EFC8-D459-8E59-A4353C829639}"/>
          </ac:spMkLst>
        </pc:spChg>
        <pc:picChg chg="add del mod ord">
          <ac:chgData name="Simon Harris (2116866)" userId="5eec8eba-2fd7-4b85-8b21-1243d3882144" providerId="ADAL" clId="{DD9176F7-9C27-4D10-8E9F-6528923235B3}" dt="2023-05-10T18:47:34.272" v="1238"/>
          <ac:picMkLst>
            <pc:docMk/>
            <pc:sldMk cId="2720718388" sldId="256"/>
            <ac:picMk id="4" creationId="{777CFBFB-5906-AC4A-E44F-C7E0074AA55C}"/>
          </ac:picMkLst>
        </pc:picChg>
        <pc:picChg chg="mod">
          <ac:chgData name="Simon Harris (2116866)" userId="5eec8eba-2fd7-4b85-8b21-1243d3882144" providerId="ADAL" clId="{DD9176F7-9C27-4D10-8E9F-6528923235B3}" dt="2023-05-05T05:36:57.585" v="883"/>
          <ac:picMkLst>
            <pc:docMk/>
            <pc:sldMk cId="2720718388" sldId="256"/>
            <ac:picMk id="5" creationId="{A33E67C0-6C95-48DB-97CC-8CE8D36C05FB}"/>
          </ac:picMkLst>
        </pc:picChg>
        <pc:picChg chg="add mod">
          <ac:chgData name="Simon Harris (2116866)" userId="5eec8eba-2fd7-4b85-8b21-1243d3882144" providerId="ADAL" clId="{DD9176F7-9C27-4D10-8E9F-6528923235B3}" dt="2023-05-10T18:47:34.272" v="1238"/>
          <ac:picMkLst>
            <pc:docMk/>
            <pc:sldMk cId="2720718388" sldId="256"/>
            <ac:picMk id="6" creationId="{96CDB15C-5B14-8748-2B76-DFD979C83376}"/>
          </ac:picMkLst>
        </pc:picChg>
        <pc:picChg chg="del">
          <ac:chgData name="Simon Harris (2116866)" userId="5eec8eba-2fd7-4b85-8b21-1243d3882144" providerId="ADAL" clId="{DD9176F7-9C27-4D10-8E9F-6528923235B3}" dt="2023-05-10T18:47:19.863" v="1237"/>
          <ac:picMkLst>
            <pc:docMk/>
            <pc:sldMk cId="2720718388" sldId="256"/>
            <ac:picMk id="78" creationId="{F576B640-8E83-C481-B8F2-A6DAB9510E8E}"/>
          </ac:picMkLst>
        </pc:picChg>
      </pc:sldChg>
      <pc:sldChg chg="addSp delSp modSp mod modTransition setBg addAnim modAnim delDesignElem">
        <pc:chgData name="Simon Harris (2116866)" userId="5eec8eba-2fd7-4b85-8b21-1243d3882144" providerId="ADAL" clId="{DD9176F7-9C27-4D10-8E9F-6528923235B3}" dt="2023-05-10T18:55:47.789" v="1280"/>
        <pc:sldMkLst>
          <pc:docMk/>
          <pc:sldMk cId="2826028905" sldId="263"/>
        </pc:sldMkLst>
        <pc:spChg chg="mod ord">
          <ac:chgData name="Simon Harris (2116866)" userId="5eec8eba-2fd7-4b85-8b21-1243d3882144" providerId="ADAL" clId="{DD9176F7-9C27-4D10-8E9F-6528923235B3}" dt="2023-05-05T05:07:33.523" v="458" actId="20577"/>
          <ac:spMkLst>
            <pc:docMk/>
            <pc:sldMk cId="2826028905" sldId="263"/>
            <ac:spMk id="2" creationId="{B8D2C1D6-521E-4B36-BBF3-F3613BE0A718}"/>
          </ac:spMkLst>
        </pc:spChg>
        <pc:spChg chg="mod ord">
          <ac:chgData name="Simon Harris (2116866)" userId="5eec8eba-2fd7-4b85-8b21-1243d3882144" providerId="ADAL" clId="{DD9176F7-9C27-4D10-8E9F-6528923235B3}" dt="2023-05-05T05:06:50.054" v="452" actId="20577"/>
          <ac:spMkLst>
            <pc:docMk/>
            <pc:sldMk cId="2826028905" sldId="263"/>
            <ac:spMk id="3" creationId="{E5932065-5BEE-4D45-A3A1-6F0559B48650}"/>
          </ac:spMkLst>
        </pc:spChg>
        <pc:spChg chg="mod">
          <ac:chgData name="Simon Harris (2116866)" userId="5eec8eba-2fd7-4b85-8b21-1243d3882144" providerId="ADAL" clId="{DD9176F7-9C27-4D10-8E9F-6528923235B3}" dt="2023-05-05T05:01:45.399" v="237" actId="26606"/>
          <ac:spMkLst>
            <pc:docMk/>
            <pc:sldMk cId="2826028905" sldId="263"/>
            <ac:spMk id="4" creationId="{7CCC3E1D-B7F8-47F6-A352-B757462BBBA7}"/>
          </ac:spMkLst>
        </pc:spChg>
        <pc:spChg chg="mod">
          <ac:chgData name="Simon Harris (2116866)" userId="5eec8eba-2fd7-4b85-8b21-1243d3882144" providerId="ADAL" clId="{DD9176F7-9C27-4D10-8E9F-6528923235B3}" dt="2023-05-05T05:02:21.116" v="242" actId="14100"/>
          <ac:spMkLst>
            <pc:docMk/>
            <pc:sldMk cId="2826028905" sldId="263"/>
            <ac:spMk id="10" creationId="{21C5EA2A-10BF-4B5E-ACC8-8A766A0949A6}"/>
          </ac:spMkLst>
        </pc:spChg>
        <pc:spChg chg="mod">
          <ac:chgData name="Simon Harris (2116866)" userId="5eec8eba-2fd7-4b85-8b21-1243d3882144" providerId="ADAL" clId="{DD9176F7-9C27-4D10-8E9F-6528923235B3}" dt="2023-05-05T05:24:11.003" v="714" actId="27636"/>
          <ac:spMkLst>
            <pc:docMk/>
            <pc:sldMk cId="2826028905" sldId="263"/>
            <ac:spMk id="12" creationId="{AEAC0465-1751-47C8-9200-CF24EEB5E133}"/>
          </ac:spMkLst>
        </pc:spChg>
        <pc:spChg chg="add del">
          <ac:chgData name="Simon Harris (2116866)" userId="5eec8eba-2fd7-4b85-8b21-1243d3882144" providerId="ADAL" clId="{DD9176F7-9C27-4D10-8E9F-6528923235B3}" dt="2023-05-05T05:01:45.321" v="236" actId="26606"/>
          <ac:spMkLst>
            <pc:docMk/>
            <pc:sldMk cId="2826028905" sldId="263"/>
            <ac:spMk id="41" creationId="{F57FA114-AB5F-40C3-B4F9-0F1BAE51A293}"/>
          </ac:spMkLst>
        </pc:spChg>
        <pc:spChg chg="add del">
          <ac:chgData name="Simon Harris (2116866)" userId="5eec8eba-2fd7-4b85-8b21-1243d3882144" providerId="ADAL" clId="{DD9176F7-9C27-4D10-8E9F-6528923235B3}" dt="2023-05-05T05:02:03.116" v="240" actId="26606"/>
          <ac:spMkLst>
            <pc:docMk/>
            <pc:sldMk cId="2826028905" sldId="263"/>
            <ac:spMk id="55" creationId="{618E37DE-4710-4167-AE83-47DE5752DF1C}"/>
          </ac:spMkLst>
        </pc:spChg>
        <pc:spChg chg="add del">
          <ac:chgData name="Simon Harris (2116866)" userId="5eec8eba-2fd7-4b85-8b21-1243d3882144" providerId="ADAL" clId="{DD9176F7-9C27-4D10-8E9F-6528923235B3}" dt="2023-05-05T05:36:57.585" v="883"/>
          <ac:spMkLst>
            <pc:docMk/>
            <pc:sldMk cId="2826028905" sldId="263"/>
            <ac:spMk id="71" creationId="{618E37DE-4710-4167-AE83-47DE5752DF1C}"/>
          </ac:spMkLst>
        </pc:spChg>
        <pc:grpChg chg="add del">
          <ac:chgData name="Simon Harris (2116866)" userId="5eec8eba-2fd7-4b85-8b21-1243d3882144" providerId="ADAL" clId="{DD9176F7-9C27-4D10-8E9F-6528923235B3}" dt="2023-05-05T05:01:45.321" v="236" actId="26606"/>
          <ac:grpSpMkLst>
            <pc:docMk/>
            <pc:sldMk cId="2826028905" sldId="263"/>
            <ac:grpSpMk id="43" creationId="{CA8C8043-6716-4680-84CD-1E5F8454F2A6}"/>
          </ac:grpSpMkLst>
        </pc:grpChg>
        <pc:grpChg chg="add del">
          <ac:chgData name="Simon Harris (2116866)" userId="5eec8eba-2fd7-4b85-8b21-1243d3882144" providerId="ADAL" clId="{DD9176F7-9C27-4D10-8E9F-6528923235B3}" dt="2023-05-05T05:02:03.116" v="240" actId="26606"/>
          <ac:grpSpMkLst>
            <pc:docMk/>
            <pc:sldMk cId="2826028905" sldId="263"/>
            <ac:grpSpMk id="56" creationId="{3C463717-5EB2-4C6C-8BB1-AF27FACB7FE3}"/>
          </ac:grpSpMkLst>
        </pc:grpChg>
        <pc:grpChg chg="add del">
          <ac:chgData name="Simon Harris (2116866)" userId="5eec8eba-2fd7-4b85-8b21-1243d3882144" providerId="ADAL" clId="{DD9176F7-9C27-4D10-8E9F-6528923235B3}" dt="2023-05-05T05:36:57.585" v="883"/>
          <ac:grpSpMkLst>
            <pc:docMk/>
            <pc:sldMk cId="2826028905" sldId="263"/>
            <ac:grpSpMk id="73" creationId="{3C463717-5EB2-4C6C-8BB1-AF27FACB7FE3}"/>
          </ac:grpSpMkLst>
        </pc:grpChg>
        <pc:picChg chg="mod ord">
          <ac:chgData name="Simon Harris (2116866)" userId="5eec8eba-2fd7-4b85-8b21-1243d3882144" providerId="ADAL" clId="{DD9176F7-9C27-4D10-8E9F-6528923235B3}" dt="2023-05-05T05:01:45.399" v="237" actId="26606"/>
          <ac:picMkLst>
            <pc:docMk/>
            <pc:sldMk cId="2826028905" sldId="263"/>
            <ac:picMk id="18" creationId="{17AE28DB-6A67-4368-B973-0AF9753460B7}"/>
          </ac:picMkLst>
        </pc:picChg>
        <pc:picChg chg="mod ord">
          <ac:chgData name="Simon Harris (2116866)" userId="5eec8eba-2fd7-4b85-8b21-1243d3882144" providerId="ADAL" clId="{DD9176F7-9C27-4D10-8E9F-6528923235B3}" dt="2023-05-05T05:01:45.399" v="237" actId="26606"/>
          <ac:picMkLst>
            <pc:docMk/>
            <pc:sldMk cId="2826028905" sldId="263"/>
            <ac:picMk id="22" creationId="{8A37E149-B64A-42E8-BB3A-1FD622CE5C95}"/>
          </ac:picMkLst>
        </pc:picChg>
        <pc:picChg chg="mod ord">
          <ac:chgData name="Simon Harris (2116866)" userId="5eec8eba-2fd7-4b85-8b21-1243d3882144" providerId="ADAL" clId="{DD9176F7-9C27-4D10-8E9F-6528923235B3}" dt="2023-05-05T05:01:45.399" v="237" actId="26606"/>
          <ac:picMkLst>
            <pc:docMk/>
            <pc:sldMk cId="2826028905" sldId="263"/>
            <ac:picMk id="26" creationId="{5A11C124-E818-45E0-9F70-7F0C271DDC71}"/>
          </ac:picMkLst>
        </pc:picChg>
        <pc:picChg chg="add del mod ord">
          <ac:chgData name="Simon Harris (2116866)" userId="5eec8eba-2fd7-4b85-8b21-1243d3882144" providerId="ADAL" clId="{DD9176F7-9C27-4D10-8E9F-6528923235B3}" dt="2023-05-10T18:55:47.789" v="1280"/>
          <ac:picMkLst>
            <pc:docMk/>
            <pc:sldMk cId="2826028905" sldId="263"/>
            <ac:picMk id="40" creationId="{7C2540EC-FCB1-CCE9-0FF4-F90B4E83AC46}"/>
          </ac:picMkLst>
        </pc:picChg>
        <pc:picChg chg="add mod">
          <ac:chgData name="Simon Harris (2116866)" userId="5eec8eba-2fd7-4b85-8b21-1243d3882144" providerId="ADAL" clId="{DD9176F7-9C27-4D10-8E9F-6528923235B3}" dt="2023-05-10T18:55:47.789" v="1280"/>
          <ac:picMkLst>
            <pc:docMk/>
            <pc:sldMk cId="2826028905" sldId="263"/>
            <ac:picMk id="41" creationId="{C1A66E03-85A9-9FA1-E87A-E9CC0D6FFF65}"/>
          </ac:picMkLst>
        </pc:picChg>
        <pc:picChg chg="del">
          <ac:chgData name="Simon Harris (2116866)" userId="5eec8eba-2fd7-4b85-8b21-1243d3882144" providerId="ADAL" clId="{DD9176F7-9C27-4D10-8E9F-6528923235B3}" dt="2023-05-10T18:54:50.854" v="1279"/>
          <ac:picMkLst>
            <pc:docMk/>
            <pc:sldMk cId="2826028905" sldId="263"/>
            <ac:picMk id="48" creationId="{FAEBC941-936B-72C0-3E7A-26157F025101}"/>
          </ac:picMkLst>
        </pc:picChg>
        <pc:cxnChg chg="add del">
          <ac:chgData name="Simon Harris (2116866)" userId="5eec8eba-2fd7-4b85-8b21-1243d3882144" providerId="ADAL" clId="{DD9176F7-9C27-4D10-8E9F-6528923235B3}" dt="2023-05-05T05:01:45.321" v="236" actId="26606"/>
          <ac:cxnSpMkLst>
            <pc:docMk/>
            <pc:sldMk cId="2826028905" sldId="263"/>
            <ac:cxnSpMk id="31" creationId="{FD6CD0A5-6C83-427D-AB05-3BE0E15A7779}"/>
          </ac:cxnSpMkLst>
        </pc:cxnChg>
        <pc:cxnChg chg="add del">
          <ac:chgData name="Simon Harris (2116866)" userId="5eec8eba-2fd7-4b85-8b21-1243d3882144" providerId="ADAL" clId="{DD9176F7-9C27-4D10-8E9F-6528923235B3}" dt="2023-05-05T05:01:45.321" v="236" actId="26606"/>
          <ac:cxnSpMkLst>
            <pc:docMk/>
            <pc:sldMk cId="2826028905" sldId="263"/>
            <ac:cxnSpMk id="33" creationId="{6B6653D5-62D5-45D6-B95A-38FB56233DD1}"/>
          </ac:cxnSpMkLst>
        </pc:cxnChg>
        <pc:cxnChg chg="add del">
          <ac:chgData name="Simon Harris (2116866)" userId="5eec8eba-2fd7-4b85-8b21-1243d3882144" providerId="ADAL" clId="{DD9176F7-9C27-4D10-8E9F-6528923235B3}" dt="2023-05-05T05:01:45.321" v="236" actId="26606"/>
          <ac:cxnSpMkLst>
            <pc:docMk/>
            <pc:sldMk cId="2826028905" sldId="263"/>
            <ac:cxnSpMk id="35" creationId="{B17B25F5-9024-4196-BF35-911797D0B1E4}"/>
          </ac:cxnSpMkLst>
        </pc:cxnChg>
        <pc:cxnChg chg="add del">
          <ac:chgData name="Simon Harris (2116866)" userId="5eec8eba-2fd7-4b85-8b21-1243d3882144" providerId="ADAL" clId="{DD9176F7-9C27-4D10-8E9F-6528923235B3}" dt="2023-05-05T05:01:45.321" v="236" actId="26606"/>
          <ac:cxnSpMkLst>
            <pc:docMk/>
            <pc:sldMk cId="2826028905" sldId="263"/>
            <ac:cxnSpMk id="37" creationId="{C3C23CF1-A0CB-42AA-A759-E1937CA848A4}"/>
          </ac:cxnSpMkLst>
        </pc:cxnChg>
        <pc:cxnChg chg="add del">
          <ac:chgData name="Simon Harris (2116866)" userId="5eec8eba-2fd7-4b85-8b21-1243d3882144" providerId="ADAL" clId="{DD9176F7-9C27-4D10-8E9F-6528923235B3}" dt="2023-05-05T05:01:45.321" v="236" actId="26606"/>
          <ac:cxnSpMkLst>
            <pc:docMk/>
            <pc:sldMk cId="2826028905" sldId="263"/>
            <ac:cxnSpMk id="39" creationId="{12A51285-560A-444D-A414-2428698DB166}"/>
          </ac:cxnSpMkLst>
        </pc:cxnChg>
        <pc:cxnChg chg="add del">
          <ac:chgData name="Simon Harris (2116866)" userId="5eec8eba-2fd7-4b85-8b21-1243d3882144" providerId="ADAL" clId="{DD9176F7-9C27-4D10-8E9F-6528923235B3}" dt="2023-05-05T05:02:03.116" v="240" actId="26606"/>
          <ac:cxnSpMkLst>
            <pc:docMk/>
            <pc:sldMk cId="2826028905" sldId="263"/>
            <ac:cxnSpMk id="50" creationId="{FD6CD0A5-6C83-427D-AB05-3BE0E15A7779}"/>
          </ac:cxnSpMkLst>
        </pc:cxnChg>
        <pc:cxnChg chg="add del">
          <ac:chgData name="Simon Harris (2116866)" userId="5eec8eba-2fd7-4b85-8b21-1243d3882144" providerId="ADAL" clId="{DD9176F7-9C27-4D10-8E9F-6528923235B3}" dt="2023-05-05T05:02:03.116" v="240" actId="26606"/>
          <ac:cxnSpMkLst>
            <pc:docMk/>
            <pc:sldMk cId="2826028905" sldId="263"/>
            <ac:cxnSpMk id="51" creationId="{6B6653D5-62D5-45D6-B95A-38FB56233DD1}"/>
          </ac:cxnSpMkLst>
        </pc:cxnChg>
        <pc:cxnChg chg="add del">
          <ac:chgData name="Simon Harris (2116866)" userId="5eec8eba-2fd7-4b85-8b21-1243d3882144" providerId="ADAL" clId="{DD9176F7-9C27-4D10-8E9F-6528923235B3}" dt="2023-05-05T05:02:03.116" v="240" actId="26606"/>
          <ac:cxnSpMkLst>
            <pc:docMk/>
            <pc:sldMk cId="2826028905" sldId="263"/>
            <ac:cxnSpMk id="52" creationId="{B17B25F5-9024-4196-BF35-911797D0B1E4}"/>
          </ac:cxnSpMkLst>
        </pc:cxnChg>
        <pc:cxnChg chg="add del">
          <ac:chgData name="Simon Harris (2116866)" userId="5eec8eba-2fd7-4b85-8b21-1243d3882144" providerId="ADAL" clId="{DD9176F7-9C27-4D10-8E9F-6528923235B3}" dt="2023-05-05T05:02:03.116" v="240" actId="26606"/>
          <ac:cxnSpMkLst>
            <pc:docMk/>
            <pc:sldMk cId="2826028905" sldId="263"/>
            <ac:cxnSpMk id="53" creationId="{C3C23CF1-A0CB-42AA-A759-E1937CA848A4}"/>
          </ac:cxnSpMkLst>
        </pc:cxnChg>
        <pc:cxnChg chg="add del">
          <ac:chgData name="Simon Harris (2116866)" userId="5eec8eba-2fd7-4b85-8b21-1243d3882144" providerId="ADAL" clId="{DD9176F7-9C27-4D10-8E9F-6528923235B3}" dt="2023-05-05T05:02:03.116" v="240" actId="26606"/>
          <ac:cxnSpMkLst>
            <pc:docMk/>
            <pc:sldMk cId="2826028905" sldId="263"/>
            <ac:cxnSpMk id="54" creationId="{12A51285-560A-444D-A414-2428698DB166}"/>
          </ac:cxnSpMkLst>
        </pc:cxnChg>
        <pc:cxnChg chg="add del">
          <ac:chgData name="Simon Harris (2116866)" userId="5eec8eba-2fd7-4b85-8b21-1243d3882144" providerId="ADAL" clId="{DD9176F7-9C27-4D10-8E9F-6528923235B3}" dt="2023-05-05T05:36:57.585" v="883"/>
          <ac:cxnSpMkLst>
            <pc:docMk/>
            <pc:sldMk cId="2826028905" sldId="263"/>
            <ac:cxnSpMk id="61" creationId="{FD6CD0A5-6C83-427D-AB05-3BE0E15A7779}"/>
          </ac:cxnSpMkLst>
        </pc:cxnChg>
        <pc:cxnChg chg="add del">
          <ac:chgData name="Simon Harris (2116866)" userId="5eec8eba-2fd7-4b85-8b21-1243d3882144" providerId="ADAL" clId="{DD9176F7-9C27-4D10-8E9F-6528923235B3}" dt="2023-05-05T05:36:57.585" v="883"/>
          <ac:cxnSpMkLst>
            <pc:docMk/>
            <pc:sldMk cId="2826028905" sldId="263"/>
            <ac:cxnSpMk id="63" creationId="{6B6653D5-62D5-45D6-B95A-38FB56233DD1}"/>
          </ac:cxnSpMkLst>
        </pc:cxnChg>
        <pc:cxnChg chg="add del">
          <ac:chgData name="Simon Harris (2116866)" userId="5eec8eba-2fd7-4b85-8b21-1243d3882144" providerId="ADAL" clId="{DD9176F7-9C27-4D10-8E9F-6528923235B3}" dt="2023-05-05T05:36:57.585" v="883"/>
          <ac:cxnSpMkLst>
            <pc:docMk/>
            <pc:sldMk cId="2826028905" sldId="263"/>
            <ac:cxnSpMk id="65" creationId="{B17B25F5-9024-4196-BF35-911797D0B1E4}"/>
          </ac:cxnSpMkLst>
        </pc:cxnChg>
        <pc:cxnChg chg="add del">
          <ac:chgData name="Simon Harris (2116866)" userId="5eec8eba-2fd7-4b85-8b21-1243d3882144" providerId="ADAL" clId="{DD9176F7-9C27-4D10-8E9F-6528923235B3}" dt="2023-05-05T05:36:57.585" v="883"/>
          <ac:cxnSpMkLst>
            <pc:docMk/>
            <pc:sldMk cId="2826028905" sldId="263"/>
            <ac:cxnSpMk id="67" creationId="{C3C23CF1-A0CB-42AA-A759-E1937CA848A4}"/>
          </ac:cxnSpMkLst>
        </pc:cxnChg>
        <pc:cxnChg chg="add del">
          <ac:chgData name="Simon Harris (2116866)" userId="5eec8eba-2fd7-4b85-8b21-1243d3882144" providerId="ADAL" clId="{DD9176F7-9C27-4D10-8E9F-6528923235B3}" dt="2023-05-05T05:36:57.585" v="883"/>
          <ac:cxnSpMkLst>
            <pc:docMk/>
            <pc:sldMk cId="2826028905" sldId="263"/>
            <ac:cxnSpMk id="69" creationId="{12A51285-560A-444D-A414-2428698DB166}"/>
          </ac:cxnSpMkLst>
        </pc:cxnChg>
      </pc:sldChg>
      <pc:sldChg chg="addSp delSp modSp mod modTransition setBg delAnim modAnim delDesignElem modNotesTx">
        <pc:chgData name="Simon Harris (2116866)" userId="5eec8eba-2fd7-4b85-8b21-1243d3882144" providerId="ADAL" clId="{DD9176F7-9C27-4D10-8E9F-6528923235B3}" dt="2023-05-10T19:41:16.248" v="1390" actId="207"/>
        <pc:sldMkLst>
          <pc:docMk/>
          <pc:sldMk cId="1074753820" sldId="267"/>
        </pc:sldMkLst>
        <pc:spChg chg="add mod">
          <ac:chgData name="Simon Harris (2116866)" userId="5eec8eba-2fd7-4b85-8b21-1243d3882144" providerId="ADAL" clId="{DD9176F7-9C27-4D10-8E9F-6528923235B3}" dt="2023-05-05T05:07:56.026" v="460" actId="1076"/>
          <ac:spMkLst>
            <pc:docMk/>
            <pc:sldMk cId="1074753820" sldId="267"/>
            <ac:spMk id="2" creationId="{58313C04-6BB8-8EFA-F464-8753C0882C47}"/>
          </ac:spMkLst>
        </pc:spChg>
        <pc:spChg chg="add mod">
          <ac:chgData name="Simon Harris (2116866)" userId="5eec8eba-2fd7-4b85-8b21-1243d3882144" providerId="ADAL" clId="{DD9176F7-9C27-4D10-8E9F-6528923235B3}" dt="2023-05-05T05:08:18.546" v="463" actId="1076"/>
          <ac:spMkLst>
            <pc:docMk/>
            <pc:sldMk cId="1074753820" sldId="267"/>
            <ac:spMk id="3" creationId="{6AD45B16-E985-C9BA-BAEB-3428EC4D405F}"/>
          </ac:spMkLst>
        </pc:spChg>
        <pc:spChg chg="add mod">
          <ac:chgData name="Simon Harris (2116866)" userId="5eec8eba-2fd7-4b85-8b21-1243d3882144" providerId="ADAL" clId="{DD9176F7-9C27-4D10-8E9F-6528923235B3}" dt="2023-05-05T05:08:22.248" v="464" actId="1076"/>
          <ac:spMkLst>
            <pc:docMk/>
            <pc:sldMk cId="1074753820" sldId="267"/>
            <ac:spMk id="4" creationId="{F8E73D7B-6C07-9EA2-DD57-0EB1D23BC52D}"/>
          </ac:spMkLst>
        </pc:spChg>
        <pc:spChg chg="mod">
          <ac:chgData name="Simon Harris (2116866)" userId="5eec8eba-2fd7-4b85-8b21-1243d3882144" providerId="ADAL" clId="{DD9176F7-9C27-4D10-8E9F-6528923235B3}" dt="2023-05-05T04:56:27.530" v="186" actId="26606"/>
          <ac:spMkLst>
            <pc:docMk/>
            <pc:sldMk cId="1074753820" sldId="267"/>
            <ac:spMk id="5" creationId="{3E08B9AF-847F-4250-A53B-82D9036A5EBF}"/>
          </ac:spMkLst>
        </pc:spChg>
        <pc:spChg chg="mod">
          <ac:chgData name="Simon Harris (2116866)" userId="5eec8eba-2fd7-4b85-8b21-1243d3882144" providerId="ADAL" clId="{DD9176F7-9C27-4D10-8E9F-6528923235B3}" dt="2023-05-10T19:40:58.213" v="1388" actId="2711"/>
          <ac:spMkLst>
            <pc:docMk/>
            <pc:sldMk cId="1074753820" sldId="267"/>
            <ac:spMk id="18" creationId="{9F2FEA60-F900-4C56-9486-48EA30926F6E}"/>
          </ac:spMkLst>
        </pc:spChg>
        <pc:spChg chg="mod">
          <ac:chgData name="Simon Harris (2116866)" userId="5eec8eba-2fd7-4b85-8b21-1243d3882144" providerId="ADAL" clId="{DD9176F7-9C27-4D10-8E9F-6528923235B3}" dt="2023-05-10T19:41:16.248" v="1390" actId="207"/>
          <ac:spMkLst>
            <pc:docMk/>
            <pc:sldMk cId="1074753820" sldId="267"/>
            <ac:spMk id="19" creationId="{AB6583FE-B653-4C01-9ADF-EC8514A0B5ED}"/>
          </ac:spMkLst>
        </pc:spChg>
        <pc:spChg chg="add del">
          <ac:chgData name="Simon Harris (2116866)" userId="5eec8eba-2fd7-4b85-8b21-1243d3882144" providerId="ADAL" clId="{DD9176F7-9C27-4D10-8E9F-6528923235B3}" dt="2023-05-05T04:56:27.505" v="185" actId="26606"/>
          <ac:spMkLst>
            <pc:docMk/>
            <pc:sldMk cId="1074753820" sldId="267"/>
            <ac:spMk id="31" creationId="{E09CCB3F-DBCE-4964-9E34-8C5DE80EF4B5}"/>
          </ac:spMkLst>
        </pc:spChg>
        <pc:spChg chg="add del">
          <ac:chgData name="Simon Harris (2116866)" userId="5eec8eba-2fd7-4b85-8b21-1243d3882144" providerId="ADAL" clId="{DD9176F7-9C27-4D10-8E9F-6528923235B3}" dt="2023-05-05T04:56:27.505" v="185" actId="26606"/>
          <ac:spMkLst>
            <pc:docMk/>
            <pc:sldMk cId="1074753820" sldId="267"/>
            <ac:spMk id="33" creationId="{1DFF944F-74BA-483A-82C0-64E3AAF4AE98}"/>
          </ac:spMkLst>
        </pc:spChg>
        <pc:spChg chg="add del">
          <ac:chgData name="Simon Harris (2116866)" userId="5eec8eba-2fd7-4b85-8b21-1243d3882144" providerId="ADAL" clId="{DD9176F7-9C27-4D10-8E9F-6528923235B3}" dt="2023-05-05T05:36:57.585" v="883"/>
          <ac:spMkLst>
            <pc:docMk/>
            <pc:sldMk cId="1074753820" sldId="267"/>
            <ac:spMk id="43" creationId="{929448D9-8F1D-4CFE-93BA-E0272F0DBD6E}"/>
          </ac:spMkLst>
        </pc:spChg>
        <pc:grpChg chg="add del">
          <ac:chgData name="Simon Harris (2116866)" userId="5eec8eba-2fd7-4b85-8b21-1243d3882144" providerId="ADAL" clId="{DD9176F7-9C27-4D10-8E9F-6528923235B3}" dt="2023-05-05T04:56:27.505" v="185" actId="26606"/>
          <ac:grpSpMkLst>
            <pc:docMk/>
            <pc:sldMk cId="1074753820" sldId="267"/>
            <ac:grpSpMk id="24" creationId="{8F1EF17D-1B70-428C-8A8A-A2C5B390E1E9}"/>
          </ac:grpSpMkLst>
        </pc:grpChg>
        <pc:grpChg chg="add del">
          <ac:chgData name="Simon Harris (2116866)" userId="5eec8eba-2fd7-4b85-8b21-1243d3882144" providerId="ADAL" clId="{DD9176F7-9C27-4D10-8E9F-6528923235B3}" dt="2023-05-05T04:56:27.505" v="185" actId="26606"/>
          <ac:grpSpMkLst>
            <pc:docMk/>
            <pc:sldMk cId="1074753820" sldId="267"/>
            <ac:grpSpMk id="35" creationId="{A9733A91-F958-4629-801A-3F6F1E09AD64}"/>
          </ac:grpSpMkLst>
        </pc:grpChg>
        <pc:grpChg chg="add del">
          <ac:chgData name="Simon Harris (2116866)" userId="5eec8eba-2fd7-4b85-8b21-1243d3882144" providerId="ADAL" clId="{DD9176F7-9C27-4D10-8E9F-6528923235B3}" dt="2023-05-05T05:36:57.585" v="883"/>
          <ac:grpSpMkLst>
            <pc:docMk/>
            <pc:sldMk cId="1074753820" sldId="267"/>
            <ac:grpSpMk id="42" creationId="{8F1EF17D-1B70-428C-8A8A-A2C5B390E1E9}"/>
          </ac:grpSpMkLst>
        </pc:grpChg>
        <pc:grpChg chg="add del">
          <ac:chgData name="Simon Harris (2116866)" userId="5eec8eba-2fd7-4b85-8b21-1243d3882144" providerId="ADAL" clId="{DD9176F7-9C27-4D10-8E9F-6528923235B3}" dt="2023-05-05T05:36:57.585" v="883"/>
          <ac:grpSpMkLst>
            <pc:docMk/>
            <pc:sldMk cId="1074753820" sldId="267"/>
            <ac:grpSpMk id="44" creationId="{94749DEA-AC6C-4834-A330-03A1796B8929}"/>
          </ac:grpSpMkLst>
        </pc:grpChg>
        <pc:picChg chg="mod ord">
          <ac:chgData name="Simon Harris (2116866)" userId="5eec8eba-2fd7-4b85-8b21-1243d3882144" providerId="ADAL" clId="{DD9176F7-9C27-4D10-8E9F-6528923235B3}" dt="2023-05-05T04:56:27.530" v="186" actId="26606"/>
          <ac:picMkLst>
            <pc:docMk/>
            <pc:sldMk cId="1074753820" sldId="267"/>
            <ac:picMk id="8" creationId="{7B7F6341-D9BE-4D3C-92A1-37FAA11DE63C}"/>
          </ac:picMkLst>
        </pc:picChg>
        <pc:picChg chg="del">
          <ac:chgData name="Simon Harris (2116866)" userId="5eec8eba-2fd7-4b85-8b21-1243d3882144" providerId="ADAL" clId="{DD9176F7-9C27-4D10-8E9F-6528923235B3}" dt="2023-05-05T04:51:46.519" v="7" actId="478"/>
          <ac:picMkLst>
            <pc:docMk/>
            <pc:sldMk cId="1074753820" sldId="267"/>
            <ac:picMk id="9" creationId="{064687AE-9AC5-1696-A4B6-D53F1B6C5E1D}"/>
          </ac:picMkLst>
        </pc:picChg>
        <pc:picChg chg="add del mod ord">
          <ac:chgData name="Simon Harris (2116866)" userId="5eec8eba-2fd7-4b85-8b21-1243d3882144" providerId="ADAL" clId="{DD9176F7-9C27-4D10-8E9F-6528923235B3}" dt="2023-05-10T18:49:26.348" v="1274"/>
          <ac:picMkLst>
            <pc:docMk/>
            <pc:sldMk cId="1074753820" sldId="267"/>
            <ac:picMk id="17" creationId="{66D1AC04-86CA-C4A1-0E8A-22F10BEAD8F3}"/>
          </ac:picMkLst>
        </pc:picChg>
        <pc:picChg chg="add del mod">
          <ac:chgData name="Simon Harris (2116866)" userId="5eec8eba-2fd7-4b85-8b21-1243d3882144" providerId="ADAL" clId="{DD9176F7-9C27-4D10-8E9F-6528923235B3}" dt="2023-05-10T18:49:31.651" v="1276"/>
          <ac:picMkLst>
            <pc:docMk/>
            <pc:sldMk cId="1074753820" sldId="267"/>
            <ac:picMk id="20" creationId="{2B6E9E99-DB4C-11E5-7A31-07BC73FCDD8F}"/>
          </ac:picMkLst>
        </pc:picChg>
        <pc:picChg chg="add del mod ord">
          <ac:chgData name="Simon Harris (2116866)" userId="5eec8eba-2fd7-4b85-8b21-1243d3882144" providerId="ADAL" clId="{DD9176F7-9C27-4D10-8E9F-6528923235B3}" dt="2023-05-10T18:51:30.542" v="1277"/>
          <ac:picMkLst>
            <pc:docMk/>
            <pc:sldMk cId="1074753820" sldId="267"/>
            <ac:picMk id="23" creationId="{0650A9B5-D3D1-59C7-C18C-48CC11D8BFA6}"/>
          </ac:picMkLst>
        </pc:picChg>
        <pc:picChg chg="add mod">
          <ac:chgData name="Simon Harris (2116866)" userId="5eec8eba-2fd7-4b85-8b21-1243d3882144" providerId="ADAL" clId="{DD9176F7-9C27-4D10-8E9F-6528923235B3}" dt="2023-05-10T18:51:30.542" v="1277"/>
          <ac:picMkLst>
            <pc:docMk/>
            <pc:sldMk cId="1074753820" sldId="267"/>
            <ac:picMk id="24" creationId="{827B5A39-A507-083C-2267-24AAFCCC2D96}"/>
          </ac:picMkLst>
        </pc:picChg>
        <pc:picChg chg="del">
          <ac:chgData name="Simon Harris (2116866)" userId="5eec8eba-2fd7-4b85-8b21-1243d3882144" providerId="ADAL" clId="{DD9176F7-9C27-4D10-8E9F-6528923235B3}" dt="2023-05-10T18:48:59.497" v="1273"/>
          <ac:picMkLst>
            <pc:docMk/>
            <pc:sldMk cId="1074753820" sldId="267"/>
            <ac:picMk id="64" creationId="{F21D2CA4-FDE7-FF34-C6B3-910F650093FA}"/>
          </ac:picMkLst>
        </pc:picChg>
      </pc:sldChg>
      <pc:sldChg chg="addSp delSp modSp del mod">
        <pc:chgData name="Simon Harris (2116866)" userId="5eec8eba-2fd7-4b85-8b21-1243d3882144" providerId="ADAL" clId="{DD9176F7-9C27-4D10-8E9F-6528923235B3}" dt="2023-05-05T05:11:41.303" v="471" actId="47"/>
        <pc:sldMkLst>
          <pc:docMk/>
          <pc:sldMk cId="283486139" sldId="268"/>
        </pc:sldMkLst>
        <pc:spChg chg="add del mod">
          <ac:chgData name="Simon Harris (2116866)" userId="5eec8eba-2fd7-4b85-8b21-1243d3882144" providerId="ADAL" clId="{DD9176F7-9C27-4D10-8E9F-6528923235B3}" dt="2023-05-05T05:11:02.937" v="470" actId="478"/>
          <ac:spMkLst>
            <pc:docMk/>
            <pc:sldMk cId="283486139" sldId="268"/>
            <ac:spMk id="3" creationId="{F73E7A0E-9AB5-F496-B883-D777B5AE4908}"/>
          </ac:spMkLst>
        </pc:spChg>
        <pc:graphicFrameChg chg="del">
          <ac:chgData name="Simon Harris (2116866)" userId="5eec8eba-2fd7-4b85-8b21-1243d3882144" providerId="ADAL" clId="{DD9176F7-9C27-4D10-8E9F-6528923235B3}" dt="2023-05-05T05:10:25.526" v="468" actId="478"/>
          <ac:graphicFrameMkLst>
            <pc:docMk/>
            <pc:sldMk cId="283486139" sldId="268"/>
            <ac:graphicFrameMk id="24" creationId="{D0A597F4-22E8-4F02-A890-574C35107F95}"/>
          </ac:graphicFrameMkLst>
        </pc:graphicFrameChg>
      </pc:sldChg>
      <pc:sldChg chg="del">
        <pc:chgData name="Simon Harris (2116866)" userId="5eec8eba-2fd7-4b85-8b21-1243d3882144" providerId="ADAL" clId="{DD9176F7-9C27-4D10-8E9F-6528923235B3}" dt="2023-05-05T05:20:01.542" v="615" actId="2696"/>
        <pc:sldMkLst>
          <pc:docMk/>
          <pc:sldMk cId="434641259" sldId="269"/>
        </pc:sldMkLst>
      </pc:sldChg>
      <pc:sldChg chg="addSp delSp modSp mod modTransition setBg modAnim delDesignElem">
        <pc:chgData name="Simon Harris (2116866)" userId="5eec8eba-2fd7-4b85-8b21-1243d3882144" providerId="ADAL" clId="{DD9176F7-9C27-4D10-8E9F-6528923235B3}" dt="2023-05-10T19:20:16.040" v="1343"/>
        <pc:sldMkLst>
          <pc:docMk/>
          <pc:sldMk cId="3386475026" sldId="270"/>
        </pc:sldMkLst>
        <pc:spChg chg="mod">
          <ac:chgData name="Simon Harris (2116866)" userId="5eec8eba-2fd7-4b85-8b21-1243d3882144" providerId="ADAL" clId="{DD9176F7-9C27-4D10-8E9F-6528923235B3}" dt="2023-05-05T05:27:09.404" v="722" actId="207"/>
          <ac:spMkLst>
            <pc:docMk/>
            <pc:sldMk cId="3386475026" sldId="270"/>
            <ac:spMk id="3" creationId="{8AC7AC30-1251-40E1-9808-1FB902C4C199}"/>
          </ac:spMkLst>
        </pc:spChg>
        <pc:spChg chg="mod">
          <ac:chgData name="Simon Harris (2116866)" userId="5eec8eba-2fd7-4b85-8b21-1243d3882144" providerId="ADAL" clId="{DD9176F7-9C27-4D10-8E9F-6528923235B3}" dt="2023-05-05T05:39:06.291" v="887" actId="113"/>
          <ac:spMkLst>
            <pc:docMk/>
            <pc:sldMk cId="3386475026" sldId="270"/>
            <ac:spMk id="4" creationId="{4154B60C-7CE6-4829-87C0-7B4B3E16851E}"/>
          </ac:spMkLst>
        </pc:spChg>
        <pc:spChg chg="mod">
          <ac:chgData name="Simon Harris (2116866)" userId="5eec8eba-2fd7-4b85-8b21-1243d3882144" providerId="ADAL" clId="{DD9176F7-9C27-4D10-8E9F-6528923235B3}" dt="2023-05-05T05:28:05.998" v="744" actId="20577"/>
          <ac:spMkLst>
            <pc:docMk/>
            <pc:sldMk cId="3386475026" sldId="270"/>
            <ac:spMk id="26" creationId="{A98E8EB0-8988-42CF-80D1-7A2AB7D1F8AF}"/>
          </ac:spMkLst>
        </pc:spChg>
        <pc:spChg chg="mod">
          <ac:chgData name="Simon Harris (2116866)" userId="5eec8eba-2fd7-4b85-8b21-1243d3882144" providerId="ADAL" clId="{DD9176F7-9C27-4D10-8E9F-6528923235B3}" dt="2023-05-05T05:27:49.544" v="740" actId="20577"/>
          <ac:spMkLst>
            <pc:docMk/>
            <pc:sldMk cId="3386475026" sldId="270"/>
            <ac:spMk id="27" creationId="{292399BD-BD2E-4306-802E-64A79BA9774A}"/>
          </ac:spMkLst>
        </pc:spChg>
        <pc:spChg chg="mod">
          <ac:chgData name="Simon Harris (2116866)" userId="5eec8eba-2fd7-4b85-8b21-1243d3882144" providerId="ADAL" clId="{DD9176F7-9C27-4D10-8E9F-6528923235B3}" dt="2023-05-05T05:20:39.991" v="616" actId="26606"/>
          <ac:spMkLst>
            <pc:docMk/>
            <pc:sldMk cId="3386475026" sldId="270"/>
            <ac:spMk id="28" creationId="{F3FAC0BD-E5E7-4E36-B85D-0C1D0408A115}"/>
          </ac:spMkLst>
        </pc:spChg>
        <pc:spChg chg="add del">
          <ac:chgData name="Simon Harris (2116866)" userId="5eec8eba-2fd7-4b85-8b21-1243d3882144" providerId="ADAL" clId="{DD9176F7-9C27-4D10-8E9F-6528923235B3}" dt="2023-05-05T05:36:57.585" v="883"/>
          <ac:spMkLst>
            <pc:docMk/>
            <pc:sldMk cId="3386475026" sldId="270"/>
            <ac:spMk id="43" creationId="{ED2D7C63-562A-41C7-892E-0C73F5D59870}"/>
          </ac:spMkLst>
        </pc:spChg>
        <pc:grpChg chg="add del">
          <ac:chgData name="Simon Harris (2116866)" userId="5eec8eba-2fd7-4b85-8b21-1243d3882144" providerId="ADAL" clId="{DD9176F7-9C27-4D10-8E9F-6528923235B3}" dt="2023-05-05T05:36:57.585" v="883"/>
          <ac:grpSpMkLst>
            <pc:docMk/>
            <pc:sldMk cId="3386475026" sldId="270"/>
            <ac:grpSpMk id="45" creationId="{6DF25E23-BE15-4E36-A700-59F0CE8C54A8}"/>
          </ac:grpSpMkLst>
        </pc:grpChg>
        <pc:picChg chg="mod ord">
          <ac:chgData name="Simon Harris (2116866)" userId="5eec8eba-2fd7-4b85-8b21-1243d3882144" providerId="ADAL" clId="{DD9176F7-9C27-4D10-8E9F-6528923235B3}" dt="2023-05-05T05:20:39.991" v="616" actId="26606"/>
          <ac:picMkLst>
            <pc:docMk/>
            <pc:sldMk cId="3386475026" sldId="270"/>
            <ac:picMk id="14" creationId="{284A1AA7-2E90-4B15-88DA-97825B64484E}"/>
          </ac:picMkLst>
        </pc:picChg>
        <pc:picChg chg="add del mod ord">
          <ac:chgData name="Simon Harris (2116866)" userId="5eec8eba-2fd7-4b85-8b21-1243d3882144" providerId="ADAL" clId="{DD9176F7-9C27-4D10-8E9F-6528923235B3}" dt="2023-05-10T19:09:34.325" v="1322"/>
          <ac:picMkLst>
            <pc:docMk/>
            <pc:sldMk cId="3386475026" sldId="270"/>
            <ac:picMk id="68" creationId="{B42D7679-C676-95A4-95DD-8E0C56A25D25}"/>
          </ac:picMkLst>
        </pc:picChg>
        <pc:picChg chg="add del mod">
          <ac:chgData name="Simon Harris (2116866)" userId="5eec8eba-2fd7-4b85-8b21-1243d3882144" providerId="ADAL" clId="{DD9176F7-9C27-4D10-8E9F-6528923235B3}" dt="2023-05-10T19:09:46.158" v="1324"/>
          <ac:picMkLst>
            <pc:docMk/>
            <pc:sldMk cId="3386475026" sldId="270"/>
            <ac:picMk id="69" creationId="{F3DFFF42-F263-E7B7-A180-7CE3E5144DD3}"/>
          </ac:picMkLst>
        </pc:picChg>
        <pc:picChg chg="del">
          <ac:chgData name="Simon Harris (2116866)" userId="5eec8eba-2fd7-4b85-8b21-1243d3882144" providerId="ADAL" clId="{DD9176F7-9C27-4D10-8E9F-6528923235B3}" dt="2023-05-10T19:09:06.372" v="1321"/>
          <ac:picMkLst>
            <pc:docMk/>
            <pc:sldMk cId="3386475026" sldId="270"/>
            <ac:picMk id="71" creationId="{8E6463EC-004E-778A-E4CC-630A6CD5B717}"/>
          </ac:picMkLst>
        </pc:picChg>
        <pc:picChg chg="add del mod ord">
          <ac:chgData name="Simon Harris (2116866)" userId="5eec8eba-2fd7-4b85-8b21-1243d3882144" providerId="ADAL" clId="{DD9176F7-9C27-4D10-8E9F-6528923235B3}" dt="2023-05-10T19:10:31.739" v="1325"/>
          <ac:picMkLst>
            <pc:docMk/>
            <pc:sldMk cId="3386475026" sldId="270"/>
            <ac:picMk id="73" creationId="{4EEC128B-FCAF-EAFD-6774-FCB4E989C76E}"/>
          </ac:picMkLst>
        </pc:picChg>
        <pc:picChg chg="add del mod">
          <ac:chgData name="Simon Harris (2116866)" userId="5eec8eba-2fd7-4b85-8b21-1243d3882144" providerId="ADAL" clId="{DD9176F7-9C27-4D10-8E9F-6528923235B3}" dt="2023-05-10T19:11:12.957" v="1327"/>
          <ac:picMkLst>
            <pc:docMk/>
            <pc:sldMk cId="3386475026" sldId="270"/>
            <ac:picMk id="74" creationId="{9950529A-2E14-C205-5533-F54F9B332DAB}"/>
          </ac:picMkLst>
        </pc:picChg>
        <pc:picChg chg="add del mod ord">
          <ac:chgData name="Simon Harris (2116866)" userId="5eec8eba-2fd7-4b85-8b21-1243d3882144" providerId="ADAL" clId="{DD9176F7-9C27-4D10-8E9F-6528923235B3}" dt="2023-05-10T19:11:57.165" v="1328"/>
          <ac:picMkLst>
            <pc:docMk/>
            <pc:sldMk cId="3386475026" sldId="270"/>
            <ac:picMk id="77" creationId="{CB22B981-C146-6BC2-95AD-296384E5FC04}"/>
          </ac:picMkLst>
        </pc:picChg>
        <pc:picChg chg="add del mod">
          <ac:chgData name="Simon Harris (2116866)" userId="5eec8eba-2fd7-4b85-8b21-1243d3882144" providerId="ADAL" clId="{DD9176F7-9C27-4D10-8E9F-6528923235B3}" dt="2023-05-10T19:12:13.405" v="1330"/>
          <ac:picMkLst>
            <pc:docMk/>
            <pc:sldMk cId="3386475026" sldId="270"/>
            <ac:picMk id="78" creationId="{52C3FC08-6CBF-CAC4-A2F9-17F5A1968920}"/>
          </ac:picMkLst>
        </pc:picChg>
        <pc:picChg chg="add del mod ord">
          <ac:chgData name="Simon Harris (2116866)" userId="5eec8eba-2fd7-4b85-8b21-1243d3882144" providerId="ADAL" clId="{DD9176F7-9C27-4D10-8E9F-6528923235B3}" dt="2023-05-10T19:13:30.126" v="1331"/>
          <ac:picMkLst>
            <pc:docMk/>
            <pc:sldMk cId="3386475026" sldId="270"/>
            <ac:picMk id="81" creationId="{EC038BCB-A886-9DD7-84E3-60B133F636A2}"/>
          </ac:picMkLst>
        </pc:picChg>
        <pc:picChg chg="add del mod">
          <ac:chgData name="Simon Harris (2116866)" userId="5eec8eba-2fd7-4b85-8b21-1243d3882144" providerId="ADAL" clId="{DD9176F7-9C27-4D10-8E9F-6528923235B3}" dt="2023-05-10T19:13:33.713" v="1333"/>
          <ac:picMkLst>
            <pc:docMk/>
            <pc:sldMk cId="3386475026" sldId="270"/>
            <ac:picMk id="82" creationId="{B60BFA8F-8D7B-2007-91B6-C4754457E511}"/>
          </ac:picMkLst>
        </pc:picChg>
        <pc:picChg chg="add del mod ord">
          <ac:chgData name="Simon Harris (2116866)" userId="5eec8eba-2fd7-4b85-8b21-1243d3882144" providerId="ADAL" clId="{DD9176F7-9C27-4D10-8E9F-6528923235B3}" dt="2023-05-10T19:14:59.794" v="1334"/>
          <ac:picMkLst>
            <pc:docMk/>
            <pc:sldMk cId="3386475026" sldId="270"/>
            <ac:picMk id="85" creationId="{88AFD9C7-BF36-52E2-AF64-DFDA6858C9B8}"/>
          </ac:picMkLst>
        </pc:picChg>
        <pc:picChg chg="add del mod">
          <ac:chgData name="Simon Harris (2116866)" userId="5eec8eba-2fd7-4b85-8b21-1243d3882144" providerId="ADAL" clId="{DD9176F7-9C27-4D10-8E9F-6528923235B3}" dt="2023-05-10T19:15:03.453" v="1336"/>
          <ac:picMkLst>
            <pc:docMk/>
            <pc:sldMk cId="3386475026" sldId="270"/>
            <ac:picMk id="86" creationId="{BD1F9F47-B8E5-0269-B387-B2C32124938B}"/>
          </ac:picMkLst>
        </pc:picChg>
        <pc:picChg chg="add del mod ord">
          <ac:chgData name="Simon Harris (2116866)" userId="5eec8eba-2fd7-4b85-8b21-1243d3882144" providerId="ADAL" clId="{DD9176F7-9C27-4D10-8E9F-6528923235B3}" dt="2023-05-10T19:16:32.940" v="1337"/>
          <ac:picMkLst>
            <pc:docMk/>
            <pc:sldMk cId="3386475026" sldId="270"/>
            <ac:picMk id="89" creationId="{C6D99961-14B0-CEB2-C5D2-49BAEE38DCAC}"/>
          </ac:picMkLst>
        </pc:picChg>
        <pc:picChg chg="add del mod">
          <ac:chgData name="Simon Harris (2116866)" userId="5eec8eba-2fd7-4b85-8b21-1243d3882144" providerId="ADAL" clId="{DD9176F7-9C27-4D10-8E9F-6528923235B3}" dt="2023-05-10T19:16:45.360" v="1339"/>
          <ac:picMkLst>
            <pc:docMk/>
            <pc:sldMk cId="3386475026" sldId="270"/>
            <ac:picMk id="90" creationId="{71075578-1C34-D3E3-2D45-1F934BBAB94B}"/>
          </ac:picMkLst>
        </pc:picChg>
        <pc:picChg chg="add del mod ord">
          <ac:chgData name="Simon Harris (2116866)" userId="5eec8eba-2fd7-4b85-8b21-1243d3882144" providerId="ADAL" clId="{DD9176F7-9C27-4D10-8E9F-6528923235B3}" dt="2023-05-10T19:17:51.723" v="1340"/>
          <ac:picMkLst>
            <pc:docMk/>
            <pc:sldMk cId="3386475026" sldId="270"/>
            <ac:picMk id="93" creationId="{A1B9FDC6-623A-E591-4B45-CBEDE6131DAF}"/>
          </ac:picMkLst>
        </pc:picChg>
        <pc:picChg chg="add del mod">
          <ac:chgData name="Simon Harris (2116866)" userId="5eec8eba-2fd7-4b85-8b21-1243d3882144" providerId="ADAL" clId="{DD9176F7-9C27-4D10-8E9F-6528923235B3}" dt="2023-05-10T19:18:21.239" v="1342"/>
          <ac:picMkLst>
            <pc:docMk/>
            <pc:sldMk cId="3386475026" sldId="270"/>
            <ac:picMk id="94" creationId="{8083C4A0-8DE6-BB43-D9BB-17A4AAE7E06E}"/>
          </ac:picMkLst>
        </pc:picChg>
        <pc:picChg chg="add del mod ord">
          <ac:chgData name="Simon Harris (2116866)" userId="5eec8eba-2fd7-4b85-8b21-1243d3882144" providerId="ADAL" clId="{DD9176F7-9C27-4D10-8E9F-6528923235B3}" dt="2023-05-10T19:20:16.040" v="1343"/>
          <ac:picMkLst>
            <pc:docMk/>
            <pc:sldMk cId="3386475026" sldId="270"/>
            <ac:picMk id="97" creationId="{C5BECF0F-B66A-62BF-B014-EAB033C5B5F4}"/>
          </ac:picMkLst>
        </pc:picChg>
        <pc:picChg chg="add mod">
          <ac:chgData name="Simon Harris (2116866)" userId="5eec8eba-2fd7-4b85-8b21-1243d3882144" providerId="ADAL" clId="{DD9176F7-9C27-4D10-8E9F-6528923235B3}" dt="2023-05-10T19:20:16.040" v="1343"/>
          <ac:picMkLst>
            <pc:docMk/>
            <pc:sldMk cId="3386475026" sldId="270"/>
            <ac:picMk id="98" creationId="{90EAA4FA-0B48-D5E0-0A59-F3583678106D}"/>
          </ac:picMkLst>
        </pc:picChg>
        <pc:cxnChg chg="add del">
          <ac:chgData name="Simon Harris (2116866)" userId="5eec8eba-2fd7-4b85-8b21-1243d3882144" providerId="ADAL" clId="{DD9176F7-9C27-4D10-8E9F-6528923235B3}" dt="2023-05-05T05:36:57.585" v="883"/>
          <ac:cxnSpMkLst>
            <pc:docMk/>
            <pc:sldMk cId="3386475026" sldId="270"/>
            <ac:cxnSpMk id="33" creationId="{8FD48FB1-66D8-4676-B0AA-C139A1DB78D1}"/>
          </ac:cxnSpMkLst>
        </pc:cxnChg>
        <pc:cxnChg chg="add del">
          <ac:chgData name="Simon Harris (2116866)" userId="5eec8eba-2fd7-4b85-8b21-1243d3882144" providerId="ADAL" clId="{DD9176F7-9C27-4D10-8E9F-6528923235B3}" dt="2023-05-05T05:36:57.585" v="883"/>
          <ac:cxnSpMkLst>
            <pc:docMk/>
            <pc:sldMk cId="3386475026" sldId="270"/>
            <ac:cxnSpMk id="35" creationId="{F033F5AE-6728-4F19-8DED-658E674B31B9}"/>
          </ac:cxnSpMkLst>
        </pc:cxnChg>
        <pc:cxnChg chg="add del">
          <ac:chgData name="Simon Harris (2116866)" userId="5eec8eba-2fd7-4b85-8b21-1243d3882144" providerId="ADAL" clId="{DD9176F7-9C27-4D10-8E9F-6528923235B3}" dt="2023-05-05T05:36:57.585" v="883"/>
          <ac:cxnSpMkLst>
            <pc:docMk/>
            <pc:sldMk cId="3386475026" sldId="270"/>
            <ac:cxnSpMk id="37" creationId="{82C7D74A-18BA-4709-A808-44E8815C4430}"/>
          </ac:cxnSpMkLst>
        </pc:cxnChg>
        <pc:cxnChg chg="add del">
          <ac:chgData name="Simon Harris (2116866)" userId="5eec8eba-2fd7-4b85-8b21-1243d3882144" providerId="ADAL" clId="{DD9176F7-9C27-4D10-8E9F-6528923235B3}" dt="2023-05-05T05:36:57.585" v="883"/>
          <ac:cxnSpMkLst>
            <pc:docMk/>
            <pc:sldMk cId="3386475026" sldId="270"/>
            <ac:cxnSpMk id="39" creationId="{B5164A3F-1561-4039-8185-AB0EEB713EA7}"/>
          </ac:cxnSpMkLst>
        </pc:cxnChg>
        <pc:cxnChg chg="add del">
          <ac:chgData name="Simon Harris (2116866)" userId="5eec8eba-2fd7-4b85-8b21-1243d3882144" providerId="ADAL" clId="{DD9176F7-9C27-4D10-8E9F-6528923235B3}" dt="2023-05-05T05:36:57.585" v="883"/>
          <ac:cxnSpMkLst>
            <pc:docMk/>
            <pc:sldMk cId="3386475026" sldId="270"/>
            <ac:cxnSpMk id="41" creationId="{2A35DB53-42BE-460E-9CA1-1294C98463CB}"/>
          </ac:cxnSpMkLst>
        </pc:cxnChg>
      </pc:sldChg>
      <pc:sldChg chg="del">
        <pc:chgData name="Simon Harris (2116866)" userId="5eec8eba-2fd7-4b85-8b21-1243d3882144" providerId="ADAL" clId="{DD9176F7-9C27-4D10-8E9F-6528923235B3}" dt="2023-05-05T05:29:33.385" v="745" actId="2696"/>
        <pc:sldMkLst>
          <pc:docMk/>
          <pc:sldMk cId="2605548233" sldId="271"/>
        </pc:sldMkLst>
      </pc:sldChg>
      <pc:sldChg chg="del">
        <pc:chgData name="Simon Harris (2116866)" userId="5eec8eba-2fd7-4b85-8b21-1243d3882144" providerId="ADAL" clId="{DD9176F7-9C27-4D10-8E9F-6528923235B3}" dt="2023-05-05T05:29:59.082" v="746" actId="2696"/>
        <pc:sldMkLst>
          <pc:docMk/>
          <pc:sldMk cId="973145793" sldId="272"/>
        </pc:sldMkLst>
      </pc:sldChg>
      <pc:sldChg chg="modSp del">
        <pc:chgData name="Simon Harris (2116866)" userId="5eec8eba-2fd7-4b85-8b21-1243d3882144" providerId="ADAL" clId="{DD9176F7-9C27-4D10-8E9F-6528923235B3}" dt="2023-05-05T05:49:41.308" v="1102" actId="2696"/>
        <pc:sldMkLst>
          <pc:docMk/>
          <pc:sldMk cId="2805428833" sldId="273"/>
        </pc:sldMkLst>
        <pc:spChg chg="mod">
          <ac:chgData name="Simon Harris (2116866)" userId="5eec8eba-2fd7-4b85-8b21-1243d3882144" providerId="ADAL" clId="{DD9176F7-9C27-4D10-8E9F-6528923235B3}" dt="2023-05-05T05:36:57.585" v="883"/>
          <ac:spMkLst>
            <pc:docMk/>
            <pc:sldMk cId="2805428833" sldId="273"/>
            <ac:spMk id="6" creationId="{6EF65B39-4112-473E-B203-73AC0F564D47}"/>
          </ac:spMkLst>
        </pc:spChg>
        <pc:spChg chg="mod">
          <ac:chgData name="Simon Harris (2116866)" userId="5eec8eba-2fd7-4b85-8b21-1243d3882144" providerId="ADAL" clId="{DD9176F7-9C27-4D10-8E9F-6528923235B3}" dt="2023-05-05T05:36:57.585" v="883"/>
          <ac:spMkLst>
            <pc:docMk/>
            <pc:sldMk cId="2805428833" sldId="273"/>
            <ac:spMk id="7" creationId="{C4A3939E-B573-4FB2-AD69-18C1A75F947B}"/>
          </ac:spMkLst>
        </pc:spChg>
        <pc:spChg chg="mod">
          <ac:chgData name="Simon Harris (2116866)" userId="5eec8eba-2fd7-4b85-8b21-1243d3882144" providerId="ADAL" clId="{DD9176F7-9C27-4D10-8E9F-6528923235B3}" dt="2023-05-05T05:36:57.585" v="883"/>
          <ac:spMkLst>
            <pc:docMk/>
            <pc:sldMk cId="2805428833" sldId="273"/>
            <ac:spMk id="8" creationId="{99800B7A-B486-4409-9EDD-0A7B9628EDE8}"/>
          </ac:spMkLst>
        </pc:spChg>
        <pc:spChg chg="mod">
          <ac:chgData name="Simon Harris (2116866)" userId="5eec8eba-2fd7-4b85-8b21-1243d3882144" providerId="ADAL" clId="{DD9176F7-9C27-4D10-8E9F-6528923235B3}" dt="2023-05-05T05:36:57.585" v="883"/>
          <ac:spMkLst>
            <pc:docMk/>
            <pc:sldMk cId="2805428833" sldId="273"/>
            <ac:spMk id="13" creationId="{ABAEE544-8FB3-4E56-91A9-A6964539DCB7}"/>
          </ac:spMkLst>
        </pc:spChg>
        <pc:spChg chg="mod">
          <ac:chgData name="Simon Harris (2116866)" userId="5eec8eba-2fd7-4b85-8b21-1243d3882144" providerId="ADAL" clId="{DD9176F7-9C27-4D10-8E9F-6528923235B3}" dt="2023-05-05T05:36:57.585" v="883"/>
          <ac:spMkLst>
            <pc:docMk/>
            <pc:sldMk cId="2805428833" sldId="273"/>
            <ac:spMk id="14" creationId="{61A6601B-A3E2-47A2-B731-4FE03C43E2B0}"/>
          </ac:spMkLst>
        </pc:spChg>
        <pc:spChg chg="mod">
          <ac:chgData name="Simon Harris (2116866)" userId="5eec8eba-2fd7-4b85-8b21-1243d3882144" providerId="ADAL" clId="{DD9176F7-9C27-4D10-8E9F-6528923235B3}" dt="2023-05-05T05:36:57.585" v="883"/>
          <ac:spMkLst>
            <pc:docMk/>
            <pc:sldMk cId="2805428833" sldId="273"/>
            <ac:spMk id="15" creationId="{A13BE1C0-386B-47CB-BDCE-A24D9918AEEF}"/>
          </ac:spMkLst>
        </pc:spChg>
        <pc:spChg chg="mod">
          <ac:chgData name="Simon Harris (2116866)" userId="5eec8eba-2fd7-4b85-8b21-1243d3882144" providerId="ADAL" clId="{DD9176F7-9C27-4D10-8E9F-6528923235B3}" dt="2023-05-05T05:36:57.585" v="883"/>
          <ac:spMkLst>
            <pc:docMk/>
            <pc:sldMk cId="2805428833" sldId="273"/>
            <ac:spMk id="16" creationId="{1ADD5DF7-575E-4C10-815E-CDBBFAB583BF}"/>
          </ac:spMkLst>
        </pc:spChg>
        <pc:spChg chg="mod">
          <ac:chgData name="Simon Harris (2116866)" userId="5eec8eba-2fd7-4b85-8b21-1243d3882144" providerId="ADAL" clId="{DD9176F7-9C27-4D10-8E9F-6528923235B3}" dt="2023-05-05T05:36:57.585" v="883"/>
          <ac:spMkLst>
            <pc:docMk/>
            <pc:sldMk cId="2805428833" sldId="273"/>
            <ac:spMk id="33" creationId="{2D22322F-E79D-4BEF-8038-DE2C8F5CCA40}"/>
          </ac:spMkLst>
        </pc:spChg>
      </pc:sldChg>
      <pc:sldChg chg="modSp del">
        <pc:chgData name="Simon Harris (2116866)" userId="5eec8eba-2fd7-4b85-8b21-1243d3882144" providerId="ADAL" clId="{DD9176F7-9C27-4D10-8E9F-6528923235B3}" dt="2023-05-05T05:49:44.203" v="1103" actId="2696"/>
        <pc:sldMkLst>
          <pc:docMk/>
          <pc:sldMk cId="338249949" sldId="274"/>
        </pc:sldMkLst>
        <pc:spChg chg="mod">
          <ac:chgData name="Simon Harris (2116866)" userId="5eec8eba-2fd7-4b85-8b21-1243d3882144" providerId="ADAL" clId="{DD9176F7-9C27-4D10-8E9F-6528923235B3}" dt="2023-05-05T05:36:57.585" v="883"/>
          <ac:spMkLst>
            <pc:docMk/>
            <pc:sldMk cId="338249949" sldId="274"/>
            <ac:spMk id="2" creationId="{2C20C49D-5E38-4E7C-A240-4B2D015F3AC7}"/>
          </ac:spMkLst>
        </pc:spChg>
        <pc:spChg chg="mod">
          <ac:chgData name="Simon Harris (2116866)" userId="5eec8eba-2fd7-4b85-8b21-1243d3882144" providerId="ADAL" clId="{DD9176F7-9C27-4D10-8E9F-6528923235B3}" dt="2023-05-05T05:36:57.585" v="883"/>
          <ac:spMkLst>
            <pc:docMk/>
            <pc:sldMk cId="338249949" sldId="274"/>
            <ac:spMk id="3" creationId="{9CE6D34A-9686-45B2-97D0-AD20167B2D54}"/>
          </ac:spMkLst>
        </pc:spChg>
        <pc:spChg chg="mod">
          <ac:chgData name="Simon Harris (2116866)" userId="5eec8eba-2fd7-4b85-8b21-1243d3882144" providerId="ADAL" clId="{DD9176F7-9C27-4D10-8E9F-6528923235B3}" dt="2023-05-05T05:36:57.585" v="883"/>
          <ac:spMkLst>
            <pc:docMk/>
            <pc:sldMk cId="338249949" sldId="274"/>
            <ac:spMk id="4" creationId="{AC0EC6D8-4D66-4B16-AD3F-2850D613518A}"/>
          </ac:spMkLst>
        </pc:spChg>
        <pc:spChg chg="mod">
          <ac:chgData name="Simon Harris (2116866)" userId="5eec8eba-2fd7-4b85-8b21-1243d3882144" providerId="ADAL" clId="{DD9176F7-9C27-4D10-8E9F-6528923235B3}" dt="2023-05-05T05:36:57.585" v="883"/>
          <ac:spMkLst>
            <pc:docMk/>
            <pc:sldMk cId="338249949" sldId="274"/>
            <ac:spMk id="11" creationId="{DFFE8322-74A2-43C3-B71A-8DD6B2DC0DF8}"/>
          </ac:spMkLst>
        </pc:spChg>
        <pc:spChg chg="mod">
          <ac:chgData name="Simon Harris (2116866)" userId="5eec8eba-2fd7-4b85-8b21-1243d3882144" providerId="ADAL" clId="{DD9176F7-9C27-4D10-8E9F-6528923235B3}" dt="2023-05-05T05:36:57.585" v="883"/>
          <ac:spMkLst>
            <pc:docMk/>
            <pc:sldMk cId="338249949" sldId="274"/>
            <ac:spMk id="12" creationId="{D05AC8F8-F459-42EB-AA23-F556AEDD721A}"/>
          </ac:spMkLst>
        </pc:spChg>
        <pc:spChg chg="mod">
          <ac:chgData name="Simon Harris (2116866)" userId="5eec8eba-2fd7-4b85-8b21-1243d3882144" providerId="ADAL" clId="{DD9176F7-9C27-4D10-8E9F-6528923235B3}" dt="2023-05-05T05:36:57.585" v="883"/>
          <ac:spMkLst>
            <pc:docMk/>
            <pc:sldMk cId="338249949" sldId="274"/>
            <ac:spMk id="13" creationId="{32AA922F-7FCE-49A0-92E0-60263B0E006A}"/>
          </ac:spMkLst>
        </pc:spChg>
        <pc:spChg chg="mod">
          <ac:chgData name="Simon Harris (2116866)" userId="5eec8eba-2fd7-4b85-8b21-1243d3882144" providerId="ADAL" clId="{DD9176F7-9C27-4D10-8E9F-6528923235B3}" dt="2023-05-05T05:36:57.585" v="883"/>
          <ac:spMkLst>
            <pc:docMk/>
            <pc:sldMk cId="338249949" sldId="274"/>
            <ac:spMk id="14" creationId="{94D68F73-4FB1-4145-BF89-FE36142E5100}"/>
          </ac:spMkLst>
        </pc:spChg>
        <pc:spChg chg="mod">
          <ac:chgData name="Simon Harris (2116866)" userId="5eec8eba-2fd7-4b85-8b21-1243d3882144" providerId="ADAL" clId="{DD9176F7-9C27-4D10-8E9F-6528923235B3}" dt="2023-05-05T05:36:57.585" v="883"/>
          <ac:spMkLst>
            <pc:docMk/>
            <pc:sldMk cId="338249949" sldId="274"/>
            <ac:spMk id="15" creationId="{967F3EB6-BBF7-400D-831B-2949763446D0}"/>
          </ac:spMkLst>
        </pc:spChg>
        <pc:spChg chg="mod">
          <ac:chgData name="Simon Harris (2116866)" userId="5eec8eba-2fd7-4b85-8b21-1243d3882144" providerId="ADAL" clId="{DD9176F7-9C27-4D10-8E9F-6528923235B3}" dt="2023-05-05T05:36:57.585" v="883"/>
          <ac:spMkLst>
            <pc:docMk/>
            <pc:sldMk cId="338249949" sldId="274"/>
            <ac:spMk id="16" creationId="{88417E53-E35C-4BA6-B238-61D2C004A237}"/>
          </ac:spMkLst>
        </pc:spChg>
        <pc:spChg chg="mod">
          <ac:chgData name="Simon Harris (2116866)" userId="5eec8eba-2fd7-4b85-8b21-1243d3882144" providerId="ADAL" clId="{DD9176F7-9C27-4D10-8E9F-6528923235B3}" dt="2023-05-05T05:36:57.585" v="883"/>
          <ac:spMkLst>
            <pc:docMk/>
            <pc:sldMk cId="338249949" sldId="274"/>
            <ac:spMk id="41" creationId="{0622F47C-D986-4C50-BD14-2C1E537C27FB}"/>
          </ac:spMkLst>
        </pc:spChg>
      </pc:sldChg>
      <pc:sldChg chg="addSp delSp modSp mod modTransition modAnim">
        <pc:chgData name="Simon Harris (2116866)" userId="5eec8eba-2fd7-4b85-8b21-1243d3882144" providerId="ADAL" clId="{DD9176F7-9C27-4D10-8E9F-6528923235B3}" dt="2023-05-10T19:33:13.060" v="1382"/>
        <pc:sldMkLst>
          <pc:docMk/>
          <pc:sldMk cId="4039808263" sldId="275"/>
        </pc:sldMkLst>
        <pc:spChg chg="mod">
          <ac:chgData name="Simon Harris (2116866)" userId="5eec8eba-2fd7-4b85-8b21-1243d3882144" providerId="ADAL" clId="{DD9176F7-9C27-4D10-8E9F-6528923235B3}" dt="2023-05-05T05:54:07.639" v="1179" actId="255"/>
          <ac:spMkLst>
            <pc:docMk/>
            <pc:sldMk cId="4039808263" sldId="275"/>
            <ac:spMk id="9" creationId="{9A92E93D-8BFB-4A21-A47E-78B6DCA21146}"/>
          </ac:spMkLst>
        </pc:spChg>
        <pc:spChg chg="del mod">
          <ac:chgData name="Simon Harris (2116866)" userId="5eec8eba-2fd7-4b85-8b21-1243d3882144" providerId="ADAL" clId="{DD9176F7-9C27-4D10-8E9F-6528923235B3}" dt="2023-05-05T05:53:57.521" v="1177" actId="478"/>
          <ac:spMkLst>
            <pc:docMk/>
            <pc:sldMk cId="4039808263" sldId="275"/>
            <ac:spMk id="10" creationId="{C69C1BDB-253B-4642-94A7-F84048E562F7}"/>
          </ac:spMkLst>
        </pc:spChg>
        <pc:spChg chg="mod">
          <ac:chgData name="Simon Harris (2116866)" userId="5eec8eba-2fd7-4b85-8b21-1243d3882144" providerId="ADAL" clId="{DD9176F7-9C27-4D10-8E9F-6528923235B3}" dt="2023-05-05T05:36:57.585" v="883"/>
          <ac:spMkLst>
            <pc:docMk/>
            <pc:sldMk cId="4039808263" sldId="275"/>
            <ac:spMk id="15" creationId="{1AEB8108-A042-4614-9BE5-EA75E8653D79}"/>
          </ac:spMkLst>
        </pc:spChg>
        <pc:spChg chg="mod">
          <ac:chgData name="Simon Harris (2116866)" userId="5eec8eba-2fd7-4b85-8b21-1243d3882144" providerId="ADAL" clId="{DD9176F7-9C27-4D10-8E9F-6528923235B3}" dt="2023-05-05T05:36:57.585" v="883"/>
          <ac:spMkLst>
            <pc:docMk/>
            <pc:sldMk cId="4039808263" sldId="275"/>
            <ac:spMk id="16" creationId="{C394FA6A-80EA-46C1-8A4C-B4D8E90A7BCE}"/>
          </ac:spMkLst>
        </pc:spChg>
        <pc:spChg chg="mod">
          <ac:chgData name="Simon Harris (2116866)" userId="5eec8eba-2fd7-4b85-8b21-1243d3882144" providerId="ADAL" clId="{DD9176F7-9C27-4D10-8E9F-6528923235B3}" dt="2023-05-05T05:36:57.585" v="883"/>
          <ac:spMkLst>
            <pc:docMk/>
            <pc:sldMk cId="4039808263" sldId="275"/>
            <ac:spMk id="17" creationId="{3F88522D-FC32-4BD0-B916-ED439025B734}"/>
          </ac:spMkLst>
        </pc:spChg>
        <pc:picChg chg="mod">
          <ac:chgData name="Simon Harris (2116866)" userId="5eec8eba-2fd7-4b85-8b21-1243d3882144" providerId="ADAL" clId="{DD9176F7-9C27-4D10-8E9F-6528923235B3}" dt="2023-05-05T05:36:57.585" v="883"/>
          <ac:picMkLst>
            <pc:docMk/>
            <pc:sldMk cId="4039808263" sldId="275"/>
            <ac:picMk id="19" creationId="{AA7C515C-968D-4E0E-AE9F-2B4791B73F84}"/>
          </ac:picMkLst>
        </pc:picChg>
        <pc:picChg chg="del">
          <ac:chgData name="Simon Harris (2116866)" userId="5eec8eba-2fd7-4b85-8b21-1243d3882144" providerId="ADAL" clId="{DD9176F7-9C27-4D10-8E9F-6528923235B3}" dt="2023-05-10T19:32:36.484" v="1381"/>
          <ac:picMkLst>
            <pc:docMk/>
            <pc:sldMk cId="4039808263" sldId="275"/>
            <ac:picMk id="21" creationId="{3A25012C-011E-9237-3DE2-FDC0F7BF2BF2}"/>
          </ac:picMkLst>
        </pc:picChg>
        <pc:picChg chg="mod">
          <ac:chgData name="Simon Harris (2116866)" userId="5eec8eba-2fd7-4b85-8b21-1243d3882144" providerId="ADAL" clId="{DD9176F7-9C27-4D10-8E9F-6528923235B3}" dt="2023-05-05T05:36:57.585" v="883"/>
          <ac:picMkLst>
            <pc:docMk/>
            <pc:sldMk cId="4039808263" sldId="275"/>
            <ac:picMk id="23" creationId="{37330047-BDCE-48AE-A7A5-A6A79A7D2923}"/>
          </ac:picMkLst>
        </pc:picChg>
        <pc:picChg chg="mod">
          <ac:chgData name="Simon Harris (2116866)" userId="5eec8eba-2fd7-4b85-8b21-1243d3882144" providerId="ADAL" clId="{DD9176F7-9C27-4D10-8E9F-6528923235B3}" dt="2023-05-05T05:36:57.585" v="883"/>
          <ac:picMkLst>
            <pc:docMk/>
            <pc:sldMk cId="4039808263" sldId="275"/>
            <ac:picMk id="25" creationId="{74AF03B6-7ED2-47DC-A5B8-3F7DB422CEA5}"/>
          </ac:picMkLst>
        </pc:picChg>
        <pc:picChg chg="add del mod ord">
          <ac:chgData name="Simon Harris (2116866)" userId="5eec8eba-2fd7-4b85-8b21-1243d3882144" providerId="ADAL" clId="{DD9176F7-9C27-4D10-8E9F-6528923235B3}" dt="2023-05-10T19:33:13.060" v="1382"/>
          <ac:picMkLst>
            <pc:docMk/>
            <pc:sldMk cId="4039808263" sldId="275"/>
            <ac:picMk id="44" creationId="{44D94C07-F324-BCFD-D8A5-E72E7756F79B}"/>
          </ac:picMkLst>
        </pc:picChg>
        <pc:picChg chg="add mod">
          <ac:chgData name="Simon Harris (2116866)" userId="5eec8eba-2fd7-4b85-8b21-1243d3882144" providerId="ADAL" clId="{DD9176F7-9C27-4D10-8E9F-6528923235B3}" dt="2023-05-10T19:33:13.060" v="1382"/>
          <ac:picMkLst>
            <pc:docMk/>
            <pc:sldMk cId="4039808263" sldId="275"/>
            <ac:picMk id="45" creationId="{1115B7CC-8D2C-408B-4AC5-FB2187904221}"/>
          </ac:picMkLst>
        </pc:picChg>
        <pc:picChg chg="mod">
          <ac:chgData name="Simon Harris (2116866)" userId="5eec8eba-2fd7-4b85-8b21-1243d3882144" providerId="ADAL" clId="{DD9176F7-9C27-4D10-8E9F-6528923235B3}" dt="2023-05-05T05:36:57.585" v="883"/>
          <ac:picMkLst>
            <pc:docMk/>
            <pc:sldMk cId="4039808263" sldId="275"/>
            <ac:picMk id="53" creationId="{9AFE6654-29BC-4F7D-9F69-C78DCCF2A7AC}"/>
          </ac:picMkLst>
        </pc:picChg>
      </pc:sldChg>
      <pc:sldChg chg="modSp">
        <pc:chgData name="Simon Harris (2116866)" userId="5eec8eba-2fd7-4b85-8b21-1243d3882144" providerId="ADAL" clId="{DD9176F7-9C27-4D10-8E9F-6528923235B3}" dt="2023-05-05T05:36:57.585" v="883"/>
        <pc:sldMkLst>
          <pc:docMk/>
          <pc:sldMk cId="767611276" sldId="276"/>
        </pc:sldMkLst>
        <pc:spChg chg="mod">
          <ac:chgData name="Simon Harris (2116866)" userId="5eec8eba-2fd7-4b85-8b21-1243d3882144" providerId="ADAL" clId="{DD9176F7-9C27-4D10-8E9F-6528923235B3}" dt="2023-05-05T05:36:57.585" v="883"/>
          <ac:spMkLst>
            <pc:docMk/>
            <pc:sldMk cId="767611276" sldId="276"/>
            <ac:spMk id="4" creationId="{BBA09E0B-CEBC-425D-8A86-1F858D8DE9AD}"/>
          </ac:spMkLst>
        </pc:spChg>
        <pc:spChg chg="mod">
          <ac:chgData name="Simon Harris (2116866)" userId="5eec8eba-2fd7-4b85-8b21-1243d3882144" providerId="ADAL" clId="{DD9176F7-9C27-4D10-8E9F-6528923235B3}" dt="2023-05-05T05:36:57.585" v="883"/>
          <ac:spMkLst>
            <pc:docMk/>
            <pc:sldMk cId="767611276" sldId="276"/>
            <ac:spMk id="5" creationId="{4DBAEA19-91BF-48E8-A1D4-8FB745EA44D0}"/>
          </ac:spMkLst>
        </pc:spChg>
        <pc:spChg chg="mod">
          <ac:chgData name="Simon Harris (2116866)" userId="5eec8eba-2fd7-4b85-8b21-1243d3882144" providerId="ADAL" clId="{DD9176F7-9C27-4D10-8E9F-6528923235B3}" dt="2023-05-05T05:36:57.585" v="883"/>
          <ac:spMkLst>
            <pc:docMk/>
            <pc:sldMk cId="767611276" sldId="276"/>
            <ac:spMk id="6" creationId="{9E887279-B48F-43C3-91FA-09BD7EA33A25}"/>
          </ac:spMkLst>
        </pc:spChg>
        <pc:spChg chg="mod">
          <ac:chgData name="Simon Harris (2116866)" userId="5eec8eba-2fd7-4b85-8b21-1243d3882144" providerId="ADAL" clId="{DD9176F7-9C27-4D10-8E9F-6528923235B3}" dt="2023-05-05T05:36:57.585" v="883"/>
          <ac:spMkLst>
            <pc:docMk/>
            <pc:sldMk cId="767611276" sldId="276"/>
            <ac:spMk id="32" creationId="{30761B21-88ED-449E-B2B9-3FC40844C36D}"/>
          </ac:spMkLst>
        </pc:spChg>
        <pc:spChg chg="mod">
          <ac:chgData name="Simon Harris (2116866)" userId="5eec8eba-2fd7-4b85-8b21-1243d3882144" providerId="ADAL" clId="{DD9176F7-9C27-4D10-8E9F-6528923235B3}" dt="2023-05-05T05:36:57.585" v="883"/>
          <ac:spMkLst>
            <pc:docMk/>
            <pc:sldMk cId="767611276" sldId="276"/>
            <ac:spMk id="33" creationId="{0EEAA874-288B-4330-9FA4-F1144ACD46DE}"/>
          </ac:spMkLst>
        </pc:spChg>
        <pc:picChg chg="mod">
          <ac:chgData name="Simon Harris (2116866)" userId="5eec8eba-2fd7-4b85-8b21-1243d3882144" providerId="ADAL" clId="{DD9176F7-9C27-4D10-8E9F-6528923235B3}" dt="2023-05-05T05:36:57.585" v="883"/>
          <ac:picMkLst>
            <pc:docMk/>
            <pc:sldMk cId="767611276" sldId="276"/>
            <ac:picMk id="52" creationId="{45DFCBF0-F91E-40C0-A4E6-24E8250C3BAC}"/>
          </ac:picMkLst>
        </pc:picChg>
        <pc:picChg chg="mod">
          <ac:chgData name="Simon Harris (2116866)" userId="5eec8eba-2fd7-4b85-8b21-1243d3882144" providerId="ADAL" clId="{DD9176F7-9C27-4D10-8E9F-6528923235B3}" dt="2023-05-05T05:36:57.585" v="883"/>
          <ac:picMkLst>
            <pc:docMk/>
            <pc:sldMk cId="767611276" sldId="276"/>
            <ac:picMk id="58" creationId="{A51C462C-6D3B-4554-9CDC-86D00D0EA07A}"/>
          </ac:picMkLst>
        </pc:picChg>
      </pc:sldChg>
      <pc:sldChg chg="addSp delSp modSp add mod ord modTransition modAnim delDesignElem">
        <pc:chgData name="Simon Harris (2116866)" userId="5eec8eba-2fd7-4b85-8b21-1243d3882144" providerId="ADAL" clId="{DD9176F7-9C27-4D10-8E9F-6528923235B3}" dt="2023-05-10T19:07:20.041" v="1319"/>
        <pc:sldMkLst>
          <pc:docMk/>
          <pc:sldMk cId="3145341166" sldId="277"/>
        </pc:sldMkLst>
        <pc:spChg chg="mod">
          <ac:chgData name="Simon Harris (2116866)" userId="5eec8eba-2fd7-4b85-8b21-1243d3882144" providerId="ADAL" clId="{DD9176F7-9C27-4D10-8E9F-6528923235B3}" dt="2023-05-05T05:14:43.010" v="501" actId="255"/>
          <ac:spMkLst>
            <pc:docMk/>
            <pc:sldMk cId="3145341166" sldId="277"/>
            <ac:spMk id="18" creationId="{9F2FEA60-F900-4C56-9486-48EA30926F6E}"/>
          </ac:spMkLst>
        </pc:spChg>
        <pc:spChg chg="mod">
          <ac:chgData name="Simon Harris (2116866)" userId="5eec8eba-2fd7-4b85-8b21-1243d3882144" providerId="ADAL" clId="{DD9176F7-9C27-4D10-8E9F-6528923235B3}" dt="2023-05-05T05:25:48.834" v="720" actId="113"/>
          <ac:spMkLst>
            <pc:docMk/>
            <pc:sldMk cId="3145341166" sldId="277"/>
            <ac:spMk id="19" creationId="{AB6583FE-B653-4C01-9ADF-EC8514A0B5ED}"/>
          </ac:spMkLst>
        </pc:spChg>
        <pc:spChg chg="add del">
          <ac:chgData name="Simon Harris (2116866)" userId="5eec8eba-2fd7-4b85-8b21-1243d3882144" providerId="ADAL" clId="{DD9176F7-9C27-4D10-8E9F-6528923235B3}" dt="2023-05-05T05:36:57.585" v="883"/>
          <ac:spMkLst>
            <pc:docMk/>
            <pc:sldMk cId="3145341166" sldId="277"/>
            <ac:spMk id="43" creationId="{929448D9-8F1D-4CFE-93BA-E0272F0DBD6E}"/>
          </ac:spMkLst>
        </pc:spChg>
        <pc:grpChg chg="add del">
          <ac:chgData name="Simon Harris (2116866)" userId="5eec8eba-2fd7-4b85-8b21-1243d3882144" providerId="ADAL" clId="{DD9176F7-9C27-4D10-8E9F-6528923235B3}" dt="2023-05-05T05:36:57.585" v="883"/>
          <ac:grpSpMkLst>
            <pc:docMk/>
            <pc:sldMk cId="3145341166" sldId="277"/>
            <ac:grpSpMk id="42" creationId="{8F1EF17D-1B70-428C-8A8A-A2C5B390E1E9}"/>
          </ac:grpSpMkLst>
        </pc:grpChg>
        <pc:grpChg chg="add del">
          <ac:chgData name="Simon Harris (2116866)" userId="5eec8eba-2fd7-4b85-8b21-1243d3882144" providerId="ADAL" clId="{DD9176F7-9C27-4D10-8E9F-6528923235B3}" dt="2023-05-05T05:36:57.585" v="883"/>
          <ac:grpSpMkLst>
            <pc:docMk/>
            <pc:sldMk cId="3145341166" sldId="277"/>
            <ac:grpSpMk id="44" creationId="{94749DEA-AC6C-4834-A330-03A1796B8929}"/>
          </ac:grpSpMkLst>
        </pc:grpChg>
        <pc:picChg chg="add del mod ord">
          <ac:chgData name="Simon Harris (2116866)" userId="5eec8eba-2fd7-4b85-8b21-1243d3882144" providerId="ADAL" clId="{DD9176F7-9C27-4D10-8E9F-6528923235B3}" dt="2023-05-10T18:57:06.547" v="1283"/>
          <ac:picMkLst>
            <pc:docMk/>
            <pc:sldMk cId="3145341166" sldId="277"/>
            <ac:picMk id="16" creationId="{81AB90E7-7350-8EB8-14C7-175CE2028D22}"/>
          </ac:picMkLst>
        </pc:picChg>
        <pc:picChg chg="add del mod">
          <ac:chgData name="Simon Harris (2116866)" userId="5eec8eba-2fd7-4b85-8b21-1243d3882144" providerId="ADAL" clId="{DD9176F7-9C27-4D10-8E9F-6528923235B3}" dt="2023-05-10T18:57:10.206" v="1285"/>
          <ac:picMkLst>
            <pc:docMk/>
            <pc:sldMk cId="3145341166" sldId="277"/>
            <ac:picMk id="17" creationId="{592F84CA-0267-B88D-702A-0E738EDC5E40}"/>
          </ac:picMkLst>
        </pc:picChg>
        <pc:picChg chg="add del mod ord">
          <ac:chgData name="Simon Harris (2116866)" userId="5eec8eba-2fd7-4b85-8b21-1243d3882144" providerId="ADAL" clId="{DD9176F7-9C27-4D10-8E9F-6528923235B3}" dt="2023-05-10T18:57:40.088" v="1286"/>
          <ac:picMkLst>
            <pc:docMk/>
            <pc:sldMk cId="3145341166" sldId="277"/>
            <ac:picMk id="22" creationId="{69BA9904-FD1F-74B6-A7DE-617EF98939CF}"/>
          </ac:picMkLst>
        </pc:picChg>
        <pc:picChg chg="add del mod">
          <ac:chgData name="Simon Harris (2116866)" userId="5eec8eba-2fd7-4b85-8b21-1243d3882144" providerId="ADAL" clId="{DD9176F7-9C27-4D10-8E9F-6528923235B3}" dt="2023-05-10T18:57:46.641" v="1288"/>
          <ac:picMkLst>
            <pc:docMk/>
            <pc:sldMk cId="3145341166" sldId="277"/>
            <ac:picMk id="23" creationId="{0A13F34E-1802-8C36-E526-DF55003FCD07}"/>
          </ac:picMkLst>
        </pc:picChg>
        <pc:picChg chg="add del mod ord">
          <ac:chgData name="Simon Harris (2116866)" userId="5eec8eba-2fd7-4b85-8b21-1243d3882144" providerId="ADAL" clId="{DD9176F7-9C27-4D10-8E9F-6528923235B3}" dt="2023-05-10T18:57:55.871" v="1289"/>
          <ac:picMkLst>
            <pc:docMk/>
            <pc:sldMk cId="3145341166" sldId="277"/>
            <ac:picMk id="31" creationId="{06ABDAF8-AC3C-410A-BA17-0F38DAFA4DF7}"/>
          </ac:picMkLst>
        </pc:picChg>
        <pc:picChg chg="add del mod">
          <ac:chgData name="Simon Harris (2116866)" userId="5eec8eba-2fd7-4b85-8b21-1243d3882144" providerId="ADAL" clId="{DD9176F7-9C27-4D10-8E9F-6528923235B3}" dt="2023-05-10T18:57:59.760" v="1291"/>
          <ac:picMkLst>
            <pc:docMk/>
            <pc:sldMk cId="3145341166" sldId="277"/>
            <ac:picMk id="32" creationId="{7DDC981E-7831-9F78-049C-460F2AE620B8}"/>
          </ac:picMkLst>
        </pc:picChg>
        <pc:picChg chg="add del mod ord">
          <ac:chgData name="Simon Harris (2116866)" userId="5eec8eba-2fd7-4b85-8b21-1243d3882144" providerId="ADAL" clId="{DD9176F7-9C27-4D10-8E9F-6528923235B3}" dt="2023-05-10T18:58:32.943" v="1292"/>
          <ac:picMkLst>
            <pc:docMk/>
            <pc:sldMk cId="3145341166" sldId="277"/>
            <ac:picMk id="39" creationId="{42332602-5EE5-40E1-B82B-85576EF4A2E0}"/>
          </ac:picMkLst>
        </pc:picChg>
        <pc:picChg chg="add del mod">
          <ac:chgData name="Simon Harris (2116866)" userId="5eec8eba-2fd7-4b85-8b21-1243d3882144" providerId="ADAL" clId="{DD9176F7-9C27-4D10-8E9F-6528923235B3}" dt="2023-05-10T18:58:44.401" v="1294"/>
          <ac:picMkLst>
            <pc:docMk/>
            <pc:sldMk cId="3145341166" sldId="277"/>
            <ac:picMk id="40" creationId="{C357CC4B-61C8-6E1C-E030-6964BA0761DA}"/>
          </ac:picMkLst>
        </pc:picChg>
        <pc:picChg chg="add del mod ord">
          <ac:chgData name="Simon Harris (2116866)" userId="5eec8eba-2fd7-4b85-8b21-1243d3882144" providerId="ADAL" clId="{DD9176F7-9C27-4D10-8E9F-6528923235B3}" dt="2023-05-10T18:59:32.085" v="1295"/>
          <ac:picMkLst>
            <pc:docMk/>
            <pc:sldMk cId="3145341166" sldId="277"/>
            <ac:picMk id="47" creationId="{5E7CCB1A-0CB3-C611-78B6-9DC622CE31F7}"/>
          </ac:picMkLst>
        </pc:picChg>
        <pc:picChg chg="add del mod">
          <ac:chgData name="Simon Harris (2116866)" userId="5eec8eba-2fd7-4b85-8b21-1243d3882144" providerId="ADAL" clId="{DD9176F7-9C27-4D10-8E9F-6528923235B3}" dt="2023-05-10T18:59:43.730" v="1297"/>
          <ac:picMkLst>
            <pc:docMk/>
            <pc:sldMk cId="3145341166" sldId="277"/>
            <ac:picMk id="48" creationId="{1F821BF2-556F-E22B-25EE-C65E3CB30691}"/>
          </ac:picMkLst>
        </pc:picChg>
        <pc:picChg chg="add del mod ord">
          <ac:chgData name="Simon Harris (2116866)" userId="5eec8eba-2fd7-4b85-8b21-1243d3882144" providerId="ADAL" clId="{DD9176F7-9C27-4D10-8E9F-6528923235B3}" dt="2023-05-10T19:00:38.638" v="1298"/>
          <ac:picMkLst>
            <pc:docMk/>
            <pc:sldMk cId="3145341166" sldId="277"/>
            <ac:picMk id="51" creationId="{AF2DDBA7-EB13-DBC6-3690-47B528BF7CBD}"/>
          </ac:picMkLst>
        </pc:picChg>
        <pc:picChg chg="add del mod">
          <ac:chgData name="Simon Harris (2116866)" userId="5eec8eba-2fd7-4b85-8b21-1243d3882144" providerId="ADAL" clId="{DD9176F7-9C27-4D10-8E9F-6528923235B3}" dt="2023-05-10T19:00:45.207" v="1300"/>
          <ac:picMkLst>
            <pc:docMk/>
            <pc:sldMk cId="3145341166" sldId="277"/>
            <ac:picMk id="52" creationId="{56F77FC2-A870-AF67-7DD6-83BC5487C4F7}"/>
          </ac:picMkLst>
        </pc:picChg>
        <pc:picChg chg="add del mod ord">
          <ac:chgData name="Simon Harris (2116866)" userId="5eec8eba-2fd7-4b85-8b21-1243d3882144" providerId="ADAL" clId="{DD9176F7-9C27-4D10-8E9F-6528923235B3}" dt="2023-05-10T19:02:18.314" v="1301"/>
          <ac:picMkLst>
            <pc:docMk/>
            <pc:sldMk cId="3145341166" sldId="277"/>
            <ac:picMk id="55" creationId="{3EA84A4B-8864-6CD2-D07D-5D464D98A7E1}"/>
          </ac:picMkLst>
        </pc:picChg>
        <pc:picChg chg="add del mod">
          <ac:chgData name="Simon Harris (2116866)" userId="5eec8eba-2fd7-4b85-8b21-1243d3882144" providerId="ADAL" clId="{DD9176F7-9C27-4D10-8E9F-6528923235B3}" dt="2023-05-10T19:02:24.197" v="1303"/>
          <ac:picMkLst>
            <pc:docMk/>
            <pc:sldMk cId="3145341166" sldId="277"/>
            <ac:picMk id="56" creationId="{A8F66E9B-A4C1-4EDD-2FDE-6BDC657BD713}"/>
          </ac:picMkLst>
        </pc:picChg>
        <pc:picChg chg="add del mod ord">
          <ac:chgData name="Simon Harris (2116866)" userId="5eec8eba-2fd7-4b85-8b21-1243d3882144" providerId="ADAL" clId="{DD9176F7-9C27-4D10-8E9F-6528923235B3}" dt="2023-05-10T19:02:49.694" v="1304"/>
          <ac:picMkLst>
            <pc:docMk/>
            <pc:sldMk cId="3145341166" sldId="277"/>
            <ac:picMk id="59" creationId="{8122D600-8D70-01BA-4C2A-42C913BCBAD4}"/>
          </ac:picMkLst>
        </pc:picChg>
        <pc:picChg chg="add del mod">
          <ac:chgData name="Simon Harris (2116866)" userId="5eec8eba-2fd7-4b85-8b21-1243d3882144" providerId="ADAL" clId="{DD9176F7-9C27-4D10-8E9F-6528923235B3}" dt="2023-05-10T19:02:53.395" v="1306"/>
          <ac:picMkLst>
            <pc:docMk/>
            <pc:sldMk cId="3145341166" sldId="277"/>
            <ac:picMk id="60" creationId="{2FB942AB-40DD-B7CF-54A2-60CBC6E3CBFE}"/>
          </ac:picMkLst>
        </pc:picChg>
        <pc:picChg chg="add del mod ord">
          <ac:chgData name="Simon Harris (2116866)" userId="5eec8eba-2fd7-4b85-8b21-1243d3882144" providerId="ADAL" clId="{DD9176F7-9C27-4D10-8E9F-6528923235B3}" dt="2023-05-10T19:02:57.947" v="1307"/>
          <ac:picMkLst>
            <pc:docMk/>
            <pc:sldMk cId="3145341166" sldId="277"/>
            <ac:picMk id="63" creationId="{46171A7E-06D1-C328-6654-A6EBF11B62FC}"/>
          </ac:picMkLst>
        </pc:picChg>
        <pc:picChg chg="add del mod">
          <ac:chgData name="Simon Harris (2116866)" userId="5eec8eba-2fd7-4b85-8b21-1243d3882144" providerId="ADAL" clId="{DD9176F7-9C27-4D10-8E9F-6528923235B3}" dt="2023-05-10T19:03:37.592" v="1309"/>
          <ac:picMkLst>
            <pc:docMk/>
            <pc:sldMk cId="3145341166" sldId="277"/>
            <ac:picMk id="64" creationId="{DA51342C-FA9B-F5D9-4064-C0DA15DF67AB}"/>
          </ac:picMkLst>
        </pc:picChg>
        <pc:picChg chg="add del mod ord">
          <ac:chgData name="Simon Harris (2116866)" userId="5eec8eba-2fd7-4b85-8b21-1243d3882144" providerId="ADAL" clId="{DD9176F7-9C27-4D10-8E9F-6528923235B3}" dt="2023-05-10T19:03:48.846" v="1310"/>
          <ac:picMkLst>
            <pc:docMk/>
            <pc:sldMk cId="3145341166" sldId="277"/>
            <ac:picMk id="67" creationId="{C09FD32A-7217-89D5-B4B6-4E5D18466FEA}"/>
          </ac:picMkLst>
        </pc:picChg>
        <pc:picChg chg="add del mod">
          <ac:chgData name="Simon Harris (2116866)" userId="5eec8eba-2fd7-4b85-8b21-1243d3882144" providerId="ADAL" clId="{DD9176F7-9C27-4D10-8E9F-6528923235B3}" dt="2023-05-10T19:03:52.061" v="1312"/>
          <ac:picMkLst>
            <pc:docMk/>
            <pc:sldMk cId="3145341166" sldId="277"/>
            <ac:picMk id="68" creationId="{12A6EF1D-5BDD-4867-B2AB-692C219595DD}"/>
          </ac:picMkLst>
        </pc:picChg>
        <pc:picChg chg="add del mod ord">
          <ac:chgData name="Simon Harris (2116866)" userId="5eec8eba-2fd7-4b85-8b21-1243d3882144" providerId="ADAL" clId="{DD9176F7-9C27-4D10-8E9F-6528923235B3}" dt="2023-05-10T19:04:12.927" v="1313"/>
          <ac:picMkLst>
            <pc:docMk/>
            <pc:sldMk cId="3145341166" sldId="277"/>
            <ac:picMk id="71" creationId="{7D84B9B1-C7D4-D2B5-9BC8-D4FDB20E82C8}"/>
          </ac:picMkLst>
        </pc:picChg>
        <pc:picChg chg="del">
          <ac:chgData name="Simon Harris (2116866)" userId="5eec8eba-2fd7-4b85-8b21-1243d3882144" providerId="ADAL" clId="{DD9176F7-9C27-4D10-8E9F-6528923235B3}" dt="2023-05-10T18:56:57.478" v="1282"/>
          <ac:picMkLst>
            <pc:docMk/>
            <pc:sldMk cId="3145341166" sldId="277"/>
            <ac:picMk id="72" creationId="{7C3F4F0A-72DC-9ACC-7622-A80ED5F1D2D2}"/>
          </ac:picMkLst>
        </pc:picChg>
        <pc:picChg chg="add del mod">
          <ac:chgData name="Simon Harris (2116866)" userId="5eec8eba-2fd7-4b85-8b21-1243d3882144" providerId="ADAL" clId="{DD9176F7-9C27-4D10-8E9F-6528923235B3}" dt="2023-05-10T19:04:17.060" v="1315"/>
          <ac:picMkLst>
            <pc:docMk/>
            <pc:sldMk cId="3145341166" sldId="277"/>
            <ac:picMk id="73" creationId="{58B057E1-21F2-7E90-B92E-548EAA6C051D}"/>
          </ac:picMkLst>
        </pc:picChg>
        <pc:picChg chg="add del mod ord">
          <ac:chgData name="Simon Harris (2116866)" userId="5eec8eba-2fd7-4b85-8b21-1243d3882144" providerId="ADAL" clId="{DD9176F7-9C27-4D10-8E9F-6528923235B3}" dt="2023-05-10T19:05:20.507" v="1316"/>
          <ac:picMkLst>
            <pc:docMk/>
            <pc:sldMk cId="3145341166" sldId="277"/>
            <ac:picMk id="76" creationId="{2E93D7B3-9DA7-7CBA-4718-6F468BF042B0}"/>
          </ac:picMkLst>
        </pc:picChg>
        <pc:picChg chg="add del mod">
          <ac:chgData name="Simon Harris (2116866)" userId="5eec8eba-2fd7-4b85-8b21-1243d3882144" providerId="ADAL" clId="{DD9176F7-9C27-4D10-8E9F-6528923235B3}" dt="2023-05-10T19:05:35.494" v="1318"/>
          <ac:picMkLst>
            <pc:docMk/>
            <pc:sldMk cId="3145341166" sldId="277"/>
            <ac:picMk id="77" creationId="{927EBB5E-3AF6-9340-E806-F1ABD814C8E4}"/>
          </ac:picMkLst>
        </pc:picChg>
        <pc:picChg chg="add del mod ord">
          <ac:chgData name="Simon Harris (2116866)" userId="5eec8eba-2fd7-4b85-8b21-1243d3882144" providerId="ADAL" clId="{DD9176F7-9C27-4D10-8E9F-6528923235B3}" dt="2023-05-10T19:07:20.041" v="1319"/>
          <ac:picMkLst>
            <pc:docMk/>
            <pc:sldMk cId="3145341166" sldId="277"/>
            <ac:picMk id="80" creationId="{E02F0B09-063D-8163-92D8-9F9B4A192FE1}"/>
          </ac:picMkLst>
        </pc:picChg>
        <pc:picChg chg="add mod">
          <ac:chgData name="Simon Harris (2116866)" userId="5eec8eba-2fd7-4b85-8b21-1243d3882144" providerId="ADAL" clId="{DD9176F7-9C27-4D10-8E9F-6528923235B3}" dt="2023-05-10T19:07:20.041" v="1319"/>
          <ac:picMkLst>
            <pc:docMk/>
            <pc:sldMk cId="3145341166" sldId="277"/>
            <ac:picMk id="81" creationId="{73780103-3625-71D6-0575-5BA1B1CD1FF8}"/>
          </ac:picMkLst>
        </pc:picChg>
      </pc:sldChg>
      <pc:sldChg chg="add del">
        <pc:chgData name="Simon Harris (2116866)" userId="5eec8eba-2fd7-4b85-8b21-1243d3882144" providerId="ADAL" clId="{DD9176F7-9C27-4D10-8E9F-6528923235B3}" dt="2023-05-05T05:00:56.399" v="209" actId="2696"/>
        <pc:sldMkLst>
          <pc:docMk/>
          <pc:sldMk cId="3989962113" sldId="277"/>
        </pc:sldMkLst>
      </pc:sldChg>
      <pc:sldChg chg="addSp delSp modSp add mod ord modTransition modAnim delDesignElem">
        <pc:chgData name="Simon Harris (2116866)" userId="5eec8eba-2fd7-4b85-8b21-1243d3882144" providerId="ADAL" clId="{DD9176F7-9C27-4D10-8E9F-6528923235B3}" dt="2023-05-10T19:24:19.924" v="1349"/>
        <pc:sldMkLst>
          <pc:docMk/>
          <pc:sldMk cId="3813582871" sldId="278"/>
        </pc:sldMkLst>
        <pc:spChg chg="mod">
          <ac:chgData name="Simon Harris (2116866)" userId="5eec8eba-2fd7-4b85-8b21-1243d3882144" providerId="ADAL" clId="{DD9176F7-9C27-4D10-8E9F-6528923235B3}" dt="2023-05-05T05:32:11.415" v="816" actId="255"/>
          <ac:spMkLst>
            <pc:docMk/>
            <pc:sldMk cId="3813582871" sldId="278"/>
            <ac:spMk id="18" creationId="{9F2FEA60-F900-4C56-9486-48EA30926F6E}"/>
          </ac:spMkLst>
        </pc:spChg>
        <pc:spChg chg="mod">
          <ac:chgData name="Simon Harris (2116866)" userId="5eec8eba-2fd7-4b85-8b21-1243d3882144" providerId="ADAL" clId="{DD9176F7-9C27-4D10-8E9F-6528923235B3}" dt="2023-05-05T05:37:34.944" v="886" actId="1076"/>
          <ac:spMkLst>
            <pc:docMk/>
            <pc:sldMk cId="3813582871" sldId="278"/>
            <ac:spMk id="19" creationId="{AB6583FE-B653-4C01-9ADF-EC8514A0B5ED}"/>
          </ac:spMkLst>
        </pc:spChg>
        <pc:spChg chg="add del">
          <ac:chgData name="Simon Harris (2116866)" userId="5eec8eba-2fd7-4b85-8b21-1243d3882144" providerId="ADAL" clId="{DD9176F7-9C27-4D10-8E9F-6528923235B3}" dt="2023-05-05T05:36:57.585" v="883"/>
          <ac:spMkLst>
            <pc:docMk/>
            <pc:sldMk cId="3813582871" sldId="278"/>
            <ac:spMk id="43" creationId="{929448D9-8F1D-4CFE-93BA-E0272F0DBD6E}"/>
          </ac:spMkLst>
        </pc:spChg>
        <pc:grpChg chg="add del">
          <ac:chgData name="Simon Harris (2116866)" userId="5eec8eba-2fd7-4b85-8b21-1243d3882144" providerId="ADAL" clId="{DD9176F7-9C27-4D10-8E9F-6528923235B3}" dt="2023-05-05T05:36:57.585" v="883"/>
          <ac:grpSpMkLst>
            <pc:docMk/>
            <pc:sldMk cId="3813582871" sldId="278"/>
            <ac:grpSpMk id="42" creationId="{8F1EF17D-1B70-428C-8A8A-A2C5B390E1E9}"/>
          </ac:grpSpMkLst>
        </pc:grpChg>
        <pc:grpChg chg="add del">
          <ac:chgData name="Simon Harris (2116866)" userId="5eec8eba-2fd7-4b85-8b21-1243d3882144" providerId="ADAL" clId="{DD9176F7-9C27-4D10-8E9F-6528923235B3}" dt="2023-05-05T05:36:57.585" v="883"/>
          <ac:grpSpMkLst>
            <pc:docMk/>
            <pc:sldMk cId="3813582871" sldId="278"/>
            <ac:grpSpMk id="44" creationId="{94749DEA-AC6C-4834-A330-03A1796B8929}"/>
          </ac:grpSpMkLst>
        </pc:grpChg>
        <pc:picChg chg="add del mod ord">
          <ac:chgData name="Simon Harris (2116866)" userId="5eec8eba-2fd7-4b85-8b21-1243d3882144" providerId="ADAL" clId="{DD9176F7-9C27-4D10-8E9F-6528923235B3}" dt="2023-05-10T19:23:11.175" v="1346"/>
          <ac:picMkLst>
            <pc:docMk/>
            <pc:sldMk cId="3813582871" sldId="278"/>
            <ac:picMk id="52" creationId="{9AAEF95D-6590-078D-7976-8CF9561189DE}"/>
          </ac:picMkLst>
        </pc:picChg>
        <pc:picChg chg="add del mod">
          <ac:chgData name="Simon Harris (2116866)" userId="5eec8eba-2fd7-4b85-8b21-1243d3882144" providerId="ADAL" clId="{DD9176F7-9C27-4D10-8E9F-6528923235B3}" dt="2023-05-10T19:23:35.886" v="1348"/>
          <ac:picMkLst>
            <pc:docMk/>
            <pc:sldMk cId="3813582871" sldId="278"/>
            <ac:picMk id="53" creationId="{86B73498-1A69-82F2-2E02-2123F48F5185}"/>
          </ac:picMkLst>
        </pc:picChg>
        <pc:picChg chg="add del mod ord">
          <ac:chgData name="Simon Harris (2116866)" userId="5eec8eba-2fd7-4b85-8b21-1243d3882144" providerId="ADAL" clId="{DD9176F7-9C27-4D10-8E9F-6528923235B3}" dt="2023-05-10T19:24:19.924" v="1349"/>
          <ac:picMkLst>
            <pc:docMk/>
            <pc:sldMk cId="3813582871" sldId="278"/>
            <ac:picMk id="58" creationId="{E419D31E-EC81-03C4-97F6-FB894CEC4787}"/>
          </ac:picMkLst>
        </pc:picChg>
        <pc:picChg chg="add mod">
          <ac:chgData name="Simon Harris (2116866)" userId="5eec8eba-2fd7-4b85-8b21-1243d3882144" providerId="ADAL" clId="{DD9176F7-9C27-4D10-8E9F-6528923235B3}" dt="2023-05-10T19:24:19.924" v="1349"/>
          <ac:picMkLst>
            <pc:docMk/>
            <pc:sldMk cId="3813582871" sldId="278"/>
            <ac:picMk id="59" creationId="{C547EA3E-1767-56BD-FA2F-CBC41B7C6253}"/>
          </ac:picMkLst>
        </pc:picChg>
        <pc:picChg chg="del">
          <ac:chgData name="Simon Harris (2116866)" userId="5eec8eba-2fd7-4b85-8b21-1243d3882144" providerId="ADAL" clId="{DD9176F7-9C27-4D10-8E9F-6528923235B3}" dt="2023-05-10T19:22:26.577" v="1345"/>
          <ac:picMkLst>
            <pc:docMk/>
            <pc:sldMk cId="3813582871" sldId="278"/>
            <ac:picMk id="62" creationId="{392C624A-DE2B-ADB9-1F68-2793E1229D01}"/>
          </ac:picMkLst>
        </pc:picChg>
      </pc:sldChg>
      <pc:sldChg chg="addSp delSp modSp add mod modTransition modAnim">
        <pc:chgData name="Simon Harris (2116866)" userId="5eec8eba-2fd7-4b85-8b21-1243d3882144" providerId="ADAL" clId="{DD9176F7-9C27-4D10-8E9F-6528923235B3}" dt="2023-05-10T19:27:56.724" v="1361"/>
        <pc:sldMkLst>
          <pc:docMk/>
          <pc:sldMk cId="2409128355" sldId="279"/>
        </pc:sldMkLst>
        <pc:spChg chg="mod">
          <ac:chgData name="Simon Harris (2116866)" userId="5eec8eba-2fd7-4b85-8b21-1243d3882144" providerId="ADAL" clId="{DD9176F7-9C27-4D10-8E9F-6528923235B3}" dt="2023-05-05T05:40:16.894" v="913" actId="20577"/>
          <ac:spMkLst>
            <pc:docMk/>
            <pc:sldMk cId="2409128355" sldId="279"/>
            <ac:spMk id="18" creationId="{9F2FEA60-F900-4C56-9486-48EA30926F6E}"/>
          </ac:spMkLst>
        </pc:spChg>
        <pc:spChg chg="mod">
          <ac:chgData name="Simon Harris (2116866)" userId="5eec8eba-2fd7-4b85-8b21-1243d3882144" providerId="ADAL" clId="{DD9176F7-9C27-4D10-8E9F-6528923235B3}" dt="2023-05-05T05:45:16.775" v="1036" actId="20577"/>
          <ac:spMkLst>
            <pc:docMk/>
            <pc:sldMk cId="2409128355" sldId="279"/>
            <ac:spMk id="19" creationId="{AB6583FE-B653-4C01-9ADF-EC8514A0B5ED}"/>
          </ac:spMkLst>
        </pc:spChg>
        <pc:picChg chg="add del mod ord">
          <ac:chgData name="Simon Harris (2116866)" userId="5eec8eba-2fd7-4b85-8b21-1243d3882144" providerId="ADAL" clId="{DD9176F7-9C27-4D10-8E9F-6528923235B3}" dt="2023-05-10T19:25:29.224" v="1352"/>
          <ac:picMkLst>
            <pc:docMk/>
            <pc:sldMk cId="2409128355" sldId="279"/>
            <ac:picMk id="22" creationId="{5A64D295-6A91-DFA5-E5E2-3C10B9201D90}"/>
          </ac:picMkLst>
        </pc:picChg>
        <pc:picChg chg="add del mod">
          <ac:chgData name="Simon Harris (2116866)" userId="5eec8eba-2fd7-4b85-8b21-1243d3882144" providerId="ADAL" clId="{DD9176F7-9C27-4D10-8E9F-6528923235B3}" dt="2023-05-10T19:25:32.703" v="1354"/>
          <ac:picMkLst>
            <pc:docMk/>
            <pc:sldMk cId="2409128355" sldId="279"/>
            <ac:picMk id="23" creationId="{AE777D38-07DD-BC5B-C783-DCCD5C0E33AE}"/>
          </ac:picMkLst>
        </pc:picChg>
        <pc:picChg chg="add del mod ord">
          <ac:chgData name="Simon Harris (2116866)" userId="5eec8eba-2fd7-4b85-8b21-1243d3882144" providerId="ADAL" clId="{DD9176F7-9C27-4D10-8E9F-6528923235B3}" dt="2023-05-10T19:26:00.130" v="1355"/>
          <ac:picMkLst>
            <pc:docMk/>
            <pc:sldMk cId="2409128355" sldId="279"/>
            <ac:picMk id="31" creationId="{E49E1BD0-70D5-3503-2354-A10468BE8D99}"/>
          </ac:picMkLst>
        </pc:picChg>
        <pc:picChg chg="add del mod">
          <ac:chgData name="Simon Harris (2116866)" userId="5eec8eba-2fd7-4b85-8b21-1243d3882144" providerId="ADAL" clId="{DD9176F7-9C27-4D10-8E9F-6528923235B3}" dt="2023-05-10T19:26:04.274" v="1357"/>
          <ac:picMkLst>
            <pc:docMk/>
            <pc:sldMk cId="2409128355" sldId="279"/>
            <ac:picMk id="32" creationId="{2E6E6D05-0578-E4B6-40EB-8C0B25795D26}"/>
          </ac:picMkLst>
        </pc:picChg>
        <pc:picChg chg="add del mod ord">
          <ac:chgData name="Simon Harris (2116866)" userId="5eec8eba-2fd7-4b85-8b21-1243d3882144" providerId="ADAL" clId="{DD9176F7-9C27-4D10-8E9F-6528923235B3}" dt="2023-05-10T19:26:41.710" v="1358"/>
          <ac:picMkLst>
            <pc:docMk/>
            <pc:sldMk cId="2409128355" sldId="279"/>
            <ac:picMk id="39" creationId="{36FE7635-E334-FA37-F844-BDA4C1C1562C}"/>
          </ac:picMkLst>
        </pc:picChg>
        <pc:picChg chg="add del mod">
          <ac:chgData name="Simon Harris (2116866)" userId="5eec8eba-2fd7-4b85-8b21-1243d3882144" providerId="ADAL" clId="{DD9176F7-9C27-4D10-8E9F-6528923235B3}" dt="2023-05-10T19:27:18.851" v="1360"/>
          <ac:picMkLst>
            <pc:docMk/>
            <pc:sldMk cId="2409128355" sldId="279"/>
            <ac:picMk id="40" creationId="{A21B7BC2-A708-F6AE-18EA-A33CBF077192}"/>
          </ac:picMkLst>
        </pc:picChg>
        <pc:picChg chg="add del mod ord">
          <ac:chgData name="Simon Harris (2116866)" userId="5eec8eba-2fd7-4b85-8b21-1243d3882144" providerId="ADAL" clId="{DD9176F7-9C27-4D10-8E9F-6528923235B3}" dt="2023-05-10T19:27:56.724" v="1361"/>
          <ac:picMkLst>
            <pc:docMk/>
            <pc:sldMk cId="2409128355" sldId="279"/>
            <ac:picMk id="49" creationId="{459EFBB3-8A87-BD50-B72C-C57B2A01E0E5}"/>
          </ac:picMkLst>
        </pc:picChg>
        <pc:picChg chg="add mod">
          <ac:chgData name="Simon Harris (2116866)" userId="5eec8eba-2fd7-4b85-8b21-1243d3882144" providerId="ADAL" clId="{DD9176F7-9C27-4D10-8E9F-6528923235B3}" dt="2023-05-10T19:27:56.724" v="1361"/>
          <ac:picMkLst>
            <pc:docMk/>
            <pc:sldMk cId="2409128355" sldId="279"/>
            <ac:picMk id="50" creationId="{DE55F41F-3FF4-CE7C-77CB-540B893A2274}"/>
          </ac:picMkLst>
        </pc:picChg>
        <pc:picChg chg="del">
          <ac:chgData name="Simon Harris (2116866)" userId="5eec8eba-2fd7-4b85-8b21-1243d3882144" providerId="ADAL" clId="{DD9176F7-9C27-4D10-8E9F-6528923235B3}" dt="2023-05-10T19:25:18.145" v="1351"/>
          <ac:picMkLst>
            <pc:docMk/>
            <pc:sldMk cId="2409128355" sldId="279"/>
            <ac:picMk id="54" creationId="{3E7CED7C-6502-8A44-AE78-3F7861693478}"/>
          </ac:picMkLst>
        </pc:picChg>
      </pc:sldChg>
      <pc:sldChg chg="addSp delSp modSp add mod modTransition modAnim">
        <pc:chgData name="Simon Harris (2116866)" userId="5eec8eba-2fd7-4b85-8b21-1243d3882144" providerId="ADAL" clId="{DD9176F7-9C27-4D10-8E9F-6528923235B3}" dt="2023-05-10T19:31:43.808" v="1379"/>
        <pc:sldMkLst>
          <pc:docMk/>
          <pc:sldMk cId="609991814" sldId="280"/>
        </pc:sldMkLst>
        <pc:spChg chg="mod">
          <ac:chgData name="Simon Harris (2116866)" userId="5eec8eba-2fd7-4b85-8b21-1243d3882144" providerId="ADAL" clId="{DD9176F7-9C27-4D10-8E9F-6528923235B3}" dt="2023-05-05T05:45:49.923" v="1054" actId="20577"/>
          <ac:spMkLst>
            <pc:docMk/>
            <pc:sldMk cId="609991814" sldId="280"/>
            <ac:spMk id="18" creationId="{9F2FEA60-F900-4C56-9486-48EA30926F6E}"/>
          </ac:spMkLst>
        </pc:spChg>
        <pc:spChg chg="mod">
          <ac:chgData name="Simon Harris (2116866)" userId="5eec8eba-2fd7-4b85-8b21-1243d3882144" providerId="ADAL" clId="{DD9176F7-9C27-4D10-8E9F-6528923235B3}" dt="2023-05-05T05:47:03.725" v="1101" actId="20577"/>
          <ac:spMkLst>
            <pc:docMk/>
            <pc:sldMk cId="609991814" sldId="280"/>
            <ac:spMk id="19" creationId="{AB6583FE-B653-4C01-9ADF-EC8514A0B5ED}"/>
          </ac:spMkLst>
        </pc:spChg>
        <pc:picChg chg="del">
          <ac:chgData name="Simon Harris (2116866)" userId="5eec8eba-2fd7-4b85-8b21-1243d3882144" providerId="ADAL" clId="{DD9176F7-9C27-4D10-8E9F-6528923235B3}" dt="2023-05-10T19:28:51.286" v="1363"/>
          <ac:picMkLst>
            <pc:docMk/>
            <pc:sldMk cId="609991814" sldId="280"/>
            <ac:picMk id="31" creationId="{DB34E1BE-8B3E-5F8B-BAB1-C0BE1E5223AA}"/>
          </ac:picMkLst>
        </pc:picChg>
        <pc:picChg chg="add del mod ord">
          <ac:chgData name="Simon Harris (2116866)" userId="5eec8eba-2fd7-4b85-8b21-1243d3882144" providerId="ADAL" clId="{DD9176F7-9C27-4D10-8E9F-6528923235B3}" dt="2023-05-10T19:28:59.515" v="1364"/>
          <ac:picMkLst>
            <pc:docMk/>
            <pc:sldMk cId="609991814" sldId="280"/>
            <ac:picMk id="35" creationId="{0AFE5A58-8DE6-8A2B-B5E6-BE268AE85506}"/>
          </ac:picMkLst>
        </pc:picChg>
        <pc:picChg chg="add del mod">
          <ac:chgData name="Simon Harris (2116866)" userId="5eec8eba-2fd7-4b85-8b21-1243d3882144" providerId="ADAL" clId="{DD9176F7-9C27-4D10-8E9F-6528923235B3}" dt="2023-05-10T19:29:02.682" v="1366"/>
          <ac:picMkLst>
            <pc:docMk/>
            <pc:sldMk cId="609991814" sldId="280"/>
            <ac:picMk id="39" creationId="{9B08F4CC-7637-009D-4B3A-3D3732B27F16}"/>
          </ac:picMkLst>
        </pc:picChg>
        <pc:picChg chg="add del mod ord">
          <ac:chgData name="Simon Harris (2116866)" userId="5eec8eba-2fd7-4b85-8b21-1243d3882144" providerId="ADAL" clId="{DD9176F7-9C27-4D10-8E9F-6528923235B3}" dt="2023-05-10T19:29:24.573" v="1367"/>
          <ac:picMkLst>
            <pc:docMk/>
            <pc:sldMk cId="609991814" sldId="280"/>
            <ac:picMk id="46" creationId="{66837AD3-1489-B986-BA6E-317A48C14657}"/>
          </ac:picMkLst>
        </pc:picChg>
        <pc:picChg chg="add del mod">
          <ac:chgData name="Simon Harris (2116866)" userId="5eec8eba-2fd7-4b85-8b21-1243d3882144" providerId="ADAL" clId="{DD9176F7-9C27-4D10-8E9F-6528923235B3}" dt="2023-05-10T19:29:48.820" v="1369"/>
          <ac:picMkLst>
            <pc:docMk/>
            <pc:sldMk cId="609991814" sldId="280"/>
            <ac:picMk id="47" creationId="{578860AE-BCD9-0AAC-4E04-20357B4FEC67}"/>
          </ac:picMkLst>
        </pc:picChg>
        <pc:picChg chg="add del mod ord">
          <ac:chgData name="Simon Harris (2116866)" userId="5eec8eba-2fd7-4b85-8b21-1243d3882144" providerId="ADAL" clId="{DD9176F7-9C27-4D10-8E9F-6528923235B3}" dt="2023-05-10T19:29:58.846" v="1370"/>
          <ac:picMkLst>
            <pc:docMk/>
            <pc:sldMk cId="609991814" sldId="280"/>
            <ac:picMk id="55" creationId="{0DE09452-EDE1-00C6-DCCF-5FCB67C6C8C2}"/>
          </ac:picMkLst>
        </pc:picChg>
        <pc:picChg chg="add del mod">
          <ac:chgData name="Simon Harris (2116866)" userId="5eec8eba-2fd7-4b85-8b21-1243d3882144" providerId="ADAL" clId="{DD9176F7-9C27-4D10-8E9F-6528923235B3}" dt="2023-05-10T19:30:02.325" v="1372"/>
          <ac:picMkLst>
            <pc:docMk/>
            <pc:sldMk cId="609991814" sldId="280"/>
            <ac:picMk id="56" creationId="{107618D1-4195-17EC-A9FE-C8C1F0157DEA}"/>
          </ac:picMkLst>
        </pc:picChg>
        <pc:picChg chg="add del mod ord">
          <ac:chgData name="Simon Harris (2116866)" userId="5eec8eba-2fd7-4b85-8b21-1243d3882144" providerId="ADAL" clId="{DD9176F7-9C27-4D10-8E9F-6528923235B3}" dt="2023-05-10T19:30:26.345" v="1373"/>
          <ac:picMkLst>
            <pc:docMk/>
            <pc:sldMk cId="609991814" sldId="280"/>
            <ac:picMk id="59" creationId="{13E20D9A-24FB-2B9E-D530-5F0A3D48E73E}"/>
          </ac:picMkLst>
        </pc:picChg>
        <pc:picChg chg="add del mod">
          <ac:chgData name="Simon Harris (2116866)" userId="5eec8eba-2fd7-4b85-8b21-1243d3882144" providerId="ADAL" clId="{DD9176F7-9C27-4D10-8E9F-6528923235B3}" dt="2023-05-10T19:31:07.304" v="1375"/>
          <ac:picMkLst>
            <pc:docMk/>
            <pc:sldMk cId="609991814" sldId="280"/>
            <ac:picMk id="60" creationId="{4A98B57D-842F-3B95-92FD-27996388B019}"/>
          </ac:picMkLst>
        </pc:picChg>
        <pc:picChg chg="add del mod ord">
          <ac:chgData name="Simon Harris (2116866)" userId="5eec8eba-2fd7-4b85-8b21-1243d3882144" providerId="ADAL" clId="{DD9176F7-9C27-4D10-8E9F-6528923235B3}" dt="2023-05-10T19:31:16.554" v="1376"/>
          <ac:picMkLst>
            <pc:docMk/>
            <pc:sldMk cId="609991814" sldId="280"/>
            <ac:picMk id="65" creationId="{7A668C49-0903-0FD9-8702-2BE37FB0B297}"/>
          </ac:picMkLst>
        </pc:picChg>
        <pc:picChg chg="add del mod">
          <ac:chgData name="Simon Harris (2116866)" userId="5eec8eba-2fd7-4b85-8b21-1243d3882144" providerId="ADAL" clId="{DD9176F7-9C27-4D10-8E9F-6528923235B3}" dt="2023-05-10T19:31:19.878" v="1378"/>
          <ac:picMkLst>
            <pc:docMk/>
            <pc:sldMk cId="609991814" sldId="280"/>
            <ac:picMk id="66" creationId="{B510B440-56D3-B3C2-711B-01E7FEB68CDE}"/>
          </ac:picMkLst>
        </pc:picChg>
        <pc:picChg chg="add del mod ord">
          <ac:chgData name="Simon Harris (2116866)" userId="5eec8eba-2fd7-4b85-8b21-1243d3882144" providerId="ADAL" clId="{DD9176F7-9C27-4D10-8E9F-6528923235B3}" dt="2023-05-10T19:31:43.808" v="1379"/>
          <ac:picMkLst>
            <pc:docMk/>
            <pc:sldMk cId="609991814" sldId="280"/>
            <ac:picMk id="69" creationId="{8CB5BC94-0426-5F80-94D6-2CBE9A5615D0}"/>
          </ac:picMkLst>
        </pc:picChg>
        <pc:picChg chg="add mod">
          <ac:chgData name="Simon Harris (2116866)" userId="5eec8eba-2fd7-4b85-8b21-1243d3882144" providerId="ADAL" clId="{DD9176F7-9C27-4D10-8E9F-6528923235B3}" dt="2023-05-10T19:31:43.808" v="1379"/>
          <ac:picMkLst>
            <pc:docMk/>
            <pc:sldMk cId="609991814" sldId="280"/>
            <ac:picMk id="70" creationId="{F5EFBA1A-29B8-DB80-30FA-4E6BAD0A9132}"/>
          </ac:picMkLst>
        </pc:picChg>
      </pc:sldChg>
      <pc:sldMasterChg chg="delSldLayout">
        <pc:chgData name="Simon Harris (2116866)" userId="5eec8eba-2fd7-4b85-8b21-1243d3882144" providerId="ADAL" clId="{DD9176F7-9C27-4D10-8E9F-6528923235B3}" dt="2023-05-05T05:49:44.203" v="1103" actId="2696"/>
        <pc:sldMasterMkLst>
          <pc:docMk/>
          <pc:sldMasterMk cId="2057641988" sldId="2147483710"/>
        </pc:sldMasterMkLst>
        <pc:sldLayoutChg chg="del">
          <pc:chgData name="Simon Harris (2116866)" userId="5eec8eba-2fd7-4b85-8b21-1243d3882144" providerId="ADAL" clId="{DD9176F7-9C27-4D10-8E9F-6528923235B3}" dt="2023-05-05T05:11:41.303" v="471" actId="47"/>
          <pc:sldLayoutMkLst>
            <pc:docMk/>
            <pc:sldMasterMk cId="2057641988" sldId="2147483710"/>
            <pc:sldLayoutMk cId="1312775821" sldId="2147483731"/>
          </pc:sldLayoutMkLst>
        </pc:sldLayoutChg>
        <pc:sldLayoutChg chg="del">
          <pc:chgData name="Simon Harris (2116866)" userId="5eec8eba-2fd7-4b85-8b21-1243d3882144" providerId="ADAL" clId="{DD9176F7-9C27-4D10-8E9F-6528923235B3}" dt="2023-05-05T05:20:01.542" v="615" actId="2696"/>
          <pc:sldLayoutMkLst>
            <pc:docMk/>
            <pc:sldMasterMk cId="2057641988" sldId="2147483710"/>
            <pc:sldLayoutMk cId="3705049054" sldId="2147483732"/>
          </pc:sldLayoutMkLst>
        </pc:sldLayoutChg>
        <pc:sldLayoutChg chg="del">
          <pc:chgData name="Simon Harris (2116866)" userId="5eec8eba-2fd7-4b85-8b21-1243d3882144" providerId="ADAL" clId="{DD9176F7-9C27-4D10-8E9F-6528923235B3}" dt="2023-05-05T05:29:33.385" v="745" actId="2696"/>
          <pc:sldLayoutMkLst>
            <pc:docMk/>
            <pc:sldMasterMk cId="2057641988" sldId="2147483710"/>
            <pc:sldLayoutMk cId="3155370563" sldId="2147483734"/>
          </pc:sldLayoutMkLst>
        </pc:sldLayoutChg>
        <pc:sldLayoutChg chg="del">
          <pc:chgData name="Simon Harris (2116866)" userId="5eec8eba-2fd7-4b85-8b21-1243d3882144" providerId="ADAL" clId="{DD9176F7-9C27-4D10-8E9F-6528923235B3}" dt="2023-05-05T05:29:59.082" v="746" actId="2696"/>
          <pc:sldLayoutMkLst>
            <pc:docMk/>
            <pc:sldMasterMk cId="2057641988" sldId="2147483710"/>
            <pc:sldLayoutMk cId="1039722997" sldId="2147483735"/>
          </pc:sldLayoutMkLst>
        </pc:sldLayoutChg>
        <pc:sldLayoutChg chg="del">
          <pc:chgData name="Simon Harris (2116866)" userId="5eec8eba-2fd7-4b85-8b21-1243d3882144" providerId="ADAL" clId="{DD9176F7-9C27-4D10-8E9F-6528923235B3}" dt="2023-05-05T05:49:41.308" v="1102" actId="2696"/>
          <pc:sldLayoutMkLst>
            <pc:docMk/>
            <pc:sldMasterMk cId="2057641988" sldId="2147483710"/>
            <pc:sldLayoutMk cId="521370069" sldId="2147483736"/>
          </pc:sldLayoutMkLst>
        </pc:sldLayoutChg>
        <pc:sldLayoutChg chg="del">
          <pc:chgData name="Simon Harris (2116866)" userId="5eec8eba-2fd7-4b85-8b21-1243d3882144" providerId="ADAL" clId="{DD9176F7-9C27-4D10-8E9F-6528923235B3}" dt="2023-05-05T05:49:44.203" v="1103" actId="2696"/>
          <pc:sldLayoutMkLst>
            <pc:docMk/>
            <pc:sldMasterMk cId="2057641988" sldId="2147483710"/>
            <pc:sldLayoutMk cId="3033868843" sldId="2147483737"/>
          </pc:sldLayoutMkLst>
        </pc:sldLayoutChg>
      </pc:sldMasterChg>
    </pc:docChg>
  </pc:docChgLst>
  <pc:docChgLst>
    <pc:chgData name="Simon Harris (2116866)" userId="5eec8eba-2fd7-4b85-8b21-1243d3882144" providerId="ADAL" clId="{0A8E555B-7A9B-433B-9662-908D8A9C5BB4}"/>
    <pc:docChg chg="undo custSel addSld modSld">
      <pc:chgData name="Simon Harris (2116866)" userId="5eec8eba-2fd7-4b85-8b21-1243d3882144" providerId="ADAL" clId="{0A8E555B-7A9B-433B-9662-908D8A9C5BB4}" dt="2023-05-30T20:54:06.439" v="1565" actId="20577"/>
      <pc:docMkLst>
        <pc:docMk/>
      </pc:docMkLst>
      <pc:sldChg chg="addSp delSp modSp mod modTransition modAnim">
        <pc:chgData name="Simon Harris (2116866)" userId="5eec8eba-2fd7-4b85-8b21-1243d3882144" providerId="ADAL" clId="{0A8E555B-7A9B-433B-9662-908D8A9C5BB4}" dt="2023-05-30T19:11:34.343" v="14"/>
        <pc:sldMkLst>
          <pc:docMk/>
          <pc:sldMk cId="2720718388" sldId="256"/>
        </pc:sldMkLst>
        <pc:picChg chg="add del mod ord">
          <ac:chgData name="Simon Harris (2116866)" userId="5eec8eba-2fd7-4b85-8b21-1243d3882144" providerId="ADAL" clId="{0A8E555B-7A9B-433B-9662-908D8A9C5BB4}" dt="2023-05-30T19:10:22.120" v="10"/>
          <ac:picMkLst>
            <pc:docMk/>
            <pc:sldMk cId="2720718388" sldId="256"/>
            <ac:picMk id="12" creationId="{FBFA7829-8146-3527-7502-6C1EFF00A6A0}"/>
          </ac:picMkLst>
        </pc:picChg>
        <pc:picChg chg="add del mod">
          <ac:chgData name="Simon Harris (2116866)" userId="5eec8eba-2fd7-4b85-8b21-1243d3882144" providerId="ADAL" clId="{0A8E555B-7A9B-433B-9662-908D8A9C5BB4}" dt="2023-05-30T19:10:29.906" v="12"/>
          <ac:picMkLst>
            <pc:docMk/>
            <pc:sldMk cId="2720718388" sldId="256"/>
            <ac:picMk id="13" creationId="{5910157F-32D5-0504-9466-FC9C512FDB38}"/>
          </ac:picMkLst>
        </pc:picChg>
        <pc:picChg chg="add del mod ord">
          <ac:chgData name="Simon Harris (2116866)" userId="5eec8eba-2fd7-4b85-8b21-1243d3882144" providerId="ADAL" clId="{0A8E555B-7A9B-433B-9662-908D8A9C5BB4}" dt="2023-05-30T19:10:34.934" v="13"/>
          <ac:picMkLst>
            <pc:docMk/>
            <pc:sldMk cId="2720718388" sldId="256"/>
            <ac:picMk id="16" creationId="{544F25BB-D518-D259-664D-6D59A5ACB9FF}"/>
          </ac:picMkLst>
        </pc:picChg>
        <pc:picChg chg="add del mod">
          <ac:chgData name="Simon Harris (2116866)" userId="5eec8eba-2fd7-4b85-8b21-1243d3882144" providerId="ADAL" clId="{0A8E555B-7A9B-433B-9662-908D8A9C5BB4}" dt="2023-05-30T19:11:34.343" v="14"/>
          <ac:picMkLst>
            <pc:docMk/>
            <pc:sldMk cId="2720718388" sldId="256"/>
            <ac:picMk id="18" creationId="{FE5A8C1D-35C8-F867-842D-B525F9353190}"/>
          </ac:picMkLst>
        </pc:picChg>
        <pc:picChg chg="del">
          <ac:chgData name="Simon Harris (2116866)" userId="5eec8eba-2fd7-4b85-8b21-1243d3882144" providerId="ADAL" clId="{0A8E555B-7A9B-433B-9662-908D8A9C5BB4}" dt="2023-05-30T19:10:12.223" v="9"/>
          <ac:picMkLst>
            <pc:docMk/>
            <pc:sldMk cId="2720718388" sldId="256"/>
            <ac:picMk id="28" creationId="{67B7BF35-E2CC-ED3F-BAAB-FC289E258008}"/>
          </ac:picMkLst>
        </pc:picChg>
      </pc:sldChg>
      <pc:sldChg chg="addSp delSp modSp mod modTransition delAnim modAnim">
        <pc:chgData name="Simon Harris (2116866)" userId="5eec8eba-2fd7-4b85-8b21-1243d3882144" providerId="ADAL" clId="{0A8E555B-7A9B-433B-9662-908D8A9C5BB4}" dt="2023-05-30T20:06:42.723" v="961" actId="1076"/>
        <pc:sldMkLst>
          <pc:docMk/>
          <pc:sldMk cId="2826028905" sldId="263"/>
        </pc:sldMkLst>
        <pc:spChg chg="mod">
          <ac:chgData name="Simon Harris (2116866)" userId="5eec8eba-2fd7-4b85-8b21-1243d3882144" providerId="ADAL" clId="{0A8E555B-7A9B-433B-9662-908D8A9C5BB4}" dt="2023-05-30T20:06:42.723" v="961" actId="1076"/>
          <ac:spMkLst>
            <pc:docMk/>
            <pc:sldMk cId="2826028905" sldId="263"/>
            <ac:spMk id="10" creationId="{21C5EA2A-10BF-4B5E-ACC8-8A766A0949A6}"/>
          </ac:spMkLst>
        </pc:spChg>
        <pc:spChg chg="del">
          <ac:chgData name="Simon Harris (2116866)" userId="5eec8eba-2fd7-4b85-8b21-1243d3882144" providerId="ADAL" clId="{0A8E555B-7A9B-433B-9662-908D8A9C5BB4}" dt="2023-05-30T19:56:02.989" v="845" actId="478"/>
          <ac:spMkLst>
            <pc:docMk/>
            <pc:sldMk cId="2826028905" sldId="263"/>
            <ac:spMk id="12" creationId="{AEAC0465-1751-47C8-9200-CF24EEB5E133}"/>
          </ac:spMkLst>
        </pc:spChg>
        <pc:spChg chg="add del mod">
          <ac:chgData name="Simon Harris (2116866)" userId="5eec8eba-2fd7-4b85-8b21-1243d3882144" providerId="ADAL" clId="{0A8E555B-7A9B-433B-9662-908D8A9C5BB4}" dt="2023-05-30T19:56:06.011" v="846" actId="478"/>
          <ac:spMkLst>
            <pc:docMk/>
            <pc:sldMk cId="2826028905" sldId="263"/>
            <ac:spMk id="15" creationId="{163CEE37-095D-4612-0D19-CDF87551985F}"/>
          </ac:spMkLst>
        </pc:spChg>
        <pc:picChg chg="add del mod ord">
          <ac:chgData name="Simon Harris (2116866)" userId="5eec8eba-2fd7-4b85-8b21-1243d3882144" providerId="ADAL" clId="{0A8E555B-7A9B-433B-9662-908D8A9C5BB4}" dt="2023-05-30T19:56:13.258" v="848" actId="478"/>
          <ac:picMkLst>
            <pc:docMk/>
            <pc:sldMk cId="2826028905" sldId="263"/>
            <ac:picMk id="13" creationId="{FBB1F64B-DFAF-D46B-F84D-580AFF18ADAF}"/>
          </ac:picMkLst>
        </pc:picChg>
        <pc:picChg chg="mod">
          <ac:chgData name="Simon Harris (2116866)" userId="5eec8eba-2fd7-4b85-8b21-1243d3882144" providerId="ADAL" clId="{0A8E555B-7A9B-433B-9662-908D8A9C5BB4}" dt="2023-05-30T20:05:22.434" v="951" actId="1076"/>
          <ac:picMkLst>
            <pc:docMk/>
            <pc:sldMk cId="2826028905" sldId="263"/>
            <ac:picMk id="22" creationId="{8A37E149-B64A-42E8-BB3A-1FD622CE5C95}"/>
          </ac:picMkLst>
        </pc:picChg>
        <pc:picChg chg="mod">
          <ac:chgData name="Simon Harris (2116866)" userId="5eec8eba-2fd7-4b85-8b21-1243d3882144" providerId="ADAL" clId="{0A8E555B-7A9B-433B-9662-908D8A9C5BB4}" dt="2023-05-30T20:05:17.732" v="950" actId="1076"/>
          <ac:picMkLst>
            <pc:docMk/>
            <pc:sldMk cId="2826028905" sldId="263"/>
            <ac:picMk id="26" creationId="{5A11C124-E818-45E0-9F70-7F0C271DDC71}"/>
          </ac:picMkLst>
        </pc:picChg>
        <pc:picChg chg="del">
          <ac:chgData name="Simon Harris (2116866)" userId="5eec8eba-2fd7-4b85-8b21-1243d3882144" providerId="ADAL" clId="{0A8E555B-7A9B-433B-9662-908D8A9C5BB4}" dt="2023-05-30T19:10:12.223" v="9"/>
          <ac:picMkLst>
            <pc:docMk/>
            <pc:sldMk cId="2826028905" sldId="263"/>
            <ac:picMk id="41" creationId="{C1A66E03-85A9-9FA1-E87A-E9CC0D6FFF65}"/>
          </ac:picMkLst>
        </pc:picChg>
      </pc:sldChg>
      <pc:sldChg chg="addSp delSp modSp mod modTransition addAnim delAnim modAnim modNotesTx">
        <pc:chgData name="Simon Harris (2116866)" userId="5eec8eba-2fd7-4b85-8b21-1243d3882144" providerId="ADAL" clId="{0A8E555B-7A9B-433B-9662-908D8A9C5BB4}" dt="2023-05-30T20:03:50.497" v="939" actId="478"/>
        <pc:sldMkLst>
          <pc:docMk/>
          <pc:sldMk cId="1074753820" sldId="267"/>
        </pc:sldMkLst>
        <pc:spChg chg="del mod">
          <ac:chgData name="Simon Harris (2116866)" userId="5eec8eba-2fd7-4b85-8b21-1243d3882144" providerId="ADAL" clId="{0A8E555B-7A9B-433B-9662-908D8A9C5BB4}" dt="2023-05-30T20:02:19.082" v="931" actId="478"/>
          <ac:spMkLst>
            <pc:docMk/>
            <pc:sldMk cId="1074753820" sldId="267"/>
            <ac:spMk id="18" creationId="{9F2FEA60-F900-4C56-9486-48EA30926F6E}"/>
          </ac:spMkLst>
        </pc:spChg>
        <pc:spChg chg="add del mod">
          <ac:chgData name="Simon Harris (2116866)" userId="5eec8eba-2fd7-4b85-8b21-1243d3882144" providerId="ADAL" clId="{0A8E555B-7A9B-433B-9662-908D8A9C5BB4}" dt="2023-05-30T20:03:22.404" v="938" actId="1076"/>
          <ac:spMkLst>
            <pc:docMk/>
            <pc:sldMk cId="1074753820" sldId="267"/>
            <ac:spMk id="19" creationId="{AB6583FE-B653-4C01-9ADF-EC8514A0B5ED}"/>
          </ac:spMkLst>
        </pc:spChg>
        <pc:spChg chg="add del mod">
          <ac:chgData name="Simon Harris (2116866)" userId="5eec8eba-2fd7-4b85-8b21-1243d3882144" providerId="ADAL" clId="{0A8E555B-7A9B-433B-9662-908D8A9C5BB4}" dt="2023-05-30T20:02:21.072" v="932" actId="478"/>
          <ac:spMkLst>
            <pc:docMk/>
            <pc:sldMk cId="1074753820" sldId="267"/>
            <ac:spMk id="40" creationId="{7505BDB9-8AA8-1EBE-757E-DC9596A4521F}"/>
          </ac:spMkLst>
        </pc:spChg>
        <pc:spChg chg="add mod">
          <ac:chgData name="Simon Harris (2116866)" userId="5eec8eba-2fd7-4b85-8b21-1243d3882144" providerId="ADAL" clId="{0A8E555B-7A9B-433B-9662-908D8A9C5BB4}" dt="2023-05-30T20:02:23.527" v="933"/>
          <ac:spMkLst>
            <pc:docMk/>
            <pc:sldMk cId="1074753820" sldId="267"/>
            <ac:spMk id="41" creationId="{665D1C5A-F8BE-4288-1CD7-6C76E953E417}"/>
          </ac:spMkLst>
        </pc:spChg>
        <pc:picChg chg="add del mod ord">
          <ac:chgData name="Simon Harris (2116866)" userId="5eec8eba-2fd7-4b85-8b21-1243d3882144" providerId="ADAL" clId="{0A8E555B-7A9B-433B-9662-908D8A9C5BB4}" dt="2023-05-30T20:03:50.497" v="939" actId="478"/>
          <ac:picMkLst>
            <pc:docMk/>
            <pc:sldMk cId="1074753820" sldId="267"/>
            <ac:picMk id="35" creationId="{E60726A2-6BC2-5410-13B2-92B36CD38BA2}"/>
          </ac:picMkLst>
        </pc:picChg>
        <pc:picChg chg="del">
          <ac:chgData name="Simon Harris (2116866)" userId="5eec8eba-2fd7-4b85-8b21-1243d3882144" providerId="ADAL" clId="{0A8E555B-7A9B-433B-9662-908D8A9C5BB4}" dt="2023-05-30T19:10:12.223" v="9"/>
          <ac:picMkLst>
            <pc:docMk/>
            <pc:sldMk cId="1074753820" sldId="267"/>
            <ac:picMk id="47" creationId="{74CB8963-1177-0F52-4EFA-C3A354E5BAF5}"/>
          </ac:picMkLst>
        </pc:picChg>
      </pc:sldChg>
      <pc:sldChg chg="addSp delSp modSp mod modTransition modAnim">
        <pc:chgData name="Simon Harris (2116866)" userId="5eec8eba-2fd7-4b85-8b21-1243d3882144" providerId="ADAL" clId="{0A8E555B-7A9B-433B-9662-908D8A9C5BB4}" dt="2023-05-30T20:29:24.517" v="1214" actId="478"/>
        <pc:sldMkLst>
          <pc:docMk/>
          <pc:sldMk cId="3386475026" sldId="270"/>
        </pc:sldMkLst>
        <pc:spChg chg="mod">
          <ac:chgData name="Simon Harris (2116866)" userId="5eec8eba-2fd7-4b85-8b21-1243d3882144" providerId="ADAL" clId="{0A8E555B-7A9B-433B-9662-908D8A9C5BB4}" dt="2023-05-30T20:29:14.047" v="1210" actId="2710"/>
          <ac:spMkLst>
            <pc:docMk/>
            <pc:sldMk cId="3386475026" sldId="270"/>
            <ac:spMk id="4" creationId="{4154B60C-7CE6-4829-87C0-7B4B3E16851E}"/>
          </ac:spMkLst>
        </pc:spChg>
        <pc:spChg chg="del mod">
          <ac:chgData name="Simon Harris (2116866)" userId="5eec8eba-2fd7-4b85-8b21-1243d3882144" providerId="ADAL" clId="{0A8E555B-7A9B-433B-9662-908D8A9C5BB4}" dt="2023-05-30T20:29:24.517" v="1214" actId="478"/>
          <ac:spMkLst>
            <pc:docMk/>
            <pc:sldMk cId="3386475026" sldId="270"/>
            <ac:spMk id="26" creationId="{A98E8EB0-8988-42CF-80D1-7A2AB7D1F8AF}"/>
          </ac:spMkLst>
        </pc:spChg>
        <pc:spChg chg="del">
          <ac:chgData name="Simon Harris (2116866)" userId="5eec8eba-2fd7-4b85-8b21-1243d3882144" providerId="ADAL" clId="{0A8E555B-7A9B-433B-9662-908D8A9C5BB4}" dt="2023-05-30T20:29:19.099" v="1211" actId="478"/>
          <ac:spMkLst>
            <pc:docMk/>
            <pc:sldMk cId="3386475026" sldId="270"/>
            <ac:spMk id="27" creationId="{292399BD-BD2E-4306-802E-64A79BA9774A}"/>
          </ac:spMkLst>
        </pc:spChg>
        <pc:spChg chg="del">
          <ac:chgData name="Simon Harris (2116866)" userId="5eec8eba-2fd7-4b85-8b21-1243d3882144" providerId="ADAL" clId="{0A8E555B-7A9B-433B-9662-908D8A9C5BB4}" dt="2023-05-30T20:29:21.806" v="1212" actId="478"/>
          <ac:spMkLst>
            <pc:docMk/>
            <pc:sldMk cId="3386475026" sldId="270"/>
            <ac:spMk id="28" creationId="{F3FAC0BD-E5E7-4E36-B85D-0C1D0408A115}"/>
          </ac:spMkLst>
        </pc:spChg>
        <pc:picChg chg="add del mod ord">
          <ac:chgData name="Simon Harris (2116866)" userId="5eec8eba-2fd7-4b85-8b21-1243d3882144" providerId="ADAL" clId="{0A8E555B-7A9B-433B-9662-908D8A9C5BB4}" dt="2023-05-30T20:14:13.851" v="1048" actId="478"/>
          <ac:picMkLst>
            <pc:docMk/>
            <pc:sldMk cId="3386475026" sldId="270"/>
            <ac:picMk id="2" creationId="{09AD2705-3D6F-3479-5791-05618CEC9EE3}"/>
          </ac:picMkLst>
        </pc:picChg>
        <pc:picChg chg="del">
          <ac:chgData name="Simon Harris (2116866)" userId="5eec8eba-2fd7-4b85-8b21-1243d3882144" providerId="ADAL" clId="{0A8E555B-7A9B-433B-9662-908D8A9C5BB4}" dt="2023-05-30T19:10:12.223" v="9"/>
          <ac:picMkLst>
            <pc:docMk/>
            <pc:sldMk cId="3386475026" sldId="270"/>
            <ac:picMk id="98" creationId="{90EAA4FA-0B48-D5E0-0A59-F3583678106D}"/>
          </ac:picMkLst>
        </pc:picChg>
      </pc:sldChg>
      <pc:sldChg chg="addSp delSp modSp mod modTransition modAnim modNotesTx">
        <pc:chgData name="Simon Harris (2116866)" userId="5eec8eba-2fd7-4b85-8b21-1243d3882144" providerId="ADAL" clId="{0A8E555B-7A9B-433B-9662-908D8A9C5BB4}" dt="2023-05-30T20:54:06.439" v="1565" actId="20577"/>
        <pc:sldMkLst>
          <pc:docMk/>
          <pc:sldMk cId="4039808263" sldId="275"/>
        </pc:sldMkLst>
        <pc:spChg chg="add del mod">
          <ac:chgData name="Simon Harris (2116866)" userId="5eec8eba-2fd7-4b85-8b21-1243d3882144" providerId="ADAL" clId="{0A8E555B-7A9B-433B-9662-908D8A9C5BB4}" dt="2023-05-30T20:39:13.606" v="1299"/>
          <ac:spMkLst>
            <pc:docMk/>
            <pc:sldMk cId="4039808263" sldId="275"/>
            <ac:spMk id="3" creationId="{A35445C7-4DC8-6B66-2E7D-1353592AD95C}"/>
          </ac:spMkLst>
        </pc:spChg>
        <pc:spChg chg="add mod">
          <ac:chgData name="Simon Harris (2116866)" userId="5eec8eba-2fd7-4b85-8b21-1243d3882144" providerId="ADAL" clId="{0A8E555B-7A9B-433B-9662-908D8A9C5BB4}" dt="2023-05-30T20:43:58.869" v="1555" actId="1076"/>
          <ac:spMkLst>
            <pc:docMk/>
            <pc:sldMk cId="4039808263" sldId="275"/>
            <ac:spMk id="4" creationId="{63D6555E-048D-3F67-6936-5252465E40C4}"/>
          </ac:spMkLst>
        </pc:spChg>
        <pc:spChg chg="mod">
          <ac:chgData name="Simon Harris (2116866)" userId="5eec8eba-2fd7-4b85-8b21-1243d3882144" providerId="ADAL" clId="{0A8E555B-7A9B-433B-9662-908D8A9C5BB4}" dt="2023-05-30T20:39:17.645" v="1300" actId="1076"/>
          <ac:spMkLst>
            <pc:docMk/>
            <pc:sldMk cId="4039808263" sldId="275"/>
            <ac:spMk id="9" creationId="{9A92E93D-8BFB-4A21-A47E-78B6DCA21146}"/>
          </ac:spMkLst>
        </pc:spChg>
        <pc:spChg chg="del mod">
          <ac:chgData name="Simon Harris (2116866)" userId="5eec8eba-2fd7-4b85-8b21-1243d3882144" providerId="ADAL" clId="{0A8E555B-7A9B-433B-9662-908D8A9C5BB4}" dt="2023-05-30T20:28:05.471" v="1204" actId="478"/>
          <ac:spMkLst>
            <pc:docMk/>
            <pc:sldMk cId="4039808263" sldId="275"/>
            <ac:spMk id="15" creationId="{1AEB8108-A042-4614-9BE5-EA75E8653D79}"/>
          </ac:spMkLst>
        </pc:spChg>
        <pc:spChg chg="del mod">
          <ac:chgData name="Simon Harris (2116866)" userId="5eec8eba-2fd7-4b85-8b21-1243d3882144" providerId="ADAL" clId="{0A8E555B-7A9B-433B-9662-908D8A9C5BB4}" dt="2023-05-30T20:28:03.876" v="1203" actId="478"/>
          <ac:spMkLst>
            <pc:docMk/>
            <pc:sldMk cId="4039808263" sldId="275"/>
            <ac:spMk id="17" creationId="{3F88522D-FC32-4BD0-B916-ED439025B734}"/>
          </ac:spMkLst>
        </pc:spChg>
        <pc:picChg chg="add del mod ord">
          <ac:chgData name="Simon Harris (2116866)" userId="5eec8eba-2fd7-4b85-8b21-1243d3882144" providerId="ADAL" clId="{0A8E555B-7A9B-433B-9662-908D8A9C5BB4}" dt="2023-05-30T20:27:42.397" v="1196" actId="478"/>
          <ac:picMkLst>
            <pc:docMk/>
            <pc:sldMk cId="4039808263" sldId="275"/>
            <ac:picMk id="2" creationId="{7842F0FA-911C-011A-8804-569DE7419F9A}"/>
          </ac:picMkLst>
        </pc:picChg>
        <pc:picChg chg="del">
          <ac:chgData name="Simon Harris (2116866)" userId="5eec8eba-2fd7-4b85-8b21-1243d3882144" providerId="ADAL" clId="{0A8E555B-7A9B-433B-9662-908D8A9C5BB4}" dt="2023-05-30T19:10:12.223" v="9"/>
          <ac:picMkLst>
            <pc:docMk/>
            <pc:sldMk cId="4039808263" sldId="275"/>
            <ac:picMk id="45" creationId="{1115B7CC-8D2C-408B-4AC5-FB2187904221}"/>
          </ac:picMkLst>
        </pc:picChg>
      </pc:sldChg>
      <pc:sldChg chg="modTransition">
        <pc:chgData name="Simon Harris (2116866)" userId="5eec8eba-2fd7-4b85-8b21-1243d3882144" providerId="ADAL" clId="{0A8E555B-7A9B-433B-9662-908D8A9C5BB4}" dt="2023-05-30T19:11:34.343" v="14"/>
        <pc:sldMkLst>
          <pc:docMk/>
          <pc:sldMk cId="767611276" sldId="276"/>
        </pc:sldMkLst>
      </pc:sldChg>
      <pc:sldChg chg="addSp delSp modSp mod modTransition addAnim delAnim modAnim modNotesTx">
        <pc:chgData name="Simon Harris (2116866)" userId="5eec8eba-2fd7-4b85-8b21-1243d3882144" providerId="ADAL" clId="{0A8E555B-7A9B-433B-9662-908D8A9C5BB4}" dt="2023-05-30T20:12:36.316" v="1040" actId="20577"/>
        <pc:sldMkLst>
          <pc:docMk/>
          <pc:sldMk cId="3145341166" sldId="277"/>
        </pc:sldMkLst>
        <pc:spChg chg="del">
          <ac:chgData name="Simon Harris (2116866)" userId="5eec8eba-2fd7-4b85-8b21-1243d3882144" providerId="ADAL" clId="{0A8E555B-7A9B-433B-9662-908D8A9C5BB4}" dt="2023-05-30T20:09:47.913" v="1001" actId="478"/>
          <ac:spMkLst>
            <pc:docMk/>
            <pc:sldMk cId="3145341166" sldId="277"/>
            <ac:spMk id="2" creationId="{58313C04-6BB8-8EFA-F464-8753C0882C47}"/>
          </ac:spMkLst>
        </pc:spChg>
        <pc:spChg chg="del">
          <ac:chgData name="Simon Harris (2116866)" userId="5eec8eba-2fd7-4b85-8b21-1243d3882144" providerId="ADAL" clId="{0A8E555B-7A9B-433B-9662-908D8A9C5BB4}" dt="2023-05-30T20:09:59.554" v="1003" actId="478"/>
          <ac:spMkLst>
            <pc:docMk/>
            <pc:sldMk cId="3145341166" sldId="277"/>
            <ac:spMk id="3" creationId="{6AD45B16-E985-C9BA-BAEB-3428EC4D405F}"/>
          </ac:spMkLst>
        </pc:spChg>
        <pc:spChg chg="del">
          <ac:chgData name="Simon Harris (2116866)" userId="5eec8eba-2fd7-4b85-8b21-1243d3882144" providerId="ADAL" clId="{0A8E555B-7A9B-433B-9662-908D8A9C5BB4}" dt="2023-05-30T20:09:50.996" v="1002" actId="478"/>
          <ac:spMkLst>
            <pc:docMk/>
            <pc:sldMk cId="3145341166" sldId="277"/>
            <ac:spMk id="4" creationId="{F8E73D7B-6C07-9EA2-DD57-0EB1D23BC52D}"/>
          </ac:spMkLst>
        </pc:spChg>
        <pc:spChg chg="del">
          <ac:chgData name="Simon Harris (2116866)" userId="5eec8eba-2fd7-4b85-8b21-1243d3882144" providerId="ADAL" clId="{0A8E555B-7A9B-433B-9662-908D8A9C5BB4}" dt="2023-05-30T20:10:06.885" v="1004" actId="478"/>
          <ac:spMkLst>
            <pc:docMk/>
            <pc:sldMk cId="3145341166" sldId="277"/>
            <ac:spMk id="5" creationId="{3E08B9AF-847F-4250-A53B-82D9036A5EBF}"/>
          </ac:spMkLst>
        </pc:spChg>
        <pc:spChg chg="add del mod">
          <ac:chgData name="Simon Harris (2116866)" userId="5eec8eba-2fd7-4b85-8b21-1243d3882144" providerId="ADAL" clId="{0A8E555B-7A9B-433B-9662-908D8A9C5BB4}" dt="2023-05-30T20:09:22.545" v="997" actId="478"/>
          <ac:spMkLst>
            <pc:docMk/>
            <pc:sldMk cId="3145341166" sldId="277"/>
            <ac:spMk id="10" creationId="{7B6CAD87-98B5-1923-E202-9C92932677DC}"/>
          </ac:spMkLst>
        </pc:spChg>
        <pc:spChg chg="mod">
          <ac:chgData name="Simon Harris (2116866)" userId="5eec8eba-2fd7-4b85-8b21-1243d3882144" providerId="ADAL" clId="{0A8E555B-7A9B-433B-9662-908D8A9C5BB4}" dt="2023-05-30T20:09:33.142" v="1000" actId="255"/>
          <ac:spMkLst>
            <pc:docMk/>
            <pc:sldMk cId="3145341166" sldId="277"/>
            <ac:spMk id="18" creationId="{9F2FEA60-F900-4C56-9486-48EA30926F6E}"/>
          </ac:spMkLst>
        </pc:spChg>
        <pc:spChg chg="add del mod">
          <ac:chgData name="Simon Harris (2116866)" userId="5eec8eba-2fd7-4b85-8b21-1243d3882144" providerId="ADAL" clId="{0A8E555B-7A9B-433B-9662-908D8A9C5BB4}" dt="2023-05-30T20:10:29.037" v="1005" actId="1076"/>
          <ac:spMkLst>
            <pc:docMk/>
            <pc:sldMk cId="3145341166" sldId="277"/>
            <ac:spMk id="19" creationId="{AB6583FE-B653-4C01-9ADF-EC8514A0B5ED}"/>
          </ac:spMkLst>
        </pc:spChg>
        <pc:picChg chg="add del mod ord">
          <ac:chgData name="Simon Harris (2116866)" userId="5eec8eba-2fd7-4b85-8b21-1243d3882144" providerId="ADAL" clId="{0A8E555B-7A9B-433B-9662-908D8A9C5BB4}" dt="2023-05-30T20:07:20.754" v="964" actId="478"/>
          <ac:picMkLst>
            <pc:docMk/>
            <pc:sldMk cId="3145341166" sldId="277"/>
            <ac:picMk id="7" creationId="{3E857ACD-C662-5D99-7D93-8F41C32A134F}"/>
          </ac:picMkLst>
        </pc:picChg>
        <pc:picChg chg="del">
          <ac:chgData name="Simon Harris (2116866)" userId="5eec8eba-2fd7-4b85-8b21-1243d3882144" providerId="ADAL" clId="{0A8E555B-7A9B-433B-9662-908D8A9C5BB4}" dt="2023-05-30T19:10:12.223" v="9"/>
          <ac:picMkLst>
            <pc:docMk/>
            <pc:sldMk cId="3145341166" sldId="277"/>
            <ac:picMk id="81" creationId="{73780103-3625-71D6-0575-5BA1B1CD1FF8}"/>
          </ac:picMkLst>
        </pc:picChg>
      </pc:sldChg>
      <pc:sldChg chg="addSp delSp modSp mod modTransition addAnim delAnim modAnim modNotesTx">
        <pc:chgData name="Simon Harris (2116866)" userId="5eec8eba-2fd7-4b85-8b21-1243d3882144" providerId="ADAL" clId="{0A8E555B-7A9B-433B-9662-908D8A9C5BB4}" dt="2023-05-30T20:36:20.687" v="1267" actId="20577"/>
        <pc:sldMkLst>
          <pc:docMk/>
          <pc:sldMk cId="3813582871" sldId="278"/>
        </pc:sldMkLst>
        <pc:spChg chg="del">
          <ac:chgData name="Simon Harris (2116866)" userId="5eec8eba-2fd7-4b85-8b21-1243d3882144" providerId="ADAL" clId="{0A8E555B-7A9B-433B-9662-908D8A9C5BB4}" dt="2023-05-30T20:31:24.503" v="1221" actId="478"/>
          <ac:spMkLst>
            <pc:docMk/>
            <pc:sldMk cId="3813582871" sldId="278"/>
            <ac:spMk id="2" creationId="{58313C04-6BB8-8EFA-F464-8753C0882C47}"/>
          </ac:spMkLst>
        </pc:spChg>
        <pc:spChg chg="del">
          <ac:chgData name="Simon Harris (2116866)" userId="5eec8eba-2fd7-4b85-8b21-1243d3882144" providerId="ADAL" clId="{0A8E555B-7A9B-433B-9662-908D8A9C5BB4}" dt="2023-05-30T20:31:37.819" v="1224" actId="478"/>
          <ac:spMkLst>
            <pc:docMk/>
            <pc:sldMk cId="3813582871" sldId="278"/>
            <ac:spMk id="3" creationId="{6AD45B16-E985-C9BA-BAEB-3428EC4D405F}"/>
          </ac:spMkLst>
        </pc:spChg>
        <pc:spChg chg="del">
          <ac:chgData name="Simon Harris (2116866)" userId="5eec8eba-2fd7-4b85-8b21-1243d3882144" providerId="ADAL" clId="{0A8E555B-7A9B-433B-9662-908D8A9C5BB4}" dt="2023-05-30T20:31:28.112" v="1222" actId="478"/>
          <ac:spMkLst>
            <pc:docMk/>
            <pc:sldMk cId="3813582871" sldId="278"/>
            <ac:spMk id="4" creationId="{F8E73D7B-6C07-9EA2-DD57-0EB1D23BC52D}"/>
          </ac:spMkLst>
        </pc:spChg>
        <pc:spChg chg="del">
          <ac:chgData name="Simon Harris (2116866)" userId="5eec8eba-2fd7-4b85-8b21-1243d3882144" providerId="ADAL" clId="{0A8E555B-7A9B-433B-9662-908D8A9C5BB4}" dt="2023-05-30T20:31:34.856" v="1223" actId="478"/>
          <ac:spMkLst>
            <pc:docMk/>
            <pc:sldMk cId="3813582871" sldId="278"/>
            <ac:spMk id="5" creationId="{3E08B9AF-847F-4250-A53B-82D9036A5EBF}"/>
          </ac:spMkLst>
        </pc:spChg>
        <pc:spChg chg="add del mod">
          <ac:chgData name="Simon Harris (2116866)" userId="5eec8eba-2fd7-4b85-8b21-1243d3882144" providerId="ADAL" clId="{0A8E555B-7A9B-433B-9662-908D8A9C5BB4}" dt="2023-05-30T20:18:01.352" v="1078" actId="478"/>
          <ac:spMkLst>
            <pc:docMk/>
            <pc:sldMk cId="3813582871" sldId="278"/>
            <ac:spMk id="9" creationId="{6074BD4E-1C70-8265-21F5-F58175A3A340}"/>
          </ac:spMkLst>
        </pc:spChg>
        <pc:spChg chg="add del mod">
          <ac:chgData name="Simon Harris (2116866)" userId="5eec8eba-2fd7-4b85-8b21-1243d3882144" providerId="ADAL" clId="{0A8E555B-7A9B-433B-9662-908D8A9C5BB4}" dt="2023-05-30T20:32:59.161" v="1229" actId="478"/>
          <ac:spMkLst>
            <pc:docMk/>
            <pc:sldMk cId="3813582871" sldId="278"/>
            <ac:spMk id="10" creationId="{749BFC10-FE1B-BD28-7F7E-E7C06CFF3961}"/>
          </ac:spMkLst>
        </pc:spChg>
        <pc:spChg chg="add del mod">
          <ac:chgData name="Simon Harris (2116866)" userId="5eec8eba-2fd7-4b85-8b21-1243d3882144" providerId="ADAL" clId="{0A8E555B-7A9B-433B-9662-908D8A9C5BB4}" dt="2023-05-30T20:33:03.214" v="1230" actId="478"/>
          <ac:spMkLst>
            <pc:docMk/>
            <pc:sldMk cId="3813582871" sldId="278"/>
            <ac:spMk id="12" creationId="{77FCBDB4-A91C-3E20-82A8-CCBCAF414B93}"/>
          </ac:spMkLst>
        </pc:spChg>
        <pc:spChg chg="add mod">
          <ac:chgData name="Simon Harris (2116866)" userId="5eec8eba-2fd7-4b85-8b21-1243d3882144" providerId="ADAL" clId="{0A8E555B-7A9B-433B-9662-908D8A9C5BB4}" dt="2023-05-30T20:33:04.655" v="1231"/>
          <ac:spMkLst>
            <pc:docMk/>
            <pc:sldMk cId="3813582871" sldId="278"/>
            <ac:spMk id="13" creationId="{FEAE5686-5820-0C94-39D9-D975DDE83148}"/>
          </ac:spMkLst>
        </pc:spChg>
        <pc:spChg chg="del">
          <ac:chgData name="Simon Harris (2116866)" userId="5eec8eba-2fd7-4b85-8b21-1243d3882144" providerId="ADAL" clId="{0A8E555B-7A9B-433B-9662-908D8A9C5BB4}" dt="2023-05-30T20:18:00.240" v="1077" actId="478"/>
          <ac:spMkLst>
            <pc:docMk/>
            <pc:sldMk cId="3813582871" sldId="278"/>
            <ac:spMk id="18" creationId="{9F2FEA60-F900-4C56-9486-48EA30926F6E}"/>
          </ac:spMkLst>
        </pc:spChg>
        <pc:spChg chg="mod">
          <ac:chgData name="Simon Harris (2116866)" userId="5eec8eba-2fd7-4b85-8b21-1243d3882144" providerId="ADAL" clId="{0A8E555B-7A9B-433B-9662-908D8A9C5BB4}" dt="2023-05-30T20:36:20.687" v="1267" actId="20577"/>
          <ac:spMkLst>
            <pc:docMk/>
            <pc:sldMk cId="3813582871" sldId="278"/>
            <ac:spMk id="19" creationId="{AB6583FE-B653-4C01-9ADF-EC8514A0B5ED}"/>
          </ac:spMkLst>
        </pc:spChg>
        <pc:picChg chg="add del mod ord">
          <ac:chgData name="Simon Harris (2116866)" userId="5eec8eba-2fd7-4b85-8b21-1243d3882144" providerId="ADAL" clId="{0A8E555B-7A9B-433B-9662-908D8A9C5BB4}" dt="2023-05-30T20:27:46.606" v="1197" actId="478"/>
          <ac:picMkLst>
            <pc:docMk/>
            <pc:sldMk cId="3813582871" sldId="278"/>
            <ac:picMk id="6" creationId="{509FC6C8-28E7-8D80-7287-4CFEAB11CC36}"/>
          </ac:picMkLst>
        </pc:picChg>
        <pc:picChg chg="del">
          <ac:chgData name="Simon Harris (2116866)" userId="5eec8eba-2fd7-4b85-8b21-1243d3882144" providerId="ADAL" clId="{0A8E555B-7A9B-433B-9662-908D8A9C5BB4}" dt="2023-05-30T19:10:12.223" v="9"/>
          <ac:picMkLst>
            <pc:docMk/>
            <pc:sldMk cId="3813582871" sldId="278"/>
            <ac:picMk id="59" creationId="{C547EA3E-1767-56BD-FA2F-CBC41B7C6253}"/>
          </ac:picMkLst>
        </pc:picChg>
      </pc:sldChg>
      <pc:sldChg chg="addSp delSp modSp mod modTransition modAnim modNotesTx">
        <pc:chgData name="Simon Harris (2116866)" userId="5eec8eba-2fd7-4b85-8b21-1243d3882144" providerId="ADAL" clId="{0A8E555B-7A9B-433B-9662-908D8A9C5BB4}" dt="2023-05-30T20:27:49.408" v="1198" actId="478"/>
        <pc:sldMkLst>
          <pc:docMk/>
          <pc:sldMk cId="2409128355" sldId="279"/>
        </pc:sldMkLst>
        <pc:spChg chg="mod">
          <ac:chgData name="Simon Harris (2116866)" userId="5eec8eba-2fd7-4b85-8b21-1243d3882144" providerId="ADAL" clId="{0A8E555B-7A9B-433B-9662-908D8A9C5BB4}" dt="2023-05-30T20:17:24.398" v="1076" actId="14100"/>
          <ac:spMkLst>
            <pc:docMk/>
            <pc:sldMk cId="2409128355" sldId="279"/>
            <ac:spMk id="18" creationId="{9F2FEA60-F900-4C56-9486-48EA30926F6E}"/>
          </ac:spMkLst>
        </pc:spChg>
        <pc:spChg chg="mod">
          <ac:chgData name="Simon Harris (2116866)" userId="5eec8eba-2fd7-4b85-8b21-1243d3882144" providerId="ADAL" clId="{0A8E555B-7A9B-433B-9662-908D8A9C5BB4}" dt="2023-05-30T20:25:00.207" v="1152" actId="1076"/>
          <ac:spMkLst>
            <pc:docMk/>
            <pc:sldMk cId="2409128355" sldId="279"/>
            <ac:spMk id="19" creationId="{AB6583FE-B653-4C01-9ADF-EC8514A0B5ED}"/>
          </ac:spMkLst>
        </pc:spChg>
        <pc:picChg chg="add del mod ord">
          <ac:chgData name="Simon Harris (2116866)" userId="5eec8eba-2fd7-4b85-8b21-1243d3882144" providerId="ADAL" clId="{0A8E555B-7A9B-433B-9662-908D8A9C5BB4}" dt="2023-05-30T20:27:49.408" v="1198" actId="478"/>
          <ac:picMkLst>
            <pc:docMk/>
            <pc:sldMk cId="2409128355" sldId="279"/>
            <ac:picMk id="6" creationId="{B5CDF246-119A-4B45-8718-DAED3310EA33}"/>
          </ac:picMkLst>
        </pc:picChg>
        <pc:picChg chg="del">
          <ac:chgData name="Simon Harris (2116866)" userId="5eec8eba-2fd7-4b85-8b21-1243d3882144" providerId="ADAL" clId="{0A8E555B-7A9B-433B-9662-908D8A9C5BB4}" dt="2023-05-30T19:10:12.223" v="9"/>
          <ac:picMkLst>
            <pc:docMk/>
            <pc:sldMk cId="2409128355" sldId="279"/>
            <ac:picMk id="50" creationId="{DE55F41F-3FF4-CE7C-77CB-540B893A2274}"/>
          </ac:picMkLst>
        </pc:picChg>
      </pc:sldChg>
      <pc:sldChg chg="addSp delSp modSp mod modTransition modAnim modNotesTx">
        <pc:chgData name="Simon Harris (2116866)" userId="5eec8eba-2fd7-4b85-8b21-1243d3882144" providerId="ADAL" clId="{0A8E555B-7A9B-433B-9662-908D8A9C5BB4}" dt="2023-05-30T20:32:05.823" v="1228" actId="478"/>
        <pc:sldMkLst>
          <pc:docMk/>
          <pc:sldMk cId="609991814" sldId="280"/>
        </pc:sldMkLst>
        <pc:spChg chg="del">
          <ac:chgData name="Simon Harris (2116866)" userId="5eec8eba-2fd7-4b85-8b21-1243d3882144" providerId="ADAL" clId="{0A8E555B-7A9B-433B-9662-908D8A9C5BB4}" dt="2023-05-30T20:31:59.507" v="1225" actId="478"/>
          <ac:spMkLst>
            <pc:docMk/>
            <pc:sldMk cId="609991814" sldId="280"/>
            <ac:spMk id="2" creationId="{58313C04-6BB8-8EFA-F464-8753C0882C47}"/>
          </ac:spMkLst>
        </pc:spChg>
        <pc:spChg chg="del">
          <ac:chgData name="Simon Harris (2116866)" userId="5eec8eba-2fd7-4b85-8b21-1243d3882144" providerId="ADAL" clId="{0A8E555B-7A9B-433B-9662-908D8A9C5BB4}" dt="2023-05-30T20:32:05.823" v="1228" actId="478"/>
          <ac:spMkLst>
            <pc:docMk/>
            <pc:sldMk cId="609991814" sldId="280"/>
            <ac:spMk id="3" creationId="{6AD45B16-E985-C9BA-BAEB-3428EC4D405F}"/>
          </ac:spMkLst>
        </pc:spChg>
        <pc:spChg chg="del">
          <ac:chgData name="Simon Harris (2116866)" userId="5eec8eba-2fd7-4b85-8b21-1243d3882144" providerId="ADAL" clId="{0A8E555B-7A9B-433B-9662-908D8A9C5BB4}" dt="2023-05-30T20:32:02" v="1226" actId="478"/>
          <ac:spMkLst>
            <pc:docMk/>
            <pc:sldMk cId="609991814" sldId="280"/>
            <ac:spMk id="4" creationId="{F8E73D7B-6C07-9EA2-DD57-0EB1D23BC52D}"/>
          </ac:spMkLst>
        </pc:spChg>
        <pc:spChg chg="del">
          <ac:chgData name="Simon Harris (2116866)" userId="5eec8eba-2fd7-4b85-8b21-1243d3882144" providerId="ADAL" clId="{0A8E555B-7A9B-433B-9662-908D8A9C5BB4}" dt="2023-05-30T20:32:03.984" v="1227" actId="478"/>
          <ac:spMkLst>
            <pc:docMk/>
            <pc:sldMk cId="609991814" sldId="280"/>
            <ac:spMk id="5" creationId="{3E08B9AF-847F-4250-A53B-82D9036A5EBF}"/>
          </ac:spMkLst>
        </pc:spChg>
        <pc:spChg chg="mod">
          <ac:chgData name="Simon Harris (2116866)" userId="5eec8eba-2fd7-4b85-8b21-1243d3882144" providerId="ADAL" clId="{0A8E555B-7A9B-433B-9662-908D8A9C5BB4}" dt="2023-05-30T20:29:54.894" v="1216" actId="255"/>
          <ac:spMkLst>
            <pc:docMk/>
            <pc:sldMk cId="609991814" sldId="280"/>
            <ac:spMk id="19" creationId="{AB6583FE-B653-4C01-9ADF-EC8514A0B5ED}"/>
          </ac:spMkLst>
        </pc:spChg>
        <pc:picChg chg="add del mod ord">
          <ac:chgData name="Simon Harris (2116866)" userId="5eec8eba-2fd7-4b85-8b21-1243d3882144" providerId="ADAL" clId="{0A8E555B-7A9B-433B-9662-908D8A9C5BB4}" dt="2023-05-30T20:27:52.829" v="1199" actId="478"/>
          <ac:picMkLst>
            <pc:docMk/>
            <pc:sldMk cId="609991814" sldId="280"/>
            <ac:picMk id="6" creationId="{D418707C-FC0A-5A04-5E1B-06F28C07B82E}"/>
          </ac:picMkLst>
        </pc:picChg>
        <pc:picChg chg="del">
          <ac:chgData name="Simon Harris (2116866)" userId="5eec8eba-2fd7-4b85-8b21-1243d3882144" providerId="ADAL" clId="{0A8E555B-7A9B-433B-9662-908D8A9C5BB4}" dt="2023-05-30T19:10:12.223" v="9"/>
          <ac:picMkLst>
            <pc:docMk/>
            <pc:sldMk cId="609991814" sldId="280"/>
            <ac:picMk id="70" creationId="{F5EFBA1A-29B8-DB80-30FA-4E6BAD0A9132}"/>
          </ac:picMkLst>
        </pc:picChg>
      </pc:sldChg>
      <pc:sldChg chg="addSp delSp modSp add mod modAnim modNotesTx">
        <pc:chgData name="Simon Harris (2116866)" userId="5eec8eba-2fd7-4b85-8b21-1243d3882144" providerId="ADAL" clId="{0A8E555B-7A9B-433B-9662-908D8A9C5BB4}" dt="2023-05-30T20:01:52.286" v="930" actId="20577"/>
        <pc:sldMkLst>
          <pc:docMk/>
          <pc:sldMk cId="2022130578" sldId="281"/>
        </pc:sldMkLst>
        <pc:spChg chg="add del mod">
          <ac:chgData name="Simon Harris (2116866)" userId="5eec8eba-2fd7-4b85-8b21-1243d3882144" providerId="ADAL" clId="{0A8E555B-7A9B-433B-9662-908D8A9C5BB4}" dt="2023-05-30T19:47:51.559" v="671" actId="478"/>
          <ac:spMkLst>
            <pc:docMk/>
            <pc:sldMk cId="2022130578" sldId="281"/>
            <ac:spMk id="3" creationId="{99FFCA8D-81DD-2AE3-8CFA-4AEDADAD1982}"/>
          </ac:spMkLst>
        </pc:spChg>
        <pc:spChg chg="add del mod">
          <ac:chgData name="Simon Harris (2116866)" userId="5eec8eba-2fd7-4b85-8b21-1243d3882144" providerId="ADAL" clId="{0A8E555B-7A9B-433B-9662-908D8A9C5BB4}" dt="2023-05-30T19:53:57.098" v="830" actId="478"/>
          <ac:spMkLst>
            <pc:docMk/>
            <pc:sldMk cId="2022130578" sldId="281"/>
            <ac:spMk id="4" creationId="{6C83DF1D-932B-D848-284A-DFE48756FED0}"/>
          </ac:spMkLst>
        </pc:spChg>
        <pc:spChg chg="add del mod">
          <ac:chgData name="Simon Harris (2116866)" userId="5eec8eba-2fd7-4b85-8b21-1243d3882144" providerId="ADAL" clId="{0A8E555B-7A9B-433B-9662-908D8A9C5BB4}" dt="2023-05-30T19:54:00.861" v="831" actId="478"/>
          <ac:spMkLst>
            <pc:docMk/>
            <pc:sldMk cId="2022130578" sldId="281"/>
            <ac:spMk id="7" creationId="{DB002651-2032-1FCD-8187-717173241B18}"/>
          </ac:spMkLst>
        </pc:spChg>
        <pc:spChg chg="add mod">
          <ac:chgData name="Simon Harris (2116866)" userId="5eec8eba-2fd7-4b85-8b21-1243d3882144" providerId="ADAL" clId="{0A8E555B-7A9B-433B-9662-908D8A9C5BB4}" dt="2023-05-30T20:01:07.612" v="909" actId="1076"/>
          <ac:spMkLst>
            <pc:docMk/>
            <pc:sldMk cId="2022130578" sldId="281"/>
            <ac:spMk id="9" creationId="{292B9BA5-9FFD-E079-8E4C-5E2641E48075}"/>
          </ac:spMkLst>
        </pc:spChg>
        <pc:spChg chg="del mod">
          <ac:chgData name="Simon Harris (2116866)" userId="5eec8eba-2fd7-4b85-8b21-1243d3882144" providerId="ADAL" clId="{0A8E555B-7A9B-433B-9662-908D8A9C5BB4}" dt="2023-05-30T19:47:47.702" v="670" actId="478"/>
          <ac:spMkLst>
            <pc:docMk/>
            <pc:sldMk cId="2022130578" sldId="281"/>
            <ac:spMk id="18" creationId="{9F2FEA60-F900-4C56-9486-48EA30926F6E}"/>
          </ac:spMkLst>
        </pc:spChg>
        <pc:spChg chg="mod">
          <ac:chgData name="Simon Harris (2116866)" userId="5eec8eba-2fd7-4b85-8b21-1243d3882144" providerId="ADAL" clId="{0A8E555B-7A9B-433B-9662-908D8A9C5BB4}" dt="2023-05-30T19:54:20.732" v="840" actId="1076"/>
          <ac:spMkLst>
            <pc:docMk/>
            <pc:sldMk cId="2022130578" sldId="281"/>
            <ac:spMk id="19" creationId="{AB6583FE-B653-4C01-9ADF-EC8514A0B5ED}"/>
          </ac:spMkLst>
        </pc:spChg>
        <pc:picChg chg="del">
          <ac:chgData name="Simon Harris (2116866)" userId="5eec8eba-2fd7-4b85-8b21-1243d3882144" providerId="ADAL" clId="{0A8E555B-7A9B-433B-9662-908D8A9C5BB4}" dt="2023-05-30T19:46:02.212" v="657" actId="478"/>
          <ac:picMkLst>
            <pc:docMk/>
            <pc:sldMk cId="2022130578" sldId="281"/>
            <ac:picMk id="35" creationId="{E60726A2-6BC2-5410-13B2-92B36CD38BA2}"/>
          </ac:picMkLst>
        </pc:picChg>
      </pc:sldChg>
    </pc:docChg>
  </pc:docChgLst>
  <pc:docChgLst>
    <pc:chgData name="Simon Harris" userId="5eec8eba-2fd7-4b85-8b21-1243d3882144" providerId="ADAL" clId="{C94BD595-D406-462D-B483-2657245B68D5}"/>
    <pc:docChg chg="undo custSel addSld delSld modSld sldOrd">
      <pc:chgData name="Simon Harris" userId="5eec8eba-2fd7-4b85-8b21-1243d3882144" providerId="ADAL" clId="{C94BD595-D406-462D-B483-2657245B68D5}" dt="2023-05-31T15:48:09.703" v="1158" actId="20577"/>
      <pc:docMkLst>
        <pc:docMk/>
      </pc:docMkLst>
      <pc:sldChg chg="delSp modSp mod setBg modAnim">
        <pc:chgData name="Simon Harris" userId="5eec8eba-2fd7-4b85-8b21-1243d3882144" providerId="ADAL" clId="{C94BD595-D406-462D-B483-2657245B68D5}" dt="2023-05-31T12:35:37.773" v="1147"/>
        <pc:sldMkLst>
          <pc:docMk/>
          <pc:sldMk cId="2720718388" sldId="256"/>
        </pc:sldMkLst>
        <pc:spChg chg="mod">
          <ac:chgData name="Simon Harris" userId="5eec8eba-2fd7-4b85-8b21-1243d3882144" providerId="ADAL" clId="{C94BD595-D406-462D-B483-2657245B68D5}" dt="2023-05-11T10:14:05.890" v="749" actId="122"/>
          <ac:spMkLst>
            <pc:docMk/>
            <pc:sldMk cId="2720718388" sldId="256"/>
            <ac:spMk id="7" creationId="{98D150CF-F888-48EA-89E8-311ED5E9161B}"/>
          </ac:spMkLst>
        </pc:spChg>
        <pc:spChg chg="del">
          <ac:chgData name="Simon Harris" userId="5eec8eba-2fd7-4b85-8b21-1243d3882144" providerId="ADAL" clId="{C94BD595-D406-462D-B483-2657245B68D5}" dt="2023-05-03T06:09:16.472" v="132" actId="478"/>
          <ac:spMkLst>
            <pc:docMk/>
            <pc:sldMk cId="2720718388" sldId="256"/>
            <ac:spMk id="13" creationId="{AA5E9D33-BBA7-FD10-1C63-7A068C128B66}"/>
          </ac:spMkLst>
        </pc:spChg>
        <pc:spChg chg="del">
          <ac:chgData name="Simon Harris" userId="5eec8eba-2fd7-4b85-8b21-1243d3882144" providerId="ADAL" clId="{C94BD595-D406-462D-B483-2657245B68D5}" dt="2023-05-03T06:09:11.636" v="131" actId="478"/>
          <ac:spMkLst>
            <pc:docMk/>
            <pc:sldMk cId="2720718388" sldId="256"/>
            <ac:spMk id="15" creationId="{21C0B096-9E4C-DD95-3666-80738629AC29}"/>
          </ac:spMkLst>
        </pc:spChg>
        <pc:spChg chg="mod">
          <ac:chgData name="Simon Harris" userId="5eec8eba-2fd7-4b85-8b21-1243d3882144" providerId="ADAL" clId="{C94BD595-D406-462D-B483-2657245B68D5}" dt="2023-05-03T06:10:57.557" v="138"/>
          <ac:spMkLst>
            <pc:docMk/>
            <pc:sldMk cId="2720718388" sldId="256"/>
            <ac:spMk id="17" creationId="{39461B4A-EFC8-D459-8E59-A4353C829639}"/>
          </ac:spMkLst>
        </pc:spChg>
        <pc:picChg chg="mod">
          <ac:chgData name="Simon Harris" userId="5eec8eba-2fd7-4b85-8b21-1243d3882144" providerId="ADAL" clId="{C94BD595-D406-462D-B483-2657245B68D5}" dt="2023-05-11T10:13:59.485" v="748" actId="14826"/>
          <ac:picMkLst>
            <pc:docMk/>
            <pc:sldMk cId="2720718388" sldId="256"/>
            <ac:picMk id="3" creationId="{B2263698-3A31-F6F9-E39F-DB9FA2C95832}"/>
          </ac:picMkLst>
        </pc:picChg>
        <pc:picChg chg="mod">
          <ac:chgData name="Simon Harris" userId="5eec8eba-2fd7-4b85-8b21-1243d3882144" providerId="ADAL" clId="{C94BD595-D406-462D-B483-2657245B68D5}" dt="2023-05-11T10:13:36.711" v="747" actId="14100"/>
          <ac:picMkLst>
            <pc:docMk/>
            <pc:sldMk cId="2720718388" sldId="256"/>
            <ac:picMk id="5" creationId="{A33E67C0-6C95-48DB-97CC-8CE8D36C05FB}"/>
          </ac:picMkLst>
        </pc:picChg>
        <pc:picChg chg="mod">
          <ac:chgData name="Simon Harris" userId="5eec8eba-2fd7-4b85-8b21-1243d3882144" providerId="ADAL" clId="{C94BD595-D406-462D-B483-2657245B68D5}" dt="2023-05-11T10:13:27.886" v="745" actId="1076"/>
          <ac:picMkLst>
            <pc:docMk/>
            <pc:sldMk cId="2720718388" sldId="256"/>
            <ac:picMk id="6" creationId="{96CDB15C-5B14-8748-2B76-DFD979C83376}"/>
          </ac:picMkLst>
        </pc:picChg>
      </pc:sldChg>
      <pc:sldChg chg="addSp delSp modSp mod setBg delAnim modAnim">
        <pc:chgData name="Simon Harris" userId="5eec8eba-2fd7-4b85-8b21-1243d3882144" providerId="ADAL" clId="{C94BD595-D406-462D-B483-2657245B68D5}" dt="2023-05-31T12:34:29.996" v="1146"/>
        <pc:sldMkLst>
          <pc:docMk/>
          <pc:sldMk cId="2826028905" sldId="263"/>
        </pc:sldMkLst>
        <pc:spChg chg="add mod">
          <ac:chgData name="Simon Harris" userId="5eec8eba-2fd7-4b85-8b21-1243d3882144" providerId="ADAL" clId="{C94BD595-D406-462D-B483-2657245B68D5}" dt="2023-05-31T12:30:42.641" v="1102" actId="1076"/>
          <ac:spMkLst>
            <pc:docMk/>
            <pc:sldMk cId="2826028905" sldId="263"/>
            <ac:spMk id="2" creationId="{6346E555-3E17-9371-026B-B85E234A348E}"/>
          </ac:spMkLst>
        </pc:spChg>
        <pc:spChg chg="del mod">
          <ac:chgData name="Simon Harris" userId="5eec8eba-2fd7-4b85-8b21-1243d3882144" providerId="ADAL" clId="{C94BD595-D406-462D-B483-2657245B68D5}" dt="2023-05-11T09:29:06.941" v="565" actId="478"/>
          <ac:spMkLst>
            <pc:docMk/>
            <pc:sldMk cId="2826028905" sldId="263"/>
            <ac:spMk id="2" creationId="{B8D2C1D6-521E-4B36-BBF3-F3613BE0A718}"/>
          </ac:spMkLst>
        </pc:spChg>
        <pc:spChg chg="add mod">
          <ac:chgData name="Simon Harris" userId="5eec8eba-2fd7-4b85-8b21-1243d3882144" providerId="ADAL" clId="{C94BD595-D406-462D-B483-2657245B68D5}" dt="2023-05-31T12:34:29.996" v="1146"/>
          <ac:spMkLst>
            <pc:docMk/>
            <pc:sldMk cId="2826028905" sldId="263"/>
            <ac:spMk id="3" creationId="{A9B2B6A8-95C2-B4A0-4A17-98933A0BC4F4}"/>
          </ac:spMkLst>
        </pc:spChg>
        <pc:spChg chg="del mod">
          <ac:chgData name="Simon Harris" userId="5eec8eba-2fd7-4b85-8b21-1243d3882144" providerId="ADAL" clId="{C94BD595-D406-462D-B483-2657245B68D5}" dt="2023-05-11T09:28:59.579" v="560" actId="478"/>
          <ac:spMkLst>
            <pc:docMk/>
            <pc:sldMk cId="2826028905" sldId="263"/>
            <ac:spMk id="3" creationId="{E5932065-5BEE-4D45-A3A1-6F0559B48650}"/>
          </ac:spMkLst>
        </pc:spChg>
        <pc:spChg chg="del mod">
          <ac:chgData name="Simon Harris" userId="5eec8eba-2fd7-4b85-8b21-1243d3882144" providerId="ADAL" clId="{C94BD595-D406-462D-B483-2657245B68D5}" dt="2023-05-11T09:29:05.225" v="564" actId="478"/>
          <ac:spMkLst>
            <pc:docMk/>
            <pc:sldMk cId="2826028905" sldId="263"/>
            <ac:spMk id="4" creationId="{7CCC3E1D-B7F8-47F6-A352-B757462BBBA7}"/>
          </ac:spMkLst>
        </pc:spChg>
        <pc:spChg chg="add del mod">
          <ac:chgData name="Simon Harris" userId="5eec8eba-2fd7-4b85-8b21-1243d3882144" providerId="ADAL" clId="{C94BD595-D406-462D-B483-2657245B68D5}" dt="2023-05-31T12:34:09.390" v="1143" actId="478"/>
          <ac:spMkLst>
            <pc:docMk/>
            <pc:sldMk cId="2826028905" sldId="263"/>
            <ac:spMk id="5" creationId="{4549351D-DE0D-57F2-6AD5-887E4AEBC081}"/>
          </ac:spMkLst>
        </pc:spChg>
        <pc:spChg chg="add del mod">
          <ac:chgData name="Simon Harris" userId="5eec8eba-2fd7-4b85-8b21-1243d3882144" providerId="ADAL" clId="{C94BD595-D406-462D-B483-2657245B68D5}" dt="2023-05-11T09:10:33.258" v="189" actId="478"/>
          <ac:spMkLst>
            <pc:docMk/>
            <pc:sldMk cId="2826028905" sldId="263"/>
            <ac:spMk id="6" creationId="{B9EDB94F-7101-205B-C427-F3D7B6547DD6}"/>
          </ac:spMkLst>
        </pc:spChg>
        <pc:spChg chg="del mod">
          <ac:chgData name="Simon Harris" userId="5eec8eba-2fd7-4b85-8b21-1243d3882144" providerId="ADAL" clId="{C94BD595-D406-462D-B483-2657245B68D5}" dt="2023-05-31T12:34:05.065" v="1142" actId="478"/>
          <ac:spMkLst>
            <pc:docMk/>
            <pc:sldMk cId="2826028905" sldId="263"/>
            <ac:spMk id="10" creationId="{21C5EA2A-10BF-4B5E-ACC8-8A766A0949A6}"/>
          </ac:spMkLst>
        </pc:spChg>
        <pc:spChg chg="mod">
          <ac:chgData name="Simon Harris" userId="5eec8eba-2fd7-4b85-8b21-1243d3882144" providerId="ADAL" clId="{C94BD595-D406-462D-B483-2657245B68D5}" dt="2023-05-11T10:05:28.431" v="713" actId="122"/>
          <ac:spMkLst>
            <pc:docMk/>
            <pc:sldMk cId="2826028905" sldId="263"/>
            <ac:spMk id="12" creationId="{AEAC0465-1751-47C8-9200-CF24EEB5E133}"/>
          </ac:spMkLst>
        </pc:spChg>
        <pc:picChg chg="del mod">
          <ac:chgData name="Simon Harris" userId="5eec8eba-2fd7-4b85-8b21-1243d3882144" providerId="ADAL" clId="{C94BD595-D406-462D-B483-2657245B68D5}" dt="2023-05-11T09:09:23.683" v="175" actId="478"/>
          <ac:picMkLst>
            <pc:docMk/>
            <pc:sldMk cId="2826028905" sldId="263"/>
            <ac:picMk id="18" creationId="{17AE28DB-6A67-4368-B973-0AF9753460B7}"/>
          </ac:picMkLst>
        </pc:picChg>
        <pc:picChg chg="mod">
          <ac:chgData name="Simon Harris" userId="5eec8eba-2fd7-4b85-8b21-1243d3882144" providerId="ADAL" clId="{C94BD595-D406-462D-B483-2657245B68D5}" dt="2023-05-11T09:10:10.545" v="185" actId="1076"/>
          <ac:picMkLst>
            <pc:docMk/>
            <pc:sldMk cId="2826028905" sldId="263"/>
            <ac:picMk id="22" creationId="{8A37E149-B64A-42E8-BB3A-1FD622CE5C95}"/>
          </ac:picMkLst>
        </pc:picChg>
        <pc:picChg chg="mod">
          <ac:chgData name="Simon Harris" userId="5eec8eba-2fd7-4b85-8b21-1243d3882144" providerId="ADAL" clId="{C94BD595-D406-462D-B483-2657245B68D5}" dt="2023-05-11T09:10:16.598" v="187" actId="14100"/>
          <ac:picMkLst>
            <pc:docMk/>
            <pc:sldMk cId="2826028905" sldId="263"/>
            <ac:picMk id="26" creationId="{5A11C124-E818-45E0-9F70-7F0C271DDC71}"/>
          </ac:picMkLst>
        </pc:picChg>
        <pc:picChg chg="mod">
          <ac:chgData name="Simon Harris" userId="5eec8eba-2fd7-4b85-8b21-1243d3882144" providerId="ADAL" clId="{C94BD595-D406-462D-B483-2657245B68D5}" dt="2023-05-11T10:12:33.886" v="740" actId="1076"/>
          <ac:picMkLst>
            <pc:docMk/>
            <pc:sldMk cId="2826028905" sldId="263"/>
            <ac:picMk id="41" creationId="{C1A66E03-85A9-9FA1-E87A-E9CC0D6FFF65}"/>
          </ac:picMkLst>
        </pc:picChg>
      </pc:sldChg>
      <pc:sldChg chg="del">
        <pc:chgData name="Simon Harris" userId="5eec8eba-2fd7-4b85-8b21-1243d3882144" providerId="ADAL" clId="{C94BD595-D406-462D-B483-2657245B68D5}" dt="2023-05-03T05:56:30.056" v="0" actId="2696"/>
        <pc:sldMkLst>
          <pc:docMk/>
          <pc:sldMk cId="2106347884" sldId="266"/>
        </pc:sldMkLst>
      </pc:sldChg>
      <pc:sldChg chg="addSp delSp modSp mod setBg delAnim modAnim">
        <pc:chgData name="Simon Harris" userId="5eec8eba-2fd7-4b85-8b21-1243d3882144" providerId="ADAL" clId="{C94BD595-D406-462D-B483-2657245B68D5}" dt="2023-05-31T12:24:07.732" v="1043" actId="478"/>
        <pc:sldMkLst>
          <pc:docMk/>
          <pc:sldMk cId="1074753820" sldId="267"/>
        </pc:sldMkLst>
        <pc:spChg chg="del">
          <ac:chgData name="Simon Harris" userId="5eec8eba-2fd7-4b85-8b21-1243d3882144" providerId="ADAL" clId="{C94BD595-D406-462D-B483-2657245B68D5}" dt="2023-05-11T09:29:24.985" v="568" actId="478"/>
          <ac:spMkLst>
            <pc:docMk/>
            <pc:sldMk cId="1074753820" sldId="267"/>
            <ac:spMk id="2" creationId="{58313C04-6BB8-8EFA-F464-8753C0882C47}"/>
          </ac:spMkLst>
        </pc:spChg>
        <pc:spChg chg="del">
          <ac:chgData name="Simon Harris" userId="5eec8eba-2fd7-4b85-8b21-1243d3882144" providerId="ADAL" clId="{C94BD595-D406-462D-B483-2657245B68D5}" dt="2023-05-11T09:29:28.778" v="571" actId="478"/>
          <ac:spMkLst>
            <pc:docMk/>
            <pc:sldMk cId="1074753820" sldId="267"/>
            <ac:spMk id="3" creationId="{6AD45B16-E985-C9BA-BAEB-3428EC4D405F}"/>
          </ac:spMkLst>
        </pc:spChg>
        <pc:spChg chg="del mod">
          <ac:chgData name="Simon Harris" userId="5eec8eba-2fd7-4b85-8b21-1243d3882144" providerId="ADAL" clId="{C94BD595-D406-462D-B483-2657245B68D5}" dt="2023-05-03T06:11:29.156" v="147" actId="478"/>
          <ac:spMkLst>
            <pc:docMk/>
            <pc:sldMk cId="1074753820" sldId="267"/>
            <ac:spMk id="3" creationId="{88BDA17F-F303-4811-96C4-AD8A09ABEC11}"/>
          </ac:spMkLst>
        </pc:spChg>
        <pc:spChg chg="del mod">
          <ac:chgData name="Simon Harris" userId="5eec8eba-2fd7-4b85-8b21-1243d3882144" providerId="ADAL" clId="{C94BD595-D406-462D-B483-2657245B68D5}" dt="2023-05-03T06:09:01.737" v="130" actId="478"/>
          <ac:spMkLst>
            <pc:docMk/>
            <pc:sldMk cId="1074753820" sldId="267"/>
            <ac:spMk id="4" creationId="{F6D5CF6D-DC44-4734-988C-0AAA60D5F7E2}"/>
          </ac:spMkLst>
        </pc:spChg>
        <pc:spChg chg="del mod">
          <ac:chgData name="Simon Harris" userId="5eec8eba-2fd7-4b85-8b21-1243d3882144" providerId="ADAL" clId="{C94BD595-D406-462D-B483-2657245B68D5}" dt="2023-05-11T09:29:26.846" v="570" actId="478"/>
          <ac:spMkLst>
            <pc:docMk/>
            <pc:sldMk cId="1074753820" sldId="267"/>
            <ac:spMk id="4" creationId="{F8E73D7B-6C07-9EA2-DD57-0EB1D23BC52D}"/>
          </ac:spMkLst>
        </pc:spChg>
        <pc:spChg chg="mod">
          <ac:chgData name="Simon Harris" userId="5eec8eba-2fd7-4b85-8b21-1243d3882144" providerId="ADAL" clId="{C94BD595-D406-462D-B483-2657245B68D5}" dt="2023-05-03T06:10:57.557" v="138"/>
          <ac:spMkLst>
            <pc:docMk/>
            <pc:sldMk cId="1074753820" sldId="267"/>
            <ac:spMk id="5" creationId="{3E08B9AF-847F-4250-A53B-82D9036A5EBF}"/>
          </ac:spMkLst>
        </pc:spChg>
        <pc:spChg chg="mod">
          <ac:chgData name="Simon Harris" userId="5eec8eba-2fd7-4b85-8b21-1243d3882144" providerId="ADAL" clId="{C94BD595-D406-462D-B483-2657245B68D5}" dt="2023-05-11T10:05:16.346" v="711" actId="122"/>
          <ac:spMkLst>
            <pc:docMk/>
            <pc:sldMk cId="1074753820" sldId="267"/>
            <ac:spMk id="18" creationId="{9F2FEA60-F900-4C56-9486-48EA30926F6E}"/>
          </ac:spMkLst>
        </pc:spChg>
        <pc:spChg chg="mod">
          <ac:chgData name="Simon Harris" userId="5eec8eba-2fd7-4b85-8b21-1243d3882144" providerId="ADAL" clId="{C94BD595-D406-462D-B483-2657245B68D5}" dt="2023-05-11T09:29:32.088" v="572" actId="1076"/>
          <ac:spMkLst>
            <pc:docMk/>
            <pc:sldMk cId="1074753820" sldId="267"/>
            <ac:spMk id="19" creationId="{AB6583FE-B653-4C01-9ADF-EC8514A0B5ED}"/>
          </ac:spMkLst>
        </pc:spChg>
        <pc:picChg chg="del mod">
          <ac:chgData name="Simon Harris" userId="5eec8eba-2fd7-4b85-8b21-1243d3882144" providerId="ADAL" clId="{C94BD595-D406-462D-B483-2657245B68D5}" dt="2023-05-31T12:24:07.732" v="1043" actId="478"/>
          <ac:picMkLst>
            <pc:docMk/>
            <pc:sldMk cId="1074753820" sldId="267"/>
            <ac:picMk id="2" creationId="{D7F70DE1-706F-D5A9-7F9A-9D0CCCA0B4EF}"/>
          </ac:picMkLst>
        </pc:picChg>
        <pc:picChg chg="mod">
          <ac:chgData name="Simon Harris" userId="5eec8eba-2fd7-4b85-8b21-1243d3882144" providerId="ADAL" clId="{C94BD595-D406-462D-B483-2657245B68D5}" dt="2023-05-03T06:10:14.363" v="137" actId="1076"/>
          <ac:picMkLst>
            <pc:docMk/>
            <pc:sldMk cId="1074753820" sldId="267"/>
            <ac:picMk id="8" creationId="{7B7F6341-D9BE-4D3C-92A1-37FAA11DE63C}"/>
          </ac:picMkLst>
        </pc:picChg>
        <pc:picChg chg="add mod">
          <ac:chgData name="Simon Harris" userId="5eec8eba-2fd7-4b85-8b21-1243d3882144" providerId="ADAL" clId="{C94BD595-D406-462D-B483-2657245B68D5}" dt="2023-05-03T06:29:11.598" v="173"/>
          <ac:picMkLst>
            <pc:docMk/>
            <pc:sldMk cId="1074753820" sldId="267"/>
            <ac:picMk id="9" creationId="{064687AE-9AC5-1696-A4B6-D53F1B6C5E1D}"/>
          </ac:picMkLst>
        </pc:picChg>
      </pc:sldChg>
      <pc:sldChg chg="modSp">
        <pc:chgData name="Simon Harris" userId="5eec8eba-2fd7-4b85-8b21-1243d3882144" providerId="ADAL" clId="{C94BD595-D406-462D-B483-2657245B68D5}" dt="2023-05-03T06:10:57.557" v="138"/>
        <pc:sldMkLst>
          <pc:docMk/>
          <pc:sldMk cId="283486139" sldId="268"/>
        </pc:sldMkLst>
        <pc:spChg chg="mod">
          <ac:chgData name="Simon Harris" userId="5eec8eba-2fd7-4b85-8b21-1243d3882144" providerId="ADAL" clId="{C94BD595-D406-462D-B483-2657245B68D5}" dt="2023-05-03T06:10:57.557" v="138"/>
          <ac:spMkLst>
            <pc:docMk/>
            <pc:sldMk cId="283486139" sldId="268"/>
            <ac:spMk id="11" creationId="{6204C4BA-C5E6-49BE-B63B-C46739184660}"/>
          </ac:spMkLst>
        </pc:spChg>
        <pc:spChg chg="mod">
          <ac:chgData name="Simon Harris" userId="5eec8eba-2fd7-4b85-8b21-1243d3882144" providerId="ADAL" clId="{C94BD595-D406-462D-B483-2657245B68D5}" dt="2023-05-03T06:10:57.557" v="138"/>
          <ac:spMkLst>
            <pc:docMk/>
            <pc:sldMk cId="283486139" sldId="268"/>
            <ac:spMk id="12" creationId="{19CB07E0-313B-40CA-80F4-58A8C43C1BD9}"/>
          </ac:spMkLst>
        </pc:spChg>
        <pc:spChg chg="mod">
          <ac:chgData name="Simon Harris" userId="5eec8eba-2fd7-4b85-8b21-1243d3882144" providerId="ADAL" clId="{C94BD595-D406-462D-B483-2657245B68D5}" dt="2023-05-03T06:10:57.557" v="138"/>
          <ac:spMkLst>
            <pc:docMk/>
            <pc:sldMk cId="283486139" sldId="268"/>
            <ac:spMk id="13" creationId="{D68A7B90-CE8C-4D70-A3AC-7C68D53F470B}"/>
          </ac:spMkLst>
        </pc:spChg>
        <pc:spChg chg="mod">
          <ac:chgData name="Simon Harris" userId="5eec8eba-2fd7-4b85-8b21-1243d3882144" providerId="ADAL" clId="{C94BD595-D406-462D-B483-2657245B68D5}" dt="2023-05-03T06:10:57.557" v="138"/>
          <ac:spMkLst>
            <pc:docMk/>
            <pc:sldMk cId="283486139" sldId="268"/>
            <ac:spMk id="34" creationId="{B48A1197-8309-4D79-A0C9-C45E4A6FF315}"/>
          </ac:spMkLst>
        </pc:spChg>
      </pc:sldChg>
      <pc:sldChg chg="modSp">
        <pc:chgData name="Simon Harris" userId="5eec8eba-2fd7-4b85-8b21-1243d3882144" providerId="ADAL" clId="{C94BD595-D406-462D-B483-2657245B68D5}" dt="2023-05-03T06:10:57.557" v="138"/>
        <pc:sldMkLst>
          <pc:docMk/>
          <pc:sldMk cId="434641259" sldId="269"/>
        </pc:sldMkLst>
        <pc:spChg chg="mod">
          <ac:chgData name="Simon Harris" userId="5eec8eba-2fd7-4b85-8b21-1243d3882144" providerId="ADAL" clId="{C94BD595-D406-462D-B483-2657245B68D5}" dt="2023-05-03T06:10:57.557" v="138"/>
          <ac:spMkLst>
            <pc:docMk/>
            <pc:sldMk cId="434641259" sldId="269"/>
            <ac:spMk id="3" creationId="{9560E5A8-009D-4CBD-BADB-91488482E162}"/>
          </ac:spMkLst>
        </pc:spChg>
        <pc:spChg chg="mod">
          <ac:chgData name="Simon Harris" userId="5eec8eba-2fd7-4b85-8b21-1243d3882144" providerId="ADAL" clId="{C94BD595-D406-462D-B483-2657245B68D5}" dt="2023-05-03T06:10:57.557" v="138"/>
          <ac:spMkLst>
            <pc:docMk/>
            <pc:sldMk cId="434641259" sldId="269"/>
            <ac:spMk id="4" creationId="{6148B91A-117A-42B4-842E-633AFA930E7F}"/>
          </ac:spMkLst>
        </pc:spChg>
        <pc:spChg chg="mod">
          <ac:chgData name="Simon Harris" userId="5eec8eba-2fd7-4b85-8b21-1243d3882144" providerId="ADAL" clId="{C94BD595-D406-462D-B483-2657245B68D5}" dt="2023-05-03T06:10:57.557" v="138"/>
          <ac:spMkLst>
            <pc:docMk/>
            <pc:sldMk cId="434641259" sldId="269"/>
            <ac:spMk id="5" creationId="{4DB248E8-80F2-482E-B0AF-EE7EBC7C3EAD}"/>
          </ac:spMkLst>
        </pc:spChg>
        <pc:spChg chg="mod">
          <ac:chgData name="Simon Harris" userId="5eec8eba-2fd7-4b85-8b21-1243d3882144" providerId="ADAL" clId="{C94BD595-D406-462D-B483-2657245B68D5}" dt="2023-05-03T06:10:57.557" v="138"/>
          <ac:spMkLst>
            <pc:docMk/>
            <pc:sldMk cId="434641259" sldId="269"/>
            <ac:spMk id="27" creationId="{28E6A4D9-12A1-4CD4-99EA-5C5ECDEF8A33}"/>
          </ac:spMkLst>
        </pc:spChg>
      </pc:sldChg>
      <pc:sldChg chg="modSp mod setBg modNotesTx">
        <pc:chgData name="Simon Harris" userId="5eec8eba-2fd7-4b85-8b21-1243d3882144" providerId="ADAL" clId="{C94BD595-D406-462D-B483-2657245B68D5}" dt="2023-05-31T15:47:59.460" v="1157" actId="20577"/>
        <pc:sldMkLst>
          <pc:docMk/>
          <pc:sldMk cId="3386475026" sldId="270"/>
        </pc:sldMkLst>
        <pc:spChg chg="mod">
          <ac:chgData name="Simon Harris" userId="5eec8eba-2fd7-4b85-8b21-1243d3882144" providerId="ADAL" clId="{C94BD595-D406-462D-B483-2657245B68D5}" dt="2023-05-11T09:17:46.159" v="229" actId="2711"/>
          <ac:spMkLst>
            <pc:docMk/>
            <pc:sldMk cId="3386475026" sldId="270"/>
            <ac:spMk id="3" creationId="{8AC7AC30-1251-40E1-9808-1FB902C4C199}"/>
          </ac:spMkLst>
        </pc:spChg>
        <pc:spChg chg="mod">
          <ac:chgData name="Simon Harris" userId="5eec8eba-2fd7-4b85-8b21-1243d3882144" providerId="ADAL" clId="{C94BD595-D406-462D-B483-2657245B68D5}" dt="2023-05-11T10:04:21.927" v="707" actId="255"/>
          <ac:spMkLst>
            <pc:docMk/>
            <pc:sldMk cId="3386475026" sldId="270"/>
            <ac:spMk id="4" creationId="{4154B60C-7CE6-4829-87C0-7B4B3E16851E}"/>
          </ac:spMkLst>
        </pc:spChg>
        <pc:spChg chg="mod">
          <ac:chgData name="Simon Harris" userId="5eec8eba-2fd7-4b85-8b21-1243d3882144" providerId="ADAL" clId="{C94BD595-D406-462D-B483-2657245B68D5}" dt="2023-05-03T06:10:57.557" v="138"/>
          <ac:spMkLst>
            <pc:docMk/>
            <pc:sldMk cId="3386475026" sldId="270"/>
            <ac:spMk id="26" creationId="{A98E8EB0-8988-42CF-80D1-7A2AB7D1F8AF}"/>
          </ac:spMkLst>
        </pc:spChg>
        <pc:spChg chg="mod">
          <ac:chgData name="Simon Harris" userId="5eec8eba-2fd7-4b85-8b21-1243d3882144" providerId="ADAL" clId="{C94BD595-D406-462D-B483-2657245B68D5}" dt="2023-05-03T06:10:57.557" v="138"/>
          <ac:spMkLst>
            <pc:docMk/>
            <pc:sldMk cId="3386475026" sldId="270"/>
            <ac:spMk id="27" creationId="{292399BD-BD2E-4306-802E-64A79BA9774A}"/>
          </ac:spMkLst>
        </pc:spChg>
        <pc:spChg chg="mod">
          <ac:chgData name="Simon Harris" userId="5eec8eba-2fd7-4b85-8b21-1243d3882144" providerId="ADAL" clId="{C94BD595-D406-462D-B483-2657245B68D5}" dt="2023-05-03T06:10:57.557" v="138"/>
          <ac:spMkLst>
            <pc:docMk/>
            <pc:sldMk cId="3386475026" sldId="270"/>
            <ac:spMk id="28" creationId="{F3FAC0BD-E5E7-4E36-B85D-0C1D0408A115}"/>
          </ac:spMkLst>
        </pc:spChg>
        <pc:picChg chg="mod">
          <ac:chgData name="Simon Harris" userId="5eec8eba-2fd7-4b85-8b21-1243d3882144" providerId="ADAL" clId="{C94BD595-D406-462D-B483-2657245B68D5}" dt="2023-05-11T09:17:10.019" v="225" actId="14826"/>
          <ac:picMkLst>
            <pc:docMk/>
            <pc:sldMk cId="3386475026" sldId="270"/>
            <ac:picMk id="14" creationId="{284A1AA7-2E90-4B15-88DA-97825B64484E}"/>
          </ac:picMkLst>
        </pc:picChg>
        <pc:picChg chg="mod">
          <ac:chgData name="Simon Harris" userId="5eec8eba-2fd7-4b85-8b21-1243d3882144" providerId="ADAL" clId="{C94BD595-D406-462D-B483-2657245B68D5}" dt="2023-05-11T10:11:40.261" v="739" actId="1076"/>
          <ac:picMkLst>
            <pc:docMk/>
            <pc:sldMk cId="3386475026" sldId="270"/>
            <ac:picMk id="98" creationId="{90EAA4FA-0B48-D5E0-0A59-F3583678106D}"/>
          </ac:picMkLst>
        </pc:picChg>
      </pc:sldChg>
      <pc:sldChg chg="modSp mod">
        <pc:chgData name="Simon Harris" userId="5eec8eba-2fd7-4b85-8b21-1243d3882144" providerId="ADAL" clId="{C94BD595-D406-462D-B483-2657245B68D5}" dt="2023-05-03T06:10:57.756" v="139" actId="27636"/>
        <pc:sldMkLst>
          <pc:docMk/>
          <pc:sldMk cId="2605548233" sldId="271"/>
        </pc:sldMkLst>
        <pc:spChg chg="mod">
          <ac:chgData name="Simon Harris" userId="5eec8eba-2fd7-4b85-8b21-1243d3882144" providerId="ADAL" clId="{C94BD595-D406-462D-B483-2657245B68D5}" dt="2023-05-03T06:10:57.557" v="138"/>
          <ac:spMkLst>
            <pc:docMk/>
            <pc:sldMk cId="2605548233" sldId="271"/>
            <ac:spMk id="3" creationId="{1167B644-3955-44BD-8140-FD5AD6294F09}"/>
          </ac:spMkLst>
        </pc:spChg>
        <pc:spChg chg="mod">
          <ac:chgData name="Simon Harris" userId="5eec8eba-2fd7-4b85-8b21-1243d3882144" providerId="ADAL" clId="{C94BD595-D406-462D-B483-2657245B68D5}" dt="2023-05-03T06:10:57.557" v="138"/>
          <ac:spMkLst>
            <pc:docMk/>
            <pc:sldMk cId="2605548233" sldId="271"/>
            <ac:spMk id="4" creationId="{1BA44D22-2C67-436D-AB47-1C91A69B29EE}"/>
          </ac:spMkLst>
        </pc:spChg>
        <pc:spChg chg="mod">
          <ac:chgData name="Simon Harris" userId="5eec8eba-2fd7-4b85-8b21-1243d3882144" providerId="ADAL" clId="{C94BD595-D406-462D-B483-2657245B68D5}" dt="2023-05-03T06:10:57.557" v="138"/>
          <ac:spMkLst>
            <pc:docMk/>
            <pc:sldMk cId="2605548233" sldId="271"/>
            <ac:spMk id="5" creationId="{E673DB5F-1A43-441F-953F-DA8BBE7299D4}"/>
          </ac:spMkLst>
        </pc:spChg>
        <pc:spChg chg="mod">
          <ac:chgData name="Simon Harris" userId="5eec8eba-2fd7-4b85-8b21-1243d3882144" providerId="ADAL" clId="{C94BD595-D406-462D-B483-2657245B68D5}" dt="2023-05-03T06:10:57.756" v="139" actId="27636"/>
          <ac:spMkLst>
            <pc:docMk/>
            <pc:sldMk cId="2605548233" sldId="271"/>
            <ac:spMk id="22" creationId="{CBCA8D9B-86A6-46D0-8939-576472F48528}"/>
          </ac:spMkLst>
        </pc:spChg>
      </pc:sldChg>
      <pc:sldChg chg="modSp mod">
        <pc:chgData name="Simon Harris" userId="5eec8eba-2fd7-4b85-8b21-1243d3882144" providerId="ADAL" clId="{C94BD595-D406-462D-B483-2657245B68D5}" dt="2023-05-03T06:10:57.771" v="140" actId="27636"/>
        <pc:sldMkLst>
          <pc:docMk/>
          <pc:sldMk cId="973145793" sldId="272"/>
        </pc:sldMkLst>
        <pc:spChg chg="mod">
          <ac:chgData name="Simon Harris" userId="5eec8eba-2fd7-4b85-8b21-1243d3882144" providerId="ADAL" clId="{C94BD595-D406-462D-B483-2657245B68D5}" dt="2023-05-03T06:10:57.557" v="138"/>
          <ac:spMkLst>
            <pc:docMk/>
            <pc:sldMk cId="973145793" sldId="272"/>
            <ac:spMk id="3" creationId="{1E532E67-6C01-41FF-AA5B-AEEE3DFA51CB}"/>
          </ac:spMkLst>
        </pc:spChg>
        <pc:spChg chg="mod">
          <ac:chgData name="Simon Harris" userId="5eec8eba-2fd7-4b85-8b21-1243d3882144" providerId="ADAL" clId="{C94BD595-D406-462D-B483-2657245B68D5}" dt="2023-05-03T06:10:57.557" v="138"/>
          <ac:spMkLst>
            <pc:docMk/>
            <pc:sldMk cId="973145793" sldId="272"/>
            <ac:spMk id="4" creationId="{1C63F48C-BFC1-4227-8BB0-C06C473D6F55}"/>
          </ac:spMkLst>
        </pc:spChg>
        <pc:spChg chg="mod">
          <ac:chgData name="Simon Harris" userId="5eec8eba-2fd7-4b85-8b21-1243d3882144" providerId="ADAL" clId="{C94BD595-D406-462D-B483-2657245B68D5}" dt="2023-05-03T06:10:57.557" v="138"/>
          <ac:spMkLst>
            <pc:docMk/>
            <pc:sldMk cId="973145793" sldId="272"/>
            <ac:spMk id="5" creationId="{AA33C4C9-9778-4A59-9001-6EC6F52349CA}"/>
          </ac:spMkLst>
        </pc:spChg>
        <pc:spChg chg="mod">
          <ac:chgData name="Simon Harris" userId="5eec8eba-2fd7-4b85-8b21-1243d3882144" providerId="ADAL" clId="{C94BD595-D406-462D-B483-2657245B68D5}" dt="2023-05-03T06:10:57.771" v="140" actId="27636"/>
          <ac:spMkLst>
            <pc:docMk/>
            <pc:sldMk cId="973145793" sldId="272"/>
            <ac:spMk id="25" creationId="{330F6403-11BB-440A-81D1-11DAFA7ABF5D}"/>
          </ac:spMkLst>
        </pc:spChg>
      </pc:sldChg>
      <pc:sldChg chg="modSp mod">
        <pc:chgData name="Simon Harris" userId="5eec8eba-2fd7-4b85-8b21-1243d3882144" providerId="ADAL" clId="{C94BD595-D406-462D-B483-2657245B68D5}" dt="2023-05-03T06:10:57.772" v="141" actId="27636"/>
        <pc:sldMkLst>
          <pc:docMk/>
          <pc:sldMk cId="2805428833" sldId="273"/>
        </pc:sldMkLst>
        <pc:spChg chg="mod">
          <ac:chgData name="Simon Harris" userId="5eec8eba-2fd7-4b85-8b21-1243d3882144" providerId="ADAL" clId="{C94BD595-D406-462D-B483-2657245B68D5}" dt="2023-05-03T06:10:57.557" v="138"/>
          <ac:spMkLst>
            <pc:docMk/>
            <pc:sldMk cId="2805428833" sldId="273"/>
            <ac:spMk id="6" creationId="{6EF65B39-4112-473E-B203-73AC0F564D47}"/>
          </ac:spMkLst>
        </pc:spChg>
        <pc:spChg chg="mod">
          <ac:chgData name="Simon Harris" userId="5eec8eba-2fd7-4b85-8b21-1243d3882144" providerId="ADAL" clId="{C94BD595-D406-462D-B483-2657245B68D5}" dt="2023-05-03T06:10:57.557" v="138"/>
          <ac:spMkLst>
            <pc:docMk/>
            <pc:sldMk cId="2805428833" sldId="273"/>
            <ac:spMk id="7" creationId="{C4A3939E-B573-4FB2-AD69-18C1A75F947B}"/>
          </ac:spMkLst>
        </pc:spChg>
        <pc:spChg chg="mod">
          <ac:chgData name="Simon Harris" userId="5eec8eba-2fd7-4b85-8b21-1243d3882144" providerId="ADAL" clId="{C94BD595-D406-462D-B483-2657245B68D5}" dt="2023-05-03T06:10:57.557" v="138"/>
          <ac:spMkLst>
            <pc:docMk/>
            <pc:sldMk cId="2805428833" sldId="273"/>
            <ac:spMk id="8" creationId="{99800B7A-B486-4409-9EDD-0A7B9628EDE8}"/>
          </ac:spMkLst>
        </pc:spChg>
        <pc:spChg chg="mod">
          <ac:chgData name="Simon Harris" userId="5eec8eba-2fd7-4b85-8b21-1243d3882144" providerId="ADAL" clId="{C94BD595-D406-462D-B483-2657245B68D5}" dt="2023-05-03T06:10:57.557" v="138"/>
          <ac:spMkLst>
            <pc:docMk/>
            <pc:sldMk cId="2805428833" sldId="273"/>
            <ac:spMk id="13" creationId="{ABAEE544-8FB3-4E56-91A9-A6964539DCB7}"/>
          </ac:spMkLst>
        </pc:spChg>
        <pc:spChg chg="mod">
          <ac:chgData name="Simon Harris" userId="5eec8eba-2fd7-4b85-8b21-1243d3882144" providerId="ADAL" clId="{C94BD595-D406-462D-B483-2657245B68D5}" dt="2023-05-03T06:10:57.557" v="138"/>
          <ac:spMkLst>
            <pc:docMk/>
            <pc:sldMk cId="2805428833" sldId="273"/>
            <ac:spMk id="14" creationId="{61A6601B-A3E2-47A2-B731-4FE03C43E2B0}"/>
          </ac:spMkLst>
        </pc:spChg>
        <pc:spChg chg="mod">
          <ac:chgData name="Simon Harris" userId="5eec8eba-2fd7-4b85-8b21-1243d3882144" providerId="ADAL" clId="{C94BD595-D406-462D-B483-2657245B68D5}" dt="2023-05-03T06:10:57.557" v="138"/>
          <ac:spMkLst>
            <pc:docMk/>
            <pc:sldMk cId="2805428833" sldId="273"/>
            <ac:spMk id="15" creationId="{A13BE1C0-386B-47CB-BDCE-A24D9918AEEF}"/>
          </ac:spMkLst>
        </pc:spChg>
        <pc:spChg chg="mod">
          <ac:chgData name="Simon Harris" userId="5eec8eba-2fd7-4b85-8b21-1243d3882144" providerId="ADAL" clId="{C94BD595-D406-462D-B483-2657245B68D5}" dt="2023-05-03T06:10:57.557" v="138"/>
          <ac:spMkLst>
            <pc:docMk/>
            <pc:sldMk cId="2805428833" sldId="273"/>
            <ac:spMk id="16" creationId="{1ADD5DF7-575E-4C10-815E-CDBBFAB583BF}"/>
          </ac:spMkLst>
        </pc:spChg>
        <pc:spChg chg="mod">
          <ac:chgData name="Simon Harris" userId="5eec8eba-2fd7-4b85-8b21-1243d3882144" providerId="ADAL" clId="{C94BD595-D406-462D-B483-2657245B68D5}" dt="2023-05-03T06:10:57.772" v="141" actId="27636"/>
          <ac:spMkLst>
            <pc:docMk/>
            <pc:sldMk cId="2805428833" sldId="273"/>
            <ac:spMk id="33" creationId="{2D22322F-E79D-4BEF-8038-DE2C8F5CCA40}"/>
          </ac:spMkLst>
        </pc:spChg>
      </pc:sldChg>
      <pc:sldChg chg="modSp mod">
        <pc:chgData name="Simon Harris" userId="5eec8eba-2fd7-4b85-8b21-1243d3882144" providerId="ADAL" clId="{C94BD595-D406-462D-B483-2657245B68D5}" dt="2023-05-03T06:10:57.775" v="142" actId="27636"/>
        <pc:sldMkLst>
          <pc:docMk/>
          <pc:sldMk cId="338249949" sldId="274"/>
        </pc:sldMkLst>
        <pc:spChg chg="mod">
          <ac:chgData name="Simon Harris" userId="5eec8eba-2fd7-4b85-8b21-1243d3882144" providerId="ADAL" clId="{C94BD595-D406-462D-B483-2657245B68D5}" dt="2023-05-03T06:10:57.557" v="138"/>
          <ac:spMkLst>
            <pc:docMk/>
            <pc:sldMk cId="338249949" sldId="274"/>
            <ac:spMk id="2" creationId="{2C20C49D-5E38-4E7C-A240-4B2D015F3AC7}"/>
          </ac:spMkLst>
        </pc:spChg>
        <pc:spChg chg="mod">
          <ac:chgData name="Simon Harris" userId="5eec8eba-2fd7-4b85-8b21-1243d3882144" providerId="ADAL" clId="{C94BD595-D406-462D-B483-2657245B68D5}" dt="2023-05-03T06:10:57.557" v="138"/>
          <ac:spMkLst>
            <pc:docMk/>
            <pc:sldMk cId="338249949" sldId="274"/>
            <ac:spMk id="3" creationId="{9CE6D34A-9686-45B2-97D0-AD20167B2D54}"/>
          </ac:spMkLst>
        </pc:spChg>
        <pc:spChg chg="mod">
          <ac:chgData name="Simon Harris" userId="5eec8eba-2fd7-4b85-8b21-1243d3882144" providerId="ADAL" clId="{C94BD595-D406-462D-B483-2657245B68D5}" dt="2023-05-03T06:10:57.557" v="138"/>
          <ac:spMkLst>
            <pc:docMk/>
            <pc:sldMk cId="338249949" sldId="274"/>
            <ac:spMk id="4" creationId="{AC0EC6D8-4D66-4B16-AD3F-2850D613518A}"/>
          </ac:spMkLst>
        </pc:spChg>
        <pc:spChg chg="mod">
          <ac:chgData name="Simon Harris" userId="5eec8eba-2fd7-4b85-8b21-1243d3882144" providerId="ADAL" clId="{C94BD595-D406-462D-B483-2657245B68D5}" dt="2023-05-03T06:10:57.557" v="138"/>
          <ac:spMkLst>
            <pc:docMk/>
            <pc:sldMk cId="338249949" sldId="274"/>
            <ac:spMk id="11" creationId="{DFFE8322-74A2-43C3-B71A-8DD6B2DC0DF8}"/>
          </ac:spMkLst>
        </pc:spChg>
        <pc:spChg chg="mod">
          <ac:chgData name="Simon Harris" userId="5eec8eba-2fd7-4b85-8b21-1243d3882144" providerId="ADAL" clId="{C94BD595-D406-462D-B483-2657245B68D5}" dt="2023-05-03T06:10:57.557" v="138"/>
          <ac:spMkLst>
            <pc:docMk/>
            <pc:sldMk cId="338249949" sldId="274"/>
            <ac:spMk id="12" creationId="{D05AC8F8-F459-42EB-AA23-F556AEDD721A}"/>
          </ac:spMkLst>
        </pc:spChg>
        <pc:spChg chg="mod">
          <ac:chgData name="Simon Harris" userId="5eec8eba-2fd7-4b85-8b21-1243d3882144" providerId="ADAL" clId="{C94BD595-D406-462D-B483-2657245B68D5}" dt="2023-05-03T06:10:57.557" v="138"/>
          <ac:spMkLst>
            <pc:docMk/>
            <pc:sldMk cId="338249949" sldId="274"/>
            <ac:spMk id="13" creationId="{32AA922F-7FCE-49A0-92E0-60263B0E006A}"/>
          </ac:spMkLst>
        </pc:spChg>
        <pc:spChg chg="mod">
          <ac:chgData name="Simon Harris" userId="5eec8eba-2fd7-4b85-8b21-1243d3882144" providerId="ADAL" clId="{C94BD595-D406-462D-B483-2657245B68D5}" dt="2023-05-03T06:10:57.557" v="138"/>
          <ac:spMkLst>
            <pc:docMk/>
            <pc:sldMk cId="338249949" sldId="274"/>
            <ac:spMk id="14" creationId="{94D68F73-4FB1-4145-BF89-FE36142E5100}"/>
          </ac:spMkLst>
        </pc:spChg>
        <pc:spChg chg="mod">
          <ac:chgData name="Simon Harris" userId="5eec8eba-2fd7-4b85-8b21-1243d3882144" providerId="ADAL" clId="{C94BD595-D406-462D-B483-2657245B68D5}" dt="2023-05-03T06:10:57.557" v="138"/>
          <ac:spMkLst>
            <pc:docMk/>
            <pc:sldMk cId="338249949" sldId="274"/>
            <ac:spMk id="15" creationId="{967F3EB6-BBF7-400D-831B-2949763446D0}"/>
          </ac:spMkLst>
        </pc:spChg>
        <pc:spChg chg="mod">
          <ac:chgData name="Simon Harris" userId="5eec8eba-2fd7-4b85-8b21-1243d3882144" providerId="ADAL" clId="{C94BD595-D406-462D-B483-2657245B68D5}" dt="2023-05-03T06:10:57.557" v="138"/>
          <ac:spMkLst>
            <pc:docMk/>
            <pc:sldMk cId="338249949" sldId="274"/>
            <ac:spMk id="16" creationId="{88417E53-E35C-4BA6-B238-61D2C004A237}"/>
          </ac:spMkLst>
        </pc:spChg>
        <pc:spChg chg="mod">
          <ac:chgData name="Simon Harris" userId="5eec8eba-2fd7-4b85-8b21-1243d3882144" providerId="ADAL" clId="{C94BD595-D406-462D-B483-2657245B68D5}" dt="2023-05-03T06:10:57.775" v="142" actId="27636"/>
          <ac:spMkLst>
            <pc:docMk/>
            <pc:sldMk cId="338249949" sldId="274"/>
            <ac:spMk id="41" creationId="{0622F47C-D986-4C50-BD14-2C1E537C27FB}"/>
          </ac:spMkLst>
        </pc:spChg>
      </pc:sldChg>
      <pc:sldChg chg="modSp mod">
        <pc:chgData name="Simon Harris" userId="5eec8eba-2fd7-4b85-8b21-1243d3882144" providerId="ADAL" clId="{C94BD595-D406-462D-B483-2657245B68D5}" dt="2023-05-31T08:15:48.356" v="754" actId="255"/>
        <pc:sldMkLst>
          <pc:docMk/>
          <pc:sldMk cId="4039808263" sldId="275"/>
        </pc:sldMkLst>
        <pc:spChg chg="mod">
          <ac:chgData name="Simon Harris" userId="5eec8eba-2fd7-4b85-8b21-1243d3882144" providerId="ADAL" clId="{C94BD595-D406-462D-B483-2657245B68D5}" dt="2023-05-31T08:15:42.327" v="753" actId="255"/>
          <ac:spMkLst>
            <pc:docMk/>
            <pc:sldMk cId="4039808263" sldId="275"/>
            <ac:spMk id="4" creationId="{63D6555E-048D-3F67-6936-5252465E40C4}"/>
          </ac:spMkLst>
        </pc:spChg>
        <pc:spChg chg="mod">
          <ac:chgData name="Simon Harris" userId="5eec8eba-2fd7-4b85-8b21-1243d3882144" providerId="ADAL" clId="{C94BD595-D406-462D-B483-2657245B68D5}" dt="2023-05-31T08:15:48.356" v="754" actId="255"/>
          <ac:spMkLst>
            <pc:docMk/>
            <pc:sldMk cId="4039808263" sldId="275"/>
            <ac:spMk id="9" creationId="{9A92E93D-8BFB-4A21-A47E-78B6DCA21146}"/>
          </ac:spMkLst>
        </pc:spChg>
        <pc:spChg chg="mod">
          <ac:chgData name="Simon Harris" userId="5eec8eba-2fd7-4b85-8b21-1243d3882144" providerId="ADAL" clId="{C94BD595-D406-462D-B483-2657245B68D5}" dt="2023-05-03T06:10:57.557" v="138"/>
          <ac:spMkLst>
            <pc:docMk/>
            <pc:sldMk cId="4039808263" sldId="275"/>
            <ac:spMk id="10" creationId="{C69C1BDB-253B-4642-94A7-F84048E562F7}"/>
          </ac:spMkLst>
        </pc:spChg>
        <pc:spChg chg="mod">
          <ac:chgData name="Simon Harris" userId="5eec8eba-2fd7-4b85-8b21-1243d3882144" providerId="ADAL" clId="{C94BD595-D406-462D-B483-2657245B68D5}" dt="2023-05-03T06:10:57.557" v="138"/>
          <ac:spMkLst>
            <pc:docMk/>
            <pc:sldMk cId="4039808263" sldId="275"/>
            <ac:spMk id="15" creationId="{1AEB8108-A042-4614-9BE5-EA75E8653D79}"/>
          </ac:spMkLst>
        </pc:spChg>
        <pc:spChg chg="mod">
          <ac:chgData name="Simon Harris" userId="5eec8eba-2fd7-4b85-8b21-1243d3882144" providerId="ADAL" clId="{C94BD595-D406-462D-B483-2657245B68D5}" dt="2023-05-03T06:10:57.557" v="138"/>
          <ac:spMkLst>
            <pc:docMk/>
            <pc:sldMk cId="4039808263" sldId="275"/>
            <ac:spMk id="16" creationId="{C394FA6A-80EA-46C1-8A4C-B4D8E90A7BCE}"/>
          </ac:spMkLst>
        </pc:spChg>
        <pc:spChg chg="mod">
          <ac:chgData name="Simon Harris" userId="5eec8eba-2fd7-4b85-8b21-1243d3882144" providerId="ADAL" clId="{C94BD595-D406-462D-B483-2657245B68D5}" dt="2023-05-03T06:10:57.557" v="138"/>
          <ac:spMkLst>
            <pc:docMk/>
            <pc:sldMk cId="4039808263" sldId="275"/>
            <ac:spMk id="17" creationId="{3F88522D-FC32-4BD0-B916-ED439025B734}"/>
          </ac:spMkLst>
        </pc:spChg>
        <pc:picChg chg="mod">
          <ac:chgData name="Simon Harris" userId="5eec8eba-2fd7-4b85-8b21-1243d3882144" providerId="ADAL" clId="{C94BD595-D406-462D-B483-2657245B68D5}" dt="2023-05-03T06:10:57.557" v="138"/>
          <ac:picMkLst>
            <pc:docMk/>
            <pc:sldMk cId="4039808263" sldId="275"/>
            <ac:picMk id="19" creationId="{AA7C515C-968D-4E0E-AE9F-2B4791B73F84}"/>
          </ac:picMkLst>
        </pc:picChg>
        <pc:picChg chg="mod">
          <ac:chgData name="Simon Harris" userId="5eec8eba-2fd7-4b85-8b21-1243d3882144" providerId="ADAL" clId="{C94BD595-D406-462D-B483-2657245B68D5}" dt="2023-05-03T06:10:57.557" v="138"/>
          <ac:picMkLst>
            <pc:docMk/>
            <pc:sldMk cId="4039808263" sldId="275"/>
            <ac:picMk id="23" creationId="{37330047-BDCE-48AE-A7A5-A6A79A7D2923}"/>
          </ac:picMkLst>
        </pc:picChg>
        <pc:picChg chg="mod">
          <ac:chgData name="Simon Harris" userId="5eec8eba-2fd7-4b85-8b21-1243d3882144" providerId="ADAL" clId="{C94BD595-D406-462D-B483-2657245B68D5}" dt="2023-05-03T06:10:57.557" v="138"/>
          <ac:picMkLst>
            <pc:docMk/>
            <pc:sldMk cId="4039808263" sldId="275"/>
            <ac:picMk id="25" creationId="{74AF03B6-7ED2-47DC-A5B8-3F7DB422CEA5}"/>
          </ac:picMkLst>
        </pc:picChg>
        <pc:picChg chg="mod">
          <ac:chgData name="Simon Harris" userId="5eec8eba-2fd7-4b85-8b21-1243d3882144" providerId="ADAL" clId="{C94BD595-D406-462D-B483-2657245B68D5}" dt="2023-05-03T06:10:57.557" v="138"/>
          <ac:picMkLst>
            <pc:docMk/>
            <pc:sldMk cId="4039808263" sldId="275"/>
            <ac:picMk id="53" creationId="{9AFE6654-29BC-4F7D-9F69-C78DCCF2A7AC}"/>
          </ac:picMkLst>
        </pc:picChg>
      </pc:sldChg>
      <pc:sldChg chg="addSp modSp mod">
        <pc:chgData name="Simon Harris" userId="5eec8eba-2fd7-4b85-8b21-1243d3882144" providerId="ADAL" clId="{C94BD595-D406-462D-B483-2657245B68D5}" dt="2023-05-11T10:03:23.234" v="702" actId="20577"/>
        <pc:sldMkLst>
          <pc:docMk/>
          <pc:sldMk cId="767611276" sldId="276"/>
        </pc:sldMkLst>
        <pc:spChg chg="add mod">
          <ac:chgData name="Simon Harris" userId="5eec8eba-2fd7-4b85-8b21-1243d3882144" providerId="ADAL" clId="{C94BD595-D406-462D-B483-2657245B68D5}" dt="2023-05-11T10:03:23.234" v="702" actId="20577"/>
          <ac:spMkLst>
            <pc:docMk/>
            <pc:sldMk cId="767611276" sldId="276"/>
            <ac:spMk id="2" creationId="{37DBD3A2-A408-8708-E598-4F290BA94C31}"/>
          </ac:spMkLst>
        </pc:spChg>
        <pc:spChg chg="mod">
          <ac:chgData name="Simon Harris" userId="5eec8eba-2fd7-4b85-8b21-1243d3882144" providerId="ADAL" clId="{C94BD595-D406-462D-B483-2657245B68D5}" dt="2023-05-11T09:42:20.875" v="574"/>
          <ac:spMkLst>
            <pc:docMk/>
            <pc:sldMk cId="767611276" sldId="276"/>
            <ac:spMk id="4" creationId="{BBA09E0B-CEBC-425D-8A86-1F858D8DE9AD}"/>
          </ac:spMkLst>
        </pc:spChg>
        <pc:spChg chg="mod">
          <ac:chgData name="Simon Harris" userId="5eec8eba-2fd7-4b85-8b21-1243d3882144" providerId="ADAL" clId="{C94BD595-D406-462D-B483-2657245B68D5}" dt="2023-05-03T06:10:57.557" v="138"/>
          <ac:spMkLst>
            <pc:docMk/>
            <pc:sldMk cId="767611276" sldId="276"/>
            <ac:spMk id="5" creationId="{4DBAEA19-91BF-48E8-A1D4-8FB745EA44D0}"/>
          </ac:spMkLst>
        </pc:spChg>
        <pc:spChg chg="mod">
          <ac:chgData name="Simon Harris" userId="5eec8eba-2fd7-4b85-8b21-1243d3882144" providerId="ADAL" clId="{C94BD595-D406-462D-B483-2657245B68D5}" dt="2023-05-03T06:10:57.557" v="138"/>
          <ac:spMkLst>
            <pc:docMk/>
            <pc:sldMk cId="767611276" sldId="276"/>
            <ac:spMk id="6" creationId="{9E887279-B48F-43C3-91FA-09BD7EA33A25}"/>
          </ac:spMkLst>
        </pc:spChg>
        <pc:spChg chg="mod">
          <ac:chgData name="Simon Harris" userId="5eec8eba-2fd7-4b85-8b21-1243d3882144" providerId="ADAL" clId="{C94BD595-D406-462D-B483-2657245B68D5}" dt="2023-05-11T09:28:27.026" v="538" actId="207"/>
          <ac:spMkLst>
            <pc:docMk/>
            <pc:sldMk cId="767611276" sldId="276"/>
            <ac:spMk id="32" creationId="{30761B21-88ED-449E-B2B9-3FC40844C36D}"/>
          </ac:spMkLst>
        </pc:spChg>
        <pc:spChg chg="mod">
          <ac:chgData name="Simon Harris" userId="5eec8eba-2fd7-4b85-8b21-1243d3882144" providerId="ADAL" clId="{C94BD595-D406-462D-B483-2657245B68D5}" dt="2023-05-11T09:28:13.504" v="536" actId="20577"/>
          <ac:spMkLst>
            <pc:docMk/>
            <pc:sldMk cId="767611276" sldId="276"/>
            <ac:spMk id="33" creationId="{0EEAA874-288B-4330-9FA4-F1144ACD46DE}"/>
          </ac:spMkLst>
        </pc:spChg>
        <pc:picChg chg="mod">
          <ac:chgData name="Simon Harris" userId="5eec8eba-2fd7-4b85-8b21-1243d3882144" providerId="ADAL" clId="{C94BD595-D406-462D-B483-2657245B68D5}" dt="2023-05-03T06:10:57.557" v="138"/>
          <ac:picMkLst>
            <pc:docMk/>
            <pc:sldMk cId="767611276" sldId="276"/>
            <ac:picMk id="52" creationId="{45DFCBF0-F91E-40C0-A4E6-24E8250C3BAC}"/>
          </ac:picMkLst>
        </pc:picChg>
        <pc:picChg chg="mod">
          <ac:chgData name="Simon Harris" userId="5eec8eba-2fd7-4b85-8b21-1243d3882144" providerId="ADAL" clId="{C94BD595-D406-462D-B483-2657245B68D5}" dt="2023-05-03T06:10:57.557" v="138"/>
          <ac:picMkLst>
            <pc:docMk/>
            <pc:sldMk cId="767611276" sldId="276"/>
            <ac:picMk id="58" creationId="{A51C462C-6D3B-4554-9CDC-86D00D0EA07A}"/>
          </ac:picMkLst>
        </pc:picChg>
      </pc:sldChg>
      <pc:sldChg chg="modSp mod setBg">
        <pc:chgData name="Simon Harris" userId="5eec8eba-2fd7-4b85-8b21-1243d3882144" providerId="ADAL" clId="{C94BD595-D406-462D-B483-2657245B68D5}" dt="2023-05-11T10:12:37.838" v="741" actId="1076"/>
        <pc:sldMkLst>
          <pc:docMk/>
          <pc:sldMk cId="3145341166" sldId="277"/>
        </pc:sldMkLst>
        <pc:spChg chg="mod">
          <ac:chgData name="Simon Harris" userId="5eec8eba-2fd7-4b85-8b21-1243d3882144" providerId="ADAL" clId="{C94BD595-D406-462D-B483-2657245B68D5}" dt="2023-05-11T09:12:21.250" v="203" actId="2711"/>
          <ac:spMkLst>
            <pc:docMk/>
            <pc:sldMk cId="3145341166" sldId="277"/>
            <ac:spMk id="18" creationId="{9F2FEA60-F900-4C56-9486-48EA30926F6E}"/>
          </ac:spMkLst>
        </pc:spChg>
        <pc:spChg chg="mod">
          <ac:chgData name="Simon Harris" userId="5eec8eba-2fd7-4b85-8b21-1243d3882144" providerId="ADAL" clId="{C94BD595-D406-462D-B483-2657245B68D5}" dt="2023-05-11T10:03:47.970" v="703" actId="255"/>
          <ac:spMkLst>
            <pc:docMk/>
            <pc:sldMk cId="3145341166" sldId="277"/>
            <ac:spMk id="19" creationId="{AB6583FE-B653-4C01-9ADF-EC8514A0B5ED}"/>
          </ac:spMkLst>
        </pc:spChg>
        <pc:picChg chg="mod">
          <ac:chgData name="Simon Harris" userId="5eec8eba-2fd7-4b85-8b21-1243d3882144" providerId="ADAL" clId="{C94BD595-D406-462D-B483-2657245B68D5}" dt="2023-05-11T10:07:14.437" v="714" actId="14826"/>
          <ac:picMkLst>
            <pc:docMk/>
            <pc:sldMk cId="3145341166" sldId="277"/>
            <ac:picMk id="8" creationId="{7B7F6341-D9BE-4D3C-92A1-37FAA11DE63C}"/>
          </ac:picMkLst>
        </pc:picChg>
        <pc:picChg chg="mod">
          <ac:chgData name="Simon Harris" userId="5eec8eba-2fd7-4b85-8b21-1243d3882144" providerId="ADAL" clId="{C94BD595-D406-462D-B483-2657245B68D5}" dt="2023-05-11T10:12:37.838" v="741" actId="1076"/>
          <ac:picMkLst>
            <pc:docMk/>
            <pc:sldMk cId="3145341166" sldId="277"/>
            <ac:picMk id="81" creationId="{73780103-3625-71D6-0575-5BA1B1CD1FF8}"/>
          </ac:picMkLst>
        </pc:picChg>
      </pc:sldChg>
      <pc:sldChg chg="modSp mod setBg">
        <pc:chgData name="Simon Harris" userId="5eec8eba-2fd7-4b85-8b21-1243d3882144" providerId="ADAL" clId="{C94BD595-D406-462D-B483-2657245B68D5}" dt="2023-05-11T10:11:28.773" v="738" actId="1076"/>
        <pc:sldMkLst>
          <pc:docMk/>
          <pc:sldMk cId="3813582871" sldId="278"/>
        </pc:sldMkLst>
        <pc:spChg chg="mod">
          <ac:chgData name="Simon Harris" userId="5eec8eba-2fd7-4b85-8b21-1243d3882144" providerId="ADAL" clId="{C94BD595-D406-462D-B483-2657245B68D5}" dt="2023-05-11T09:26:25.312" v="505" actId="1076"/>
          <ac:spMkLst>
            <pc:docMk/>
            <pc:sldMk cId="3813582871" sldId="278"/>
            <ac:spMk id="18" creationId="{9F2FEA60-F900-4C56-9486-48EA30926F6E}"/>
          </ac:spMkLst>
        </pc:spChg>
        <pc:spChg chg="mod">
          <ac:chgData name="Simon Harris" userId="5eec8eba-2fd7-4b85-8b21-1243d3882144" providerId="ADAL" clId="{C94BD595-D406-462D-B483-2657245B68D5}" dt="2023-05-11T10:11:28.773" v="738" actId="1076"/>
          <ac:spMkLst>
            <pc:docMk/>
            <pc:sldMk cId="3813582871" sldId="278"/>
            <ac:spMk id="19" creationId="{AB6583FE-B653-4C01-9ADF-EC8514A0B5ED}"/>
          </ac:spMkLst>
        </pc:spChg>
        <pc:picChg chg="mod">
          <ac:chgData name="Simon Harris" userId="5eec8eba-2fd7-4b85-8b21-1243d3882144" providerId="ADAL" clId="{C94BD595-D406-462D-B483-2657245B68D5}" dt="2023-05-11T10:08:06.566" v="715" actId="14826"/>
          <ac:picMkLst>
            <pc:docMk/>
            <pc:sldMk cId="3813582871" sldId="278"/>
            <ac:picMk id="8" creationId="{7B7F6341-D9BE-4D3C-92A1-37FAA11DE63C}"/>
          </ac:picMkLst>
        </pc:picChg>
      </pc:sldChg>
      <pc:sldChg chg="delSp modSp mod setBg">
        <pc:chgData name="Simon Harris" userId="5eec8eba-2fd7-4b85-8b21-1243d3882144" providerId="ADAL" clId="{C94BD595-D406-462D-B483-2657245B68D5}" dt="2023-05-31T08:15:26.343" v="752" actId="478"/>
        <pc:sldMkLst>
          <pc:docMk/>
          <pc:sldMk cId="2409128355" sldId="279"/>
        </pc:sldMkLst>
        <pc:spChg chg="del">
          <ac:chgData name="Simon Harris" userId="5eec8eba-2fd7-4b85-8b21-1243d3882144" providerId="ADAL" clId="{C94BD595-D406-462D-B483-2657245B68D5}" dt="2023-05-31T08:15:26.343" v="752" actId="478"/>
          <ac:spMkLst>
            <pc:docMk/>
            <pc:sldMk cId="2409128355" sldId="279"/>
            <ac:spMk id="5" creationId="{3E08B9AF-847F-4250-A53B-82D9036A5EBF}"/>
          </ac:spMkLst>
        </pc:spChg>
        <pc:spChg chg="mod">
          <ac:chgData name="Simon Harris" userId="5eec8eba-2fd7-4b85-8b21-1243d3882144" providerId="ADAL" clId="{C94BD595-D406-462D-B483-2657245B68D5}" dt="2023-05-11T09:25:09.778" v="490" actId="21"/>
          <ac:spMkLst>
            <pc:docMk/>
            <pc:sldMk cId="2409128355" sldId="279"/>
            <ac:spMk id="18" creationId="{9F2FEA60-F900-4C56-9486-48EA30926F6E}"/>
          </ac:spMkLst>
        </pc:spChg>
        <pc:spChg chg="mod">
          <ac:chgData name="Simon Harris" userId="5eec8eba-2fd7-4b85-8b21-1243d3882144" providerId="ADAL" clId="{C94BD595-D406-462D-B483-2657245B68D5}" dt="2023-05-11T10:10:19.284" v="719" actId="20577"/>
          <ac:spMkLst>
            <pc:docMk/>
            <pc:sldMk cId="2409128355" sldId="279"/>
            <ac:spMk id="19" creationId="{AB6583FE-B653-4C01-9ADF-EC8514A0B5ED}"/>
          </ac:spMkLst>
        </pc:spChg>
        <pc:picChg chg="mod">
          <ac:chgData name="Simon Harris" userId="5eec8eba-2fd7-4b85-8b21-1243d3882144" providerId="ADAL" clId="{C94BD595-D406-462D-B483-2657245B68D5}" dt="2023-05-11T10:09:34.179" v="716" actId="14826"/>
          <ac:picMkLst>
            <pc:docMk/>
            <pc:sldMk cId="2409128355" sldId="279"/>
            <ac:picMk id="8" creationId="{7B7F6341-D9BE-4D3C-92A1-37FAA11DE63C}"/>
          </ac:picMkLst>
        </pc:picChg>
      </pc:sldChg>
      <pc:sldChg chg="modSp mod setBg">
        <pc:chgData name="Simon Harris" userId="5eec8eba-2fd7-4b85-8b21-1243d3882144" providerId="ADAL" clId="{C94BD595-D406-462D-B483-2657245B68D5}" dt="2023-05-11T10:13:05.942" v="744" actId="20577"/>
        <pc:sldMkLst>
          <pc:docMk/>
          <pc:sldMk cId="609991814" sldId="280"/>
        </pc:sldMkLst>
        <pc:spChg chg="mod">
          <ac:chgData name="Simon Harris" userId="5eec8eba-2fd7-4b85-8b21-1243d3882144" providerId="ADAL" clId="{C94BD595-D406-462D-B483-2657245B68D5}" dt="2023-05-11T09:24:36.980" v="483" actId="21"/>
          <ac:spMkLst>
            <pc:docMk/>
            <pc:sldMk cId="609991814" sldId="280"/>
            <ac:spMk id="18" creationId="{9F2FEA60-F900-4C56-9486-48EA30926F6E}"/>
          </ac:spMkLst>
        </pc:spChg>
        <pc:spChg chg="mod">
          <ac:chgData name="Simon Harris" userId="5eec8eba-2fd7-4b85-8b21-1243d3882144" providerId="ADAL" clId="{C94BD595-D406-462D-B483-2657245B68D5}" dt="2023-05-11T10:13:05.942" v="744" actId="20577"/>
          <ac:spMkLst>
            <pc:docMk/>
            <pc:sldMk cId="609991814" sldId="280"/>
            <ac:spMk id="19" creationId="{AB6583FE-B653-4C01-9ADF-EC8514A0B5ED}"/>
          </ac:spMkLst>
        </pc:spChg>
        <pc:picChg chg="mod">
          <ac:chgData name="Simon Harris" userId="5eec8eba-2fd7-4b85-8b21-1243d3882144" providerId="ADAL" clId="{C94BD595-D406-462D-B483-2657245B68D5}" dt="2023-05-11T10:10:10.745" v="717" actId="14826"/>
          <ac:picMkLst>
            <pc:docMk/>
            <pc:sldMk cId="609991814" sldId="280"/>
            <ac:picMk id="8" creationId="{7B7F6341-D9BE-4D3C-92A1-37FAA11DE63C}"/>
          </ac:picMkLst>
        </pc:picChg>
      </pc:sldChg>
      <pc:sldChg chg="modSp new del mod ord">
        <pc:chgData name="Simon Harris" userId="5eec8eba-2fd7-4b85-8b21-1243d3882144" providerId="ADAL" clId="{C94BD595-D406-462D-B483-2657245B68D5}" dt="2023-05-11T10:01:02" v="588" actId="2696"/>
        <pc:sldMkLst>
          <pc:docMk/>
          <pc:sldMk cId="1617710872" sldId="281"/>
        </pc:sldMkLst>
        <pc:spChg chg="mod">
          <ac:chgData name="Simon Harris" userId="5eec8eba-2fd7-4b85-8b21-1243d3882144" providerId="ADAL" clId="{C94BD595-D406-462D-B483-2657245B68D5}" dt="2023-05-11T09:47:34.165" v="587" actId="20577"/>
          <ac:spMkLst>
            <pc:docMk/>
            <pc:sldMk cId="1617710872" sldId="281"/>
            <ac:spMk id="2" creationId="{8AE22495-D699-A7BD-42A6-63EE73B35FE8}"/>
          </ac:spMkLst>
        </pc:spChg>
      </pc:sldChg>
      <pc:sldChg chg="modSp mod modAnim">
        <pc:chgData name="Simon Harris" userId="5eec8eba-2fd7-4b85-8b21-1243d3882144" providerId="ADAL" clId="{C94BD595-D406-462D-B483-2657245B68D5}" dt="2023-05-31T13:31:48.300" v="1155" actId="14100"/>
        <pc:sldMkLst>
          <pc:docMk/>
          <pc:sldMk cId="2022130578" sldId="281"/>
        </pc:sldMkLst>
        <pc:picChg chg="mod">
          <ac:chgData name="Simon Harris" userId="5eec8eba-2fd7-4b85-8b21-1243d3882144" providerId="ADAL" clId="{C94BD595-D406-462D-B483-2657245B68D5}" dt="2023-05-31T13:31:48.300" v="1155" actId="14100"/>
          <ac:picMkLst>
            <pc:docMk/>
            <pc:sldMk cId="2022130578" sldId="281"/>
            <ac:picMk id="8" creationId="{7B7F6341-D9BE-4D3C-92A1-37FAA11DE63C}"/>
          </ac:picMkLst>
        </pc:picChg>
      </pc:sldChg>
      <pc:sldChg chg="modSp add mod modAnim modNotesTx">
        <pc:chgData name="Simon Harris" userId="5eec8eba-2fd7-4b85-8b21-1243d3882144" providerId="ADAL" clId="{C94BD595-D406-462D-B483-2657245B68D5}" dt="2023-05-31T08:30:55.345" v="832" actId="20577"/>
        <pc:sldMkLst>
          <pc:docMk/>
          <pc:sldMk cId="2762756878" sldId="282"/>
        </pc:sldMkLst>
        <pc:spChg chg="mod">
          <ac:chgData name="Simon Harris" userId="5eec8eba-2fd7-4b85-8b21-1243d3882144" providerId="ADAL" clId="{C94BD595-D406-462D-B483-2657245B68D5}" dt="2023-05-31T08:30:35.143" v="828" actId="14100"/>
          <ac:spMkLst>
            <pc:docMk/>
            <pc:sldMk cId="2762756878" sldId="282"/>
            <ac:spMk id="4" creationId="{4154B60C-7CE6-4829-87C0-7B4B3E16851E}"/>
          </ac:spMkLst>
        </pc:spChg>
      </pc:sldChg>
      <pc:sldChg chg="modSp add mod setBg modAnim modNotesTx">
        <pc:chgData name="Simon Harris" userId="5eec8eba-2fd7-4b85-8b21-1243d3882144" providerId="ADAL" clId="{C94BD595-D406-462D-B483-2657245B68D5}" dt="2023-05-31T15:48:09.703" v="1158" actId="20577"/>
        <pc:sldMkLst>
          <pc:docMk/>
          <pc:sldMk cId="195859586" sldId="283"/>
        </pc:sldMkLst>
        <pc:spChg chg="mod">
          <ac:chgData name="Simon Harris" userId="5eec8eba-2fd7-4b85-8b21-1243d3882144" providerId="ADAL" clId="{C94BD595-D406-462D-B483-2657245B68D5}" dt="2023-05-31T08:38:49.819" v="924" actId="1076"/>
          <ac:spMkLst>
            <pc:docMk/>
            <pc:sldMk cId="195859586" sldId="283"/>
            <ac:spMk id="3" creationId="{8AC7AC30-1251-40E1-9808-1FB902C4C199}"/>
          </ac:spMkLst>
        </pc:spChg>
        <pc:spChg chg="mod">
          <ac:chgData name="Simon Harris" userId="5eec8eba-2fd7-4b85-8b21-1243d3882144" providerId="ADAL" clId="{C94BD595-D406-462D-B483-2657245B68D5}" dt="2023-05-31T08:39:32.919" v="930"/>
          <ac:spMkLst>
            <pc:docMk/>
            <pc:sldMk cId="195859586" sldId="283"/>
            <ac:spMk id="4" creationId="{4154B60C-7CE6-4829-87C0-7B4B3E16851E}"/>
          </ac:spMkLst>
        </pc:spChg>
      </pc:sldChg>
      <pc:sldChg chg="modSp add mod modAnim modNotesTx">
        <pc:chgData name="Simon Harris" userId="5eec8eba-2fd7-4b85-8b21-1243d3882144" providerId="ADAL" clId="{C94BD595-D406-462D-B483-2657245B68D5}" dt="2023-05-31T13:31:01.029" v="1153"/>
        <pc:sldMkLst>
          <pc:docMk/>
          <pc:sldMk cId="531566824" sldId="284"/>
        </pc:sldMkLst>
        <pc:spChg chg="mod">
          <ac:chgData name="Simon Harris" userId="5eec8eba-2fd7-4b85-8b21-1243d3882144" providerId="ADAL" clId="{C94BD595-D406-462D-B483-2657245B68D5}" dt="2023-05-31T10:31:18.053" v="971" actId="2710"/>
          <ac:spMkLst>
            <pc:docMk/>
            <pc:sldMk cId="531566824" sldId="284"/>
            <ac:spMk id="4" creationId="{4154B60C-7CE6-4829-87C0-7B4B3E16851E}"/>
          </ac:spMkLst>
        </pc:spChg>
      </pc:sldChg>
      <pc:sldMasterChg chg="delSldLayout">
        <pc:chgData name="Simon Harris" userId="5eec8eba-2fd7-4b85-8b21-1243d3882144" providerId="ADAL" clId="{C94BD595-D406-462D-B483-2657245B68D5}" dt="2023-05-03T05:56:30.056" v="0" actId="2696"/>
        <pc:sldMasterMkLst>
          <pc:docMk/>
          <pc:sldMasterMk cId="1100479855" sldId="2147483686"/>
        </pc:sldMasterMkLst>
        <pc:sldLayoutChg chg="del">
          <pc:chgData name="Simon Harris" userId="5eec8eba-2fd7-4b85-8b21-1243d3882144" providerId="ADAL" clId="{C94BD595-D406-462D-B483-2657245B68D5}" dt="2023-05-03T05:56:30.056" v="0" actId="2696"/>
          <pc:sldLayoutMkLst>
            <pc:docMk/>
            <pc:sldMasterMk cId="1100479855" sldId="2147483686"/>
            <pc:sldLayoutMk cId="773873720" sldId="2147483699"/>
          </pc:sldLayoutMkLst>
        </pc:sldLayoutChg>
      </pc:sldMasterChg>
    </pc:docChg>
  </pc:docChgLst>
  <pc:docChgLst>
    <pc:chgData name="Simon Harris" userId="5eec8eba-2fd7-4b85-8b21-1243d3882144" providerId="ADAL" clId="{0A8E555B-7A9B-433B-9662-908D8A9C5BB4}"/>
    <pc:docChg chg="undo custSel modSld">
      <pc:chgData name="Simon Harris" userId="5eec8eba-2fd7-4b85-8b21-1243d3882144" providerId="ADAL" clId="{0A8E555B-7A9B-433B-9662-908D8A9C5BB4}" dt="2023-05-31T20:46:35.597" v="575"/>
      <pc:docMkLst>
        <pc:docMk/>
      </pc:docMkLst>
      <pc:sldChg chg="modSp modTransition modAnim">
        <pc:chgData name="Simon Harris" userId="5eec8eba-2fd7-4b85-8b21-1243d3882144" providerId="ADAL" clId="{0A8E555B-7A9B-433B-9662-908D8A9C5BB4}" dt="2023-05-31T19:12:16.617" v="165"/>
        <pc:sldMkLst>
          <pc:docMk/>
          <pc:sldMk cId="2720718388" sldId="256"/>
        </pc:sldMkLst>
        <pc:spChg chg="mod">
          <ac:chgData name="Simon Harris" userId="5eec8eba-2fd7-4b85-8b21-1243d3882144" providerId="ADAL" clId="{0A8E555B-7A9B-433B-9662-908D8A9C5BB4}" dt="2023-05-31T19:11:42.412" v="161" actId="20577"/>
          <ac:spMkLst>
            <pc:docMk/>
            <pc:sldMk cId="2720718388" sldId="256"/>
            <ac:spMk id="7" creationId="{98D150CF-F888-48EA-89E8-311ED5E9161B}"/>
          </ac:spMkLst>
        </pc:spChg>
      </pc:sldChg>
      <pc:sldChg chg="modSp mod modTransition modAnim">
        <pc:chgData name="Simon Harris" userId="5eec8eba-2fd7-4b85-8b21-1243d3882144" providerId="ADAL" clId="{0A8E555B-7A9B-433B-9662-908D8A9C5BB4}" dt="2023-05-31T19:44:11.748" v="302"/>
        <pc:sldMkLst>
          <pc:docMk/>
          <pc:sldMk cId="2826028905" sldId="263"/>
        </pc:sldMkLst>
        <pc:spChg chg="mod">
          <ac:chgData name="Simon Harris" userId="5eec8eba-2fd7-4b85-8b21-1243d3882144" providerId="ADAL" clId="{0A8E555B-7A9B-433B-9662-908D8A9C5BB4}" dt="2023-05-31T19:43:16.809" v="298" actId="20577"/>
          <ac:spMkLst>
            <pc:docMk/>
            <pc:sldMk cId="2826028905" sldId="263"/>
            <ac:spMk id="3" creationId="{A9B2B6A8-95C2-B4A0-4A17-98933A0BC4F4}"/>
          </ac:spMkLst>
        </pc:spChg>
        <pc:picChg chg="mod">
          <ac:chgData name="Simon Harris" userId="5eec8eba-2fd7-4b85-8b21-1243d3882144" providerId="ADAL" clId="{0A8E555B-7A9B-433B-9662-908D8A9C5BB4}" dt="2023-05-31T19:44:04.609" v="301" actId="1076"/>
          <ac:picMkLst>
            <pc:docMk/>
            <pc:sldMk cId="2826028905" sldId="263"/>
            <ac:picMk id="4" creationId="{841CBABD-BF45-4510-B622-EDB357FBB2C3}"/>
          </ac:picMkLst>
        </pc:picChg>
        <pc:picChg chg="mod">
          <ac:chgData name="Simon Harris" userId="5eec8eba-2fd7-4b85-8b21-1243d3882144" providerId="ADAL" clId="{0A8E555B-7A9B-433B-9662-908D8A9C5BB4}" dt="2023-05-31T19:44:02.881" v="300" actId="1076"/>
          <ac:picMkLst>
            <pc:docMk/>
            <pc:sldMk cId="2826028905" sldId="263"/>
            <ac:picMk id="5" creationId="{9A21F87C-A505-3381-7362-801E36328FC7}"/>
          </ac:picMkLst>
        </pc:picChg>
      </pc:sldChg>
      <pc:sldChg chg="modSp mod modTransition modAnim">
        <pc:chgData name="Simon Harris" userId="5eec8eba-2fd7-4b85-8b21-1243d3882144" providerId="ADAL" clId="{0A8E555B-7A9B-433B-9662-908D8A9C5BB4}" dt="2023-05-31T19:32:16.120" v="249"/>
        <pc:sldMkLst>
          <pc:docMk/>
          <pc:sldMk cId="1074753820" sldId="267"/>
        </pc:sldMkLst>
        <pc:picChg chg="mod">
          <ac:chgData name="Simon Harris" userId="5eec8eba-2fd7-4b85-8b21-1243d3882144" providerId="ADAL" clId="{0A8E555B-7A9B-433B-9662-908D8A9C5BB4}" dt="2023-05-31T18:07:31.757" v="2" actId="1076"/>
          <ac:picMkLst>
            <pc:docMk/>
            <pc:sldMk cId="1074753820" sldId="267"/>
            <ac:picMk id="3" creationId="{630D9857-AEFB-6028-B61C-CD183ADDF29E}"/>
          </ac:picMkLst>
        </pc:picChg>
      </pc:sldChg>
      <pc:sldChg chg="modSp mod modTransition modAnim">
        <pc:chgData name="Simon Harris" userId="5eec8eba-2fd7-4b85-8b21-1243d3882144" providerId="ADAL" clId="{0A8E555B-7A9B-433B-9662-908D8A9C5BB4}" dt="2023-05-31T19:52:31.441" v="338"/>
        <pc:sldMkLst>
          <pc:docMk/>
          <pc:sldMk cId="3386475026" sldId="270"/>
        </pc:sldMkLst>
        <pc:picChg chg="mod">
          <ac:chgData name="Simon Harris" userId="5eec8eba-2fd7-4b85-8b21-1243d3882144" providerId="ADAL" clId="{0A8E555B-7A9B-433B-9662-908D8A9C5BB4}" dt="2023-05-31T19:46:16.588" v="304" actId="1076"/>
          <ac:picMkLst>
            <pc:docMk/>
            <pc:sldMk cId="3386475026" sldId="270"/>
            <ac:picMk id="2" creationId="{CE58C656-16E0-1338-2247-25D3DB56DD83}"/>
          </ac:picMkLst>
        </pc:picChg>
      </pc:sldChg>
      <pc:sldChg chg="modTransition modAnim">
        <pc:chgData name="Simon Harris" userId="5eec8eba-2fd7-4b85-8b21-1243d3882144" providerId="ADAL" clId="{0A8E555B-7A9B-433B-9662-908D8A9C5BB4}" dt="2023-05-31T19:06:12.257" v="122"/>
        <pc:sldMkLst>
          <pc:docMk/>
          <pc:sldMk cId="4039808263" sldId="275"/>
        </pc:sldMkLst>
      </pc:sldChg>
      <pc:sldChg chg="modSp mod modTransition modAnim">
        <pc:chgData name="Simon Harris" userId="5eec8eba-2fd7-4b85-8b21-1243d3882144" providerId="ADAL" clId="{0A8E555B-7A9B-433B-9662-908D8A9C5BB4}" dt="2023-05-31T19:06:28.479" v="123"/>
        <pc:sldMkLst>
          <pc:docMk/>
          <pc:sldMk cId="767611276" sldId="276"/>
        </pc:sldMkLst>
        <pc:spChg chg="mod">
          <ac:chgData name="Simon Harris" userId="5eec8eba-2fd7-4b85-8b21-1243d3882144" providerId="ADAL" clId="{0A8E555B-7A9B-433B-9662-908D8A9C5BB4}" dt="2023-05-31T19:02:32.728" v="106" actId="1076"/>
          <ac:spMkLst>
            <pc:docMk/>
            <pc:sldMk cId="767611276" sldId="276"/>
            <ac:spMk id="4" creationId="{BBA09E0B-CEBC-425D-8A86-1F858D8DE9AD}"/>
          </ac:spMkLst>
        </pc:spChg>
        <pc:spChg chg="mod">
          <ac:chgData name="Simon Harris" userId="5eec8eba-2fd7-4b85-8b21-1243d3882144" providerId="ADAL" clId="{0A8E555B-7A9B-433B-9662-908D8A9C5BB4}" dt="2023-05-31T19:02:28.671" v="105" actId="1076"/>
          <ac:spMkLst>
            <pc:docMk/>
            <pc:sldMk cId="767611276" sldId="276"/>
            <ac:spMk id="32" creationId="{30761B21-88ED-449E-B2B9-3FC40844C36D}"/>
          </ac:spMkLst>
        </pc:spChg>
        <pc:spChg chg="mod">
          <ac:chgData name="Simon Harris" userId="5eec8eba-2fd7-4b85-8b21-1243d3882144" providerId="ADAL" clId="{0A8E555B-7A9B-433B-9662-908D8A9C5BB4}" dt="2023-05-31T19:02:00.327" v="102" actId="14100"/>
          <ac:spMkLst>
            <pc:docMk/>
            <pc:sldMk cId="767611276" sldId="276"/>
            <ac:spMk id="33" creationId="{0EEAA874-288B-4330-9FA4-F1144ACD46DE}"/>
          </ac:spMkLst>
        </pc:spChg>
      </pc:sldChg>
      <pc:sldChg chg="modSp mod modTransition modAnim">
        <pc:chgData name="Simon Harris" userId="5eec8eba-2fd7-4b85-8b21-1243d3882144" providerId="ADAL" clId="{0A8E555B-7A9B-433B-9662-908D8A9C5BB4}" dt="2023-05-31T19:44:22.716" v="303"/>
        <pc:sldMkLst>
          <pc:docMk/>
          <pc:sldMk cId="3145341166" sldId="277"/>
        </pc:sldMkLst>
        <pc:picChg chg="mod">
          <ac:chgData name="Simon Harris" userId="5eec8eba-2fd7-4b85-8b21-1243d3882144" providerId="ADAL" clId="{0A8E555B-7A9B-433B-9662-908D8A9C5BB4}" dt="2023-05-31T18:26:07.679" v="19" actId="1076"/>
          <ac:picMkLst>
            <pc:docMk/>
            <pc:sldMk cId="3145341166" sldId="277"/>
            <ac:picMk id="2" creationId="{87612F32-1CCE-4B14-48FD-8EAF95223912}"/>
          </ac:picMkLst>
        </pc:picChg>
        <pc:picChg chg="mod">
          <ac:chgData name="Simon Harris" userId="5eec8eba-2fd7-4b85-8b21-1243d3882144" providerId="ADAL" clId="{0A8E555B-7A9B-433B-9662-908D8A9C5BB4}" dt="2023-05-31T18:26:06.069" v="18" actId="1076"/>
          <ac:picMkLst>
            <pc:docMk/>
            <pc:sldMk cId="3145341166" sldId="277"/>
            <ac:picMk id="3" creationId="{D88D3E9A-3985-5D5B-9B47-456DAFC532AE}"/>
          </ac:picMkLst>
        </pc:picChg>
        <pc:picChg chg="mod">
          <ac:chgData name="Simon Harris" userId="5eec8eba-2fd7-4b85-8b21-1243d3882144" providerId="ADAL" clId="{0A8E555B-7A9B-433B-9662-908D8A9C5BB4}" dt="2023-05-31T18:29:33.158" v="22" actId="1076"/>
          <ac:picMkLst>
            <pc:docMk/>
            <pc:sldMk cId="3145341166" sldId="277"/>
            <ac:picMk id="4" creationId="{0ED41BFA-84DF-7CB6-2A4A-EB50D7A91BE9}"/>
          </ac:picMkLst>
        </pc:picChg>
        <pc:picChg chg="mod">
          <ac:chgData name="Simon Harris" userId="5eec8eba-2fd7-4b85-8b21-1243d3882144" providerId="ADAL" clId="{0A8E555B-7A9B-433B-9662-908D8A9C5BB4}" dt="2023-05-31T18:29:16.526" v="21" actId="1076"/>
          <ac:picMkLst>
            <pc:docMk/>
            <pc:sldMk cId="3145341166" sldId="277"/>
            <ac:picMk id="5" creationId="{8F4B804B-BD78-0FBF-4792-80DC26E18D90}"/>
          </ac:picMkLst>
        </pc:picChg>
      </pc:sldChg>
      <pc:sldChg chg="modSp mod modTransition modAnim">
        <pc:chgData name="Simon Harris" userId="5eec8eba-2fd7-4b85-8b21-1243d3882144" providerId="ADAL" clId="{0A8E555B-7A9B-433B-9662-908D8A9C5BB4}" dt="2023-05-31T20:19:36.342" v="477"/>
        <pc:sldMkLst>
          <pc:docMk/>
          <pc:sldMk cId="3813582871" sldId="278"/>
        </pc:sldMkLst>
        <pc:picChg chg="mod">
          <ac:chgData name="Simon Harris" userId="5eec8eba-2fd7-4b85-8b21-1243d3882144" providerId="ADAL" clId="{0A8E555B-7A9B-433B-9662-908D8A9C5BB4}" dt="2023-05-31T18:49:48.177" v="67" actId="1076"/>
          <ac:picMkLst>
            <pc:docMk/>
            <pc:sldMk cId="3813582871" sldId="278"/>
            <ac:picMk id="2" creationId="{63276744-D2BE-710A-AD73-AD7BECC41C5E}"/>
          </ac:picMkLst>
        </pc:picChg>
        <pc:picChg chg="mod">
          <ac:chgData name="Simon Harris" userId="5eec8eba-2fd7-4b85-8b21-1243d3882144" providerId="ADAL" clId="{0A8E555B-7A9B-433B-9662-908D8A9C5BB4}" dt="2023-05-31T18:49:45.928" v="66" actId="1076"/>
          <ac:picMkLst>
            <pc:docMk/>
            <pc:sldMk cId="3813582871" sldId="278"/>
            <ac:picMk id="3" creationId="{FFB37478-9972-82FB-734E-CF52DBD181BD}"/>
          </ac:picMkLst>
        </pc:picChg>
      </pc:sldChg>
      <pc:sldChg chg="modSp mod modTransition modAnim">
        <pc:chgData name="Simon Harris" userId="5eec8eba-2fd7-4b85-8b21-1243d3882144" providerId="ADAL" clId="{0A8E555B-7A9B-433B-9662-908D8A9C5BB4}" dt="2023-05-31T19:05:44.355" v="120"/>
        <pc:sldMkLst>
          <pc:docMk/>
          <pc:sldMk cId="2409128355" sldId="279"/>
        </pc:sldMkLst>
        <pc:picChg chg="mod">
          <ac:chgData name="Simon Harris" userId="5eec8eba-2fd7-4b85-8b21-1243d3882144" providerId="ADAL" clId="{0A8E555B-7A9B-433B-9662-908D8A9C5BB4}" dt="2023-05-31T18:53:36.031" v="73" actId="1076"/>
          <ac:picMkLst>
            <pc:docMk/>
            <pc:sldMk cId="2409128355" sldId="279"/>
            <ac:picMk id="6" creationId="{30EBEF0F-BAF6-9545-85E2-97C2AE4A53D2}"/>
          </ac:picMkLst>
        </pc:picChg>
        <pc:picChg chg="mod">
          <ac:chgData name="Simon Harris" userId="5eec8eba-2fd7-4b85-8b21-1243d3882144" providerId="ADAL" clId="{0A8E555B-7A9B-433B-9662-908D8A9C5BB4}" dt="2023-05-31T18:53:33.187" v="72" actId="1076"/>
          <ac:picMkLst>
            <pc:docMk/>
            <pc:sldMk cId="2409128355" sldId="279"/>
            <ac:picMk id="7" creationId="{41AAE665-2480-1C1C-0E5F-1EC4F8F77507}"/>
          </ac:picMkLst>
        </pc:picChg>
      </pc:sldChg>
      <pc:sldChg chg="modTransition modAnim">
        <pc:chgData name="Simon Harris" userId="5eec8eba-2fd7-4b85-8b21-1243d3882144" providerId="ADAL" clId="{0A8E555B-7A9B-433B-9662-908D8A9C5BB4}" dt="2023-05-31T19:05:59.064" v="121"/>
        <pc:sldMkLst>
          <pc:docMk/>
          <pc:sldMk cId="609991814" sldId="280"/>
        </pc:sldMkLst>
      </pc:sldChg>
      <pc:sldChg chg="modSp mod modTransition modAnim">
        <pc:chgData name="Simon Harris" userId="5eec8eba-2fd7-4b85-8b21-1243d3882144" providerId="ADAL" clId="{0A8E555B-7A9B-433B-9662-908D8A9C5BB4}" dt="2023-05-31T19:34:09.851" v="259"/>
        <pc:sldMkLst>
          <pc:docMk/>
          <pc:sldMk cId="2022130578" sldId="281"/>
        </pc:sldMkLst>
        <pc:picChg chg="mod">
          <ac:chgData name="Simon Harris" userId="5eec8eba-2fd7-4b85-8b21-1243d3882144" providerId="ADAL" clId="{0A8E555B-7A9B-433B-9662-908D8A9C5BB4}" dt="2023-05-31T18:12:48.350" v="5" actId="1076"/>
          <ac:picMkLst>
            <pc:docMk/>
            <pc:sldMk cId="2022130578" sldId="281"/>
            <ac:picMk id="3" creationId="{1274E6D9-B710-D835-42E3-792784953F80}"/>
          </ac:picMkLst>
        </pc:picChg>
        <pc:picChg chg="mod">
          <ac:chgData name="Simon Harris" userId="5eec8eba-2fd7-4b85-8b21-1243d3882144" providerId="ADAL" clId="{0A8E555B-7A9B-433B-9662-908D8A9C5BB4}" dt="2023-05-31T18:18:05.702" v="10" actId="1076"/>
          <ac:picMkLst>
            <pc:docMk/>
            <pc:sldMk cId="2022130578" sldId="281"/>
            <ac:picMk id="4" creationId="{1D0292F5-CD69-807F-1452-0A34FABFC391}"/>
          </ac:picMkLst>
        </pc:picChg>
        <pc:picChg chg="mod">
          <ac:chgData name="Simon Harris" userId="5eec8eba-2fd7-4b85-8b21-1243d3882144" providerId="ADAL" clId="{0A8E555B-7A9B-433B-9662-908D8A9C5BB4}" dt="2023-05-31T18:19:15.902" v="13" actId="1076"/>
          <ac:picMkLst>
            <pc:docMk/>
            <pc:sldMk cId="2022130578" sldId="281"/>
            <ac:picMk id="6" creationId="{6F987779-4A75-72AA-AE28-9123384D5DBE}"/>
          </ac:picMkLst>
        </pc:picChg>
      </pc:sldChg>
      <pc:sldChg chg="delSp modSp mod modTransition delAnim modAnim">
        <pc:chgData name="Simon Harris" userId="5eec8eba-2fd7-4b85-8b21-1243d3882144" providerId="ADAL" clId="{0A8E555B-7A9B-433B-9662-908D8A9C5BB4}" dt="2023-05-31T20:04:24.561" v="422"/>
        <pc:sldMkLst>
          <pc:docMk/>
          <pc:sldMk cId="2762756878" sldId="282"/>
        </pc:sldMkLst>
        <pc:spChg chg="mod">
          <ac:chgData name="Simon Harris" userId="5eec8eba-2fd7-4b85-8b21-1243d3882144" providerId="ADAL" clId="{0A8E555B-7A9B-433B-9662-908D8A9C5BB4}" dt="2023-05-31T20:03:06.542" v="415"/>
          <ac:spMkLst>
            <pc:docMk/>
            <pc:sldMk cId="2762756878" sldId="282"/>
            <ac:spMk id="4" creationId="{4154B60C-7CE6-4829-87C0-7B4B3E16851E}"/>
          </ac:spMkLst>
        </pc:spChg>
        <pc:picChg chg="del">
          <ac:chgData name="Simon Harris" userId="5eec8eba-2fd7-4b85-8b21-1243d3882144" providerId="ADAL" clId="{0A8E555B-7A9B-433B-9662-908D8A9C5BB4}" dt="2023-05-31T18:41:11.862" v="27" actId="478"/>
          <ac:picMkLst>
            <pc:docMk/>
            <pc:sldMk cId="2762756878" sldId="282"/>
            <ac:picMk id="2" creationId="{911FF569-3FF5-B466-F661-C92F3769F211}"/>
          </ac:picMkLst>
        </pc:picChg>
      </pc:sldChg>
      <pc:sldChg chg="delSp modSp mod modTransition delAnim modAnim">
        <pc:chgData name="Simon Harris" userId="5eec8eba-2fd7-4b85-8b21-1243d3882144" providerId="ADAL" clId="{0A8E555B-7A9B-433B-9662-908D8A9C5BB4}" dt="2023-05-31T20:46:35.597" v="575"/>
        <pc:sldMkLst>
          <pc:docMk/>
          <pc:sldMk cId="195859586" sldId="283"/>
        </pc:sldMkLst>
        <pc:spChg chg="mod">
          <ac:chgData name="Simon Harris" userId="5eec8eba-2fd7-4b85-8b21-1243d3882144" providerId="ADAL" clId="{0A8E555B-7A9B-433B-9662-908D8A9C5BB4}" dt="2023-05-31T20:25:14.354" v="533" actId="1076"/>
          <ac:spMkLst>
            <pc:docMk/>
            <pc:sldMk cId="195859586" sldId="283"/>
            <ac:spMk id="3" creationId="{8AC7AC30-1251-40E1-9808-1FB902C4C199}"/>
          </ac:spMkLst>
        </pc:spChg>
        <pc:spChg chg="mod">
          <ac:chgData name="Simon Harris" userId="5eec8eba-2fd7-4b85-8b21-1243d3882144" providerId="ADAL" clId="{0A8E555B-7A9B-433B-9662-908D8A9C5BB4}" dt="2023-05-31T20:25:45.607" v="540"/>
          <ac:spMkLst>
            <pc:docMk/>
            <pc:sldMk cId="195859586" sldId="283"/>
            <ac:spMk id="4" creationId="{4154B60C-7CE6-4829-87C0-7B4B3E16851E}"/>
          </ac:spMkLst>
        </pc:spChg>
        <pc:picChg chg="del mod">
          <ac:chgData name="Simon Harris" userId="5eec8eba-2fd7-4b85-8b21-1243d3882144" providerId="ADAL" clId="{0A8E555B-7A9B-433B-9662-908D8A9C5BB4}" dt="2023-05-31T20:40:52.374" v="573" actId="478"/>
          <ac:picMkLst>
            <pc:docMk/>
            <pc:sldMk cId="195859586" sldId="283"/>
            <ac:picMk id="2" creationId="{B6FDEC63-80D5-0702-3395-8524B018E8D8}"/>
          </ac:picMkLst>
        </pc:picChg>
        <pc:picChg chg="mod">
          <ac:chgData name="Simon Harris" userId="5eec8eba-2fd7-4b85-8b21-1243d3882144" providerId="ADAL" clId="{0A8E555B-7A9B-433B-9662-908D8A9C5BB4}" dt="2023-05-31T20:40:47.205" v="572" actId="1076"/>
          <ac:picMkLst>
            <pc:docMk/>
            <pc:sldMk cId="195859586" sldId="283"/>
            <ac:picMk id="5" creationId="{8C7CD47F-69BC-8B92-D3C1-AFB781526D93}"/>
          </ac:picMkLst>
        </pc:picChg>
        <pc:picChg chg="mod">
          <ac:chgData name="Simon Harris" userId="5eec8eba-2fd7-4b85-8b21-1243d3882144" providerId="ADAL" clId="{0A8E555B-7A9B-433B-9662-908D8A9C5BB4}" dt="2023-05-31T20:25:08.006" v="532" actId="1076"/>
          <ac:picMkLst>
            <pc:docMk/>
            <pc:sldMk cId="195859586" sldId="283"/>
            <ac:picMk id="14" creationId="{284A1AA7-2E90-4B15-88DA-97825B64484E}"/>
          </ac:picMkLst>
        </pc:picChg>
      </pc:sldChg>
      <pc:sldChg chg="modSp mod modTransition modAnim modNotesTx">
        <pc:chgData name="Simon Harris" userId="5eec8eba-2fd7-4b85-8b21-1243d3882144" providerId="ADAL" clId="{0A8E555B-7A9B-433B-9662-908D8A9C5BB4}" dt="2023-05-31T20:19:42.533" v="478"/>
        <pc:sldMkLst>
          <pc:docMk/>
          <pc:sldMk cId="531566824" sldId="284"/>
        </pc:sldMkLst>
        <pc:spChg chg="mod">
          <ac:chgData name="Simon Harris" userId="5eec8eba-2fd7-4b85-8b21-1243d3882144" providerId="ADAL" clId="{0A8E555B-7A9B-433B-9662-908D8A9C5BB4}" dt="2023-05-31T18:42:14.231" v="35" actId="20577"/>
          <ac:spMkLst>
            <pc:docMk/>
            <pc:sldMk cId="531566824" sldId="284"/>
            <ac:spMk id="4" creationId="{4154B60C-7CE6-4829-87C0-7B4B3E16851E}"/>
          </ac:spMkLst>
        </pc:spChg>
        <pc:picChg chg="mod">
          <ac:chgData name="Simon Harris" userId="5eec8eba-2fd7-4b85-8b21-1243d3882144" providerId="ADAL" clId="{0A8E555B-7A9B-433B-9662-908D8A9C5BB4}" dt="2023-05-31T20:05:34.575" v="427" actId="1076"/>
          <ac:picMkLst>
            <pc:docMk/>
            <pc:sldMk cId="531566824" sldId="284"/>
            <ac:picMk id="2" creationId="{CDDD482C-86D6-BAAB-D5BF-6296BE647368}"/>
          </ac:picMkLst>
        </pc:picChg>
      </pc:sldChg>
    </pc:docChg>
  </pc:docChgLst>
  <pc:docChgLst>
    <pc:chgData name="Simon Harris (2116866)" userId="5eec8eba-2fd7-4b85-8b21-1243d3882144" providerId="ADAL" clId="{C94BD595-D406-462D-B483-2657245B68D5}"/>
    <pc:docChg chg="undo redo custSel addSld modSld">
      <pc:chgData name="Simon Harris (2116866)" userId="5eec8eba-2fd7-4b85-8b21-1243d3882144" providerId="ADAL" clId="{C94BD595-D406-462D-B483-2657245B68D5}" dt="2023-06-01T16:10:44.266" v="1890" actId="1076"/>
      <pc:docMkLst>
        <pc:docMk/>
      </pc:docMkLst>
      <pc:sldChg chg="addSp delSp modSp mod modTransition modAnim">
        <pc:chgData name="Simon Harris (2116866)" userId="5eec8eba-2fd7-4b85-8b21-1243d3882144" providerId="ADAL" clId="{C94BD595-D406-462D-B483-2657245B68D5}" dt="2023-06-01T14:18:48.234" v="1407" actId="478"/>
        <pc:sldMkLst>
          <pc:docMk/>
          <pc:sldMk cId="2720718388" sldId="256"/>
        </pc:sldMkLst>
        <pc:spChg chg="add del mod">
          <ac:chgData name="Simon Harris (2116866)" userId="5eec8eba-2fd7-4b85-8b21-1243d3882144" providerId="ADAL" clId="{C94BD595-D406-462D-B483-2657245B68D5}" dt="2023-06-01T14:18:48.234" v="1407" actId="478"/>
          <ac:spMkLst>
            <pc:docMk/>
            <pc:sldMk cId="2720718388" sldId="256"/>
            <ac:spMk id="4" creationId="{DCE5CF8C-2E55-132E-8F8A-FB3054FFC97A}"/>
          </ac:spMkLst>
        </pc:spChg>
        <pc:spChg chg="add mod">
          <ac:chgData name="Simon Harris (2116866)" userId="5eec8eba-2fd7-4b85-8b21-1243d3882144" providerId="ADAL" clId="{C94BD595-D406-462D-B483-2657245B68D5}" dt="2023-06-01T12:22:54.936" v="1351" actId="1076"/>
          <ac:spMkLst>
            <pc:docMk/>
            <pc:sldMk cId="2720718388" sldId="256"/>
            <ac:spMk id="6" creationId="{BAE67575-E818-B421-5803-5D40B5C90BEE}"/>
          </ac:spMkLst>
        </pc:spChg>
        <pc:picChg chg="add del mod ord">
          <ac:chgData name="Simon Harris (2116866)" userId="5eec8eba-2fd7-4b85-8b21-1243d3882144" providerId="ADAL" clId="{C94BD595-D406-462D-B483-2657245B68D5}" dt="2023-05-22T16:32:03.040" v="686"/>
          <ac:picMkLst>
            <pc:docMk/>
            <pc:sldMk cId="2720718388" sldId="256"/>
            <ac:picMk id="4" creationId="{0422AD9C-9E20-FB88-EDAD-6A4B967E8DAB}"/>
          </ac:picMkLst>
        </pc:picChg>
        <pc:picChg chg="del">
          <ac:chgData name="Simon Harris (2116866)" userId="5eec8eba-2fd7-4b85-8b21-1243d3882144" providerId="ADAL" clId="{C94BD595-D406-462D-B483-2657245B68D5}" dt="2023-05-22T16:31:50.396" v="685"/>
          <ac:picMkLst>
            <pc:docMk/>
            <pc:sldMk cId="2720718388" sldId="256"/>
            <ac:picMk id="6" creationId="{96CDB15C-5B14-8748-2B76-DFD979C83376}"/>
          </ac:picMkLst>
        </pc:picChg>
        <pc:picChg chg="add del mod">
          <ac:chgData name="Simon Harris (2116866)" userId="5eec8eba-2fd7-4b85-8b21-1243d3882144" providerId="ADAL" clId="{C94BD595-D406-462D-B483-2657245B68D5}" dt="2023-05-22T16:33:03.178" v="688"/>
          <ac:picMkLst>
            <pc:docMk/>
            <pc:sldMk cId="2720718388" sldId="256"/>
            <ac:picMk id="9" creationId="{F2CAECFC-6375-5BB4-7600-8803B625B98A}"/>
          </ac:picMkLst>
        </pc:picChg>
        <pc:picChg chg="add del mod ord">
          <ac:chgData name="Simon Harris (2116866)" userId="5eec8eba-2fd7-4b85-8b21-1243d3882144" providerId="ADAL" clId="{C94BD595-D406-462D-B483-2657245B68D5}" dt="2023-05-22T16:33:17.105" v="689"/>
          <ac:picMkLst>
            <pc:docMk/>
            <pc:sldMk cId="2720718388" sldId="256"/>
            <ac:picMk id="19" creationId="{54483BA9-4023-EB20-DD37-6A5F49356421}"/>
          </ac:picMkLst>
        </pc:picChg>
        <pc:picChg chg="add del mod">
          <ac:chgData name="Simon Harris (2116866)" userId="5eec8eba-2fd7-4b85-8b21-1243d3882144" providerId="ADAL" clId="{C94BD595-D406-462D-B483-2657245B68D5}" dt="2023-05-22T16:33:33.458" v="691"/>
          <ac:picMkLst>
            <pc:docMk/>
            <pc:sldMk cId="2720718388" sldId="256"/>
            <ac:picMk id="20" creationId="{AAE10CD5-4D65-453D-6409-C19BC889F7EE}"/>
          </ac:picMkLst>
        </pc:picChg>
        <pc:picChg chg="add del mod ord">
          <ac:chgData name="Simon Harris (2116866)" userId="5eec8eba-2fd7-4b85-8b21-1243d3882144" providerId="ADAL" clId="{C94BD595-D406-462D-B483-2657245B68D5}" dt="2023-05-22T16:33:46.964" v="692"/>
          <ac:picMkLst>
            <pc:docMk/>
            <pc:sldMk cId="2720718388" sldId="256"/>
            <ac:picMk id="27" creationId="{EF617842-CB41-04F2-ADD3-59E0934C88A4}"/>
          </ac:picMkLst>
        </pc:picChg>
        <pc:picChg chg="add mod">
          <ac:chgData name="Simon Harris (2116866)" userId="5eec8eba-2fd7-4b85-8b21-1243d3882144" providerId="ADAL" clId="{C94BD595-D406-462D-B483-2657245B68D5}" dt="2023-05-22T16:33:46.964" v="692"/>
          <ac:picMkLst>
            <pc:docMk/>
            <pc:sldMk cId="2720718388" sldId="256"/>
            <ac:picMk id="28" creationId="{67B7BF35-E2CC-ED3F-BAAB-FC289E258008}"/>
          </ac:picMkLst>
        </pc:picChg>
      </pc:sldChg>
      <pc:sldChg chg="addSp delSp modSp mod modAnim modNotesTx">
        <pc:chgData name="Simon Harris (2116866)" userId="5eec8eba-2fd7-4b85-8b21-1243d3882144" providerId="ADAL" clId="{C94BD595-D406-462D-B483-2657245B68D5}" dt="2023-06-01T15:48:02.233" v="1775" actId="1076"/>
        <pc:sldMkLst>
          <pc:docMk/>
          <pc:sldMk cId="2826028905" sldId="263"/>
        </pc:sldMkLst>
        <pc:spChg chg="mod">
          <ac:chgData name="Simon Harris (2116866)" userId="5eec8eba-2fd7-4b85-8b21-1243d3882144" providerId="ADAL" clId="{C94BD595-D406-462D-B483-2657245B68D5}" dt="2023-06-01T15:48:02.233" v="1775" actId="1076"/>
          <ac:spMkLst>
            <pc:docMk/>
            <pc:sldMk cId="2826028905" sldId="263"/>
            <ac:spMk id="2" creationId="{6346E555-3E17-9371-026B-B85E234A348E}"/>
          </ac:spMkLst>
        </pc:spChg>
        <pc:spChg chg="mod">
          <ac:chgData name="Simon Harris (2116866)" userId="5eec8eba-2fd7-4b85-8b21-1243d3882144" providerId="ADAL" clId="{C94BD595-D406-462D-B483-2657245B68D5}" dt="2023-06-01T15:39:51.146" v="1742" actId="1076"/>
          <ac:spMkLst>
            <pc:docMk/>
            <pc:sldMk cId="2826028905" sldId="263"/>
            <ac:spMk id="3" creationId="{A9B2B6A8-95C2-B4A0-4A17-98933A0BC4F4}"/>
          </ac:spMkLst>
        </pc:spChg>
        <pc:spChg chg="add mod">
          <ac:chgData name="Simon Harris (2116866)" userId="5eec8eba-2fd7-4b85-8b21-1243d3882144" providerId="ADAL" clId="{C94BD595-D406-462D-B483-2657245B68D5}" dt="2023-06-01T12:23:54.423" v="1358" actId="767"/>
          <ac:spMkLst>
            <pc:docMk/>
            <pc:sldMk cId="2826028905" sldId="263"/>
            <ac:spMk id="6" creationId="{562CB98A-C417-90ED-075F-E6548933A9DB}"/>
          </ac:spMkLst>
        </pc:spChg>
        <pc:spChg chg="add del mod">
          <ac:chgData name="Simon Harris (2116866)" userId="5eec8eba-2fd7-4b85-8b21-1243d3882144" providerId="ADAL" clId="{C94BD595-D406-462D-B483-2657245B68D5}" dt="2023-06-01T14:20:40.297" v="1433" actId="478"/>
          <ac:spMkLst>
            <pc:docMk/>
            <pc:sldMk cId="2826028905" sldId="263"/>
            <ac:spMk id="7" creationId="{BFADCD12-F320-7274-96E8-07D22BD4F3D2}"/>
          </ac:spMkLst>
        </pc:spChg>
        <pc:spChg chg="add mod">
          <ac:chgData name="Simon Harris (2116866)" userId="5eec8eba-2fd7-4b85-8b21-1243d3882144" providerId="ADAL" clId="{C94BD595-D406-462D-B483-2657245B68D5}" dt="2023-06-01T14:20:49.705" v="1435" actId="1076"/>
          <ac:spMkLst>
            <pc:docMk/>
            <pc:sldMk cId="2826028905" sldId="263"/>
            <ac:spMk id="8" creationId="{CF99D5AE-737E-3475-A6D7-8561F2D87ECF}"/>
          </ac:spMkLst>
        </pc:spChg>
        <pc:spChg chg="add del mod">
          <ac:chgData name="Simon Harris (2116866)" userId="5eec8eba-2fd7-4b85-8b21-1243d3882144" providerId="ADAL" clId="{C94BD595-D406-462D-B483-2657245B68D5}" dt="2023-06-01T14:24:38.351" v="1448" actId="1076"/>
          <ac:spMkLst>
            <pc:docMk/>
            <pc:sldMk cId="2826028905" sldId="263"/>
            <ac:spMk id="9" creationId="{7AD62B02-58BD-E74F-52EC-12F2EC200846}"/>
          </ac:spMkLst>
        </pc:spChg>
        <pc:picChg chg="mod">
          <ac:chgData name="Simon Harris (2116866)" userId="5eec8eba-2fd7-4b85-8b21-1243d3882144" providerId="ADAL" clId="{C94BD595-D406-462D-B483-2657245B68D5}" dt="2023-06-01T12:23:31.376" v="1356" actId="14100"/>
          <ac:picMkLst>
            <pc:docMk/>
            <pc:sldMk cId="2826028905" sldId="263"/>
            <ac:picMk id="22" creationId="{8A37E149-B64A-42E8-BB3A-1FD622CE5C95}"/>
          </ac:picMkLst>
        </pc:picChg>
        <pc:picChg chg="mod">
          <ac:chgData name="Simon Harris (2116866)" userId="5eec8eba-2fd7-4b85-8b21-1243d3882144" providerId="ADAL" clId="{C94BD595-D406-462D-B483-2657245B68D5}" dt="2023-06-01T12:23:35.856" v="1357" actId="14100"/>
          <ac:picMkLst>
            <pc:docMk/>
            <pc:sldMk cId="2826028905" sldId="263"/>
            <ac:picMk id="26" creationId="{5A11C124-E818-45E0-9F70-7F0C271DDC71}"/>
          </ac:picMkLst>
        </pc:picChg>
      </pc:sldChg>
      <pc:sldChg chg="addSp delSp modSp mod modTransition modAnim modNotesTx">
        <pc:chgData name="Simon Harris (2116866)" userId="5eec8eba-2fd7-4b85-8b21-1243d3882144" providerId="ADAL" clId="{C94BD595-D406-462D-B483-2657245B68D5}" dt="2023-06-01T15:47:34.399" v="1772" actId="1076"/>
        <pc:sldMkLst>
          <pc:docMk/>
          <pc:sldMk cId="1074753820" sldId="267"/>
        </pc:sldMkLst>
        <pc:spChg chg="add del mod">
          <ac:chgData name="Simon Harris (2116866)" userId="5eec8eba-2fd7-4b85-8b21-1243d3882144" providerId="ADAL" clId="{C94BD595-D406-462D-B483-2657245B68D5}" dt="2023-06-01T14:18:52.232" v="1408" actId="478"/>
          <ac:spMkLst>
            <pc:docMk/>
            <pc:sldMk cId="1074753820" sldId="267"/>
            <ac:spMk id="4" creationId="{BBFCF073-2B52-A954-14C2-97708FA9B499}"/>
          </ac:spMkLst>
        </pc:spChg>
        <pc:spChg chg="mod">
          <ac:chgData name="Simon Harris (2116866)" userId="5eec8eba-2fd7-4b85-8b21-1243d3882144" providerId="ADAL" clId="{C94BD595-D406-462D-B483-2657245B68D5}" dt="2023-05-12T10:27:13.295" v="602" actId="20577"/>
          <ac:spMkLst>
            <pc:docMk/>
            <pc:sldMk cId="1074753820" sldId="267"/>
            <ac:spMk id="18" creationId="{9F2FEA60-F900-4C56-9486-48EA30926F6E}"/>
          </ac:spMkLst>
        </pc:spChg>
        <pc:spChg chg="mod">
          <ac:chgData name="Simon Harris (2116866)" userId="5eec8eba-2fd7-4b85-8b21-1243d3882144" providerId="ADAL" clId="{C94BD595-D406-462D-B483-2657245B68D5}" dt="2023-06-01T15:35:16.487" v="1708" actId="20577"/>
          <ac:spMkLst>
            <pc:docMk/>
            <pc:sldMk cId="1074753820" sldId="267"/>
            <ac:spMk id="19" creationId="{AB6583FE-B653-4C01-9ADF-EC8514A0B5ED}"/>
          </ac:spMkLst>
        </pc:spChg>
        <pc:spChg chg="mod">
          <ac:chgData name="Simon Harris (2116866)" userId="5eec8eba-2fd7-4b85-8b21-1243d3882144" providerId="ADAL" clId="{C94BD595-D406-462D-B483-2657245B68D5}" dt="2023-06-01T15:47:34.399" v="1772" actId="1076"/>
          <ac:spMkLst>
            <pc:docMk/>
            <pc:sldMk cId="1074753820" sldId="267"/>
            <ac:spMk id="41" creationId="{665D1C5A-F8BE-4288-1CD7-6C76E953E417}"/>
          </ac:spMkLst>
        </pc:spChg>
        <pc:picChg chg="add del mod ord">
          <ac:chgData name="Simon Harris (2116866)" userId="5eec8eba-2fd7-4b85-8b21-1243d3882144" providerId="ADAL" clId="{C94BD595-D406-462D-B483-2657245B68D5}" dt="2023-05-22T16:34:26.261" v="695"/>
          <ac:picMkLst>
            <pc:docMk/>
            <pc:sldMk cId="1074753820" sldId="267"/>
            <ac:picMk id="13" creationId="{60ECE751-187D-EFFD-8A0C-B71C595204C3}"/>
          </ac:picMkLst>
        </pc:picChg>
        <pc:picChg chg="add del mod">
          <ac:chgData name="Simon Harris (2116866)" userId="5eec8eba-2fd7-4b85-8b21-1243d3882144" providerId="ADAL" clId="{C94BD595-D406-462D-B483-2657245B68D5}" dt="2023-05-22T16:34:27.987" v="697"/>
          <ac:picMkLst>
            <pc:docMk/>
            <pc:sldMk cId="1074753820" sldId="267"/>
            <ac:picMk id="14" creationId="{09C52F94-A9AD-6E5A-EEC8-B9296957ED6A}"/>
          </ac:picMkLst>
        </pc:picChg>
        <pc:picChg chg="add del mod ord">
          <ac:chgData name="Simon Harris (2116866)" userId="5eec8eba-2fd7-4b85-8b21-1243d3882144" providerId="ADAL" clId="{C94BD595-D406-462D-B483-2657245B68D5}" dt="2023-05-22T16:34:59.556" v="698"/>
          <ac:picMkLst>
            <pc:docMk/>
            <pc:sldMk cId="1074753820" sldId="267"/>
            <ac:picMk id="17" creationId="{0037CF05-AF95-59E1-6623-68FC09696B90}"/>
          </ac:picMkLst>
        </pc:picChg>
        <pc:picChg chg="add del mod">
          <ac:chgData name="Simon Harris (2116866)" userId="5eec8eba-2fd7-4b85-8b21-1243d3882144" providerId="ADAL" clId="{C94BD595-D406-462D-B483-2657245B68D5}" dt="2023-05-22T16:35:12.129" v="700"/>
          <ac:picMkLst>
            <pc:docMk/>
            <pc:sldMk cId="1074753820" sldId="267"/>
            <ac:picMk id="20" creationId="{3CEEA423-A518-2692-56AC-66C072A5AEC5}"/>
          </ac:picMkLst>
        </pc:picChg>
        <pc:picChg chg="del">
          <ac:chgData name="Simon Harris (2116866)" userId="5eec8eba-2fd7-4b85-8b21-1243d3882144" providerId="ADAL" clId="{C94BD595-D406-462D-B483-2657245B68D5}" dt="2023-05-22T16:34:07.818" v="694"/>
          <ac:picMkLst>
            <pc:docMk/>
            <pc:sldMk cId="1074753820" sldId="267"/>
            <ac:picMk id="24" creationId="{827B5A39-A507-083C-2267-24AAFCCC2D96}"/>
          </ac:picMkLst>
        </pc:picChg>
        <pc:picChg chg="add del mod ord">
          <ac:chgData name="Simon Harris (2116866)" userId="5eec8eba-2fd7-4b85-8b21-1243d3882144" providerId="ADAL" clId="{C94BD595-D406-462D-B483-2657245B68D5}" dt="2023-05-22T16:35:29.832" v="701"/>
          <ac:picMkLst>
            <pc:docMk/>
            <pc:sldMk cId="1074753820" sldId="267"/>
            <ac:picMk id="30" creationId="{5CC86EDD-FD60-6860-3E79-9D92ACA5D2A2}"/>
          </ac:picMkLst>
        </pc:picChg>
        <pc:picChg chg="add del mod">
          <ac:chgData name="Simon Harris (2116866)" userId="5eec8eba-2fd7-4b85-8b21-1243d3882144" providerId="ADAL" clId="{C94BD595-D406-462D-B483-2657245B68D5}" dt="2023-05-22T16:35:40.439" v="703"/>
          <ac:picMkLst>
            <pc:docMk/>
            <pc:sldMk cId="1074753820" sldId="267"/>
            <ac:picMk id="31" creationId="{91F119E3-A8A5-599F-F919-5EC6477B25B1}"/>
          </ac:picMkLst>
        </pc:picChg>
        <pc:picChg chg="add del mod ord">
          <ac:chgData name="Simon Harris (2116866)" userId="5eec8eba-2fd7-4b85-8b21-1243d3882144" providerId="ADAL" clId="{C94BD595-D406-462D-B483-2657245B68D5}" dt="2023-05-22T16:36:23.799" v="704"/>
          <ac:picMkLst>
            <pc:docMk/>
            <pc:sldMk cId="1074753820" sldId="267"/>
            <ac:picMk id="35" creationId="{5EA0D365-DB60-4435-0208-9B740B28047B}"/>
          </ac:picMkLst>
        </pc:picChg>
        <pc:picChg chg="add del mod">
          <ac:chgData name="Simon Harris (2116866)" userId="5eec8eba-2fd7-4b85-8b21-1243d3882144" providerId="ADAL" clId="{C94BD595-D406-462D-B483-2657245B68D5}" dt="2023-05-22T16:36:59.670" v="706"/>
          <ac:picMkLst>
            <pc:docMk/>
            <pc:sldMk cId="1074753820" sldId="267"/>
            <ac:picMk id="39" creationId="{C67F936A-E76A-A77E-61D4-DD810BF20C64}"/>
          </ac:picMkLst>
        </pc:picChg>
        <pc:picChg chg="add del mod ord">
          <ac:chgData name="Simon Harris (2116866)" userId="5eec8eba-2fd7-4b85-8b21-1243d3882144" providerId="ADAL" clId="{C94BD595-D406-462D-B483-2657245B68D5}" dt="2023-05-22T16:38:56.153" v="707"/>
          <ac:picMkLst>
            <pc:docMk/>
            <pc:sldMk cId="1074753820" sldId="267"/>
            <ac:picMk id="46" creationId="{5E3E3DE7-A2E1-C4AA-BC5D-3AB1DE2A0FEF}"/>
          </ac:picMkLst>
        </pc:picChg>
        <pc:picChg chg="add mod">
          <ac:chgData name="Simon Harris (2116866)" userId="5eec8eba-2fd7-4b85-8b21-1243d3882144" providerId="ADAL" clId="{C94BD595-D406-462D-B483-2657245B68D5}" dt="2023-05-22T16:38:56.153" v="707"/>
          <ac:picMkLst>
            <pc:docMk/>
            <pc:sldMk cId="1074753820" sldId="267"/>
            <ac:picMk id="47" creationId="{74CB8963-1177-0F52-4EFA-C3A354E5BAF5}"/>
          </ac:picMkLst>
        </pc:picChg>
      </pc:sldChg>
      <pc:sldChg chg="addSp delSp modSp mod modAnim modNotesTx">
        <pc:chgData name="Simon Harris (2116866)" userId="5eec8eba-2fd7-4b85-8b21-1243d3882144" providerId="ADAL" clId="{C94BD595-D406-462D-B483-2657245B68D5}" dt="2023-06-01T15:50:07.953" v="1797" actId="1076"/>
        <pc:sldMkLst>
          <pc:docMk/>
          <pc:sldMk cId="3386475026" sldId="270"/>
        </pc:sldMkLst>
        <pc:spChg chg="mod">
          <ac:chgData name="Simon Harris (2116866)" userId="5eec8eba-2fd7-4b85-8b21-1243d3882144" providerId="ADAL" clId="{C94BD595-D406-462D-B483-2657245B68D5}" dt="2023-06-01T15:46:58.447" v="1763" actId="1076"/>
          <ac:spMkLst>
            <pc:docMk/>
            <pc:sldMk cId="3386475026" sldId="270"/>
            <ac:spMk id="3" creationId="{8AC7AC30-1251-40E1-9808-1FB902C4C199}"/>
          </ac:spMkLst>
        </pc:spChg>
        <pc:spChg chg="mod">
          <ac:chgData name="Simon Harris (2116866)" userId="5eec8eba-2fd7-4b85-8b21-1243d3882144" providerId="ADAL" clId="{C94BD595-D406-462D-B483-2657245B68D5}" dt="2023-06-01T15:50:07.953" v="1797" actId="1076"/>
          <ac:spMkLst>
            <pc:docMk/>
            <pc:sldMk cId="3386475026" sldId="270"/>
            <ac:spMk id="4" creationId="{4154B60C-7CE6-4829-87C0-7B4B3E16851E}"/>
          </ac:spMkLst>
        </pc:spChg>
        <pc:spChg chg="add del mod">
          <ac:chgData name="Simon Harris (2116866)" userId="5eec8eba-2fd7-4b85-8b21-1243d3882144" providerId="ADAL" clId="{C94BD595-D406-462D-B483-2657245B68D5}" dt="2023-06-01T14:25:59.038" v="1481" actId="478"/>
          <ac:spMkLst>
            <pc:docMk/>
            <pc:sldMk cId="3386475026" sldId="270"/>
            <ac:spMk id="5" creationId="{2CE72596-5032-03D7-6AD3-84632C7A6F71}"/>
          </ac:spMkLst>
        </pc:spChg>
        <pc:spChg chg="add del mod">
          <ac:chgData name="Simon Harris (2116866)" userId="5eec8eba-2fd7-4b85-8b21-1243d3882144" providerId="ADAL" clId="{C94BD595-D406-462D-B483-2657245B68D5}" dt="2023-06-01T14:25:56.458" v="1480" actId="478"/>
          <ac:spMkLst>
            <pc:docMk/>
            <pc:sldMk cId="3386475026" sldId="270"/>
            <ac:spMk id="7" creationId="{971C1A19-632B-42D5-3E90-CDEE05DEE4C4}"/>
          </ac:spMkLst>
        </pc:spChg>
        <pc:spChg chg="add del mod">
          <ac:chgData name="Simon Harris (2116866)" userId="5eec8eba-2fd7-4b85-8b21-1243d3882144" providerId="ADAL" clId="{C94BD595-D406-462D-B483-2657245B68D5}" dt="2023-06-01T15:45:35.715" v="1753" actId="478"/>
          <ac:spMkLst>
            <pc:docMk/>
            <pc:sldMk cId="3386475026" sldId="270"/>
            <ac:spMk id="12" creationId="{F007C7AC-21FB-97DA-DA9A-A96670A638AC}"/>
          </ac:spMkLst>
        </pc:spChg>
        <pc:spChg chg="add mod">
          <ac:chgData name="Simon Harris (2116866)" userId="5eec8eba-2fd7-4b85-8b21-1243d3882144" providerId="ADAL" clId="{C94BD595-D406-462D-B483-2657245B68D5}" dt="2023-06-01T14:44:32.905" v="1675"/>
          <ac:spMkLst>
            <pc:docMk/>
            <pc:sldMk cId="3386475026" sldId="270"/>
            <ac:spMk id="15" creationId="{1041A4AD-0C18-F3E5-ED6D-4EDAA25701AE}"/>
          </ac:spMkLst>
        </pc:spChg>
        <pc:picChg chg="add del mod">
          <ac:chgData name="Simon Harris (2116866)" userId="5eec8eba-2fd7-4b85-8b21-1243d3882144" providerId="ADAL" clId="{C94BD595-D406-462D-B483-2657245B68D5}" dt="2023-06-01T14:37:23.526" v="1550" actId="931"/>
          <ac:picMkLst>
            <pc:docMk/>
            <pc:sldMk cId="3386475026" sldId="270"/>
            <ac:picMk id="9" creationId="{CE3B609E-AF55-5B7B-6155-914D1DB67BB9}"/>
          </ac:picMkLst>
        </pc:picChg>
        <pc:picChg chg="add del mod">
          <ac:chgData name="Simon Harris (2116866)" userId="5eec8eba-2fd7-4b85-8b21-1243d3882144" providerId="ADAL" clId="{C94BD595-D406-462D-B483-2657245B68D5}" dt="2023-06-01T14:44:31.885" v="1674" actId="478"/>
          <ac:picMkLst>
            <pc:docMk/>
            <pc:sldMk cId="3386475026" sldId="270"/>
            <ac:picMk id="10" creationId="{8051CCD9-0D2F-1240-98CD-46457C6B3295}"/>
          </ac:picMkLst>
        </pc:picChg>
        <pc:picChg chg="add mod">
          <ac:chgData name="Simon Harris (2116866)" userId="5eec8eba-2fd7-4b85-8b21-1243d3882144" providerId="ADAL" clId="{C94BD595-D406-462D-B483-2657245B68D5}" dt="2023-06-01T14:44:32.905" v="1675"/>
          <ac:picMkLst>
            <pc:docMk/>
            <pc:sldMk cId="3386475026" sldId="270"/>
            <ac:picMk id="13" creationId="{64229E7D-B6D1-C730-3445-FE5059A8F981}"/>
          </ac:picMkLst>
        </pc:picChg>
        <pc:picChg chg="del mod">
          <ac:chgData name="Simon Harris (2116866)" userId="5eec8eba-2fd7-4b85-8b21-1243d3882144" providerId="ADAL" clId="{C94BD595-D406-462D-B483-2657245B68D5}" dt="2023-06-01T14:25:49.471" v="1478" actId="478"/>
          <ac:picMkLst>
            <pc:docMk/>
            <pc:sldMk cId="3386475026" sldId="270"/>
            <ac:picMk id="14" creationId="{284A1AA7-2E90-4B15-88DA-97825B64484E}"/>
          </ac:picMkLst>
        </pc:picChg>
      </pc:sldChg>
      <pc:sldChg chg="delSp modSp mod modAnim">
        <pc:chgData name="Simon Harris (2116866)" userId="5eec8eba-2fd7-4b85-8b21-1243d3882144" providerId="ADAL" clId="{C94BD595-D406-462D-B483-2657245B68D5}" dt="2023-06-01T16:10:44.266" v="1890" actId="1076"/>
        <pc:sldMkLst>
          <pc:docMk/>
          <pc:sldMk cId="4039808263" sldId="275"/>
        </pc:sldMkLst>
        <pc:spChg chg="mod">
          <ac:chgData name="Simon Harris (2116866)" userId="5eec8eba-2fd7-4b85-8b21-1243d3882144" providerId="ADAL" clId="{C94BD595-D406-462D-B483-2657245B68D5}" dt="2023-06-01T16:10:44.266" v="1890" actId="1076"/>
          <ac:spMkLst>
            <pc:docMk/>
            <pc:sldMk cId="4039808263" sldId="275"/>
            <ac:spMk id="4" creationId="{63D6555E-048D-3F67-6936-5252465E40C4}"/>
          </ac:spMkLst>
        </pc:spChg>
        <pc:spChg chg="mod">
          <ac:chgData name="Simon Harris (2116866)" userId="5eec8eba-2fd7-4b85-8b21-1243d3882144" providerId="ADAL" clId="{C94BD595-D406-462D-B483-2657245B68D5}" dt="2023-06-01T16:08:40.777" v="1881" actId="1076"/>
          <ac:spMkLst>
            <pc:docMk/>
            <pc:sldMk cId="4039808263" sldId="275"/>
            <ac:spMk id="9" creationId="{9A92E93D-8BFB-4A21-A47E-78B6DCA21146}"/>
          </ac:spMkLst>
        </pc:spChg>
        <pc:spChg chg="del">
          <ac:chgData name="Simon Harris (2116866)" userId="5eec8eba-2fd7-4b85-8b21-1243d3882144" providerId="ADAL" clId="{C94BD595-D406-462D-B483-2657245B68D5}" dt="2023-05-22T16:56:04.987" v="1124" actId="478"/>
          <ac:spMkLst>
            <pc:docMk/>
            <pc:sldMk cId="4039808263" sldId="275"/>
            <ac:spMk id="16" creationId="{C394FA6A-80EA-46C1-8A4C-B4D8E90A7BCE}"/>
          </ac:spMkLst>
        </pc:spChg>
        <pc:picChg chg="mod">
          <ac:chgData name="Simon Harris (2116866)" userId="5eec8eba-2fd7-4b85-8b21-1243d3882144" providerId="ADAL" clId="{C94BD595-D406-462D-B483-2657245B68D5}" dt="2023-06-01T14:09:25.528" v="1405" actId="1076"/>
          <ac:picMkLst>
            <pc:docMk/>
            <pc:sldMk cId="4039808263" sldId="275"/>
            <ac:picMk id="3" creationId="{B17A0D0A-8DD5-A806-1FB9-71C8608AC5EA}"/>
          </ac:picMkLst>
        </pc:picChg>
      </pc:sldChg>
      <pc:sldChg chg="addSp delSp modSp mod delAnim modAnim">
        <pc:chgData name="Simon Harris (2116866)" userId="5eec8eba-2fd7-4b85-8b21-1243d3882144" providerId="ADAL" clId="{C94BD595-D406-462D-B483-2657245B68D5}" dt="2023-06-01T12:15:45.053" v="1231" actId="1076"/>
        <pc:sldMkLst>
          <pc:docMk/>
          <pc:sldMk cId="767611276" sldId="276"/>
        </pc:sldMkLst>
        <pc:spChg chg="del mod">
          <ac:chgData name="Simon Harris (2116866)" userId="5eec8eba-2fd7-4b85-8b21-1243d3882144" providerId="ADAL" clId="{C94BD595-D406-462D-B483-2657245B68D5}" dt="2023-06-01T12:14:07.783" v="1213" actId="478"/>
          <ac:spMkLst>
            <pc:docMk/>
            <pc:sldMk cId="767611276" sldId="276"/>
            <ac:spMk id="2" creationId="{37DBD3A2-A408-8708-E598-4F290BA94C31}"/>
          </ac:spMkLst>
        </pc:spChg>
        <pc:spChg chg="mod">
          <ac:chgData name="Simon Harris (2116866)" userId="5eec8eba-2fd7-4b85-8b21-1243d3882144" providerId="ADAL" clId="{C94BD595-D406-462D-B483-2657245B68D5}" dt="2023-06-01T12:15:45.053" v="1231" actId="1076"/>
          <ac:spMkLst>
            <pc:docMk/>
            <pc:sldMk cId="767611276" sldId="276"/>
            <ac:spMk id="4" creationId="{BBA09E0B-CEBC-425D-8A86-1F858D8DE9AD}"/>
          </ac:spMkLst>
        </pc:spChg>
        <pc:spChg chg="del mod">
          <ac:chgData name="Simon Harris (2116866)" userId="5eec8eba-2fd7-4b85-8b21-1243d3882144" providerId="ADAL" clId="{C94BD595-D406-462D-B483-2657245B68D5}" dt="2023-05-23T15:22:53.145" v="1128" actId="478"/>
          <ac:spMkLst>
            <pc:docMk/>
            <pc:sldMk cId="767611276" sldId="276"/>
            <ac:spMk id="5" creationId="{4DBAEA19-91BF-48E8-A1D4-8FB745EA44D0}"/>
          </ac:spMkLst>
        </pc:spChg>
        <pc:spChg chg="add mod">
          <ac:chgData name="Simon Harris (2116866)" userId="5eec8eba-2fd7-4b85-8b21-1243d3882144" providerId="ADAL" clId="{C94BD595-D406-462D-B483-2657245B68D5}" dt="2023-06-01T12:15:41.965" v="1230" actId="1076"/>
          <ac:spMkLst>
            <pc:docMk/>
            <pc:sldMk cId="767611276" sldId="276"/>
            <ac:spMk id="5" creationId="{4E6DE8D4-BA9A-653B-20CF-4AD9FA4F3309}"/>
          </ac:spMkLst>
        </pc:spChg>
        <pc:spChg chg="del mod">
          <ac:chgData name="Simon Harris (2116866)" userId="5eec8eba-2fd7-4b85-8b21-1243d3882144" providerId="ADAL" clId="{C94BD595-D406-462D-B483-2657245B68D5}" dt="2023-05-23T15:22:50.029" v="1126" actId="478"/>
          <ac:spMkLst>
            <pc:docMk/>
            <pc:sldMk cId="767611276" sldId="276"/>
            <ac:spMk id="6" creationId="{9E887279-B48F-43C3-91FA-09BD7EA33A25}"/>
          </ac:spMkLst>
        </pc:spChg>
        <pc:spChg chg="add del mod">
          <ac:chgData name="Simon Harris (2116866)" userId="5eec8eba-2fd7-4b85-8b21-1243d3882144" providerId="ADAL" clId="{C94BD595-D406-462D-B483-2657245B68D5}" dt="2023-06-01T12:14:56.616" v="1219" actId="478"/>
          <ac:spMkLst>
            <pc:docMk/>
            <pc:sldMk cId="767611276" sldId="276"/>
            <ac:spMk id="7" creationId="{BDFC59B0-B628-2FAD-209A-6263939C905C}"/>
          </ac:spMkLst>
        </pc:spChg>
        <pc:spChg chg="del mod">
          <ac:chgData name="Simon Harris (2116866)" userId="5eec8eba-2fd7-4b85-8b21-1243d3882144" providerId="ADAL" clId="{C94BD595-D406-462D-B483-2657245B68D5}" dt="2023-06-01T12:14:53.331" v="1218" actId="478"/>
          <ac:spMkLst>
            <pc:docMk/>
            <pc:sldMk cId="767611276" sldId="276"/>
            <ac:spMk id="32" creationId="{30761B21-88ED-449E-B2B9-3FC40844C36D}"/>
          </ac:spMkLst>
        </pc:spChg>
        <pc:picChg chg="mod">
          <ac:chgData name="Simon Harris (2116866)" userId="5eec8eba-2fd7-4b85-8b21-1243d3882144" providerId="ADAL" clId="{C94BD595-D406-462D-B483-2657245B68D5}" dt="2023-06-01T10:36:28.744" v="1195" actId="1076"/>
          <ac:picMkLst>
            <pc:docMk/>
            <pc:sldMk cId="767611276" sldId="276"/>
            <ac:picMk id="3" creationId="{E5464035-009A-CF8E-BEE3-52843FEAE8C2}"/>
          </ac:picMkLst>
        </pc:picChg>
        <pc:picChg chg="mod">
          <ac:chgData name="Simon Harris (2116866)" userId="5eec8eba-2fd7-4b85-8b21-1243d3882144" providerId="ADAL" clId="{C94BD595-D406-462D-B483-2657245B68D5}" dt="2023-06-01T12:15:28.091" v="1227" actId="1076"/>
          <ac:picMkLst>
            <pc:docMk/>
            <pc:sldMk cId="767611276" sldId="276"/>
            <ac:picMk id="52" creationId="{45DFCBF0-F91E-40C0-A4E6-24E8250C3BAC}"/>
          </ac:picMkLst>
        </pc:picChg>
      </pc:sldChg>
      <pc:sldChg chg="modSp mod modAnim modNotesTx">
        <pc:chgData name="Simon Harris (2116866)" userId="5eec8eba-2fd7-4b85-8b21-1243d3882144" providerId="ADAL" clId="{C94BD595-D406-462D-B483-2657245B68D5}" dt="2023-06-01T15:47:21.144" v="1770" actId="1076"/>
        <pc:sldMkLst>
          <pc:docMk/>
          <pc:sldMk cId="3145341166" sldId="277"/>
        </pc:sldMkLst>
        <pc:spChg chg="mod">
          <ac:chgData name="Simon Harris (2116866)" userId="5eec8eba-2fd7-4b85-8b21-1243d3882144" providerId="ADAL" clId="{C94BD595-D406-462D-B483-2657245B68D5}" dt="2023-06-01T15:47:21.144" v="1770" actId="1076"/>
          <ac:spMkLst>
            <pc:docMk/>
            <pc:sldMk cId="3145341166" sldId="277"/>
            <ac:spMk id="18" creationId="{9F2FEA60-F900-4C56-9486-48EA30926F6E}"/>
          </ac:spMkLst>
        </pc:spChg>
        <pc:spChg chg="mod">
          <ac:chgData name="Simon Harris (2116866)" userId="5eec8eba-2fd7-4b85-8b21-1243d3882144" providerId="ADAL" clId="{C94BD595-D406-462D-B483-2657245B68D5}" dt="2023-06-01T15:44:52.160" v="1752" actId="20577"/>
          <ac:spMkLst>
            <pc:docMk/>
            <pc:sldMk cId="3145341166" sldId="277"/>
            <ac:spMk id="19" creationId="{AB6583FE-B653-4C01-9ADF-EC8514A0B5ED}"/>
          </ac:spMkLst>
        </pc:spChg>
      </pc:sldChg>
      <pc:sldChg chg="modSp mod modAnim modNotesTx">
        <pc:chgData name="Simon Harris (2116866)" userId="5eec8eba-2fd7-4b85-8b21-1243d3882144" providerId="ADAL" clId="{C94BD595-D406-462D-B483-2657245B68D5}" dt="2023-06-01T15:58:30.743" v="1839" actId="255"/>
        <pc:sldMkLst>
          <pc:docMk/>
          <pc:sldMk cId="3813582871" sldId="278"/>
        </pc:sldMkLst>
        <pc:spChg chg="mod">
          <ac:chgData name="Simon Harris (2116866)" userId="5eec8eba-2fd7-4b85-8b21-1243d3882144" providerId="ADAL" clId="{C94BD595-D406-462D-B483-2657245B68D5}" dt="2023-06-01T15:58:30.743" v="1839" actId="255"/>
          <ac:spMkLst>
            <pc:docMk/>
            <pc:sldMk cId="3813582871" sldId="278"/>
            <ac:spMk id="13" creationId="{FEAE5686-5820-0C94-39D9-D975DDE83148}"/>
          </ac:spMkLst>
        </pc:spChg>
        <pc:spChg chg="mod">
          <ac:chgData name="Simon Harris (2116866)" userId="5eec8eba-2fd7-4b85-8b21-1243d3882144" providerId="ADAL" clId="{C94BD595-D406-462D-B483-2657245B68D5}" dt="2023-06-01T15:57:48.355" v="1833" actId="255"/>
          <ac:spMkLst>
            <pc:docMk/>
            <pc:sldMk cId="3813582871" sldId="278"/>
            <ac:spMk id="19" creationId="{AB6583FE-B653-4C01-9ADF-EC8514A0B5ED}"/>
          </ac:spMkLst>
        </pc:spChg>
      </pc:sldChg>
      <pc:sldChg chg="addSp delSp modSp mod modAnim">
        <pc:chgData name="Simon Harris (2116866)" userId="5eec8eba-2fd7-4b85-8b21-1243d3882144" providerId="ADAL" clId="{C94BD595-D406-462D-B483-2657245B68D5}" dt="2023-06-01T16:01:48.959" v="1859" actId="1076"/>
        <pc:sldMkLst>
          <pc:docMk/>
          <pc:sldMk cId="2409128355" sldId="279"/>
        </pc:sldMkLst>
        <pc:spChg chg="del">
          <ac:chgData name="Simon Harris (2116866)" userId="5eec8eba-2fd7-4b85-8b21-1243d3882144" providerId="ADAL" clId="{C94BD595-D406-462D-B483-2657245B68D5}" dt="2023-06-01T14:05:58.231" v="1385" actId="478"/>
          <ac:spMkLst>
            <pc:docMk/>
            <pc:sldMk cId="2409128355" sldId="279"/>
            <ac:spMk id="2" creationId="{58313C04-6BB8-8EFA-F464-8753C0882C47}"/>
          </ac:spMkLst>
        </pc:spChg>
        <pc:spChg chg="del">
          <ac:chgData name="Simon Harris (2116866)" userId="5eec8eba-2fd7-4b85-8b21-1243d3882144" providerId="ADAL" clId="{C94BD595-D406-462D-B483-2657245B68D5}" dt="2023-06-01T14:05:54.632" v="1383" actId="478"/>
          <ac:spMkLst>
            <pc:docMk/>
            <pc:sldMk cId="2409128355" sldId="279"/>
            <ac:spMk id="3" creationId="{6AD45B16-E985-C9BA-BAEB-3428EC4D405F}"/>
          </ac:spMkLst>
        </pc:spChg>
        <pc:spChg chg="add del mod">
          <ac:chgData name="Simon Harris (2116866)" userId="5eec8eba-2fd7-4b85-8b21-1243d3882144" providerId="ADAL" clId="{C94BD595-D406-462D-B483-2657245B68D5}" dt="2023-06-01T15:58:40.105" v="1842" actId="478"/>
          <ac:spMkLst>
            <pc:docMk/>
            <pc:sldMk cId="2409128355" sldId="279"/>
            <ac:spMk id="3" creationId="{884F295E-6610-9D08-2136-5E897B5606D6}"/>
          </ac:spMkLst>
        </pc:spChg>
        <pc:spChg chg="add mod">
          <ac:chgData name="Simon Harris (2116866)" userId="5eec8eba-2fd7-4b85-8b21-1243d3882144" providerId="ADAL" clId="{C94BD595-D406-462D-B483-2657245B68D5}" dt="2023-06-01T15:58:41.556" v="1843"/>
          <ac:spMkLst>
            <pc:docMk/>
            <pc:sldMk cId="2409128355" sldId="279"/>
            <ac:spMk id="4" creationId="{F7875F2D-30DE-F5C2-14AB-5769E7F1D5FA}"/>
          </ac:spMkLst>
        </pc:spChg>
        <pc:spChg chg="del">
          <ac:chgData name="Simon Harris (2116866)" userId="5eec8eba-2fd7-4b85-8b21-1243d3882144" providerId="ADAL" clId="{C94BD595-D406-462D-B483-2657245B68D5}" dt="2023-06-01T14:05:56.535" v="1384" actId="478"/>
          <ac:spMkLst>
            <pc:docMk/>
            <pc:sldMk cId="2409128355" sldId="279"/>
            <ac:spMk id="4" creationId="{F8E73D7B-6C07-9EA2-DD57-0EB1D23BC52D}"/>
          </ac:spMkLst>
        </pc:spChg>
        <pc:spChg chg="del mod">
          <ac:chgData name="Simon Harris (2116866)" userId="5eec8eba-2fd7-4b85-8b21-1243d3882144" providerId="ADAL" clId="{C94BD595-D406-462D-B483-2657245B68D5}" dt="2023-06-01T15:58:37.241" v="1840" actId="478"/>
          <ac:spMkLst>
            <pc:docMk/>
            <pc:sldMk cId="2409128355" sldId="279"/>
            <ac:spMk id="18" creationId="{9F2FEA60-F900-4C56-9486-48EA30926F6E}"/>
          </ac:spMkLst>
        </pc:spChg>
        <pc:spChg chg="mod">
          <ac:chgData name="Simon Harris (2116866)" userId="5eec8eba-2fd7-4b85-8b21-1243d3882144" providerId="ADAL" clId="{C94BD595-D406-462D-B483-2657245B68D5}" dt="2023-06-01T16:01:48.959" v="1859" actId="1076"/>
          <ac:spMkLst>
            <pc:docMk/>
            <pc:sldMk cId="2409128355" sldId="279"/>
            <ac:spMk id="19" creationId="{AB6583FE-B653-4C01-9ADF-EC8514A0B5ED}"/>
          </ac:spMkLst>
        </pc:spChg>
      </pc:sldChg>
      <pc:sldChg chg="addSp delSp modSp mod modAnim">
        <pc:chgData name="Simon Harris (2116866)" userId="5eec8eba-2fd7-4b85-8b21-1243d3882144" providerId="ADAL" clId="{C94BD595-D406-462D-B483-2657245B68D5}" dt="2023-06-01T16:08:03.527" v="1877" actId="20577"/>
        <pc:sldMkLst>
          <pc:docMk/>
          <pc:sldMk cId="609991814" sldId="280"/>
        </pc:sldMkLst>
        <pc:spChg chg="add del mod">
          <ac:chgData name="Simon Harris (2116866)" userId="5eec8eba-2fd7-4b85-8b21-1243d3882144" providerId="ADAL" clId="{C94BD595-D406-462D-B483-2657245B68D5}" dt="2023-06-01T16:02:03.851" v="1861" actId="478"/>
          <ac:spMkLst>
            <pc:docMk/>
            <pc:sldMk cId="609991814" sldId="280"/>
            <ac:spMk id="4" creationId="{FB845B91-81CC-96F2-052C-8AD55500A328}"/>
          </ac:spMkLst>
        </pc:spChg>
        <pc:spChg chg="add mod">
          <ac:chgData name="Simon Harris (2116866)" userId="5eec8eba-2fd7-4b85-8b21-1243d3882144" providerId="ADAL" clId="{C94BD595-D406-462D-B483-2657245B68D5}" dt="2023-06-01T16:02:05.456" v="1862"/>
          <ac:spMkLst>
            <pc:docMk/>
            <pc:sldMk cId="609991814" sldId="280"/>
            <ac:spMk id="5" creationId="{9C3ED33B-FEC9-5424-6D6E-5918035CFBEE}"/>
          </ac:spMkLst>
        </pc:spChg>
        <pc:spChg chg="del">
          <ac:chgData name="Simon Harris (2116866)" userId="5eec8eba-2fd7-4b85-8b21-1243d3882144" providerId="ADAL" clId="{C94BD595-D406-462D-B483-2657245B68D5}" dt="2023-06-01T16:02:01.194" v="1860" actId="478"/>
          <ac:spMkLst>
            <pc:docMk/>
            <pc:sldMk cId="609991814" sldId="280"/>
            <ac:spMk id="18" creationId="{9F2FEA60-F900-4C56-9486-48EA30926F6E}"/>
          </ac:spMkLst>
        </pc:spChg>
        <pc:spChg chg="mod">
          <ac:chgData name="Simon Harris (2116866)" userId="5eec8eba-2fd7-4b85-8b21-1243d3882144" providerId="ADAL" clId="{C94BD595-D406-462D-B483-2657245B68D5}" dt="2023-06-01T16:08:03.527" v="1877" actId="20577"/>
          <ac:spMkLst>
            <pc:docMk/>
            <pc:sldMk cId="609991814" sldId="280"/>
            <ac:spMk id="19" creationId="{AB6583FE-B653-4C01-9ADF-EC8514A0B5ED}"/>
          </ac:spMkLst>
        </pc:spChg>
        <pc:picChg chg="mod">
          <ac:chgData name="Simon Harris (2116866)" userId="5eec8eba-2fd7-4b85-8b21-1243d3882144" providerId="ADAL" clId="{C94BD595-D406-462D-B483-2657245B68D5}" dt="2023-06-01T10:36:18.504" v="1194" actId="1076"/>
          <ac:picMkLst>
            <pc:docMk/>
            <pc:sldMk cId="609991814" sldId="280"/>
            <ac:picMk id="2" creationId="{CABC0D5A-F795-7B2C-1E94-E915792ADD68}"/>
          </ac:picMkLst>
        </pc:picChg>
      </pc:sldChg>
      <pc:sldChg chg="addSp delSp modSp mod modAnim">
        <pc:chgData name="Simon Harris (2116866)" userId="5eec8eba-2fd7-4b85-8b21-1243d3882144" providerId="ADAL" clId="{C94BD595-D406-462D-B483-2657245B68D5}" dt="2023-06-01T15:47:41.375" v="1773" actId="1076"/>
        <pc:sldMkLst>
          <pc:docMk/>
          <pc:sldMk cId="2022130578" sldId="281"/>
        </pc:sldMkLst>
        <pc:spChg chg="add del mod">
          <ac:chgData name="Simon Harris (2116866)" userId="5eec8eba-2fd7-4b85-8b21-1243d3882144" providerId="ADAL" clId="{C94BD595-D406-462D-B483-2657245B68D5}" dt="2023-06-01T14:19:00.729" v="1411" actId="478"/>
          <ac:spMkLst>
            <pc:docMk/>
            <pc:sldMk cId="2022130578" sldId="281"/>
            <ac:spMk id="7" creationId="{0F2C6CD8-19A1-26B5-3BF3-F71DDC743344}"/>
          </ac:spMkLst>
        </pc:spChg>
        <pc:spChg chg="mod">
          <ac:chgData name="Simon Harris (2116866)" userId="5eec8eba-2fd7-4b85-8b21-1243d3882144" providerId="ADAL" clId="{C94BD595-D406-462D-B483-2657245B68D5}" dt="2023-06-01T15:47:41.375" v="1773" actId="1076"/>
          <ac:spMkLst>
            <pc:docMk/>
            <pc:sldMk cId="2022130578" sldId="281"/>
            <ac:spMk id="9" creationId="{292B9BA5-9FFD-E079-8E4C-5E2641E48075}"/>
          </ac:spMkLst>
        </pc:spChg>
        <pc:spChg chg="add del mod">
          <ac:chgData name="Simon Harris (2116866)" userId="5eec8eba-2fd7-4b85-8b21-1243d3882144" providerId="ADAL" clId="{C94BD595-D406-462D-B483-2657245B68D5}" dt="2023-06-01T14:18:57.570" v="1410" actId="478"/>
          <ac:spMkLst>
            <pc:docMk/>
            <pc:sldMk cId="2022130578" sldId="281"/>
            <ac:spMk id="11" creationId="{26222E08-C4EB-AE83-D7FE-A7C9B8B962A9}"/>
          </ac:spMkLst>
        </pc:spChg>
        <pc:spChg chg="mod">
          <ac:chgData name="Simon Harris (2116866)" userId="5eec8eba-2fd7-4b85-8b21-1243d3882144" providerId="ADAL" clId="{C94BD595-D406-462D-B483-2657245B68D5}" dt="2023-06-01T15:39:19.865" v="1738" actId="1076"/>
          <ac:spMkLst>
            <pc:docMk/>
            <pc:sldMk cId="2022130578" sldId="281"/>
            <ac:spMk id="19" creationId="{AB6583FE-B653-4C01-9ADF-EC8514A0B5ED}"/>
          </ac:spMkLst>
        </pc:spChg>
        <pc:picChg chg="add del">
          <ac:chgData name="Simon Harris (2116866)" userId="5eec8eba-2fd7-4b85-8b21-1243d3882144" providerId="ADAL" clId="{C94BD595-D406-462D-B483-2657245B68D5}" dt="2023-06-01T14:18:57.570" v="1410" actId="478"/>
          <ac:picMkLst>
            <pc:docMk/>
            <pc:sldMk cId="2022130578" sldId="281"/>
            <ac:picMk id="8" creationId="{7B7F6341-D9BE-4D3C-92A1-37FAA11DE63C}"/>
          </ac:picMkLst>
        </pc:picChg>
      </pc:sldChg>
      <pc:sldChg chg="addSp delSp modSp mod addAnim delAnim modAnim">
        <pc:chgData name="Simon Harris (2116866)" userId="5eec8eba-2fd7-4b85-8b21-1243d3882144" providerId="ADAL" clId="{C94BD595-D406-462D-B483-2657245B68D5}" dt="2023-06-01T15:50:01.145" v="1796" actId="1076"/>
        <pc:sldMkLst>
          <pc:docMk/>
          <pc:sldMk cId="2762756878" sldId="282"/>
        </pc:sldMkLst>
        <pc:spChg chg="add del mod">
          <ac:chgData name="Simon Harris (2116866)" userId="5eec8eba-2fd7-4b85-8b21-1243d3882144" providerId="ADAL" clId="{C94BD595-D406-462D-B483-2657245B68D5}" dt="2023-06-01T15:48:39.386" v="1782" actId="478"/>
          <ac:spMkLst>
            <pc:docMk/>
            <pc:sldMk cId="2762756878" sldId="282"/>
            <ac:spMk id="3" creationId="{8AC7AC30-1251-40E1-9808-1FB902C4C199}"/>
          </ac:spMkLst>
        </pc:spChg>
        <pc:spChg chg="add del mod">
          <ac:chgData name="Simon Harris (2116866)" userId="5eec8eba-2fd7-4b85-8b21-1243d3882144" providerId="ADAL" clId="{C94BD595-D406-462D-B483-2657245B68D5}" dt="2023-06-01T15:50:01.145" v="1796" actId="1076"/>
          <ac:spMkLst>
            <pc:docMk/>
            <pc:sldMk cId="2762756878" sldId="282"/>
            <ac:spMk id="4" creationId="{4154B60C-7CE6-4829-87C0-7B4B3E16851E}"/>
          </ac:spMkLst>
        </pc:spChg>
        <pc:spChg chg="add del mod">
          <ac:chgData name="Simon Harris (2116866)" userId="5eec8eba-2fd7-4b85-8b21-1243d3882144" providerId="ADAL" clId="{C94BD595-D406-462D-B483-2657245B68D5}" dt="2023-06-01T14:28:13.586" v="1498" actId="478"/>
          <ac:spMkLst>
            <pc:docMk/>
            <pc:sldMk cId="2762756878" sldId="282"/>
            <ac:spMk id="6" creationId="{EA50D47F-FF46-5306-2CA0-193398B82A27}"/>
          </ac:spMkLst>
        </pc:spChg>
        <pc:spChg chg="add del mod">
          <ac:chgData name="Simon Harris (2116866)" userId="5eec8eba-2fd7-4b85-8b21-1243d3882144" providerId="ADAL" clId="{C94BD595-D406-462D-B483-2657245B68D5}" dt="2023-06-01T15:48:36.484" v="1781" actId="478"/>
          <ac:spMkLst>
            <pc:docMk/>
            <pc:sldMk cId="2762756878" sldId="282"/>
            <ac:spMk id="6" creationId="{EC028E7A-F283-C82C-CA7E-23D8CA1B1D92}"/>
          </ac:spMkLst>
        </pc:spChg>
        <pc:spChg chg="add del mod">
          <ac:chgData name="Simon Harris (2116866)" userId="5eec8eba-2fd7-4b85-8b21-1243d3882144" providerId="ADAL" clId="{C94BD595-D406-462D-B483-2657245B68D5}" dt="2023-06-01T15:48:30.765" v="1778"/>
          <ac:spMkLst>
            <pc:docMk/>
            <pc:sldMk cId="2762756878" sldId="282"/>
            <ac:spMk id="7" creationId="{1CEACD59-0830-73EF-F576-27BB30191E2C}"/>
          </ac:spMkLst>
        </pc:spChg>
        <pc:spChg chg="add del mod">
          <ac:chgData name="Simon Harris (2116866)" userId="5eec8eba-2fd7-4b85-8b21-1243d3882144" providerId="ADAL" clId="{C94BD595-D406-462D-B483-2657245B68D5}" dt="2023-06-01T15:28:49.580" v="1679" actId="478"/>
          <ac:spMkLst>
            <pc:docMk/>
            <pc:sldMk cId="2762756878" sldId="282"/>
            <ac:spMk id="9" creationId="{C8C04E42-B0DA-1E81-901E-277001424481}"/>
          </ac:spMkLst>
        </pc:spChg>
        <pc:spChg chg="add mod">
          <ac:chgData name="Simon Harris (2116866)" userId="5eec8eba-2fd7-4b85-8b21-1243d3882144" providerId="ADAL" clId="{C94BD595-D406-462D-B483-2657245B68D5}" dt="2023-06-01T14:44:28.854" v="1673"/>
          <ac:spMkLst>
            <pc:docMk/>
            <pc:sldMk cId="2762756878" sldId="282"/>
            <ac:spMk id="11" creationId="{3FFF4B4A-461C-5006-2D24-3582AF1754C1}"/>
          </ac:spMkLst>
        </pc:spChg>
        <pc:spChg chg="add del mod">
          <ac:chgData name="Simon Harris (2116866)" userId="5eec8eba-2fd7-4b85-8b21-1243d3882144" providerId="ADAL" clId="{C94BD595-D406-462D-B483-2657245B68D5}" dt="2023-06-01T15:48:35.773" v="1780" actId="478"/>
          <ac:spMkLst>
            <pc:docMk/>
            <pc:sldMk cId="2762756878" sldId="282"/>
            <ac:spMk id="12" creationId="{DCFDF451-D14C-EEA2-C048-E376E5854CB7}"/>
          </ac:spMkLst>
        </pc:spChg>
        <pc:spChg chg="add del mod">
          <ac:chgData name="Simon Harris (2116866)" userId="5eec8eba-2fd7-4b85-8b21-1243d3882144" providerId="ADAL" clId="{C94BD595-D406-462D-B483-2657245B68D5}" dt="2023-06-01T15:48:44.353" v="1783" actId="478"/>
          <ac:spMkLst>
            <pc:docMk/>
            <pc:sldMk cId="2762756878" sldId="282"/>
            <ac:spMk id="14" creationId="{D5622C11-68C0-7689-8531-9F746A4DF184}"/>
          </ac:spMkLst>
        </pc:spChg>
        <pc:spChg chg="add mod">
          <ac:chgData name="Simon Harris (2116866)" userId="5eec8eba-2fd7-4b85-8b21-1243d3882144" providerId="ADAL" clId="{C94BD595-D406-462D-B483-2657245B68D5}" dt="2023-06-01T15:48:46.981" v="1784"/>
          <ac:spMkLst>
            <pc:docMk/>
            <pc:sldMk cId="2762756878" sldId="282"/>
            <ac:spMk id="15" creationId="{E340C39A-30B0-8529-79A4-2338A3DA4BBB}"/>
          </ac:spMkLst>
        </pc:spChg>
        <pc:picChg chg="mod">
          <ac:chgData name="Simon Harris (2116866)" userId="5eec8eba-2fd7-4b85-8b21-1243d3882144" providerId="ADAL" clId="{C94BD595-D406-462D-B483-2657245B68D5}" dt="2023-06-01T10:35:47.348" v="1191" actId="1076"/>
          <ac:picMkLst>
            <pc:docMk/>
            <pc:sldMk cId="2762756878" sldId="282"/>
            <ac:picMk id="5" creationId="{8CB89052-6E34-2D31-664E-C28ED87106A1}"/>
          </ac:picMkLst>
        </pc:picChg>
        <pc:picChg chg="add del mod">
          <ac:chgData name="Simon Harris (2116866)" userId="5eec8eba-2fd7-4b85-8b21-1243d3882144" providerId="ADAL" clId="{C94BD595-D406-462D-B483-2657245B68D5}" dt="2023-06-01T14:44:27.628" v="1672" actId="478"/>
          <ac:picMkLst>
            <pc:docMk/>
            <pc:sldMk cId="2762756878" sldId="282"/>
            <ac:picMk id="7" creationId="{94408151-A214-BF79-8CAF-C955B7800221}"/>
          </ac:picMkLst>
        </pc:picChg>
        <pc:picChg chg="add mod">
          <ac:chgData name="Simon Harris (2116866)" userId="5eec8eba-2fd7-4b85-8b21-1243d3882144" providerId="ADAL" clId="{C94BD595-D406-462D-B483-2657245B68D5}" dt="2023-06-01T14:44:28.854" v="1673"/>
          <ac:picMkLst>
            <pc:docMk/>
            <pc:sldMk cId="2762756878" sldId="282"/>
            <ac:picMk id="10" creationId="{4B18308D-21A8-B612-DB38-1AE5A49903FE}"/>
          </ac:picMkLst>
        </pc:picChg>
        <pc:picChg chg="del">
          <ac:chgData name="Simon Harris (2116866)" userId="5eec8eba-2fd7-4b85-8b21-1243d3882144" providerId="ADAL" clId="{C94BD595-D406-462D-B483-2657245B68D5}" dt="2023-06-01T14:25:13.693" v="1451" actId="478"/>
          <ac:picMkLst>
            <pc:docMk/>
            <pc:sldMk cId="2762756878" sldId="282"/>
            <ac:picMk id="14" creationId="{284A1AA7-2E90-4B15-88DA-97825B64484E}"/>
          </ac:picMkLst>
        </pc:picChg>
      </pc:sldChg>
      <pc:sldChg chg="addSp delSp modSp mod modAnim">
        <pc:chgData name="Simon Harris (2116866)" userId="5eec8eba-2fd7-4b85-8b21-1243d3882144" providerId="ADAL" clId="{C94BD595-D406-462D-B483-2657245B68D5}" dt="2023-06-01T15:49:28.642" v="1790" actId="14100"/>
        <pc:sldMkLst>
          <pc:docMk/>
          <pc:sldMk cId="195859586" sldId="283"/>
        </pc:sldMkLst>
        <pc:spChg chg="mod">
          <ac:chgData name="Simon Harris (2116866)" userId="5eec8eba-2fd7-4b85-8b21-1243d3882144" providerId="ADAL" clId="{C94BD595-D406-462D-B483-2657245B68D5}" dt="2023-06-01T15:49:24.121" v="1789" actId="1076"/>
          <ac:spMkLst>
            <pc:docMk/>
            <pc:sldMk cId="195859586" sldId="283"/>
            <ac:spMk id="3" creationId="{8AC7AC30-1251-40E1-9808-1FB902C4C199}"/>
          </ac:spMkLst>
        </pc:spChg>
        <pc:spChg chg="mod">
          <ac:chgData name="Simon Harris (2116866)" userId="5eec8eba-2fd7-4b85-8b21-1243d3882144" providerId="ADAL" clId="{C94BD595-D406-462D-B483-2657245B68D5}" dt="2023-06-01T15:49:28.642" v="1790" actId="14100"/>
          <ac:spMkLst>
            <pc:docMk/>
            <pc:sldMk cId="195859586" sldId="283"/>
            <ac:spMk id="4" creationId="{4154B60C-7CE6-4829-87C0-7B4B3E16851E}"/>
          </ac:spMkLst>
        </pc:spChg>
        <pc:spChg chg="add del mod">
          <ac:chgData name="Simon Harris (2116866)" userId="5eec8eba-2fd7-4b85-8b21-1243d3882144" providerId="ADAL" clId="{C94BD595-D406-462D-B483-2657245B68D5}" dt="2023-06-01T15:49:02.553" v="1785" actId="478"/>
          <ac:spMkLst>
            <pc:docMk/>
            <pc:sldMk cId="195859586" sldId="283"/>
            <ac:spMk id="6" creationId="{47501333-6B91-91B7-1230-72E79782251F}"/>
          </ac:spMkLst>
        </pc:spChg>
        <pc:spChg chg="add mod">
          <ac:chgData name="Simon Harris (2116866)" userId="5eec8eba-2fd7-4b85-8b21-1243d3882144" providerId="ADAL" clId="{C94BD595-D406-462D-B483-2657245B68D5}" dt="2023-06-01T14:51:18.985" v="1678" actId="1076"/>
          <ac:spMkLst>
            <pc:docMk/>
            <pc:sldMk cId="195859586" sldId="283"/>
            <ac:spMk id="8" creationId="{4047B8CF-98C1-480E-824F-8E9FA6E49CDA}"/>
          </ac:spMkLst>
        </pc:spChg>
        <pc:picChg chg="mod">
          <ac:chgData name="Simon Harris (2116866)" userId="5eec8eba-2fd7-4b85-8b21-1243d3882144" providerId="ADAL" clId="{C94BD595-D406-462D-B483-2657245B68D5}" dt="2023-06-01T10:35:51.792" v="1192" actId="1076"/>
          <ac:picMkLst>
            <pc:docMk/>
            <pc:sldMk cId="195859586" sldId="283"/>
            <ac:picMk id="5" creationId="{8C7CD47F-69BC-8B92-D3C1-AFB781526D93}"/>
          </ac:picMkLst>
        </pc:picChg>
        <pc:picChg chg="add mod">
          <ac:chgData name="Simon Harris (2116866)" userId="5eec8eba-2fd7-4b85-8b21-1243d3882144" providerId="ADAL" clId="{C94BD595-D406-462D-B483-2657245B68D5}" dt="2023-06-01T14:51:18.985" v="1678" actId="1076"/>
          <ac:picMkLst>
            <pc:docMk/>
            <pc:sldMk cId="195859586" sldId="283"/>
            <ac:picMk id="7" creationId="{811B2576-1396-6913-673D-3A6373D28FD0}"/>
          </ac:picMkLst>
        </pc:picChg>
        <pc:picChg chg="del">
          <ac:chgData name="Simon Harris (2116866)" userId="5eec8eba-2fd7-4b85-8b21-1243d3882144" providerId="ADAL" clId="{C94BD595-D406-462D-B483-2657245B68D5}" dt="2023-06-01T14:51:11.642" v="1676" actId="478"/>
          <ac:picMkLst>
            <pc:docMk/>
            <pc:sldMk cId="195859586" sldId="283"/>
            <ac:picMk id="14" creationId="{284A1AA7-2E90-4B15-88DA-97825B64484E}"/>
          </ac:picMkLst>
        </pc:picChg>
      </pc:sldChg>
      <pc:sldChg chg="addSp delSp modSp mod">
        <pc:chgData name="Simon Harris (2116866)" userId="5eec8eba-2fd7-4b85-8b21-1243d3882144" providerId="ADAL" clId="{C94BD595-D406-462D-B483-2657245B68D5}" dt="2023-06-01T15:49:48.911" v="1795" actId="255"/>
        <pc:sldMkLst>
          <pc:docMk/>
          <pc:sldMk cId="531566824" sldId="284"/>
        </pc:sldMkLst>
        <pc:spChg chg="del">
          <ac:chgData name="Simon Harris (2116866)" userId="5eec8eba-2fd7-4b85-8b21-1243d3882144" providerId="ADAL" clId="{C94BD595-D406-462D-B483-2657245B68D5}" dt="2023-06-01T15:49:34.375" v="1791" actId="478"/>
          <ac:spMkLst>
            <pc:docMk/>
            <pc:sldMk cId="531566824" sldId="284"/>
            <ac:spMk id="3" creationId="{8AC7AC30-1251-40E1-9808-1FB902C4C199}"/>
          </ac:spMkLst>
        </pc:spChg>
        <pc:spChg chg="mod">
          <ac:chgData name="Simon Harris (2116866)" userId="5eec8eba-2fd7-4b85-8b21-1243d3882144" providerId="ADAL" clId="{C94BD595-D406-462D-B483-2657245B68D5}" dt="2023-06-01T15:49:48.911" v="1795" actId="255"/>
          <ac:spMkLst>
            <pc:docMk/>
            <pc:sldMk cId="531566824" sldId="284"/>
            <ac:spMk id="4" creationId="{4154B60C-7CE6-4829-87C0-7B4B3E16851E}"/>
          </ac:spMkLst>
        </pc:spChg>
        <pc:spChg chg="add mod">
          <ac:chgData name="Simon Harris (2116866)" userId="5eec8eba-2fd7-4b85-8b21-1243d3882144" providerId="ADAL" clId="{C94BD595-D406-462D-B483-2657245B68D5}" dt="2023-06-01T14:44:08.294" v="1671" actId="1076"/>
          <ac:spMkLst>
            <pc:docMk/>
            <pc:sldMk cId="531566824" sldId="284"/>
            <ac:spMk id="6" creationId="{839E9CCB-77FC-4FAB-3EC3-1A0FDCF829F3}"/>
          </ac:spMkLst>
        </pc:spChg>
        <pc:spChg chg="add del mod">
          <ac:chgData name="Simon Harris (2116866)" userId="5eec8eba-2fd7-4b85-8b21-1243d3882144" providerId="ADAL" clId="{C94BD595-D406-462D-B483-2657245B68D5}" dt="2023-06-01T15:49:36.993" v="1792" actId="478"/>
          <ac:spMkLst>
            <pc:docMk/>
            <pc:sldMk cId="531566824" sldId="284"/>
            <ac:spMk id="7" creationId="{266E5101-7E59-BE73-AA1D-B7707971D002}"/>
          </ac:spMkLst>
        </pc:spChg>
        <pc:spChg chg="add mod">
          <ac:chgData name="Simon Harris (2116866)" userId="5eec8eba-2fd7-4b85-8b21-1243d3882144" providerId="ADAL" clId="{C94BD595-D406-462D-B483-2657245B68D5}" dt="2023-06-01T15:49:38.347" v="1793"/>
          <ac:spMkLst>
            <pc:docMk/>
            <pc:sldMk cId="531566824" sldId="284"/>
            <ac:spMk id="8" creationId="{EADDFA4A-7ACB-F232-77BB-73A127A57578}"/>
          </ac:spMkLst>
        </pc:spChg>
        <pc:picChg chg="mod">
          <ac:chgData name="Simon Harris (2116866)" userId="5eec8eba-2fd7-4b85-8b21-1243d3882144" providerId="ADAL" clId="{C94BD595-D406-462D-B483-2657245B68D5}" dt="2023-06-01T14:39:54.972" v="1628" actId="1076"/>
          <ac:picMkLst>
            <pc:docMk/>
            <pc:sldMk cId="531566824" sldId="284"/>
            <ac:picMk id="14" creationId="{284A1AA7-2E90-4B15-88DA-97825B64484E}"/>
          </ac:picMkLst>
        </pc:picChg>
      </pc:sldChg>
      <pc:sldChg chg="addSp delSp modSp add mod setBg delAnim">
        <pc:chgData name="Simon Harris (2116866)" userId="5eec8eba-2fd7-4b85-8b21-1243d3882144" providerId="ADAL" clId="{C94BD595-D406-462D-B483-2657245B68D5}" dt="2023-06-01T12:19:46.230" v="1314" actId="255"/>
        <pc:sldMkLst>
          <pc:docMk/>
          <pc:sldMk cId="14041090" sldId="285"/>
        </pc:sldMkLst>
        <pc:spChg chg="mod">
          <ac:chgData name="Simon Harris (2116866)" userId="5eec8eba-2fd7-4b85-8b21-1243d3882144" providerId="ADAL" clId="{C94BD595-D406-462D-B483-2657245B68D5}" dt="2023-06-01T12:19:46.230" v="1314" actId="255"/>
          <ac:spMkLst>
            <pc:docMk/>
            <pc:sldMk cId="14041090" sldId="285"/>
            <ac:spMk id="2" creationId="{37DBD3A2-A408-8708-E598-4F290BA94C31}"/>
          </ac:spMkLst>
        </pc:spChg>
        <pc:spChg chg="del">
          <ac:chgData name="Simon Harris (2116866)" userId="5eec8eba-2fd7-4b85-8b21-1243d3882144" providerId="ADAL" clId="{C94BD595-D406-462D-B483-2657245B68D5}" dt="2023-06-01T12:16:13.701" v="1241" actId="478"/>
          <ac:spMkLst>
            <pc:docMk/>
            <pc:sldMk cId="14041090" sldId="285"/>
            <ac:spMk id="4" creationId="{BBA09E0B-CEBC-425D-8A86-1F858D8DE9AD}"/>
          </ac:spMkLst>
        </pc:spChg>
        <pc:spChg chg="add del mod">
          <ac:chgData name="Simon Harris (2116866)" userId="5eec8eba-2fd7-4b85-8b21-1243d3882144" providerId="ADAL" clId="{C94BD595-D406-462D-B483-2657245B68D5}" dt="2023-06-01T12:16:02.022" v="1238" actId="478"/>
          <ac:spMkLst>
            <pc:docMk/>
            <pc:sldMk cId="14041090" sldId="285"/>
            <ac:spMk id="6" creationId="{E4893DAB-1FAC-0602-4030-9D4093069942}"/>
          </ac:spMkLst>
        </pc:spChg>
        <pc:spChg chg="add del mod">
          <ac:chgData name="Simon Harris (2116866)" userId="5eec8eba-2fd7-4b85-8b21-1243d3882144" providerId="ADAL" clId="{C94BD595-D406-462D-B483-2657245B68D5}" dt="2023-06-01T12:15:58.005" v="1235" actId="478"/>
          <ac:spMkLst>
            <pc:docMk/>
            <pc:sldMk cId="14041090" sldId="285"/>
            <ac:spMk id="8" creationId="{C1B5F6AB-9AFC-18D1-990A-E51F4939F78A}"/>
          </ac:spMkLst>
        </pc:spChg>
        <pc:spChg chg="add del mod">
          <ac:chgData name="Simon Harris (2116866)" userId="5eec8eba-2fd7-4b85-8b21-1243d3882144" providerId="ADAL" clId="{C94BD595-D406-462D-B483-2657245B68D5}" dt="2023-06-01T12:16:00.360" v="1237" actId="478"/>
          <ac:spMkLst>
            <pc:docMk/>
            <pc:sldMk cId="14041090" sldId="285"/>
            <ac:spMk id="10" creationId="{8AEC0E9B-2328-B39E-F663-DAD34774A285}"/>
          </ac:spMkLst>
        </pc:spChg>
        <pc:spChg chg="add del mod">
          <ac:chgData name="Simon Harris (2116866)" userId="5eec8eba-2fd7-4b85-8b21-1243d3882144" providerId="ADAL" clId="{C94BD595-D406-462D-B483-2657245B68D5}" dt="2023-06-01T12:16:09.691" v="1240" actId="478"/>
          <ac:spMkLst>
            <pc:docMk/>
            <pc:sldMk cId="14041090" sldId="285"/>
            <ac:spMk id="12" creationId="{0639AB51-8DC7-5B84-62E6-471740A46E1F}"/>
          </ac:spMkLst>
        </pc:spChg>
        <pc:spChg chg="del">
          <ac:chgData name="Simon Harris (2116866)" userId="5eec8eba-2fd7-4b85-8b21-1243d3882144" providerId="ADAL" clId="{C94BD595-D406-462D-B483-2657245B68D5}" dt="2023-06-01T12:16:08.745" v="1239" actId="478"/>
          <ac:spMkLst>
            <pc:docMk/>
            <pc:sldMk cId="14041090" sldId="285"/>
            <ac:spMk id="32" creationId="{30761B21-88ED-449E-B2B9-3FC40844C36D}"/>
          </ac:spMkLst>
        </pc:spChg>
        <pc:spChg chg="del">
          <ac:chgData name="Simon Harris (2116866)" userId="5eec8eba-2fd7-4b85-8b21-1243d3882144" providerId="ADAL" clId="{C94BD595-D406-462D-B483-2657245B68D5}" dt="2023-06-01T12:15:55.173" v="1234" actId="478"/>
          <ac:spMkLst>
            <pc:docMk/>
            <pc:sldMk cId="14041090" sldId="285"/>
            <ac:spMk id="33" creationId="{0EEAA874-288B-4330-9FA4-F1144ACD46DE}"/>
          </ac:spMkLst>
        </pc:spChg>
        <pc:picChg chg="del">
          <ac:chgData name="Simon Harris (2116866)" userId="5eec8eba-2fd7-4b85-8b21-1243d3882144" providerId="ADAL" clId="{C94BD595-D406-462D-B483-2657245B68D5}" dt="2023-06-01T12:15:50.694" v="1232" actId="478"/>
          <ac:picMkLst>
            <pc:docMk/>
            <pc:sldMk cId="14041090" sldId="285"/>
            <ac:picMk id="3" creationId="{E5464035-009A-CF8E-BEE3-52843FEAE8C2}"/>
          </ac:picMkLst>
        </pc:picChg>
        <pc:picChg chg="del">
          <ac:chgData name="Simon Harris (2116866)" userId="5eec8eba-2fd7-4b85-8b21-1243d3882144" providerId="ADAL" clId="{C94BD595-D406-462D-B483-2657245B68D5}" dt="2023-06-01T12:15:51.884" v="1233" actId="478"/>
          <ac:picMkLst>
            <pc:docMk/>
            <pc:sldMk cId="14041090" sldId="285"/>
            <ac:picMk id="52" creationId="{45DFCBF0-F91E-40C0-A4E6-24E8250C3BAC}"/>
          </ac:picMkLst>
        </pc:picChg>
        <pc:picChg chg="del">
          <ac:chgData name="Simon Harris (2116866)" userId="5eec8eba-2fd7-4b85-8b21-1243d3882144" providerId="ADAL" clId="{C94BD595-D406-462D-B483-2657245B68D5}" dt="2023-06-01T12:15:59.046" v="1236" actId="478"/>
          <ac:picMkLst>
            <pc:docMk/>
            <pc:sldMk cId="14041090" sldId="285"/>
            <ac:picMk id="58" creationId="{A51C462C-6D3B-4554-9CDC-86D00D0EA07A}"/>
          </ac:picMkLst>
        </pc:picChg>
      </pc:sldChg>
      <pc:sldChg chg="modSp add mod">
        <pc:chgData name="Simon Harris (2116866)" userId="5eec8eba-2fd7-4b85-8b21-1243d3882144" providerId="ADAL" clId="{C94BD595-D406-462D-B483-2657245B68D5}" dt="2023-06-01T14:39:37.978" v="1625" actId="20577"/>
        <pc:sldMkLst>
          <pc:docMk/>
          <pc:sldMk cId="1073401986" sldId="286"/>
        </pc:sldMkLst>
        <pc:spChg chg="mod">
          <ac:chgData name="Simon Harris (2116866)" userId="5eec8eba-2fd7-4b85-8b21-1243d3882144" providerId="ADAL" clId="{C94BD595-D406-462D-B483-2657245B68D5}" dt="2023-06-01T14:39:37.978" v="1625" actId="20577"/>
          <ac:spMkLst>
            <pc:docMk/>
            <pc:sldMk cId="1073401986" sldId="286"/>
            <ac:spMk id="2" creationId="{37DBD3A2-A408-8708-E598-4F290BA94C31}"/>
          </ac:spMkLst>
        </pc:spChg>
      </pc:sldChg>
    </pc:docChg>
  </pc:docChgLst>
  <pc:docChgLst>
    <pc:chgData name="Simon Harris" userId="5eec8eba-2fd7-4b85-8b21-1243d3882144" providerId="ADAL" clId="{DD9176F7-9C27-4D10-8E9F-6528923235B3}"/>
    <pc:docChg chg="undo redo custSel modSld">
      <pc:chgData name="Simon Harris" userId="5eec8eba-2fd7-4b85-8b21-1243d3882144" providerId="ADAL" clId="{DD9176F7-9C27-4D10-8E9F-6528923235B3}" dt="2023-05-09T20:53:29.476" v="1721" actId="20577"/>
      <pc:docMkLst>
        <pc:docMk/>
      </pc:docMkLst>
      <pc:sldChg chg="addSp delSp modSp mod modTransition modAnim modNotesTx">
        <pc:chgData name="Simon Harris" userId="5eec8eba-2fd7-4b85-8b21-1243d3882144" providerId="ADAL" clId="{DD9176F7-9C27-4D10-8E9F-6528923235B3}" dt="2023-05-09T20:27:24.686" v="742" actId="20577"/>
        <pc:sldMkLst>
          <pc:docMk/>
          <pc:sldMk cId="2720718388" sldId="256"/>
        </pc:sldMkLst>
        <pc:picChg chg="add del mod">
          <ac:chgData name="Simon Harris" userId="5eec8eba-2fd7-4b85-8b21-1243d3882144" providerId="ADAL" clId="{DD9176F7-9C27-4D10-8E9F-6528923235B3}" dt="2023-05-09T18:40:40.316" v="2"/>
          <ac:picMkLst>
            <pc:docMk/>
            <pc:sldMk cId="2720718388" sldId="256"/>
            <ac:picMk id="6" creationId="{5E375716-A791-69BF-B62E-3FCF8EB05BE1}"/>
          </ac:picMkLst>
        </pc:picChg>
        <pc:picChg chg="add del mod ord">
          <ac:chgData name="Simon Harris" userId="5eec8eba-2fd7-4b85-8b21-1243d3882144" providerId="ADAL" clId="{DD9176F7-9C27-4D10-8E9F-6528923235B3}" dt="2023-05-09T18:40:48.203" v="3"/>
          <ac:picMkLst>
            <pc:docMk/>
            <pc:sldMk cId="2720718388" sldId="256"/>
            <ac:picMk id="13" creationId="{0F1DC292-0F77-19C1-C764-4D8CD2AF4F64}"/>
          </ac:picMkLst>
        </pc:picChg>
        <pc:picChg chg="add del mod">
          <ac:chgData name="Simon Harris" userId="5eec8eba-2fd7-4b85-8b21-1243d3882144" providerId="ADAL" clId="{DD9176F7-9C27-4D10-8E9F-6528923235B3}" dt="2023-05-09T18:40:52.850" v="5"/>
          <ac:picMkLst>
            <pc:docMk/>
            <pc:sldMk cId="2720718388" sldId="256"/>
            <ac:picMk id="14" creationId="{4E011AC0-952E-675D-1DB2-3AF2DADF4B10}"/>
          </ac:picMkLst>
        </pc:picChg>
        <pc:picChg chg="add del mod ord">
          <ac:chgData name="Simon Harris" userId="5eec8eba-2fd7-4b85-8b21-1243d3882144" providerId="ADAL" clId="{DD9176F7-9C27-4D10-8E9F-6528923235B3}" dt="2023-05-09T18:41:02.792" v="6"/>
          <ac:picMkLst>
            <pc:docMk/>
            <pc:sldMk cId="2720718388" sldId="256"/>
            <ac:picMk id="18" creationId="{E9A142E3-DDC0-B9E5-A537-39B84BFAAA33}"/>
          </ac:picMkLst>
        </pc:picChg>
        <pc:picChg chg="add del mod">
          <ac:chgData name="Simon Harris" userId="5eec8eba-2fd7-4b85-8b21-1243d3882144" providerId="ADAL" clId="{DD9176F7-9C27-4D10-8E9F-6528923235B3}" dt="2023-05-09T18:41:14.904" v="8"/>
          <ac:picMkLst>
            <pc:docMk/>
            <pc:sldMk cId="2720718388" sldId="256"/>
            <ac:picMk id="19" creationId="{ED25BDFB-DBA6-E033-B519-29D71814274F}"/>
          </ac:picMkLst>
        </pc:picChg>
        <pc:picChg chg="add del mod ord">
          <ac:chgData name="Simon Harris" userId="5eec8eba-2fd7-4b85-8b21-1243d3882144" providerId="ADAL" clId="{DD9176F7-9C27-4D10-8E9F-6528923235B3}" dt="2023-05-09T18:41:24.579" v="9"/>
          <ac:picMkLst>
            <pc:docMk/>
            <pc:sldMk cId="2720718388" sldId="256"/>
            <ac:picMk id="22" creationId="{D8A86793-C336-8CE0-FB70-573FDE73B534}"/>
          </ac:picMkLst>
        </pc:picChg>
        <pc:picChg chg="add del mod">
          <ac:chgData name="Simon Harris" userId="5eec8eba-2fd7-4b85-8b21-1243d3882144" providerId="ADAL" clId="{DD9176F7-9C27-4D10-8E9F-6528923235B3}" dt="2023-05-09T18:55:27.793" v="83"/>
          <ac:picMkLst>
            <pc:docMk/>
            <pc:sldMk cId="2720718388" sldId="256"/>
            <ac:picMk id="23" creationId="{83FEBABB-962D-EE3D-0029-E13AEABB657C}"/>
          </ac:picMkLst>
        </pc:picChg>
        <pc:picChg chg="add del mod ord">
          <ac:chgData name="Simon Harris" userId="5eec8eba-2fd7-4b85-8b21-1243d3882144" providerId="ADAL" clId="{DD9176F7-9C27-4D10-8E9F-6528923235B3}" dt="2023-05-09T18:55:38.972" v="84"/>
          <ac:picMkLst>
            <pc:docMk/>
            <pc:sldMk cId="2720718388" sldId="256"/>
            <ac:picMk id="73" creationId="{7A9BBF38-72D9-627E-7CD3-2EA81705F61E}"/>
          </ac:picMkLst>
        </pc:picChg>
        <pc:picChg chg="add del mod">
          <ac:chgData name="Simon Harris" userId="5eec8eba-2fd7-4b85-8b21-1243d3882144" providerId="ADAL" clId="{DD9176F7-9C27-4D10-8E9F-6528923235B3}" dt="2023-05-09T18:55:43.877" v="86"/>
          <ac:picMkLst>
            <pc:docMk/>
            <pc:sldMk cId="2720718388" sldId="256"/>
            <ac:picMk id="74" creationId="{CF850A91-A0E0-1B25-2A2F-B5C15F5B717A}"/>
          </ac:picMkLst>
        </pc:picChg>
        <pc:picChg chg="add del mod ord">
          <ac:chgData name="Simon Harris" userId="5eec8eba-2fd7-4b85-8b21-1243d3882144" providerId="ADAL" clId="{DD9176F7-9C27-4D10-8E9F-6528923235B3}" dt="2023-05-09T18:55:54.123" v="87"/>
          <ac:picMkLst>
            <pc:docMk/>
            <pc:sldMk cId="2720718388" sldId="256"/>
            <ac:picMk id="77" creationId="{173CDED0-B270-356F-5D3B-FFAD36BCEC4E}"/>
          </ac:picMkLst>
        </pc:picChg>
        <pc:picChg chg="add mod">
          <ac:chgData name="Simon Harris" userId="5eec8eba-2fd7-4b85-8b21-1243d3882144" providerId="ADAL" clId="{DD9176F7-9C27-4D10-8E9F-6528923235B3}" dt="2023-05-09T18:55:54.123" v="87"/>
          <ac:picMkLst>
            <pc:docMk/>
            <pc:sldMk cId="2720718388" sldId="256"/>
            <ac:picMk id="78" creationId="{F576B640-8E83-C481-B8F2-A6DAB9510E8E}"/>
          </ac:picMkLst>
        </pc:picChg>
      </pc:sldChg>
      <pc:sldChg chg="addSp delSp modSp mod modTransition modAnim modNotesTx">
        <pc:chgData name="Simon Harris" userId="5eec8eba-2fd7-4b85-8b21-1243d3882144" providerId="ADAL" clId="{DD9176F7-9C27-4D10-8E9F-6528923235B3}" dt="2023-05-09T20:50:27.156" v="1643" actId="20577"/>
        <pc:sldMkLst>
          <pc:docMk/>
          <pc:sldMk cId="2826028905" sldId="263"/>
        </pc:sldMkLst>
        <pc:picChg chg="add del mod">
          <ac:chgData name="Simon Harris" userId="5eec8eba-2fd7-4b85-8b21-1243d3882144" providerId="ADAL" clId="{DD9176F7-9C27-4D10-8E9F-6528923235B3}" dt="2023-05-09T19:04:33.893" v="102"/>
          <ac:picMkLst>
            <pc:docMk/>
            <pc:sldMk cId="2826028905" sldId="263"/>
            <ac:picMk id="36" creationId="{C6B38E9D-816F-661B-3AF0-1C4B1EB2E864}"/>
          </ac:picMkLst>
        </pc:picChg>
        <pc:picChg chg="add del mod ord">
          <ac:chgData name="Simon Harris" userId="5eec8eba-2fd7-4b85-8b21-1243d3882144" providerId="ADAL" clId="{DD9176F7-9C27-4D10-8E9F-6528923235B3}" dt="2023-05-09T19:05:14.367" v="103"/>
          <ac:picMkLst>
            <pc:docMk/>
            <pc:sldMk cId="2826028905" sldId="263"/>
            <ac:picMk id="38" creationId="{EF5A9E58-E925-5C5B-08B5-32F9005FB04A}"/>
          </ac:picMkLst>
        </pc:picChg>
        <pc:picChg chg="add del mod">
          <ac:chgData name="Simon Harris" userId="5eec8eba-2fd7-4b85-8b21-1243d3882144" providerId="ADAL" clId="{DD9176F7-9C27-4D10-8E9F-6528923235B3}" dt="2023-05-09T19:13:36.915" v="338"/>
          <ac:picMkLst>
            <pc:docMk/>
            <pc:sldMk cId="2826028905" sldId="263"/>
            <ac:picMk id="39" creationId="{A0DB0183-C7BD-3F6C-3289-4292F5667C4B}"/>
          </ac:picMkLst>
        </pc:picChg>
        <pc:picChg chg="add del mod ord">
          <ac:chgData name="Simon Harris" userId="5eec8eba-2fd7-4b85-8b21-1243d3882144" providerId="ADAL" clId="{DD9176F7-9C27-4D10-8E9F-6528923235B3}" dt="2023-05-09T19:13:50.414" v="339"/>
          <ac:picMkLst>
            <pc:docMk/>
            <pc:sldMk cId="2826028905" sldId="263"/>
            <ac:picMk id="43" creationId="{ABC1950C-8383-7B80-5DCF-C2EF97EA4A47}"/>
          </ac:picMkLst>
        </pc:picChg>
        <pc:picChg chg="add del mod">
          <ac:chgData name="Simon Harris" userId="5eec8eba-2fd7-4b85-8b21-1243d3882144" providerId="ADAL" clId="{DD9176F7-9C27-4D10-8E9F-6528923235B3}" dt="2023-05-09T19:13:54.811" v="341"/>
          <ac:picMkLst>
            <pc:docMk/>
            <pc:sldMk cId="2826028905" sldId="263"/>
            <ac:picMk id="44" creationId="{F201464D-ED5F-3B5A-3B63-1BDB923FE395}"/>
          </ac:picMkLst>
        </pc:picChg>
        <pc:picChg chg="add del mod ord">
          <ac:chgData name="Simon Harris" userId="5eec8eba-2fd7-4b85-8b21-1243d3882144" providerId="ADAL" clId="{DD9176F7-9C27-4D10-8E9F-6528923235B3}" dt="2023-05-09T19:14:44.763" v="342"/>
          <ac:picMkLst>
            <pc:docMk/>
            <pc:sldMk cId="2826028905" sldId="263"/>
            <ac:picMk id="47" creationId="{7997DA8A-E010-4D28-2AE4-CE830FCD0DFC}"/>
          </ac:picMkLst>
        </pc:picChg>
        <pc:picChg chg="add mod">
          <ac:chgData name="Simon Harris" userId="5eec8eba-2fd7-4b85-8b21-1243d3882144" providerId="ADAL" clId="{DD9176F7-9C27-4D10-8E9F-6528923235B3}" dt="2023-05-09T19:14:44.763" v="342"/>
          <ac:picMkLst>
            <pc:docMk/>
            <pc:sldMk cId="2826028905" sldId="263"/>
            <ac:picMk id="48" creationId="{FAEBC941-936B-72C0-3E7A-26157F025101}"/>
          </ac:picMkLst>
        </pc:picChg>
      </pc:sldChg>
      <pc:sldChg chg="addSp delSp modSp mod modTransition modAnim modNotesTx">
        <pc:chgData name="Simon Harris" userId="5eec8eba-2fd7-4b85-8b21-1243d3882144" providerId="ADAL" clId="{DD9176F7-9C27-4D10-8E9F-6528923235B3}" dt="2023-05-09T20:45:59.260" v="1506" actId="313"/>
        <pc:sldMkLst>
          <pc:docMk/>
          <pc:sldMk cId="1074753820" sldId="267"/>
        </pc:sldMkLst>
        <pc:picChg chg="add del mod">
          <ac:chgData name="Simon Harris" userId="5eec8eba-2fd7-4b85-8b21-1243d3882144" providerId="ADAL" clId="{DD9176F7-9C27-4D10-8E9F-6528923235B3}" dt="2023-05-09T18:57:13.796" v="90"/>
          <ac:picMkLst>
            <pc:docMk/>
            <pc:sldMk cId="1074753820" sldId="267"/>
            <ac:picMk id="48" creationId="{3DC6F352-20A1-2F69-80B5-0EA6863469BC}"/>
          </ac:picMkLst>
        </pc:picChg>
        <pc:picChg chg="add del mod">
          <ac:chgData name="Simon Harris" userId="5eec8eba-2fd7-4b85-8b21-1243d3882144" providerId="ADAL" clId="{DD9176F7-9C27-4D10-8E9F-6528923235B3}" dt="2023-05-09T18:57:38.433" v="92"/>
          <ac:picMkLst>
            <pc:docMk/>
            <pc:sldMk cId="1074753820" sldId="267"/>
            <ac:picMk id="49" creationId="{E34A1241-8246-70EC-9B20-6A76C74E90E4}"/>
          </ac:picMkLst>
        </pc:picChg>
        <pc:picChg chg="add del mod ord">
          <ac:chgData name="Simon Harris" userId="5eec8eba-2fd7-4b85-8b21-1243d3882144" providerId="ADAL" clId="{DD9176F7-9C27-4D10-8E9F-6528923235B3}" dt="2023-05-09T18:58:26.909" v="93"/>
          <ac:picMkLst>
            <pc:docMk/>
            <pc:sldMk cId="1074753820" sldId="267"/>
            <ac:picMk id="53" creationId="{550F42F5-BE75-1496-B37D-6E1DE00AF0F9}"/>
          </ac:picMkLst>
        </pc:picChg>
        <pc:picChg chg="add del mod">
          <ac:chgData name="Simon Harris" userId="5eec8eba-2fd7-4b85-8b21-1243d3882144" providerId="ADAL" clId="{DD9176F7-9C27-4D10-8E9F-6528923235B3}" dt="2023-05-09T18:58:44.614" v="95"/>
          <ac:picMkLst>
            <pc:docMk/>
            <pc:sldMk cId="1074753820" sldId="267"/>
            <ac:picMk id="54" creationId="{60754DAC-648B-39F9-6A7D-9748C3136512}"/>
          </ac:picMkLst>
        </pc:picChg>
        <pc:picChg chg="add del mod ord">
          <ac:chgData name="Simon Harris" userId="5eec8eba-2fd7-4b85-8b21-1243d3882144" providerId="ADAL" clId="{DD9176F7-9C27-4D10-8E9F-6528923235B3}" dt="2023-05-09T19:00:03.176" v="96"/>
          <ac:picMkLst>
            <pc:docMk/>
            <pc:sldMk cId="1074753820" sldId="267"/>
            <ac:picMk id="57" creationId="{D627C4D2-D69B-D6BD-B789-C252C015AB7C}"/>
          </ac:picMkLst>
        </pc:picChg>
        <pc:picChg chg="add del mod">
          <ac:chgData name="Simon Harris" userId="5eec8eba-2fd7-4b85-8b21-1243d3882144" providerId="ADAL" clId="{DD9176F7-9C27-4D10-8E9F-6528923235B3}" dt="2023-05-09T19:01:38.281" v="98"/>
          <ac:picMkLst>
            <pc:docMk/>
            <pc:sldMk cId="1074753820" sldId="267"/>
            <ac:picMk id="58" creationId="{F0ECA884-C08A-A1CB-C60E-954FCE724142}"/>
          </ac:picMkLst>
        </pc:picChg>
        <pc:picChg chg="add del mod ord">
          <ac:chgData name="Simon Harris" userId="5eec8eba-2fd7-4b85-8b21-1243d3882144" providerId="ADAL" clId="{DD9176F7-9C27-4D10-8E9F-6528923235B3}" dt="2023-05-09T19:02:55.351" v="99"/>
          <ac:picMkLst>
            <pc:docMk/>
            <pc:sldMk cId="1074753820" sldId="267"/>
            <ac:picMk id="63" creationId="{355D6B82-5D4E-2FA9-DBF1-FD3262A518C0}"/>
          </ac:picMkLst>
        </pc:picChg>
        <pc:picChg chg="add mod">
          <ac:chgData name="Simon Harris" userId="5eec8eba-2fd7-4b85-8b21-1243d3882144" providerId="ADAL" clId="{DD9176F7-9C27-4D10-8E9F-6528923235B3}" dt="2023-05-09T19:02:55.351" v="99"/>
          <ac:picMkLst>
            <pc:docMk/>
            <pc:sldMk cId="1074753820" sldId="267"/>
            <ac:picMk id="64" creationId="{F21D2CA4-FDE7-FF34-C6B3-910F650093FA}"/>
          </ac:picMkLst>
        </pc:picChg>
      </pc:sldChg>
      <pc:sldChg chg="addSp delSp modSp mod modTransition modAnim modNotesTx">
        <pc:chgData name="Simon Harris" userId="5eec8eba-2fd7-4b85-8b21-1243d3882144" providerId="ADAL" clId="{DD9176F7-9C27-4D10-8E9F-6528923235B3}" dt="2023-05-09T19:36:23.600" v="692"/>
        <pc:sldMkLst>
          <pc:docMk/>
          <pc:sldMk cId="3386475026" sldId="270"/>
        </pc:sldMkLst>
        <pc:picChg chg="add del mod">
          <ac:chgData name="Simon Harris" userId="5eec8eba-2fd7-4b85-8b21-1243d3882144" providerId="ADAL" clId="{DD9176F7-9C27-4D10-8E9F-6528923235B3}" dt="2023-05-09T19:35:42.231" v="691"/>
          <ac:picMkLst>
            <pc:docMk/>
            <pc:sldMk cId="3386475026" sldId="270"/>
            <ac:picMk id="66" creationId="{FB6021D6-4A9E-6CD9-5388-75757BA3B723}"/>
          </ac:picMkLst>
        </pc:picChg>
        <pc:picChg chg="add del mod ord">
          <ac:chgData name="Simon Harris" userId="5eec8eba-2fd7-4b85-8b21-1243d3882144" providerId="ADAL" clId="{DD9176F7-9C27-4D10-8E9F-6528923235B3}" dt="2023-05-09T19:36:23.600" v="692"/>
          <ac:picMkLst>
            <pc:docMk/>
            <pc:sldMk cId="3386475026" sldId="270"/>
            <ac:picMk id="70" creationId="{3B2EAF1E-A3F1-54A3-E287-2E5787379B04}"/>
          </ac:picMkLst>
        </pc:picChg>
        <pc:picChg chg="add mod">
          <ac:chgData name="Simon Harris" userId="5eec8eba-2fd7-4b85-8b21-1243d3882144" providerId="ADAL" clId="{DD9176F7-9C27-4D10-8E9F-6528923235B3}" dt="2023-05-09T19:36:23.600" v="692"/>
          <ac:picMkLst>
            <pc:docMk/>
            <pc:sldMk cId="3386475026" sldId="270"/>
            <ac:picMk id="71" creationId="{8E6463EC-004E-778A-E4CC-630A6CD5B717}"/>
          </ac:picMkLst>
        </pc:picChg>
      </pc:sldChg>
      <pc:sldChg chg="addSp modSp modNotesTx">
        <pc:chgData name="Simon Harris" userId="5eec8eba-2fd7-4b85-8b21-1243d3882144" providerId="ADAL" clId="{DD9176F7-9C27-4D10-8E9F-6528923235B3}" dt="2023-05-09T19:48:49.566" v="721"/>
        <pc:sldMkLst>
          <pc:docMk/>
          <pc:sldMk cId="4039808263" sldId="275"/>
        </pc:sldMkLst>
        <pc:picChg chg="add mod">
          <ac:chgData name="Simon Harris" userId="5eec8eba-2fd7-4b85-8b21-1243d3882144" providerId="ADAL" clId="{DD9176F7-9C27-4D10-8E9F-6528923235B3}" dt="2023-05-09T19:48:49.566" v="721"/>
          <ac:picMkLst>
            <pc:docMk/>
            <pc:sldMk cId="4039808263" sldId="275"/>
            <ac:picMk id="21" creationId="{3A25012C-011E-9237-3DE2-FDC0F7BF2BF2}"/>
          </ac:picMkLst>
        </pc:picChg>
      </pc:sldChg>
      <pc:sldChg chg="addSp delSp modSp mod modTransition modAnim modNotesTx">
        <pc:chgData name="Simon Harris" userId="5eec8eba-2fd7-4b85-8b21-1243d3882144" providerId="ADAL" clId="{DD9176F7-9C27-4D10-8E9F-6528923235B3}" dt="2023-05-09T20:53:29.476" v="1721" actId="20577"/>
        <pc:sldMkLst>
          <pc:docMk/>
          <pc:sldMk cId="3145341166" sldId="277"/>
        </pc:sldMkLst>
        <pc:picChg chg="add del mod">
          <ac:chgData name="Simon Harris" userId="5eec8eba-2fd7-4b85-8b21-1243d3882144" providerId="ADAL" clId="{DD9176F7-9C27-4D10-8E9F-6528923235B3}" dt="2023-05-09T19:16:15.202" v="345"/>
          <ac:picMkLst>
            <pc:docMk/>
            <pc:sldMk cId="3145341166" sldId="277"/>
            <ac:picMk id="22" creationId="{1403EA01-4FA7-5AF9-0C2D-84A0CF67BD4B}"/>
          </ac:picMkLst>
        </pc:picChg>
        <pc:picChg chg="add del mod">
          <ac:chgData name="Simon Harris" userId="5eec8eba-2fd7-4b85-8b21-1243d3882144" providerId="ADAL" clId="{DD9176F7-9C27-4D10-8E9F-6528923235B3}" dt="2023-05-09T19:16:29.502" v="347"/>
          <ac:picMkLst>
            <pc:docMk/>
            <pc:sldMk cId="3145341166" sldId="277"/>
            <ac:picMk id="23" creationId="{9BCAD159-743F-F965-2C67-CE22B1FC1E28}"/>
          </ac:picMkLst>
        </pc:picChg>
        <pc:picChg chg="add del mod ord">
          <ac:chgData name="Simon Harris" userId="5eec8eba-2fd7-4b85-8b21-1243d3882144" providerId="ADAL" clId="{DD9176F7-9C27-4D10-8E9F-6528923235B3}" dt="2023-05-09T19:16:36.892" v="348"/>
          <ac:picMkLst>
            <pc:docMk/>
            <pc:sldMk cId="3145341166" sldId="277"/>
            <ac:picMk id="31" creationId="{24F611EB-5033-E827-67B1-F8F4D65EC65E}"/>
          </ac:picMkLst>
        </pc:picChg>
        <pc:picChg chg="add del mod">
          <ac:chgData name="Simon Harris" userId="5eec8eba-2fd7-4b85-8b21-1243d3882144" providerId="ADAL" clId="{DD9176F7-9C27-4D10-8E9F-6528923235B3}" dt="2023-05-09T19:16:42.044" v="350"/>
          <ac:picMkLst>
            <pc:docMk/>
            <pc:sldMk cId="3145341166" sldId="277"/>
            <ac:picMk id="32" creationId="{DDC06484-6479-FF43-4B5D-39F6E1225DAA}"/>
          </ac:picMkLst>
        </pc:picChg>
        <pc:picChg chg="add del mod ord">
          <ac:chgData name="Simon Harris" userId="5eec8eba-2fd7-4b85-8b21-1243d3882144" providerId="ADAL" clId="{DD9176F7-9C27-4D10-8E9F-6528923235B3}" dt="2023-05-09T19:17:26.127" v="351"/>
          <ac:picMkLst>
            <pc:docMk/>
            <pc:sldMk cId="3145341166" sldId="277"/>
            <ac:picMk id="39" creationId="{01A76DAD-D823-7EFC-208C-D5386CCD3BE8}"/>
          </ac:picMkLst>
        </pc:picChg>
        <pc:picChg chg="add del mod">
          <ac:chgData name="Simon Harris" userId="5eec8eba-2fd7-4b85-8b21-1243d3882144" providerId="ADAL" clId="{DD9176F7-9C27-4D10-8E9F-6528923235B3}" dt="2023-05-09T19:17:35.590" v="353"/>
          <ac:picMkLst>
            <pc:docMk/>
            <pc:sldMk cId="3145341166" sldId="277"/>
            <ac:picMk id="40" creationId="{EFBC69AB-4223-8FC2-3630-F4DD4453CACB}"/>
          </ac:picMkLst>
        </pc:picChg>
        <pc:picChg chg="add del mod ord">
          <ac:chgData name="Simon Harris" userId="5eec8eba-2fd7-4b85-8b21-1243d3882144" providerId="ADAL" clId="{DD9176F7-9C27-4D10-8E9F-6528923235B3}" dt="2023-05-09T19:18:03.238" v="354"/>
          <ac:picMkLst>
            <pc:docMk/>
            <pc:sldMk cId="3145341166" sldId="277"/>
            <ac:picMk id="47" creationId="{3C661B77-BA51-5DEE-8A8F-AB804C984AA1}"/>
          </ac:picMkLst>
        </pc:picChg>
        <pc:picChg chg="add del mod">
          <ac:chgData name="Simon Harris" userId="5eec8eba-2fd7-4b85-8b21-1243d3882144" providerId="ADAL" clId="{DD9176F7-9C27-4D10-8E9F-6528923235B3}" dt="2023-05-09T19:18:47.403" v="356"/>
          <ac:picMkLst>
            <pc:docMk/>
            <pc:sldMk cId="3145341166" sldId="277"/>
            <ac:picMk id="48" creationId="{A7050359-CE60-069F-0695-27C81D308C95}"/>
          </ac:picMkLst>
        </pc:picChg>
        <pc:picChg chg="add del mod ord">
          <ac:chgData name="Simon Harris" userId="5eec8eba-2fd7-4b85-8b21-1243d3882144" providerId="ADAL" clId="{DD9176F7-9C27-4D10-8E9F-6528923235B3}" dt="2023-05-09T19:18:57.302" v="357"/>
          <ac:picMkLst>
            <pc:docMk/>
            <pc:sldMk cId="3145341166" sldId="277"/>
            <ac:picMk id="52" creationId="{87B323E4-0C98-9EEB-5B54-402FABB53ABD}"/>
          </ac:picMkLst>
        </pc:picChg>
        <pc:picChg chg="add del mod">
          <ac:chgData name="Simon Harris" userId="5eec8eba-2fd7-4b85-8b21-1243d3882144" providerId="ADAL" clId="{DD9176F7-9C27-4D10-8E9F-6528923235B3}" dt="2023-05-09T19:19:14.787" v="359"/>
          <ac:picMkLst>
            <pc:docMk/>
            <pc:sldMk cId="3145341166" sldId="277"/>
            <ac:picMk id="53" creationId="{65E9D629-FEFE-135A-B413-F3BD0A28A66D}"/>
          </ac:picMkLst>
        </pc:picChg>
        <pc:picChg chg="add del mod ord">
          <ac:chgData name="Simon Harris" userId="5eec8eba-2fd7-4b85-8b21-1243d3882144" providerId="ADAL" clId="{DD9176F7-9C27-4D10-8E9F-6528923235B3}" dt="2023-05-09T19:20:19.260" v="360"/>
          <ac:picMkLst>
            <pc:docMk/>
            <pc:sldMk cId="3145341166" sldId="277"/>
            <ac:picMk id="56" creationId="{053120D0-29D0-67FF-E8A0-164C44B3A552}"/>
          </ac:picMkLst>
        </pc:picChg>
        <pc:picChg chg="add del mod">
          <ac:chgData name="Simon Harris" userId="5eec8eba-2fd7-4b85-8b21-1243d3882144" providerId="ADAL" clId="{DD9176F7-9C27-4D10-8E9F-6528923235B3}" dt="2023-05-09T19:27:04.551" v="523"/>
          <ac:picMkLst>
            <pc:docMk/>
            <pc:sldMk cId="3145341166" sldId="277"/>
            <ac:picMk id="57" creationId="{6A7B2F07-02C7-B35F-1CE7-1A409C4BB82E}"/>
          </ac:picMkLst>
        </pc:picChg>
        <pc:picChg chg="add del mod ord">
          <ac:chgData name="Simon Harris" userId="5eec8eba-2fd7-4b85-8b21-1243d3882144" providerId="ADAL" clId="{DD9176F7-9C27-4D10-8E9F-6528923235B3}" dt="2023-05-09T19:27:34.483" v="524"/>
          <ac:picMkLst>
            <pc:docMk/>
            <pc:sldMk cId="3145341166" sldId="277"/>
            <ac:picMk id="62" creationId="{4F458416-8799-314C-2BB7-EA23AB52FA9E}"/>
          </ac:picMkLst>
        </pc:picChg>
        <pc:picChg chg="add del mod">
          <ac:chgData name="Simon Harris" userId="5eec8eba-2fd7-4b85-8b21-1243d3882144" providerId="ADAL" clId="{DD9176F7-9C27-4D10-8E9F-6528923235B3}" dt="2023-05-09T19:27:43.805" v="526"/>
          <ac:picMkLst>
            <pc:docMk/>
            <pc:sldMk cId="3145341166" sldId="277"/>
            <ac:picMk id="63" creationId="{2399C7C7-D1A0-3503-9F0B-C697D4800464}"/>
          </ac:picMkLst>
        </pc:picChg>
        <pc:picChg chg="add del mod ord">
          <ac:chgData name="Simon Harris" userId="5eec8eba-2fd7-4b85-8b21-1243d3882144" providerId="ADAL" clId="{DD9176F7-9C27-4D10-8E9F-6528923235B3}" dt="2023-05-09T19:28:38.942" v="527"/>
          <ac:picMkLst>
            <pc:docMk/>
            <pc:sldMk cId="3145341166" sldId="277"/>
            <ac:picMk id="66" creationId="{CC2F24B9-0681-4BC6-284C-E1050EE3D219}"/>
          </ac:picMkLst>
        </pc:picChg>
        <pc:picChg chg="add del mod">
          <ac:chgData name="Simon Harris" userId="5eec8eba-2fd7-4b85-8b21-1243d3882144" providerId="ADAL" clId="{DD9176F7-9C27-4D10-8E9F-6528923235B3}" dt="2023-05-09T19:31:35.226" v="686"/>
          <ac:picMkLst>
            <pc:docMk/>
            <pc:sldMk cId="3145341166" sldId="277"/>
            <ac:picMk id="67" creationId="{090BF9AA-9648-1BD9-CD05-F36BE7A9B830}"/>
          </ac:picMkLst>
        </pc:picChg>
        <pc:picChg chg="add del mod ord">
          <ac:chgData name="Simon Harris" userId="5eec8eba-2fd7-4b85-8b21-1243d3882144" providerId="ADAL" clId="{DD9176F7-9C27-4D10-8E9F-6528923235B3}" dt="2023-05-09T19:32:48.799" v="687"/>
          <ac:picMkLst>
            <pc:docMk/>
            <pc:sldMk cId="3145341166" sldId="277"/>
            <ac:picMk id="71" creationId="{037B666A-DCDF-CADC-6952-EADC89988B70}"/>
          </ac:picMkLst>
        </pc:picChg>
        <pc:picChg chg="add mod">
          <ac:chgData name="Simon Harris" userId="5eec8eba-2fd7-4b85-8b21-1243d3882144" providerId="ADAL" clId="{DD9176F7-9C27-4D10-8E9F-6528923235B3}" dt="2023-05-09T19:32:48.799" v="687"/>
          <ac:picMkLst>
            <pc:docMk/>
            <pc:sldMk cId="3145341166" sldId="277"/>
            <ac:picMk id="72" creationId="{7C3F4F0A-72DC-9ACC-7622-A80ED5F1D2D2}"/>
          </ac:picMkLst>
        </pc:picChg>
      </pc:sldChg>
      <pc:sldChg chg="addSp delSp modSp mod modTransition modAnim modNotesTx">
        <pc:chgData name="Simon Harris" userId="5eec8eba-2fd7-4b85-8b21-1243d3882144" providerId="ADAL" clId="{DD9176F7-9C27-4D10-8E9F-6528923235B3}" dt="2023-05-09T19:42:26.334" v="711"/>
        <pc:sldMkLst>
          <pc:docMk/>
          <pc:sldMk cId="3813582871" sldId="278"/>
        </pc:sldMkLst>
        <pc:picChg chg="add del mod">
          <ac:chgData name="Simon Harris" userId="5eec8eba-2fd7-4b85-8b21-1243d3882144" providerId="ADAL" clId="{DD9176F7-9C27-4D10-8E9F-6528923235B3}" dt="2023-05-09T19:38:00.299" v="695"/>
          <ac:picMkLst>
            <pc:docMk/>
            <pc:sldMk cId="3813582871" sldId="278"/>
            <ac:picMk id="24" creationId="{122B8B99-DFA5-99FF-FA2A-36DE02F805C2}"/>
          </ac:picMkLst>
        </pc:picChg>
        <pc:picChg chg="add del mod">
          <ac:chgData name="Simon Harris" userId="5eec8eba-2fd7-4b85-8b21-1243d3882144" providerId="ADAL" clId="{DD9176F7-9C27-4D10-8E9F-6528923235B3}" dt="2023-05-09T19:38:04.319" v="697"/>
          <ac:picMkLst>
            <pc:docMk/>
            <pc:sldMk cId="3813582871" sldId="278"/>
            <ac:picMk id="30" creationId="{183CEF49-C1B0-12D7-AF85-DD695B0D9775}"/>
          </ac:picMkLst>
        </pc:picChg>
        <pc:picChg chg="add del mod ord">
          <ac:chgData name="Simon Harris" userId="5eec8eba-2fd7-4b85-8b21-1243d3882144" providerId="ADAL" clId="{DD9176F7-9C27-4D10-8E9F-6528923235B3}" dt="2023-05-09T19:38:11.420" v="698"/>
          <ac:picMkLst>
            <pc:docMk/>
            <pc:sldMk cId="3813582871" sldId="278"/>
            <ac:picMk id="33" creationId="{5DA49C65-4B87-4517-A97B-EE27C16D014E}"/>
          </ac:picMkLst>
        </pc:picChg>
        <pc:picChg chg="add del mod">
          <ac:chgData name="Simon Harris" userId="5eec8eba-2fd7-4b85-8b21-1243d3882144" providerId="ADAL" clId="{DD9176F7-9C27-4D10-8E9F-6528923235B3}" dt="2023-05-09T19:38:15.984" v="700"/>
          <ac:picMkLst>
            <pc:docMk/>
            <pc:sldMk cId="3813582871" sldId="278"/>
            <ac:picMk id="35" creationId="{4D541901-1833-EF1D-BE9C-85B7F74E2B58}"/>
          </ac:picMkLst>
        </pc:picChg>
        <pc:picChg chg="add del mod ord">
          <ac:chgData name="Simon Harris" userId="5eec8eba-2fd7-4b85-8b21-1243d3882144" providerId="ADAL" clId="{DD9176F7-9C27-4D10-8E9F-6528923235B3}" dt="2023-05-09T19:39:01.797" v="701"/>
          <ac:picMkLst>
            <pc:docMk/>
            <pc:sldMk cId="3813582871" sldId="278"/>
            <ac:picMk id="41" creationId="{896141C7-53F3-A952-C08C-8E3FCB75BEAE}"/>
          </ac:picMkLst>
        </pc:picChg>
        <pc:picChg chg="add del mod">
          <ac:chgData name="Simon Harris" userId="5eec8eba-2fd7-4b85-8b21-1243d3882144" providerId="ADAL" clId="{DD9176F7-9C27-4D10-8E9F-6528923235B3}" dt="2023-05-09T19:39:43.949" v="704"/>
          <ac:picMkLst>
            <pc:docMk/>
            <pc:sldMk cId="3813582871" sldId="278"/>
            <ac:picMk id="46" creationId="{305B0755-BF6E-8F62-56A6-C5CE2B6596EE}"/>
          </ac:picMkLst>
        </pc:picChg>
        <pc:picChg chg="add del mod ord">
          <ac:chgData name="Simon Harris" userId="5eec8eba-2fd7-4b85-8b21-1243d3882144" providerId="ADAL" clId="{DD9176F7-9C27-4D10-8E9F-6528923235B3}" dt="2023-05-09T19:40:23.496" v="705"/>
          <ac:picMkLst>
            <pc:docMk/>
            <pc:sldMk cId="3813582871" sldId="278"/>
            <ac:picMk id="50" creationId="{C2095C9B-A09D-8B0B-FBB3-AB2A7045DEA7}"/>
          </ac:picMkLst>
        </pc:picChg>
        <pc:picChg chg="add del mod">
          <ac:chgData name="Simon Harris" userId="5eec8eba-2fd7-4b85-8b21-1243d3882144" providerId="ADAL" clId="{DD9176F7-9C27-4D10-8E9F-6528923235B3}" dt="2023-05-09T19:41:15.661" v="707"/>
          <ac:picMkLst>
            <pc:docMk/>
            <pc:sldMk cId="3813582871" sldId="278"/>
            <ac:picMk id="51" creationId="{9A4073F5-B50C-393C-2648-8850B3186469}"/>
          </ac:picMkLst>
        </pc:picChg>
        <pc:picChg chg="add del mod ord">
          <ac:chgData name="Simon Harris" userId="5eec8eba-2fd7-4b85-8b21-1243d3882144" providerId="ADAL" clId="{DD9176F7-9C27-4D10-8E9F-6528923235B3}" dt="2023-05-09T19:41:43.787" v="708"/>
          <ac:picMkLst>
            <pc:docMk/>
            <pc:sldMk cId="3813582871" sldId="278"/>
            <ac:picMk id="57" creationId="{7D150E98-4AD2-D1F4-487C-97D9CDA4C49E}"/>
          </ac:picMkLst>
        </pc:picChg>
        <pc:picChg chg="add del mod">
          <ac:chgData name="Simon Harris" userId="5eec8eba-2fd7-4b85-8b21-1243d3882144" providerId="ADAL" clId="{DD9176F7-9C27-4D10-8E9F-6528923235B3}" dt="2023-05-09T19:41:48.339" v="710"/>
          <ac:picMkLst>
            <pc:docMk/>
            <pc:sldMk cId="3813582871" sldId="278"/>
            <ac:picMk id="58" creationId="{A7F88D6C-B44E-99A0-ECA6-9E9C62C3CB09}"/>
          </ac:picMkLst>
        </pc:picChg>
        <pc:picChg chg="add del mod ord">
          <ac:chgData name="Simon Harris" userId="5eec8eba-2fd7-4b85-8b21-1243d3882144" providerId="ADAL" clId="{DD9176F7-9C27-4D10-8E9F-6528923235B3}" dt="2023-05-09T19:42:26.334" v="711"/>
          <ac:picMkLst>
            <pc:docMk/>
            <pc:sldMk cId="3813582871" sldId="278"/>
            <ac:picMk id="61" creationId="{69BD15A7-0029-9B53-65DC-A975EA100D33}"/>
          </ac:picMkLst>
        </pc:picChg>
        <pc:picChg chg="add mod">
          <ac:chgData name="Simon Harris" userId="5eec8eba-2fd7-4b85-8b21-1243d3882144" providerId="ADAL" clId="{DD9176F7-9C27-4D10-8E9F-6528923235B3}" dt="2023-05-09T19:42:26.334" v="711"/>
          <ac:picMkLst>
            <pc:docMk/>
            <pc:sldMk cId="3813582871" sldId="278"/>
            <ac:picMk id="62" creationId="{392C624A-DE2B-ADB9-1F68-2793E1229D01}"/>
          </ac:picMkLst>
        </pc:picChg>
      </pc:sldChg>
      <pc:sldChg chg="addSp delSp modSp mod modTransition modNotesTx">
        <pc:chgData name="Simon Harris" userId="5eec8eba-2fd7-4b85-8b21-1243d3882144" providerId="ADAL" clId="{DD9176F7-9C27-4D10-8E9F-6528923235B3}" dt="2023-05-09T19:44:19.343" v="714"/>
        <pc:sldMkLst>
          <pc:docMk/>
          <pc:sldMk cId="2409128355" sldId="279"/>
        </pc:sldMkLst>
        <pc:picChg chg="add del mod">
          <ac:chgData name="Simon Harris" userId="5eec8eba-2fd7-4b85-8b21-1243d3882144" providerId="ADAL" clId="{DD9176F7-9C27-4D10-8E9F-6528923235B3}" dt="2023-05-09T19:44:19.343" v="714"/>
          <ac:picMkLst>
            <pc:docMk/>
            <pc:sldMk cId="2409128355" sldId="279"/>
            <ac:picMk id="53" creationId="{B7843FF6-B9F8-1AB5-E080-5D17CEC30297}"/>
          </ac:picMkLst>
        </pc:picChg>
        <pc:picChg chg="add mod">
          <ac:chgData name="Simon Harris" userId="5eec8eba-2fd7-4b85-8b21-1243d3882144" providerId="ADAL" clId="{DD9176F7-9C27-4D10-8E9F-6528923235B3}" dt="2023-05-09T19:44:19.343" v="714"/>
          <ac:picMkLst>
            <pc:docMk/>
            <pc:sldMk cId="2409128355" sldId="279"/>
            <ac:picMk id="54" creationId="{3E7CED7C-6502-8A44-AE78-3F7861693478}"/>
          </ac:picMkLst>
        </pc:picChg>
      </pc:sldChg>
      <pc:sldChg chg="addSp delSp modSp mod modTransition modAnim modNotesTx">
        <pc:chgData name="Simon Harris" userId="5eec8eba-2fd7-4b85-8b21-1243d3882144" providerId="ADAL" clId="{DD9176F7-9C27-4D10-8E9F-6528923235B3}" dt="2023-05-09T19:46:44.903" v="720"/>
        <pc:sldMkLst>
          <pc:docMk/>
          <pc:sldMk cId="609991814" sldId="280"/>
        </pc:sldMkLst>
        <pc:picChg chg="add del mod">
          <ac:chgData name="Simon Harris" userId="5eec8eba-2fd7-4b85-8b21-1243d3882144" providerId="ADAL" clId="{DD9176F7-9C27-4D10-8E9F-6528923235B3}" dt="2023-05-09T19:46:21.392" v="717"/>
          <ac:picMkLst>
            <pc:docMk/>
            <pc:sldMk cId="609991814" sldId="280"/>
            <ac:picMk id="21" creationId="{7B860BF2-8EC8-5375-8124-42AE29D08CD5}"/>
          </ac:picMkLst>
        </pc:picChg>
        <pc:picChg chg="add del mod">
          <ac:chgData name="Simon Harris" userId="5eec8eba-2fd7-4b85-8b21-1243d3882144" providerId="ADAL" clId="{DD9176F7-9C27-4D10-8E9F-6528923235B3}" dt="2023-05-09T19:46:26.329" v="719"/>
          <ac:picMkLst>
            <pc:docMk/>
            <pc:sldMk cId="609991814" sldId="280"/>
            <ac:picMk id="22" creationId="{08153AA6-DB54-1F17-4AC3-228F6F5A8829}"/>
          </ac:picMkLst>
        </pc:picChg>
        <pc:picChg chg="add del mod ord">
          <ac:chgData name="Simon Harris" userId="5eec8eba-2fd7-4b85-8b21-1243d3882144" providerId="ADAL" clId="{DD9176F7-9C27-4D10-8E9F-6528923235B3}" dt="2023-05-09T19:46:44.903" v="720"/>
          <ac:picMkLst>
            <pc:docMk/>
            <pc:sldMk cId="609991814" sldId="280"/>
            <ac:picMk id="30" creationId="{5468C410-7FEF-90E1-0B72-80EF2D41DFCC}"/>
          </ac:picMkLst>
        </pc:picChg>
        <pc:picChg chg="add mod">
          <ac:chgData name="Simon Harris" userId="5eec8eba-2fd7-4b85-8b21-1243d3882144" providerId="ADAL" clId="{DD9176F7-9C27-4D10-8E9F-6528923235B3}" dt="2023-05-09T19:46:44.903" v="720"/>
          <ac:picMkLst>
            <pc:docMk/>
            <pc:sldMk cId="609991814" sldId="280"/>
            <ac:picMk id="31" creationId="{DB34E1BE-8B3E-5F8B-BAB1-C0BE1E5223A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1B07DD3-8E0C-4A50-B5FE-ABD362AD454B}" type="datetime1">
              <a:rPr lang="en-GB" smtClean="0"/>
              <a:t>01/06/2023</a:t>
            </a:fld>
            <a:endParaRPr lang="en-GB"/>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DE7DFA-63CC-4ED7-B30E-ACF88B4B8932}" type="slidenum">
              <a:rPr lang="en-GB" smtClean="0"/>
              <a:t>‹#›</a:t>
            </a:fld>
            <a:endParaRPr lang="en-GB"/>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CED090A-610C-4D83-921E-93394EF804D0}" type="datetime1">
              <a:rPr lang="en-GB" noProof="0" smtClean="0"/>
              <a:t>01/06/2023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98C5307-140F-447F-BCBA-BB92E3A2906B}" type="slidenum">
              <a:rPr lang="en-GB" noProof="0" smtClean="0"/>
              <a:t>‹#›</a:t>
            </a:fld>
            <a:endParaRPr lang="en-GB" noProof="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is a summary presentation of a reflective project report by Simon Harris as part of the group project module 2023</a:t>
            </a:r>
            <a:endParaRPr lang="en-GB" dirty="0"/>
          </a:p>
        </p:txBody>
      </p:sp>
      <p:sp>
        <p:nvSpPr>
          <p:cNvPr id="4" name="Slide Number Placeholder 3"/>
          <p:cNvSpPr>
            <a:spLocks noGrp="1"/>
          </p:cNvSpPr>
          <p:nvPr>
            <p:ph type="sldNum" sz="quarter" idx="5"/>
          </p:nvPr>
        </p:nvSpPr>
        <p:spPr/>
        <p:txBody>
          <a:bodyPr/>
          <a:lstStyle/>
          <a:p>
            <a:pPr rtl="0"/>
            <a:fld id="{798C5307-140F-447F-BCBA-BB92E3A2906B}" type="slidenum">
              <a:rPr lang="en-GB" smtClean="0"/>
              <a:t>1</a:t>
            </a:fld>
            <a:endParaRPr lang="en-GB"/>
          </a:p>
        </p:txBody>
      </p:sp>
    </p:spTree>
    <p:extLst>
      <p:ext uri="{BB962C8B-B14F-4D97-AF65-F5344CB8AC3E}">
        <p14:creationId xmlns:p14="http://schemas.microsoft.com/office/powerpoint/2010/main" val="1039897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reflective report was to analyse and reflect on the management of a change project at a Swansea-based engineering design company, Totec Design Ltd. The company in this case study was a small engineering design consultancy that supplied engineering design services to local and nationwide engineering clients in the engineering industry; for this report, the design company will be referred to as Totec. </a:t>
            </a:r>
          </a:p>
          <a:p>
            <a:pPr marL="0" marR="0" lvl="0" indent="0" algn="just" defTabSz="914400" rtl="0" eaLnBrk="1" fontAlgn="auto" latinLnBrk="0" hangingPunct="1">
              <a:lnSpc>
                <a:spcPct val="150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 tasked with the management of the change was also the managing director, and one of the main elements of analysis was the managing director’s decision not to implement a change model or strategic plan.</a:t>
            </a:r>
          </a:p>
        </p:txBody>
      </p:sp>
      <p:sp>
        <p:nvSpPr>
          <p:cNvPr id="4" name="Slide Number Placeholder 3"/>
          <p:cNvSpPr>
            <a:spLocks noGrp="1"/>
          </p:cNvSpPr>
          <p:nvPr>
            <p:ph type="sldNum" sz="quarter" idx="5"/>
          </p:nvPr>
        </p:nvSpPr>
        <p:spPr/>
        <p:txBody>
          <a:bodyPr/>
          <a:lstStyle/>
          <a:p>
            <a:pPr rtl="0"/>
            <a:fld id="{798C5307-140F-447F-BCBA-BB92E3A2906B}" type="slidenum">
              <a:rPr lang="en-GB" smtClean="0"/>
              <a:t>2</a:t>
            </a:fld>
            <a:endParaRPr lang="en-GB"/>
          </a:p>
        </p:txBody>
      </p:sp>
    </p:spTree>
    <p:extLst>
      <p:ext uri="{BB962C8B-B14F-4D97-AF65-F5344CB8AC3E}">
        <p14:creationId xmlns:p14="http://schemas.microsoft.com/office/powerpoint/2010/main" val="1396359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Following the introduction of technology and 2D computer-aided design to the engineering design industry, many design processes were revolutionised. Software-based drawing packages replaced manually hand-produced designs and detail drawings, enabling designs to be produced with higher precision and greater levels of accuracy.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 the advancements in hardware, software package capabilities also increased, and the natural progression to 3D computer-aided design was realised, the use of full-scale models to review and remove costly errors, supplemented the already established 2D CAD processes.</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emerging demand for 3D design services and the introduction of industry-specific design software prompted requests in 2010 from Totec’s various end clients to initiate upgrading their services from 2D-only design to include 3D design capabilities using industry-specific software.</a:t>
            </a: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50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With the knowledge of competitors already adopting the new methods and current employees showing interest in learning the new methods for career advancement, Totec’s managing director was forced to initiate a change.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798C5307-140F-447F-BCBA-BB92E3A2906B}" type="slidenum">
              <a:rPr lang="en-GB" smtClean="0"/>
              <a:t>3</a:t>
            </a:fld>
            <a:endParaRPr lang="en-GB"/>
          </a:p>
        </p:txBody>
      </p:sp>
    </p:spTree>
    <p:extLst>
      <p:ext uri="{BB962C8B-B14F-4D97-AF65-F5344CB8AC3E}">
        <p14:creationId xmlns:p14="http://schemas.microsoft.com/office/powerpoint/2010/main" val="3005942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primary aim of this reflective report was to undertake a detailed analysis of the management of the change initiative and the decision to abandon a change management model and strategic plan. The report also aims to review the leadership skills displayed by the change manager and how they affected the outcome of the change and the effect on employee morale.</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objective of the report required a comprehensive review of the relevant literature on change management and leadership, which formed the basis for evaluating the case study. By examining the factors that led to the partial failure of the change initiative, as well as the leadership strategies that were employed.</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Using the knowledge from the literature review, relevant change management models were identified as potential tools that could have been implemented in the change initiative and a strategic plan was retrospectively devised.</a:t>
            </a:r>
          </a:p>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2E1B3B4-A5A9-442E-B305-2C1B61528B9D}"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355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Change management refers to the process of preparing, supporting, and helping individuals, teams, and organizations to make significant transitions from their current state to a desired future state. Change management has become a crucial component in organizational development as organizations seek to adapt to the continuously evolving business environment.</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importance of change management has been widely researched in academic literature, and It is suggested that the success or failure of organizational change initiatives depends largely on how well a change is managed. Change management can help organizations reduce resistance, increase acceptance, and increase the chances of success. Change management can also help organisations maintain their competitiveness in the market by ensuring that they are responsive and adaptable to changing market conditions.</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the literature, resistance to change is a common feature of organisational change; resistance can be a driving force for the failure of change initiatives. Resistance to change can arise from a variety of sources, including fear of the unknown, loss of control, economic implications and threats to power or influence. </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overcome resistance to change, it has been recommended that organizations communicate the need for change, involve employees in the change process, and provide adequate support and training.</a:t>
            </a:r>
          </a:p>
        </p:txBody>
      </p:sp>
      <p:sp>
        <p:nvSpPr>
          <p:cNvPr id="4" name="Slide Number Placeholder 3"/>
          <p:cNvSpPr>
            <a:spLocks noGrp="1"/>
          </p:cNvSpPr>
          <p:nvPr>
            <p:ph type="sldNum" sz="quarter" idx="5"/>
          </p:nvPr>
        </p:nvSpPr>
        <p:spPr/>
        <p:txBody>
          <a:bodyPr/>
          <a:lstStyle/>
          <a:p>
            <a:pPr rtl="0"/>
            <a:fld id="{798C5307-140F-447F-BCBA-BB92E3A2906B}" type="slidenum">
              <a:rPr lang="en-GB" smtClean="0"/>
              <a:t>5</a:t>
            </a:fld>
            <a:endParaRPr lang="en-GB"/>
          </a:p>
        </p:txBody>
      </p:sp>
    </p:spTree>
    <p:extLst>
      <p:ext uri="{BB962C8B-B14F-4D97-AF65-F5344CB8AC3E}">
        <p14:creationId xmlns:p14="http://schemas.microsoft.com/office/powerpoint/2010/main" val="458865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Drawing on the insights gained from the study of change management, a review was conducted on various change models, with three widely cited models from the literature selected for review in the case study. Specifically, Lewin's 3-stage model of change, John P. Kotter's 8-step model, and the Prosci ADKAR model.</a:t>
            </a:r>
          </a:p>
        </p:txBody>
      </p:sp>
      <p:sp>
        <p:nvSpPr>
          <p:cNvPr id="4" name="Slide Number Placeholder 3"/>
          <p:cNvSpPr>
            <a:spLocks noGrp="1"/>
          </p:cNvSpPr>
          <p:nvPr>
            <p:ph type="sldNum" sz="quarter" idx="5"/>
          </p:nvPr>
        </p:nvSpPr>
        <p:spPr/>
        <p:txBody>
          <a:bodyPr/>
          <a:lstStyle/>
          <a:p>
            <a:pPr rtl="0"/>
            <a:fld id="{798C5307-140F-447F-BCBA-BB92E3A2906B}" type="slidenum">
              <a:rPr lang="en-GB" smtClean="0"/>
              <a:t>6</a:t>
            </a:fld>
            <a:endParaRPr lang="en-GB"/>
          </a:p>
        </p:txBody>
      </p:sp>
    </p:spTree>
    <p:extLst>
      <p:ext uri="{BB962C8B-B14F-4D97-AF65-F5344CB8AC3E}">
        <p14:creationId xmlns:p14="http://schemas.microsoft.com/office/powerpoint/2010/main" val="3082549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Lewin's Change Management Model: This model is based on three stages: unfreezing, changing, and refreezing. In the unfreezing stage, the organization recognizes the need for change and prepares for it. In the changing stage, the organization implements the change, and in the refreezing stage, the organization consolidates the change.</a:t>
            </a:r>
          </a:p>
        </p:txBody>
      </p:sp>
      <p:sp>
        <p:nvSpPr>
          <p:cNvPr id="4" name="Slide Number Placeholder 3"/>
          <p:cNvSpPr>
            <a:spLocks noGrp="1"/>
          </p:cNvSpPr>
          <p:nvPr>
            <p:ph type="sldNum" sz="quarter" idx="5"/>
          </p:nvPr>
        </p:nvSpPr>
        <p:spPr/>
        <p:txBody>
          <a:bodyPr/>
          <a:lstStyle/>
          <a:p>
            <a:pPr rtl="0"/>
            <a:fld id="{798C5307-140F-447F-BCBA-BB92E3A2906B}" type="slidenum">
              <a:rPr lang="en-GB" smtClean="0"/>
              <a:t>7</a:t>
            </a:fld>
            <a:endParaRPr lang="en-GB"/>
          </a:p>
        </p:txBody>
      </p:sp>
    </p:spTree>
    <p:extLst>
      <p:ext uri="{BB962C8B-B14F-4D97-AF65-F5344CB8AC3E}">
        <p14:creationId xmlns:p14="http://schemas.microsoft.com/office/powerpoint/2010/main" val="178258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Kotter's Change Management Model: This model is based on eight steps: establishing a sense of urgency, creating a guiding coalition, developing a vision and strategy, communicating the change vision, empowering others to act on the vision, creating short-term wins, consolidating gains and producing more change, and anchoring new approaches in the organization's culture. This model is more comprehensive than Lewin's model and emphasizes the importance of leadership and communication.</a:t>
            </a:r>
          </a:p>
        </p:txBody>
      </p:sp>
      <p:sp>
        <p:nvSpPr>
          <p:cNvPr id="4" name="Slide Number Placeholder 3"/>
          <p:cNvSpPr>
            <a:spLocks noGrp="1"/>
          </p:cNvSpPr>
          <p:nvPr>
            <p:ph type="sldNum" sz="quarter" idx="5"/>
          </p:nvPr>
        </p:nvSpPr>
        <p:spPr/>
        <p:txBody>
          <a:bodyPr/>
          <a:lstStyle/>
          <a:p>
            <a:pPr rtl="0"/>
            <a:fld id="{798C5307-140F-447F-BCBA-BB92E3A2906B}" type="slidenum">
              <a:rPr lang="en-GB" smtClean="0"/>
              <a:t>8</a:t>
            </a:fld>
            <a:endParaRPr lang="en-GB"/>
          </a:p>
        </p:txBody>
      </p:sp>
    </p:spTree>
    <p:extLst>
      <p:ext uri="{BB962C8B-B14F-4D97-AF65-F5344CB8AC3E}">
        <p14:creationId xmlns:p14="http://schemas.microsoft.com/office/powerpoint/2010/main" val="1853421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Prosci ADKAR Model: Developed by Jeff Hiatt. This model is based on five elements: awareness, desire, knowledge, ability, and reinforcement. The model suggests that successful change requires individuals to go through these five stages, and organizations need to support them through each stage. This model emphasizes the importance of individual change in organizational change and focuses on rewarding the target reached to sustain change.</a:t>
            </a:r>
          </a:p>
        </p:txBody>
      </p:sp>
      <p:sp>
        <p:nvSpPr>
          <p:cNvPr id="4" name="Slide Number Placeholder 3"/>
          <p:cNvSpPr>
            <a:spLocks noGrp="1"/>
          </p:cNvSpPr>
          <p:nvPr>
            <p:ph type="sldNum" sz="quarter" idx="5"/>
          </p:nvPr>
        </p:nvSpPr>
        <p:spPr/>
        <p:txBody>
          <a:bodyPr/>
          <a:lstStyle/>
          <a:p>
            <a:pPr rtl="0"/>
            <a:fld id="{798C5307-140F-447F-BCBA-BB92E3A2906B}" type="slidenum">
              <a:rPr lang="en-GB" smtClean="0"/>
              <a:t>9</a:t>
            </a:fld>
            <a:endParaRPr lang="en-GB"/>
          </a:p>
        </p:txBody>
      </p:sp>
    </p:spTree>
    <p:extLst>
      <p:ext uri="{BB962C8B-B14F-4D97-AF65-F5344CB8AC3E}">
        <p14:creationId xmlns:p14="http://schemas.microsoft.com/office/powerpoint/2010/main" val="493721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analysis of the case study revealed that the primary source of resistance to change was the change manager, who was influenced by several factors. These factors included the profitability of the current methods, as well as the familiarity and experience of the employees in producing designs at a rapid pace without compromising quality. The change manager also doubted the effectiveness of the new methods.</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employees, however, welcomed the change and saw it as an opportunity to advance their skill sets. Design competitors had already adopted the new techniques, and the employees viewed this as an opportunity to progress their careers as designers.</a:t>
            </a:r>
          </a:p>
          <a:p>
            <a:endParaRPr lang="en-GB" dirty="0"/>
          </a:p>
        </p:txBody>
      </p:sp>
      <p:sp>
        <p:nvSpPr>
          <p:cNvPr id="4" name="Slide Number Placeholder 3"/>
          <p:cNvSpPr>
            <a:spLocks noGrp="1"/>
          </p:cNvSpPr>
          <p:nvPr>
            <p:ph type="sldNum" sz="quarter" idx="5"/>
          </p:nvPr>
        </p:nvSpPr>
        <p:spPr/>
        <p:txBody>
          <a:bodyPr/>
          <a:lstStyle/>
          <a:p>
            <a:pPr rtl="0"/>
            <a:fld id="{798C5307-140F-447F-BCBA-BB92E3A2906B}" type="slidenum">
              <a:rPr lang="en-GB" smtClean="0"/>
              <a:t>10</a:t>
            </a:fld>
            <a:endParaRPr lang="en-GB"/>
          </a:p>
        </p:txBody>
      </p:sp>
    </p:spTree>
    <p:extLst>
      <p:ext uri="{BB962C8B-B14F-4D97-AF65-F5344CB8AC3E}">
        <p14:creationId xmlns:p14="http://schemas.microsoft.com/office/powerpoint/2010/main" val="3424153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manager's resistance to change </a:t>
            </a:r>
            <a:r>
              <a:rPr lang="en-US" sz="1800" dirty="0">
                <a:effectLst/>
                <a:latin typeface="Calibri" panose="020F0502020204030204" pitchFamily="34" charset="0"/>
                <a:ea typeface="Calibri" panose="020F0502020204030204" pitchFamily="34" charset="0"/>
                <a:cs typeface="Times New Roman" panose="02020603050405020304" pitchFamily="18" charset="0"/>
              </a:rPr>
              <a:t>negatively affected leadership decisions, and focus was placed on resorting to the old methods rather than the proposed new ones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 result, the change initiative was stalled, and certain designers were hindered from transitioning to the new techniques resulting in flexibility issues within the design office.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manager's persistent criticism further impaired the situation, creating doubts in the minds of designers who were learning and implementing the new methods and hindering progress.</a:t>
            </a:r>
          </a:p>
          <a:p>
            <a:endParaRPr lang="en-GB" dirty="0"/>
          </a:p>
        </p:txBody>
      </p:sp>
      <p:sp>
        <p:nvSpPr>
          <p:cNvPr id="4" name="Slide Number Placeholder 3"/>
          <p:cNvSpPr>
            <a:spLocks noGrp="1"/>
          </p:cNvSpPr>
          <p:nvPr>
            <p:ph type="sldNum" sz="quarter" idx="5"/>
          </p:nvPr>
        </p:nvSpPr>
        <p:spPr/>
        <p:txBody>
          <a:bodyPr/>
          <a:lstStyle/>
          <a:p>
            <a:pPr rtl="0"/>
            <a:fld id="{798C5307-140F-447F-BCBA-BB92E3A2906B}" type="slidenum">
              <a:rPr lang="en-GB" smtClean="0"/>
              <a:t>11</a:t>
            </a:fld>
            <a:endParaRPr lang="en-GB"/>
          </a:p>
        </p:txBody>
      </p:sp>
    </p:spTree>
    <p:extLst>
      <p:ext uri="{BB962C8B-B14F-4D97-AF65-F5344CB8AC3E}">
        <p14:creationId xmlns:p14="http://schemas.microsoft.com/office/powerpoint/2010/main" val="2507101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feedback gathered from employees through a questionnaire suggested that there was a belief that the change could have been managed with a higher level of professionalism and highlighted a lack of leadership displayed by the manager.</a:t>
            </a:r>
          </a:p>
          <a:p>
            <a:endParaRPr lang="en-GB" dirty="0"/>
          </a:p>
        </p:txBody>
      </p:sp>
      <p:sp>
        <p:nvSpPr>
          <p:cNvPr id="4" name="Slide Number Placeholder 3"/>
          <p:cNvSpPr>
            <a:spLocks noGrp="1"/>
          </p:cNvSpPr>
          <p:nvPr>
            <p:ph type="sldNum" sz="quarter" idx="5"/>
          </p:nvPr>
        </p:nvSpPr>
        <p:spPr/>
        <p:txBody>
          <a:bodyPr/>
          <a:lstStyle/>
          <a:p>
            <a:pPr rtl="0"/>
            <a:fld id="{798C5307-140F-447F-BCBA-BB92E3A2906B}" type="slidenum">
              <a:rPr lang="en-GB" smtClean="0"/>
              <a:t>12</a:t>
            </a:fld>
            <a:endParaRPr lang="en-GB"/>
          </a:p>
        </p:txBody>
      </p:sp>
    </p:spTree>
    <p:extLst>
      <p:ext uri="{BB962C8B-B14F-4D97-AF65-F5344CB8AC3E}">
        <p14:creationId xmlns:p14="http://schemas.microsoft.com/office/powerpoint/2010/main" val="76515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evident in today’s business environment that change is a continuous challenge for organisations of all sizes, and the use of change management models, tools, and long-term planning are essential for organisations to sustain growth and adapt to evolving external circumstances.</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case study highlights the importance of change management practices and the role of leadership skills in ensuring the successful implementation of change initiatives. Abandoning these practices could result in the failure or stalling of the initiative.</a:t>
            </a:r>
          </a:p>
          <a:p>
            <a:endParaRPr lang="en-GB" dirty="0"/>
          </a:p>
        </p:txBody>
      </p:sp>
      <p:sp>
        <p:nvSpPr>
          <p:cNvPr id="4" name="Slide Number Placeholder 3"/>
          <p:cNvSpPr>
            <a:spLocks noGrp="1"/>
          </p:cNvSpPr>
          <p:nvPr>
            <p:ph type="sldNum" sz="quarter" idx="5"/>
          </p:nvPr>
        </p:nvSpPr>
        <p:spPr/>
        <p:txBody>
          <a:bodyPr/>
          <a:lstStyle/>
          <a:p>
            <a:pPr rtl="0"/>
            <a:fld id="{798C5307-140F-447F-BCBA-BB92E3A2906B}" type="slidenum">
              <a:rPr lang="en-GB" smtClean="0"/>
              <a:t>13</a:t>
            </a:fld>
            <a:endParaRPr lang="en-GB"/>
          </a:p>
        </p:txBody>
      </p:sp>
    </p:spTree>
    <p:extLst>
      <p:ext uri="{BB962C8B-B14F-4D97-AF65-F5344CB8AC3E}">
        <p14:creationId xmlns:p14="http://schemas.microsoft.com/office/powerpoint/2010/main" val="901724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798C5307-140F-447F-BCBA-BB92E3A2906B}" type="slidenum">
              <a:rPr lang="en-GB" smtClean="0"/>
              <a:t>14</a:t>
            </a:fld>
            <a:endParaRPr lang="en-GB"/>
          </a:p>
        </p:txBody>
      </p:sp>
    </p:spTree>
    <p:extLst>
      <p:ext uri="{BB962C8B-B14F-4D97-AF65-F5344CB8AC3E}">
        <p14:creationId xmlns:p14="http://schemas.microsoft.com/office/powerpoint/2010/main" val="1264072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798C5307-140F-447F-BCBA-BB92E3A2906B}" type="slidenum">
              <a:rPr lang="en-GB" smtClean="0"/>
              <a:t>15</a:t>
            </a:fld>
            <a:endParaRPr lang="en-GB"/>
          </a:p>
        </p:txBody>
      </p:sp>
    </p:spTree>
    <p:extLst>
      <p:ext uri="{BB962C8B-B14F-4D97-AF65-F5344CB8AC3E}">
        <p14:creationId xmlns:p14="http://schemas.microsoft.com/office/powerpoint/2010/main" val="32500520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798C5307-140F-447F-BCBA-BB92E3A2906B}" type="slidenum">
              <a:rPr lang="en-GB" smtClean="0"/>
              <a:t>16</a:t>
            </a:fld>
            <a:endParaRPr lang="en-GB"/>
          </a:p>
        </p:txBody>
      </p:sp>
    </p:spTree>
    <p:extLst>
      <p:ext uri="{BB962C8B-B14F-4D97-AF65-F5344CB8AC3E}">
        <p14:creationId xmlns:p14="http://schemas.microsoft.com/office/powerpoint/2010/main" val="600832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459321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145181556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41398016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sz="1050" noProof="0"/>
              <a:t>Presentation title</a:t>
            </a:r>
          </a:p>
        </p:txBody>
      </p:sp>
      <p:sp>
        <p:nvSpPr>
          <p:cNvPr id="7" name="Slide Number Placeholder 6"/>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1508946540"/>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20XX</a:t>
            </a:r>
          </a:p>
        </p:txBody>
      </p:sp>
      <p:sp>
        <p:nvSpPr>
          <p:cNvPr id="8" name="Footer Placeholder 7"/>
          <p:cNvSpPr>
            <a:spLocks noGrp="1"/>
          </p:cNvSpPr>
          <p:nvPr>
            <p:ph type="ftr" sz="quarter" idx="11"/>
          </p:nvPr>
        </p:nvSpPr>
        <p:spPr/>
        <p:txBody>
          <a:bodyPr/>
          <a:lstStyle/>
          <a:p>
            <a:pPr rtl="0"/>
            <a:r>
              <a:rPr lang="en-GB" sz="1050" noProof="0"/>
              <a:t>Presentation title</a:t>
            </a:r>
          </a:p>
        </p:txBody>
      </p:sp>
      <p:sp>
        <p:nvSpPr>
          <p:cNvPr id="9" name="Slide Number Placeholder 8"/>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198145100"/>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20XX</a:t>
            </a:r>
          </a:p>
        </p:txBody>
      </p:sp>
      <p:sp>
        <p:nvSpPr>
          <p:cNvPr id="4" name="Footer Placeholder 3"/>
          <p:cNvSpPr>
            <a:spLocks noGrp="1"/>
          </p:cNvSpPr>
          <p:nvPr>
            <p:ph type="ftr" sz="quarter" idx="11"/>
          </p:nvPr>
        </p:nvSpPr>
        <p:spPr/>
        <p:txBody>
          <a:bodyPr/>
          <a:lstStyle/>
          <a:p>
            <a:pPr rtl="0"/>
            <a:r>
              <a:rPr lang="en-GB" sz="1050" noProof="0"/>
              <a:t>Presentation title</a:t>
            </a:r>
          </a:p>
        </p:txBody>
      </p:sp>
      <p:sp>
        <p:nvSpPr>
          <p:cNvPr id="5" name="Slide Number Placeholder 4"/>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421590455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20XX</a:t>
            </a:r>
          </a:p>
        </p:txBody>
      </p:sp>
      <p:sp>
        <p:nvSpPr>
          <p:cNvPr id="3" name="Footer Placeholder 2"/>
          <p:cNvSpPr>
            <a:spLocks noGrp="1"/>
          </p:cNvSpPr>
          <p:nvPr>
            <p:ph type="ftr" sz="quarter" idx="11"/>
          </p:nvPr>
        </p:nvSpPr>
        <p:spPr/>
        <p:txBody>
          <a:bodyPr/>
          <a:lstStyle/>
          <a:p>
            <a:pPr rtl="0"/>
            <a:r>
              <a:rPr lang="en-GB" sz="1050" noProof="0"/>
              <a:t>Presentation title</a:t>
            </a:r>
          </a:p>
        </p:txBody>
      </p:sp>
      <p:sp>
        <p:nvSpPr>
          <p:cNvPr id="4" name="Slide Number Placeholder 3"/>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3342143004"/>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sz="1050" noProof="0"/>
              <a:t>Presentation title</a:t>
            </a:r>
          </a:p>
        </p:txBody>
      </p:sp>
      <p:sp>
        <p:nvSpPr>
          <p:cNvPr id="7" name="Slide Number Placeholder 6"/>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3400665473"/>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20XX</a:t>
            </a:r>
          </a:p>
        </p:txBody>
      </p:sp>
      <p:sp>
        <p:nvSpPr>
          <p:cNvPr id="6" name="Footer Placeholder 5"/>
          <p:cNvSpPr>
            <a:spLocks noGrp="1"/>
          </p:cNvSpPr>
          <p:nvPr>
            <p:ph type="ftr" sz="quarter" idx="11"/>
          </p:nvPr>
        </p:nvSpPr>
        <p:spPr/>
        <p:txBody>
          <a:bodyPr/>
          <a:lstStyle/>
          <a:p>
            <a:pPr rtl="0"/>
            <a:r>
              <a:rPr lang="en-GB" sz="1050" noProof="0"/>
              <a:t>Presentation title</a:t>
            </a:r>
          </a:p>
        </p:txBody>
      </p:sp>
      <p:sp>
        <p:nvSpPr>
          <p:cNvPr id="7" name="Slide Number Placeholder 6"/>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210814212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pPr rtl="0"/>
            <a:r>
              <a:rPr lang="en-GB" noProof="0"/>
              <a:t>20XX</a:t>
            </a:r>
          </a:p>
        </p:txBody>
      </p:sp>
      <p:sp>
        <p:nvSpPr>
          <p:cNvPr id="4" name="Footer Placeholder 3"/>
          <p:cNvSpPr>
            <a:spLocks noGrp="1"/>
          </p:cNvSpPr>
          <p:nvPr>
            <p:ph type="ftr" sz="quarter" idx="11"/>
          </p:nvPr>
        </p:nvSpPr>
        <p:spPr/>
        <p:txBody>
          <a:bodyPr/>
          <a:lstStyle/>
          <a:p>
            <a:pPr rtl="0"/>
            <a:r>
              <a:rPr lang="en-GB" sz="1050" noProof="0"/>
              <a:t>Presentation title</a:t>
            </a:r>
          </a:p>
        </p:txBody>
      </p:sp>
      <p:sp>
        <p:nvSpPr>
          <p:cNvPr id="5" name="Slide Number Placeholder 4"/>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49934949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349251846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3165775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245176987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86646823"/>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96808023"/>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944937820"/>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20XX</a:t>
            </a:r>
          </a:p>
        </p:txBody>
      </p:sp>
      <p:sp>
        <p:nvSpPr>
          <p:cNvPr id="5" name="Footer Placeholder 4"/>
          <p:cNvSpPr>
            <a:spLocks noGrp="1"/>
          </p:cNvSpPr>
          <p:nvPr>
            <p:ph type="ftr" sz="quarter" idx="11"/>
          </p:nvPr>
        </p:nvSpPr>
        <p:spPr/>
        <p:txBody>
          <a:bodyPr/>
          <a:lstStyle/>
          <a:p>
            <a:pPr rtl="0"/>
            <a:r>
              <a:rPr lang="en-GB" sz="1050" noProof="0"/>
              <a:t>Presentation title</a:t>
            </a:r>
          </a:p>
        </p:txBody>
      </p:sp>
      <p:sp>
        <p:nvSpPr>
          <p:cNvPr id="6" name="Slide Number Placeholder 5"/>
          <p:cNvSpPr>
            <a:spLocks noGrp="1"/>
          </p:cNvSpPr>
          <p:nvPr>
            <p:ph type="sldNum" sz="quarter" idx="12"/>
          </p:nvPr>
        </p:nvSpPr>
        <p:spPr/>
        <p:txBody>
          <a:body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2962344364"/>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rtlCol="0" anchor="ctr">
            <a:normAutofit/>
          </a:bodyPr>
          <a:lstStyle>
            <a:lvl1pPr>
              <a:defRPr>
                <a:solidFill>
                  <a:schemeClr val="bg1"/>
                </a:solidFill>
              </a:defRPr>
            </a:lvl1pPr>
          </a:lstStyle>
          <a:p>
            <a:pPr rtl="0"/>
            <a:r>
              <a:rPr lang="en-US" sz="5400" noProof="0"/>
              <a:t>Click to edit Master title style</a:t>
            </a:r>
            <a:endParaRPr lang="en-GB" sz="5400" noProof="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rtlCol="0" anchor="t">
            <a:normAutofit/>
          </a:bodyPr>
          <a:lstStyle>
            <a:lvl1pPr marL="0" indent="0">
              <a:lnSpc>
                <a:spcPct val="100000"/>
              </a:lnSpc>
              <a:spcBef>
                <a:spcPts val="0"/>
              </a:spcBef>
              <a:buNone/>
              <a:defRPr sz="2800" b="1">
                <a:solidFill>
                  <a:schemeClr val="accent1"/>
                </a:solidFill>
              </a:defRPr>
            </a:lvl1pPr>
          </a:lstStyle>
          <a:p>
            <a:pPr rtl="0"/>
            <a:r>
              <a:rPr lang="en-US" noProof="0">
                <a:solidFill>
                  <a:schemeClr val="accent1"/>
                </a:solidFill>
              </a:rPr>
              <a:t>Click to edit Master subtitle style</a:t>
            </a:r>
            <a:endParaRPr lang="en-GB" noProof="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rtlCol="0"/>
          <a:lstStyle>
            <a:lvl1pPr marL="0" indent="0" algn="ctr">
              <a:buNone/>
              <a:defRPr/>
            </a:lvl1pPr>
          </a:lstStyle>
          <a:p>
            <a:pPr rtl="0"/>
            <a:r>
              <a:rPr lang="en-GB" noProof="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r>
              <a:rPr lang="en-GB" noProof="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rtlCol="0"/>
          <a:lstStyle>
            <a:lvl1pPr marL="0" indent="0" algn="ctr">
              <a:buNone/>
              <a:defRPr/>
            </a:lvl1pPr>
          </a:lstStyle>
          <a:p>
            <a:pPr rtl="0"/>
            <a:r>
              <a:rPr lang="en-GB" noProof="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244D815C-8BF3-4ECF-A945-A2A7C2983AF9}" type="slidenum">
              <a:rPr lang="en-GB" noProof="0" smtClean="0"/>
              <a:pPr/>
              <a:t>‹#›</a:t>
            </a:fld>
            <a:endParaRPr lang="en-GB" noProof="0"/>
          </a:p>
        </p:txBody>
      </p:sp>
    </p:spTree>
    <p:extLst>
      <p:ext uri="{BB962C8B-B14F-4D97-AF65-F5344CB8AC3E}">
        <p14:creationId xmlns:p14="http://schemas.microsoft.com/office/powerpoint/2010/main" val="15718361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rtlCol="0"/>
          <a:lstStyle>
            <a:lvl1pPr>
              <a:defRPr spc="-20" baseline="0">
                <a:solidFill>
                  <a:schemeClr val="bg1"/>
                </a:solidFill>
              </a:defRPr>
            </a:lvl1pPr>
          </a:lstStyle>
          <a:p>
            <a:pPr rtl="0"/>
            <a:r>
              <a:rPr lang="en-US" noProof="0">
                <a:solidFill>
                  <a:srgbClr val="FFFFFF"/>
                </a:solidFill>
              </a:rPr>
              <a:t>Click to edit Master title style</a:t>
            </a:r>
            <a:endParaRPr lang="en-GB" noProof="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rtlCol="0"/>
          <a:lstStyle>
            <a:lvl1pPr marL="0" indent="0" algn="ctr">
              <a:buNone/>
              <a:defRPr/>
            </a:lvl1pPr>
          </a:lstStyle>
          <a:p>
            <a:pPr rtl="0"/>
            <a:r>
              <a:rPr lang="en-GB" noProof="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r>
              <a:rPr lang="en-GB" noProof="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rtlCol="0">
            <a:normAutofit/>
          </a:bodyPr>
          <a:lstStyle>
            <a:lvl1pPr marL="0" indent="0">
              <a:buNone/>
              <a:defRPr/>
            </a:lvl1pPr>
          </a:lstStyle>
          <a:p>
            <a:pPr lvl="0" rtl="0"/>
            <a:r>
              <a:rPr lang="en-US" noProof="0"/>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007421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rtlCol="0">
            <a:normAutofit/>
          </a:bodyPr>
          <a:lstStyle>
            <a:lvl1pPr>
              <a:defRPr spc="-20" baseline="0">
                <a:solidFill>
                  <a:schemeClr val="bg1"/>
                </a:solidFill>
              </a:defRPr>
            </a:lvl1pPr>
          </a:lstStyle>
          <a:p>
            <a:pPr rtl="0"/>
            <a:r>
              <a:rPr lang="en-US" sz="6000" noProof="0"/>
              <a:t>Click to edit Master title style</a:t>
            </a:r>
            <a:endParaRPr lang="en-GB" sz="6000" noProof="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rtlCol="0">
            <a:normAutofit/>
          </a:bodyPr>
          <a:lstStyle>
            <a:lvl1pPr marL="0" indent="0">
              <a:buNone/>
              <a:defRPr sz="2400">
                <a:solidFill>
                  <a:schemeClr val="bg1"/>
                </a:solidFill>
              </a:defRPr>
            </a:lvl1pPr>
          </a:lstStyle>
          <a:p>
            <a:pPr rtl="0"/>
            <a:r>
              <a:rPr lang="en-US" noProof="0"/>
              <a:t>Click to edit Master subtitle style</a:t>
            </a:r>
            <a:endParaRPr lang="en-GB" noProof="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rtlCol="0"/>
          <a:lstStyle>
            <a:lvl1pPr marL="0" indent="0" algn="l">
              <a:buNone/>
              <a:defRPr/>
            </a:lvl1pPr>
          </a:lstStyle>
          <a:p>
            <a:pPr rtl="0"/>
            <a:r>
              <a:rPr lang="en-GB" noProof="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rtlCol="0"/>
          <a:lstStyle>
            <a:lvl1pPr marL="0" indent="0" algn="ctr">
              <a:buNone/>
              <a:defRPr/>
            </a:lvl1pPr>
          </a:lstStyle>
          <a:p>
            <a:pPr rtl="0"/>
            <a:r>
              <a:rPr lang="en-GB" noProof="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rtlCol="0"/>
          <a:lstStyle>
            <a:lvl1pPr marL="0" indent="0">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2722F022-211C-4882-844C-086FEA6806AA}"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6088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rtlCol="0"/>
          <a:lstStyle>
            <a:lvl1pPr marL="0" indent="0" algn="ctr">
              <a:buNone/>
              <a:defRPr/>
            </a:lvl1pPr>
          </a:lstStyle>
          <a:p>
            <a:pPr rtl="0"/>
            <a:r>
              <a:rPr lang="en-GB" noProof="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rtlCol="0">
            <a:normAutofit/>
          </a:bodyPr>
          <a:lstStyle>
            <a:lvl1pPr algn="r">
              <a:defRPr sz="6000">
                <a:solidFill>
                  <a:schemeClr val="bg1"/>
                </a:solidFill>
              </a:defRPr>
            </a:lvl1pPr>
          </a:lstStyle>
          <a:p>
            <a:pPr algn="r" rtl="0"/>
            <a:r>
              <a:rPr lang="en-US" noProof="0">
                <a:solidFill>
                  <a:srgbClr val="FFFFFF"/>
                </a:solidFill>
                <a:effectLst>
                  <a:outerShdw blurRad="38100" dist="38100" dir="2700000" algn="tl">
                    <a:srgbClr val="000000">
                      <a:alpha val="43137"/>
                    </a:srgbClr>
                  </a:outerShdw>
                </a:effectLst>
              </a:rPr>
              <a:t>Click to edit Master title style</a:t>
            </a:r>
            <a:endParaRPr lang="en-GB" noProof="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rtlCol="0" anchor="t">
            <a:normAutofit/>
          </a:bodyPr>
          <a:lstStyle>
            <a:lvl1pPr marL="0" indent="0" algn="r">
              <a:buNone/>
              <a:defRPr sz="2800" b="1" baseline="0">
                <a:solidFill>
                  <a:schemeClr val="bg1"/>
                </a:solidFill>
              </a:defRPr>
            </a:lvl1pPr>
          </a:lstStyle>
          <a:p>
            <a:pPr algn="r" rtl="0"/>
            <a:r>
              <a:rPr lang="en-US" noProof="0">
                <a:solidFill>
                  <a:srgbClr val="FFFFFF"/>
                </a:solidFill>
                <a:effectLst>
                  <a:outerShdw blurRad="38100" dist="38100" dir="2700000" algn="tl">
                    <a:srgbClr val="000000">
                      <a:alpha val="43137"/>
                    </a:srgbClr>
                  </a:outerShdw>
                </a:effectLst>
              </a:rPr>
              <a:t>Click to edit Master subtitle style</a:t>
            </a:r>
            <a:endParaRPr lang="en-GB" noProof="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CD6D940D-6D44-4DF9-9322-B4B11F7EDCD0}"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367811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26107-51B9-44DD-8581-AA5E8B601C63}"/>
              </a:ext>
            </a:extLst>
          </p:cNvPr>
          <p:cNvSpPr>
            <a:spLocks noGrp="1"/>
          </p:cNvSpPr>
          <p:nvPr>
            <p:ph type="title"/>
          </p:nvPr>
        </p:nvSpPr>
        <p:spPr>
          <a:xfrm>
            <a:off x="647698" y="484494"/>
            <a:ext cx="5800867" cy="1569493"/>
          </a:xfrm>
        </p:spPr>
        <p:txBody>
          <a:bodyPr rtlCol="0" anchor="b">
            <a:normAutofit/>
          </a:bodyPr>
          <a:lstStyle>
            <a:lvl1pPr>
              <a:defRPr>
                <a:solidFill>
                  <a:schemeClr val="accent1"/>
                </a:solidFill>
              </a:defRPr>
            </a:lvl1pPr>
          </a:lstStyle>
          <a:p>
            <a:pPr rtl="0"/>
            <a:r>
              <a:rPr lang="en-US" noProof="0"/>
              <a:t>Click to edit Master title style</a:t>
            </a:r>
            <a:endParaRPr lang="en-GB" noProof="0"/>
          </a:p>
        </p:txBody>
      </p:sp>
      <p:sp>
        <p:nvSpPr>
          <p:cNvPr id="4" name="Content Placeholder 2">
            <a:extLst>
              <a:ext uri="{FF2B5EF4-FFF2-40B4-BE49-F238E27FC236}">
                <a16:creationId xmlns:a16="http://schemas.microsoft.com/office/drawing/2014/main" id="{CD144A4B-34B7-47EC-888B-0D20760065AA}"/>
              </a:ext>
            </a:extLst>
          </p:cNvPr>
          <p:cNvSpPr>
            <a:spLocks noGrp="1"/>
          </p:cNvSpPr>
          <p:nvPr>
            <p:ph idx="1"/>
          </p:nvPr>
        </p:nvSpPr>
        <p:spPr>
          <a:xfrm>
            <a:off x="647702" y="2156346"/>
            <a:ext cx="5800866" cy="3963937"/>
          </a:xfrm>
        </p:spPr>
        <p:txBody>
          <a:bodyPr rtlCol="0">
            <a:normAutofit/>
          </a:bodyPr>
          <a:lstStyle>
            <a:lvl1pPr marL="0" indent="0">
              <a:buNone/>
              <a:defRPr/>
            </a:lvl1pPr>
          </a:lstStyle>
          <a:p>
            <a:pPr lvl="0" rtl="0"/>
            <a:r>
              <a:rPr lang="en-US" noProof="0"/>
              <a:t>Click to edit Master text styles</a:t>
            </a:r>
          </a:p>
        </p:txBody>
      </p:sp>
      <p:sp>
        <p:nvSpPr>
          <p:cNvPr id="9" name="Footer Placeholder 4">
            <a:extLst>
              <a:ext uri="{FF2B5EF4-FFF2-40B4-BE49-F238E27FC236}">
                <a16:creationId xmlns:a16="http://schemas.microsoft.com/office/drawing/2014/main" id="{C6A9B852-DA3F-4566-BDEB-F1F69334E1FB}"/>
              </a:ext>
            </a:extLst>
          </p:cNvPr>
          <p:cNvSpPr>
            <a:spLocks noGrp="1"/>
          </p:cNvSpPr>
          <p:nvPr>
            <p:ph type="ftr" sz="quarter" idx="11"/>
          </p:nvPr>
        </p:nvSpPr>
        <p:spPr>
          <a:xfrm>
            <a:off x="199277" y="6356350"/>
            <a:ext cx="3877423"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17" name="Picture Placeholder 12">
            <a:extLst>
              <a:ext uri="{FF2B5EF4-FFF2-40B4-BE49-F238E27FC236}">
                <a16:creationId xmlns:a16="http://schemas.microsoft.com/office/drawing/2014/main" id="{116EBB24-A127-412B-99DB-A7FBCA68A2FA}"/>
              </a:ext>
            </a:extLst>
          </p:cNvPr>
          <p:cNvSpPr>
            <a:spLocks noGrp="1"/>
          </p:cNvSpPr>
          <p:nvPr>
            <p:ph type="pic" sz="quarter" idx="13" hasCustomPrompt="1"/>
          </p:nvPr>
        </p:nvSpPr>
        <p:spPr>
          <a:xfrm>
            <a:off x="6700838" y="665163"/>
            <a:ext cx="2214562" cy="2513012"/>
          </a:xfrm>
        </p:spPr>
        <p:txBody>
          <a:bodyPr rtlCol="0"/>
          <a:lstStyle>
            <a:lvl1pPr marL="0" indent="0" algn="ctr">
              <a:buNone/>
              <a:defRPr/>
            </a:lvl1pPr>
          </a:lstStyle>
          <a:p>
            <a:pPr rtl="0"/>
            <a:r>
              <a:rPr lang="en-GB" noProof="0"/>
              <a:t>Click to add photo</a:t>
            </a:r>
          </a:p>
        </p:txBody>
      </p:sp>
      <p:sp>
        <p:nvSpPr>
          <p:cNvPr id="18" name="Picture Placeholder 12">
            <a:extLst>
              <a:ext uri="{FF2B5EF4-FFF2-40B4-BE49-F238E27FC236}">
                <a16:creationId xmlns:a16="http://schemas.microsoft.com/office/drawing/2014/main" id="{63CCB0A6-D7F6-4C78-B6C0-A045E3B25B00}"/>
              </a:ext>
            </a:extLst>
          </p:cNvPr>
          <p:cNvSpPr>
            <a:spLocks noGrp="1"/>
          </p:cNvSpPr>
          <p:nvPr>
            <p:ph type="pic" sz="quarter" idx="14" hasCustomPrompt="1"/>
          </p:nvPr>
        </p:nvSpPr>
        <p:spPr>
          <a:xfrm>
            <a:off x="9329737" y="665579"/>
            <a:ext cx="2214562" cy="2513012"/>
          </a:xfrm>
        </p:spPr>
        <p:txBody>
          <a:bodyPr rtlCol="0"/>
          <a:lstStyle>
            <a:lvl1pPr marL="0" indent="0" algn="ctr">
              <a:buNone/>
              <a:defRPr/>
            </a:lvl1pPr>
          </a:lstStyle>
          <a:p>
            <a:pPr rtl="0"/>
            <a:r>
              <a:rPr lang="en-GB" noProof="0"/>
              <a:t>Click to add photo</a:t>
            </a:r>
          </a:p>
        </p:txBody>
      </p:sp>
      <p:sp>
        <p:nvSpPr>
          <p:cNvPr id="19" name="Picture Placeholder 12">
            <a:extLst>
              <a:ext uri="{FF2B5EF4-FFF2-40B4-BE49-F238E27FC236}">
                <a16:creationId xmlns:a16="http://schemas.microsoft.com/office/drawing/2014/main" id="{F3038A14-3DB7-4BDC-A247-674224BFB8B1}"/>
              </a:ext>
            </a:extLst>
          </p:cNvPr>
          <p:cNvSpPr>
            <a:spLocks noGrp="1"/>
          </p:cNvSpPr>
          <p:nvPr>
            <p:ph type="pic" sz="quarter" idx="15" hasCustomPrompt="1"/>
          </p:nvPr>
        </p:nvSpPr>
        <p:spPr>
          <a:xfrm>
            <a:off x="6700854" y="3607271"/>
            <a:ext cx="2214562" cy="2513012"/>
          </a:xfrm>
        </p:spPr>
        <p:txBody>
          <a:bodyPr rtlCol="0"/>
          <a:lstStyle>
            <a:lvl1pPr marL="0" indent="0" algn="ctr">
              <a:buNone/>
              <a:defRPr/>
            </a:lvl1pPr>
          </a:lstStyle>
          <a:p>
            <a:pPr rtl="0"/>
            <a:r>
              <a:rPr lang="en-GB" noProof="0"/>
              <a:t>Click to add photo</a:t>
            </a:r>
          </a:p>
        </p:txBody>
      </p:sp>
      <p:sp>
        <p:nvSpPr>
          <p:cNvPr id="20" name="Picture Placeholder 12">
            <a:extLst>
              <a:ext uri="{FF2B5EF4-FFF2-40B4-BE49-F238E27FC236}">
                <a16:creationId xmlns:a16="http://schemas.microsoft.com/office/drawing/2014/main" id="{59BCC1BB-4299-409F-9215-B3A4ECAB5238}"/>
              </a:ext>
            </a:extLst>
          </p:cNvPr>
          <p:cNvSpPr>
            <a:spLocks noGrp="1"/>
          </p:cNvSpPr>
          <p:nvPr>
            <p:ph type="pic" sz="quarter" idx="16" hasCustomPrompt="1"/>
          </p:nvPr>
        </p:nvSpPr>
        <p:spPr>
          <a:xfrm>
            <a:off x="9324845" y="3607271"/>
            <a:ext cx="2214562" cy="2513012"/>
          </a:xfrm>
        </p:spPr>
        <p:txBody>
          <a:bodyPr rtlCol="0"/>
          <a:lstStyle>
            <a:lvl1pPr marL="0" indent="0" algn="ctr">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7FB415D6-2F2D-46E2-94AF-1F3BE10F351D}"/>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FEC8DC3B-1AAD-429C-A1EA-FAEE9D884490}"/>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920015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rtlCol="0" anchor="t">
            <a:normAutofit/>
          </a:bodyPr>
          <a:lstStyle>
            <a:lvl1pPr>
              <a:defRPr sz="8500" spc="-20" baseline="0">
                <a:solidFill>
                  <a:schemeClr val="bg1"/>
                </a:solidFill>
              </a:defRPr>
            </a:lvl1pPr>
          </a:lstStyle>
          <a:p>
            <a:pPr rtl="0"/>
            <a:r>
              <a:rPr lang="en-US" noProof="0"/>
              <a:t>Click to edit Master title style</a:t>
            </a:r>
            <a:endParaRPr lang="en-GB" noProof="0"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rtlCol="0" anchor="b">
            <a:normAutofit/>
          </a:bodyPr>
          <a:lstStyle>
            <a:lvl1pPr marL="0" indent="0">
              <a:buNone/>
              <a:defRPr sz="2800" b="1">
                <a:solidFill>
                  <a:schemeClr val="bg1"/>
                </a:solidFill>
              </a:defRPr>
            </a:lvl1pPr>
          </a:lstStyle>
          <a:p>
            <a:pPr rtl="0"/>
            <a:r>
              <a:rPr lang="en-US" noProof="0"/>
              <a:t>Click to edit Master subtitle style</a:t>
            </a:r>
            <a:endParaRPr lang="en-GB" noProof="0"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rtlCol="0"/>
          <a:lstStyle>
            <a:lvl1pPr marL="0" indent="0" algn="ctr">
              <a:buNone/>
              <a:defRPr/>
            </a:lvl1pPr>
          </a:lstStyle>
          <a:p>
            <a:pPr rtl="0"/>
            <a:r>
              <a:rPr lang="en-GB" noProof="0"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rtl="0"/>
            <a:r>
              <a:rPr lang="en-GB" noProof="0"/>
              <a:t>20XX</a:t>
            </a:r>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rtl="0"/>
            <a:r>
              <a:rPr lang="en-GB" sz="1050" noProof="0"/>
              <a:t>Presentation title</a:t>
            </a:r>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2057641988"/>
      </p:ext>
    </p:extLst>
  </p:cSld>
  <p:clrMap bg1="dk1" tx1="lt1" bg2="dk2" tx2="lt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 id="2147483728" r:id="rId18"/>
    <p:sldLayoutId id="2147483729" r:id="rId19"/>
    <p:sldLayoutId id="2147483730" r:id="rId20"/>
    <p:sldLayoutId id="2147483733" r:id="rId21"/>
    <p:sldLayoutId id="2147483738" r:id="rId22"/>
    <p:sldLayoutId id="2147483649" r:id="rId23"/>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3.m4a"/><Relationship Id="rId7" Type="http://schemas.openxmlformats.org/officeDocument/2006/relationships/image" Target="../media/image4.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5" Type="http://schemas.openxmlformats.org/officeDocument/2006/relationships/slideLayout" Target="../slideLayouts/slideLayout19.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8" Type="http://schemas.openxmlformats.org/officeDocument/2006/relationships/audio" Target="../media/media7.m4a"/><Relationship Id="rId3" Type="http://schemas.microsoft.com/office/2007/relationships/media" Target="../media/media5.m4a"/><Relationship Id="rId7" Type="http://schemas.microsoft.com/office/2007/relationships/media" Target="../media/media7.m4a"/><Relationship Id="rId12"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image" Target="../media/image4.jpg"/><Relationship Id="rId5" Type="http://schemas.microsoft.com/office/2007/relationships/media" Target="../media/media6.m4a"/><Relationship Id="rId10" Type="http://schemas.openxmlformats.org/officeDocument/2006/relationships/notesSlide" Target="../notesSlides/notesSlide3.xml"/><Relationship Id="rId4" Type="http://schemas.openxmlformats.org/officeDocument/2006/relationships/audio" Target="../media/media5.m4a"/><Relationship Id="rId9"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9.m4a"/><Relationship Id="rId7" Type="http://schemas.openxmlformats.org/officeDocument/2006/relationships/image" Target="../media/image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4.xml"/><Relationship Id="rId5" Type="http://schemas.openxmlformats.org/officeDocument/2006/relationships/slideLayout" Target="../slideLayouts/slideLayout20.xml"/><Relationship Id="rId4" Type="http://schemas.openxmlformats.org/officeDocument/2006/relationships/audio" Target="../media/media9.m4a"/><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audio" Target="../media/media13.m4a"/><Relationship Id="rId3" Type="http://schemas.microsoft.com/office/2007/relationships/media" Target="../media/media11.m4a"/><Relationship Id="rId7" Type="http://schemas.microsoft.com/office/2007/relationships/media" Target="../media/media13.m4a"/><Relationship Id="rId12"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image" Target="../media/image7.jpg"/><Relationship Id="rId5" Type="http://schemas.microsoft.com/office/2007/relationships/media" Target="../media/media12.m4a"/><Relationship Id="rId10" Type="http://schemas.openxmlformats.org/officeDocument/2006/relationships/notesSlide" Target="../notesSlides/notesSlide5.xml"/><Relationship Id="rId4" Type="http://schemas.openxmlformats.org/officeDocument/2006/relationships/audio" Target="../media/media11.m4a"/><Relationship Id="rId9"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9.m4a"/><Relationship Id="rId7" Type="http://schemas.openxmlformats.org/officeDocument/2006/relationships/image" Target="../media/image9.jp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notesSlide" Target="../notesSlides/notesSlide10.xml"/><Relationship Id="rId5" Type="http://schemas.openxmlformats.org/officeDocument/2006/relationships/slideLayout" Target="../slideLayouts/slideLayout19.xml"/><Relationship Id="rId4" Type="http://schemas.openxmlformats.org/officeDocument/2006/relationships/audio" Target="../media/media19.m4a"/></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3" Type="http://schemas.microsoft.com/office/2007/relationships/media" Target="../media/media21.m4a"/><Relationship Id="rId7" Type="http://schemas.openxmlformats.org/officeDocument/2006/relationships/slideLayout" Target="../slideLayouts/slideLayout19.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audio" Target="../media/media22.m4a"/><Relationship Id="rId5" Type="http://schemas.microsoft.com/office/2007/relationships/media" Target="../media/media22.m4a"/><Relationship Id="rId10" Type="http://schemas.openxmlformats.org/officeDocument/2006/relationships/image" Target="../media/image3.png"/><Relationship Id="rId4" Type="http://schemas.openxmlformats.org/officeDocument/2006/relationships/audio" Target="../media/media21.m4a"/><Relationship Id="rId9"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13.jpeg"/><Relationship Id="rId3" Type="http://schemas.microsoft.com/office/2007/relationships/media" Target="../media/media25.m4a"/><Relationship Id="rId7" Type="http://schemas.openxmlformats.org/officeDocument/2006/relationships/image" Target="../media/image12.jpe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notesSlide" Target="../notesSlides/notesSlide13.xml"/><Relationship Id="rId11" Type="http://schemas.openxmlformats.org/officeDocument/2006/relationships/image" Target="../media/image3.png"/><Relationship Id="rId5" Type="http://schemas.openxmlformats.org/officeDocument/2006/relationships/slideLayout" Target="../slideLayouts/slideLayout22.xml"/><Relationship Id="rId10" Type="http://schemas.openxmlformats.org/officeDocument/2006/relationships/image" Target="../media/image15.jpeg"/><Relationship Id="rId4" Type="http://schemas.openxmlformats.org/officeDocument/2006/relationships/audio" Target="../media/media25.m4a"/><Relationship Id="rId9"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3.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94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p:txBody>
          <a:bodyPr rtlCol="0" anchor="ctr">
            <a:noAutofit/>
          </a:bodyPr>
          <a:lstStyle/>
          <a:p>
            <a:pPr algn="ctr" rtl="0"/>
            <a:r>
              <a:rPr lang="en-GB" cap="none" dirty="0">
                <a:solidFill>
                  <a:schemeClr val="tx1"/>
                </a:solidFill>
                <a:latin typeface="Arial Black" panose="020B0A04020102020204" pitchFamily="34" charset="0"/>
              </a:rPr>
              <a:t>Reflective Project Report Summary Presentation</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9446252" y="386989"/>
            <a:ext cx="2550676" cy="3758334"/>
          </a:xfrm>
        </p:spPr>
        <p:txBody>
          <a:bodyPr rtlCol="0" anchor="t">
            <a:normAutofit lnSpcReduction="10000"/>
          </a:bodyPr>
          <a:lstStyle/>
          <a:p>
            <a:pPr rtl="0">
              <a:spcAft>
                <a:spcPts val="600"/>
              </a:spcAft>
            </a:pPr>
            <a:r>
              <a:rPr lang="en-GB" dirty="0">
                <a:latin typeface="Arial Black" panose="020B0A04020102020204" pitchFamily="34" charset="0"/>
              </a:rPr>
              <a:t>Simon Harris </a:t>
            </a:r>
          </a:p>
          <a:p>
            <a:pPr rtl="0">
              <a:spcAft>
                <a:spcPts val="600"/>
              </a:spcAft>
            </a:pPr>
            <a:endParaRPr lang="en-GB" dirty="0">
              <a:latin typeface="Arial Black" panose="020B0A04020102020204" pitchFamily="34" charset="0"/>
            </a:endParaRPr>
          </a:p>
          <a:p>
            <a:pPr rtl="0">
              <a:spcAft>
                <a:spcPts val="600"/>
              </a:spcAft>
            </a:pPr>
            <a:r>
              <a:rPr lang="en-GB" dirty="0">
                <a:latin typeface="Arial Black" panose="020B0A04020102020204" pitchFamily="34" charset="0"/>
              </a:rPr>
              <a:t>Group Project</a:t>
            </a:r>
          </a:p>
          <a:p>
            <a:pPr rtl="0">
              <a:spcAft>
                <a:spcPts val="600"/>
              </a:spcAft>
            </a:pPr>
            <a:r>
              <a:rPr lang="en-GB" dirty="0">
                <a:latin typeface="Arial Black" panose="020B0A04020102020204" pitchFamily="34" charset="0"/>
              </a:rPr>
              <a:t>ACMA5009</a:t>
            </a:r>
          </a:p>
          <a:p>
            <a:pPr rtl="0">
              <a:spcAft>
                <a:spcPts val="600"/>
              </a:spcAft>
            </a:pPr>
            <a:endParaRPr lang="en-GB" dirty="0">
              <a:latin typeface="Arial Black" panose="020B0A04020102020204" pitchFamily="34" charset="0"/>
            </a:endParaRPr>
          </a:p>
          <a:p>
            <a:pPr rtl="0">
              <a:spcAft>
                <a:spcPts val="600"/>
              </a:spcAft>
            </a:pPr>
            <a:r>
              <a:rPr lang="en-GB" dirty="0">
                <a:latin typeface="Arial Black" panose="020B0A04020102020204" pitchFamily="34" charset="0"/>
              </a:rPr>
              <a:t>UWTSD</a:t>
            </a:r>
          </a:p>
        </p:txBody>
      </p:sp>
      <p:pic>
        <p:nvPicPr>
          <p:cNvPr id="5" name="Picture Placeholder 4" descr="Worktools on blueprint">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5"/>
          <a:srcRect t="12826" b="12826"/>
          <a:stretch/>
        </p:blipFill>
        <p:spPr>
          <a:noFill/>
        </p:spPr>
      </p:pic>
      <p:sp>
        <p:nvSpPr>
          <p:cNvPr id="17" name="Slide Number Placeholder 7">
            <a:extLst>
              <a:ext uri="{FF2B5EF4-FFF2-40B4-BE49-F238E27FC236}">
                <a16:creationId xmlns:a16="http://schemas.microsoft.com/office/drawing/2014/main" id="{39461B4A-EFC8-D459-8E59-A4353C829639}"/>
              </a:ext>
            </a:extLst>
          </p:cNvPr>
          <p:cNvSpPr>
            <a:spLocks noGrp="1"/>
          </p:cNvSpPr>
          <p:nvPr>
            <p:ph type="sldNum" sz="quarter" idx="12"/>
          </p:nvPr>
        </p:nvSpPr>
        <p:spPr/>
        <p:txBody>
          <a:bodyPr/>
          <a:lstStyle/>
          <a:p>
            <a:pPr rtl="0">
              <a:spcAft>
                <a:spcPts val="600"/>
              </a:spcAft>
            </a:pPr>
            <a:fld id="{244D815C-8BF3-4ECF-A945-A2A7C2983AF9}" type="slidenum">
              <a:rPr lang="en-GB" noProof="0" smtClean="0"/>
              <a:pPr rtl="0">
                <a:spcAft>
                  <a:spcPts val="600"/>
                </a:spcAft>
              </a:pPr>
              <a:t>1</a:t>
            </a:fld>
            <a:endParaRPr lang="en-GB" noProof="0"/>
          </a:p>
        </p:txBody>
      </p:sp>
      <p:pic>
        <p:nvPicPr>
          <p:cNvPr id="3" name="Picture 2" descr="Hands typing on keyboard">
            <a:extLst>
              <a:ext uri="{FF2B5EF4-FFF2-40B4-BE49-F238E27FC236}">
                <a16:creationId xmlns:a16="http://schemas.microsoft.com/office/drawing/2014/main" id="{B2263698-3A31-F6F9-E39F-DB9FA2C95832}"/>
              </a:ext>
            </a:extLst>
          </p:cNvPr>
          <p:cNvPicPr>
            <a:picLocks noChangeAspect="1"/>
          </p:cNvPicPr>
          <p:nvPr/>
        </p:nvPicPr>
        <p:blipFill>
          <a:blip r:embed="rId6"/>
          <a:srcRect l="6318" r="6318"/>
          <a:stretch/>
        </p:blipFill>
        <p:spPr>
          <a:xfrm>
            <a:off x="9144000" y="4532313"/>
            <a:ext cx="3048000" cy="2325687"/>
          </a:xfrm>
          <a:prstGeom prst="rect">
            <a:avLst/>
          </a:prstGeom>
          <a:noFill/>
        </p:spPr>
      </p:pic>
      <p:pic>
        <p:nvPicPr>
          <p:cNvPr id="2" name="Reflective Report">
            <a:hlinkClick r:id="" action="ppaction://media"/>
            <a:extLst>
              <a:ext uri="{FF2B5EF4-FFF2-40B4-BE49-F238E27FC236}">
                <a16:creationId xmlns:a16="http://schemas.microsoft.com/office/drawing/2014/main" id="{0F17D63D-A793-A3DE-2F2D-89252262160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
        <p:nvSpPr>
          <p:cNvPr id="6" name="TextBox 5">
            <a:extLst>
              <a:ext uri="{FF2B5EF4-FFF2-40B4-BE49-F238E27FC236}">
                <a16:creationId xmlns:a16="http://schemas.microsoft.com/office/drawing/2014/main" id="{BAE67575-E818-B421-5803-5D40B5C90BEE}"/>
              </a:ext>
            </a:extLst>
          </p:cNvPr>
          <p:cNvSpPr txBox="1"/>
          <p:nvPr/>
        </p:nvSpPr>
        <p:spPr>
          <a:xfrm>
            <a:off x="10668000" y="6598364"/>
            <a:ext cx="1627909" cy="246221"/>
          </a:xfrm>
          <a:prstGeom prst="rect">
            <a:avLst/>
          </a:prstGeom>
          <a:noFill/>
        </p:spPr>
        <p:txBody>
          <a:bodyPr wrap="square" rtlCol="0">
            <a:spAutoFit/>
          </a:bodyPr>
          <a:lstStyle/>
          <a:p>
            <a:r>
              <a:rPr lang="en-US" sz="1000" b="1" dirty="0">
                <a:solidFill>
                  <a:schemeClr val="bg1"/>
                </a:solidFill>
              </a:rPr>
              <a:t>Microsoft stock photo</a:t>
            </a:r>
            <a:endParaRPr lang="en-GB" sz="1000" b="1" dirty="0">
              <a:solidFill>
                <a:schemeClr val="bg1"/>
              </a:solidFill>
            </a:endParaRPr>
          </a:p>
        </p:txBody>
      </p:sp>
    </p:spTree>
    <p:extLst>
      <p:ext uri="{BB962C8B-B14F-4D97-AF65-F5344CB8AC3E}">
        <p14:creationId xmlns:p14="http://schemas.microsoft.com/office/powerpoint/2010/main" val="27207183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670" fill="hold"/>
                                        <p:tgtEl>
                                          <p:spTgt spid="2"/>
                                        </p:tgtEl>
                                      </p:cBhvr>
                                    </p:cmd>
                                  </p:childTnLst>
                                </p:cTn>
                              </p:par>
                              <p:par>
                                <p:cTn id="7" presetID="14" presetClass="entr" presetSubtype="1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animEffect transition="in" filter="randombar(horizontal)">
                                      <p:cBhvr>
                                        <p:cTn id="9" dur="1500"/>
                                        <p:tgtEl>
                                          <p:spTgt spid="7"/>
                                        </p:tgtEl>
                                      </p:cBhvr>
                                    </p:animEffect>
                                  </p:childTnLst>
                                </p:cTn>
                              </p:par>
                              <p:par>
                                <p:cTn id="10" presetID="14" presetClass="entr" presetSubtype="10" fill="hold" grpId="0" nodeType="with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2" dur="500"/>
                                        <p:tgtEl>
                                          <p:spTgt spid="8">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5" dur="500"/>
                                        <p:tgtEl>
                                          <p:spTgt spid="8">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8">
                                            <p:txEl>
                                              <p:pRg st="3" end="3"/>
                                            </p:txEl>
                                          </p:spTgt>
                                        </p:tgtEl>
                                        <p:attrNameLst>
                                          <p:attrName>style.visibility</p:attrName>
                                        </p:attrNameLst>
                                      </p:cBhvr>
                                      <p:to>
                                        <p:strVal val="visible"/>
                                      </p:to>
                                    </p:set>
                                    <p:animEffect transition="in" filter="randombar(horizontal)">
                                      <p:cBhvr>
                                        <p:cTn id="18" dur="500"/>
                                        <p:tgtEl>
                                          <p:spTgt spid="8">
                                            <p:txEl>
                                              <p:pRg st="3" end="3"/>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animEffect transition="in" filter="randombar(horizontal)">
                                      <p:cBhvr>
                                        <p:cTn id="21"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2" fill="hold" display="0">
                  <p:stCondLst>
                    <p:cond delay="indefinite"/>
                  </p:stCondLst>
                  <p:endCondLst>
                    <p:cond evt="onStopAudio" delay="0">
                      <p:tgtEl>
                        <p:sldTgt/>
                      </p:tgtEl>
                    </p:cond>
                  </p:endCondLst>
                </p:cTn>
                <p:tgtEl>
                  <p:spTgt spid="2"/>
                </p:tgtEl>
              </p:cMediaNode>
            </p:audio>
          </p:childTnLst>
        </p:cTn>
      </p:par>
    </p:tnLst>
    <p:bldLst>
      <p:bldP spid="7" grpId="0"/>
      <p:bldP spid="8"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grpSp>
        <p:nvGrpSpPr>
          <p:cNvPr id="42" name="Group 2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3" name="Rectangle 30">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784804" y="3348988"/>
            <a:ext cx="7493137" cy="2246421"/>
          </a:xfrm>
        </p:spPr>
        <p:txBody>
          <a:bodyPr vert="horz" lIns="91440" tIns="45720" rIns="91440" bIns="45720" rtlCol="0" anchor="ctr">
            <a:noAutofit/>
          </a:bodyPr>
          <a:lstStyle/>
          <a:p>
            <a:pPr marL="457200" indent="-457200">
              <a:lnSpc>
                <a:spcPct val="150000"/>
              </a:lnSpc>
              <a:buFont typeface="Wingdings" panose="05000000000000000000" pitchFamily="2" charset="2"/>
              <a:buChar char="§"/>
            </a:pPr>
            <a:r>
              <a:rPr lang="en-US" sz="1600" b="1" dirty="0" err="1">
                <a:solidFill>
                  <a:schemeClr val="tx1"/>
                </a:solidFill>
                <a:latin typeface="Arial Black" panose="020B0A04020102020204" pitchFamily="34" charset="0"/>
              </a:rPr>
              <a:t>Analyse</a:t>
            </a:r>
            <a:r>
              <a:rPr lang="en-US" sz="1600" b="1" dirty="0">
                <a:solidFill>
                  <a:schemeClr val="tx1"/>
                </a:solidFill>
                <a:latin typeface="Arial Black" panose="020B0A04020102020204" pitchFamily="34" charset="0"/>
              </a:rPr>
              <a:t> and reflect on the management of a change project at a Swansea-based engineering design company.</a:t>
            </a:r>
          </a:p>
          <a:p>
            <a:pPr marL="457200" indent="-457200">
              <a:lnSpc>
                <a:spcPct val="150000"/>
              </a:lnSpc>
              <a:buFont typeface="Wingdings" panose="05000000000000000000" pitchFamily="2" charset="2"/>
              <a:buChar char="§"/>
            </a:pPr>
            <a:endParaRPr lang="en-US" sz="1600" b="1" dirty="0">
              <a:solidFill>
                <a:schemeClr val="tx1"/>
              </a:solidFill>
              <a:latin typeface="Arial Black" panose="020B0A04020102020204" pitchFamily="34" charset="0"/>
            </a:endParaRPr>
          </a:p>
          <a:p>
            <a:pPr marL="457200" indent="-457200">
              <a:lnSpc>
                <a:spcPct val="150000"/>
              </a:lnSpc>
              <a:buFont typeface="Wingdings" panose="05000000000000000000" pitchFamily="2" charset="2"/>
              <a:buChar char="§"/>
            </a:pPr>
            <a:r>
              <a:rPr lang="en-US" sz="1600" b="1" dirty="0">
                <a:solidFill>
                  <a:schemeClr val="tx1"/>
                </a:solidFill>
                <a:latin typeface="Arial Black" panose="020B0A04020102020204" pitchFamily="34" charset="0"/>
              </a:rPr>
              <a:t>One of the main elements of the analysis was the managing director’s decision not to implement a change model or strategic plan</a:t>
            </a:r>
            <a:r>
              <a:rPr lang="en-US" b="1" dirty="0">
                <a:solidFill>
                  <a:schemeClr val="tx1"/>
                </a:solidFill>
                <a:latin typeface="Arial Black" panose="020B0A04020102020204" pitchFamily="34" charset="0"/>
              </a:rPr>
              <a:t>.</a:t>
            </a:r>
          </a:p>
        </p:txBody>
      </p:sp>
      <p:pic>
        <p:nvPicPr>
          <p:cNvPr id="8" name="Picture Placeholder 7" descr="Rolled blueprint designs">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rotWithShape="1">
          <a:blip r:embed="rId7"/>
          <a:srcRect l="59923" r="8492" b="1"/>
          <a:stretch/>
        </p:blipFill>
        <p:spPr>
          <a:xfrm>
            <a:off x="8820603" y="10"/>
            <a:ext cx="3371397" cy="6857990"/>
          </a:xfrm>
          <a:prstGeom prst="rect">
            <a:avLst/>
          </a:prstGeom>
          <a:effectLst>
            <a:innerShdw blurRad="57150" dist="38100" dir="14460000">
              <a:prstClr val="black">
                <a:alpha val="70000"/>
              </a:prstClr>
            </a:innerShdw>
          </a:effectLst>
        </p:spPr>
      </p:pic>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lvl="0" defTabSz="914400">
              <a:spcAft>
                <a:spcPts val="600"/>
              </a:spcAft>
            </a:pPr>
            <a:fld id="{244D815C-8BF3-4ECF-A945-A2A7C2983AF9}" type="slidenum">
              <a:rPr lang="en-US">
                <a:solidFill>
                  <a:srgbClr val="FFFFFF"/>
                </a:solidFill>
              </a:rPr>
              <a:pPr lvl="0" defTabSz="914400">
                <a:spcAft>
                  <a:spcPts val="600"/>
                </a:spcAft>
              </a:pPr>
              <a:t>2</a:t>
            </a:fld>
            <a:endParaRPr lang="en-US">
              <a:solidFill>
                <a:srgbClr val="FFFFFF"/>
              </a:solidFill>
            </a:endParaRPr>
          </a:p>
        </p:txBody>
      </p:sp>
      <p:grpSp>
        <p:nvGrpSpPr>
          <p:cNvPr id="44" name="Group 32">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4">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1" name="Title 17">
            <a:extLst>
              <a:ext uri="{FF2B5EF4-FFF2-40B4-BE49-F238E27FC236}">
                <a16:creationId xmlns:a16="http://schemas.microsoft.com/office/drawing/2014/main" id="{665D1C5A-F8BE-4288-1CD7-6C76E953E417}"/>
              </a:ext>
            </a:extLst>
          </p:cNvPr>
          <p:cNvSpPr>
            <a:spLocks noGrp="1"/>
          </p:cNvSpPr>
          <p:nvPr>
            <p:ph type="title"/>
          </p:nvPr>
        </p:nvSpPr>
        <p:spPr>
          <a:xfrm>
            <a:off x="1282169" y="326496"/>
            <a:ext cx="6256265" cy="2246421"/>
          </a:xfrm>
        </p:spPr>
        <p:txBody>
          <a:bodyPr vert="horz" lIns="91440" tIns="45720" rIns="91440" bIns="45720" rtlCol="0" anchor="ctr">
            <a:normAutofit/>
          </a:bodyPr>
          <a:lstStyle/>
          <a:p>
            <a:pPr algn="ctr">
              <a:lnSpc>
                <a:spcPct val="90000"/>
              </a:lnSpc>
            </a:pPr>
            <a:r>
              <a:rPr lang="en-US" sz="3200" b="1" dirty="0">
                <a:solidFill>
                  <a:schemeClr val="tx1"/>
                </a:solidFill>
                <a:latin typeface="Arial Black" panose="020B0A04020102020204" pitchFamily="34" charset="0"/>
              </a:rPr>
              <a:t>Introduction</a:t>
            </a:r>
            <a:br>
              <a:rPr lang="en-US" sz="1700" dirty="0">
                <a:solidFill>
                  <a:schemeClr val="tx1"/>
                </a:solidFill>
                <a:latin typeface="Arial Black" panose="020B0A04020102020204" pitchFamily="34" charset="0"/>
              </a:rPr>
            </a:br>
            <a:br>
              <a:rPr lang="en-US" sz="1700" dirty="0">
                <a:solidFill>
                  <a:schemeClr val="tx1"/>
                </a:solidFill>
                <a:latin typeface="Arial Black" panose="020B0A04020102020204" pitchFamily="34" charset="0"/>
              </a:rPr>
            </a:br>
            <a:r>
              <a:rPr lang="en-US" sz="1800" b="1" cap="none" dirty="0">
                <a:solidFill>
                  <a:schemeClr val="tx1"/>
                </a:solidFill>
                <a:latin typeface="Arial Black" panose="020B0A04020102020204" pitchFamily="34" charset="0"/>
              </a:rPr>
              <a:t>Change Management Project:</a:t>
            </a:r>
            <a:br>
              <a:rPr lang="en-US" sz="1800" b="1" dirty="0">
                <a:solidFill>
                  <a:schemeClr val="tx1"/>
                </a:solidFill>
                <a:latin typeface="Arial Black" panose="020B0A04020102020204" pitchFamily="34" charset="0"/>
              </a:rPr>
            </a:br>
            <a:br>
              <a:rPr lang="en-US" sz="1800" b="1" dirty="0">
                <a:solidFill>
                  <a:schemeClr val="tx1"/>
                </a:solidFill>
                <a:latin typeface="Arial Black" panose="020B0A04020102020204" pitchFamily="34" charset="0"/>
              </a:rPr>
            </a:br>
            <a:r>
              <a:rPr lang="en-US" sz="1800" b="1" cap="none" dirty="0">
                <a:solidFill>
                  <a:schemeClr val="tx1"/>
                </a:solidFill>
                <a:latin typeface="Arial Black" panose="020B0A04020102020204" pitchFamily="34" charset="0"/>
              </a:rPr>
              <a:t>Upgrade Of Design Services To Include 3D Design At Totec Design Ltd</a:t>
            </a:r>
            <a:r>
              <a:rPr lang="en-US" sz="1800" b="1" dirty="0">
                <a:solidFill>
                  <a:schemeClr val="tx1"/>
                </a:solidFill>
                <a:latin typeface="Arial Black" panose="020B0A04020102020204" pitchFamily="34" charset="0"/>
              </a:rPr>
              <a:t>.</a:t>
            </a:r>
            <a:br>
              <a:rPr lang="en-US" sz="1700" dirty="0">
                <a:solidFill>
                  <a:schemeClr val="tx1"/>
                </a:solidFill>
              </a:rPr>
            </a:br>
            <a:endParaRPr lang="en-US" sz="1700" dirty="0">
              <a:solidFill>
                <a:schemeClr val="tx1"/>
              </a:solidFill>
            </a:endParaRPr>
          </a:p>
        </p:txBody>
      </p:sp>
      <p:pic>
        <p:nvPicPr>
          <p:cNvPr id="2" name="Introduction">
            <a:hlinkClick r:id="" action="ppaction://media"/>
            <a:extLst>
              <a:ext uri="{FF2B5EF4-FFF2-40B4-BE49-F238E27FC236}">
                <a16:creationId xmlns:a16="http://schemas.microsoft.com/office/drawing/2014/main" id="{9EF02C78-8F17-BEBF-FAD9-212764A845B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pic>
        <p:nvPicPr>
          <p:cNvPr id="3" name="Individual">
            <a:hlinkClick r:id="" action="ppaction://media"/>
            <a:extLst>
              <a:ext uri="{FF2B5EF4-FFF2-40B4-BE49-F238E27FC236}">
                <a16:creationId xmlns:a16="http://schemas.microsoft.com/office/drawing/2014/main" id="{630D9857-AEFB-6028-B61C-CD183ADDF29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696301" y="3112754"/>
            <a:ext cx="609600" cy="609600"/>
          </a:xfrm>
          <a:prstGeom prst="rect">
            <a:avLst/>
          </a:prstGeom>
        </p:spPr>
      </p:pic>
    </p:spTree>
    <p:extLst>
      <p:ext uri="{BB962C8B-B14F-4D97-AF65-F5344CB8AC3E}">
        <p14:creationId xmlns:p14="http://schemas.microsoft.com/office/powerpoint/2010/main" val="10747538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6873" fill="hold"/>
                                        <p:tgtEl>
                                          <p:spTgt spid="2"/>
                                        </p:tgtEl>
                                      </p:cBhvr>
                                    </p:cmd>
                                  </p:childTnLst>
                                </p:cTn>
                              </p:par>
                              <p:par>
                                <p:cTn id="7" presetID="14" presetClass="entr" presetSubtype="10" fill="hold" grpId="0" nodeType="withEffect">
                                  <p:stCondLst>
                                    <p:cond delay="0"/>
                                  </p:stCondLst>
                                  <p:childTnLst>
                                    <p:set>
                                      <p:cBhvr>
                                        <p:cTn id="8" dur="1" fill="hold">
                                          <p:stCondLst>
                                            <p:cond delay="0"/>
                                          </p:stCondLst>
                                        </p:cTn>
                                        <p:tgtEl>
                                          <p:spTgt spid="41"/>
                                        </p:tgtEl>
                                        <p:attrNameLst>
                                          <p:attrName>style.visibility</p:attrName>
                                        </p:attrNameLst>
                                      </p:cBhvr>
                                      <p:to>
                                        <p:strVal val="visible"/>
                                      </p:to>
                                    </p:set>
                                    <p:animEffect transition="in" filter="randombar(horizontal)">
                                      <p:cBhvr>
                                        <p:cTn id="9" dur="1000"/>
                                        <p:tgtEl>
                                          <p:spTgt spid="41"/>
                                        </p:tgtEl>
                                      </p:cBhvr>
                                    </p:animEffect>
                                  </p:childTnLst>
                                </p:cTn>
                              </p:par>
                              <p:par>
                                <p:cTn id="10" presetID="53" presetClass="entr" presetSubtype="16" fill="hold" grpId="0" nodeType="withEffect">
                                  <p:stCondLst>
                                    <p:cond delay="1100"/>
                                  </p:stCondLst>
                                  <p:childTnLst>
                                    <p:set>
                                      <p:cBhvr>
                                        <p:cTn id="11" dur="1" fill="hold">
                                          <p:stCondLst>
                                            <p:cond delay="0"/>
                                          </p:stCondLst>
                                        </p:cTn>
                                        <p:tgtEl>
                                          <p:spTgt spid="19">
                                            <p:txEl>
                                              <p:pRg st="0" end="0"/>
                                            </p:txEl>
                                          </p:spTgt>
                                        </p:tgtEl>
                                        <p:attrNameLst>
                                          <p:attrName>style.visibility</p:attrName>
                                        </p:attrNameLst>
                                      </p:cBhvr>
                                      <p:to>
                                        <p:strVal val="visible"/>
                                      </p:to>
                                    </p:set>
                                    <p:anim calcmode="lin" valueType="num">
                                      <p:cBhvr>
                                        <p:cTn id="12" dur="1000" fill="hold"/>
                                        <p:tgtEl>
                                          <p:spTgt spid="19">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19">
                                            <p:txEl>
                                              <p:pRg st="0" end="0"/>
                                            </p:txEl>
                                          </p:spTgt>
                                        </p:tgtEl>
                                        <p:attrNameLst>
                                          <p:attrName>ppt_h</p:attrName>
                                        </p:attrNameLst>
                                      </p:cBhvr>
                                      <p:tavLst>
                                        <p:tav tm="0">
                                          <p:val>
                                            <p:fltVal val="0"/>
                                          </p:val>
                                        </p:tav>
                                        <p:tav tm="100000">
                                          <p:val>
                                            <p:strVal val="#ppt_h"/>
                                          </p:val>
                                        </p:tav>
                                      </p:tavLst>
                                    </p:anim>
                                    <p:animEffect transition="in" filter="fade">
                                      <p:cBhvr>
                                        <p:cTn id="14" dur="1000"/>
                                        <p:tgtEl>
                                          <p:spTgt spid="19">
                                            <p:txEl>
                                              <p:pRg st="0" end="0"/>
                                            </p:txEl>
                                          </p:spTgt>
                                        </p:tgtEl>
                                      </p:cBhvr>
                                    </p:animEffect>
                                  </p:childTnLst>
                                </p:cTn>
                              </p:par>
                            </p:childTnLst>
                          </p:cTn>
                        </p:par>
                        <p:par>
                          <p:cTn id="15" fill="hold">
                            <p:stCondLst>
                              <p:cond delay="26873"/>
                            </p:stCondLst>
                            <p:childTnLst>
                              <p:par>
                                <p:cTn id="16" presetID="1" presetClass="mediacall" presetSubtype="0" fill="hold" nodeType="afterEffect">
                                  <p:stCondLst>
                                    <p:cond delay="0"/>
                                  </p:stCondLst>
                                  <p:childTnLst>
                                    <p:cmd type="call" cmd="playFrom(0.0)">
                                      <p:cBhvr>
                                        <p:cTn id="17" dur="13663" fill="hold"/>
                                        <p:tgtEl>
                                          <p:spTgt spid="3"/>
                                        </p:tgtEl>
                                      </p:cBhvr>
                                    </p:cmd>
                                  </p:childTnLst>
                                </p:cTn>
                              </p:par>
                              <p:par>
                                <p:cTn id="18" presetID="53" presetClass="entr" presetSubtype="16" fill="hold" grpId="0" nodeType="withEffect">
                                  <p:stCondLst>
                                    <p:cond delay="5427"/>
                                  </p:stCondLst>
                                  <p:childTnLst>
                                    <p:set>
                                      <p:cBhvr>
                                        <p:cTn id="19" dur="1" fill="hold">
                                          <p:stCondLst>
                                            <p:cond delay="0"/>
                                          </p:stCondLst>
                                        </p:cTn>
                                        <p:tgtEl>
                                          <p:spTgt spid="19">
                                            <p:txEl>
                                              <p:pRg st="2" end="2"/>
                                            </p:txEl>
                                          </p:spTgt>
                                        </p:tgtEl>
                                        <p:attrNameLst>
                                          <p:attrName>style.visibility</p:attrName>
                                        </p:attrNameLst>
                                      </p:cBhvr>
                                      <p:to>
                                        <p:strVal val="visible"/>
                                      </p:to>
                                    </p:set>
                                    <p:anim calcmode="lin" valueType="num">
                                      <p:cBhvr>
                                        <p:cTn id="20" dur="500" fill="hold"/>
                                        <p:tgtEl>
                                          <p:spTgt spid="19">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19">
                                            <p:txEl>
                                              <p:pRg st="2" end="2"/>
                                            </p:txEl>
                                          </p:spTgt>
                                        </p:tgtEl>
                                        <p:attrNameLst>
                                          <p:attrName>ppt_h</p:attrName>
                                        </p:attrNameLst>
                                      </p:cBhvr>
                                      <p:tavLst>
                                        <p:tav tm="0">
                                          <p:val>
                                            <p:fltVal val="0"/>
                                          </p:val>
                                        </p:tav>
                                        <p:tav tm="100000">
                                          <p:val>
                                            <p:strVal val="#ppt_h"/>
                                          </p:val>
                                        </p:tav>
                                      </p:tavLst>
                                    </p:anim>
                                    <p:animEffect transition="in" filter="fade">
                                      <p:cBhvr>
                                        <p:cTn id="2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3" fill="hold" display="0">
                  <p:stCondLst>
                    <p:cond delay="indefinite"/>
                  </p:stCondLst>
                  <p:endCondLst>
                    <p:cond evt="onStopAudio" delay="0">
                      <p:tgtEl>
                        <p:sldTgt/>
                      </p:tgtEl>
                    </p:cond>
                  </p:endCondLst>
                </p:cTn>
                <p:tgtEl>
                  <p:spTgt spid="2"/>
                </p:tgtEl>
              </p:cMediaNode>
            </p:audio>
            <p:audio>
              <p:cMediaNode vol="80000" showWhenStopped="0">
                <p:cTn id="24" fill="hold" display="0">
                  <p:stCondLst>
                    <p:cond delay="indefinite"/>
                  </p:stCondLst>
                  <p:endCondLst>
                    <p:cond evt="onStopAudio" delay="0">
                      <p:tgtEl>
                        <p:sldTgt/>
                      </p:tgtEl>
                    </p:cond>
                  </p:endCondLst>
                </p:cTn>
                <p:tgtEl>
                  <p:spTgt spid="3"/>
                </p:tgtEl>
              </p:cMediaNode>
            </p:audio>
          </p:childTnLst>
        </p:cTn>
      </p:par>
    </p:tnLst>
    <p:bldLst>
      <p:bldP spid="19" grpId="0" uiExpand="1" build="p"/>
      <p:bldP spid="4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grpSp>
        <p:nvGrpSpPr>
          <p:cNvPr id="42" name="Group 2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3" name="Rectangle 30">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784804" y="3131080"/>
            <a:ext cx="7493137" cy="2929466"/>
          </a:xfrm>
        </p:spPr>
        <p:txBody>
          <a:bodyPr vert="horz" lIns="91440" tIns="45720" rIns="91440" bIns="45720" rtlCol="0" anchor="ctr">
            <a:noAutofit/>
          </a:bodyPr>
          <a:lstStyle/>
          <a:p>
            <a:pPr marL="457200" indent="-457200">
              <a:lnSpc>
                <a:spcPct val="200000"/>
              </a:lnSpc>
              <a:buFont typeface="Wingdings" panose="05000000000000000000" pitchFamily="2" charset="2"/>
              <a:buChar char="§"/>
            </a:pPr>
            <a:r>
              <a:rPr lang="en-US" sz="1600" b="1" dirty="0">
                <a:solidFill>
                  <a:schemeClr val="tx1"/>
                </a:solidFill>
                <a:latin typeface="Arial Black" panose="020B0A04020102020204" pitchFamily="34" charset="0"/>
              </a:rPr>
              <a:t>The introduction of technology and 2D computer-aided design to the engineering design industry.</a:t>
            </a:r>
          </a:p>
          <a:p>
            <a:pPr marL="457200" indent="-457200">
              <a:lnSpc>
                <a:spcPct val="200000"/>
              </a:lnSpc>
              <a:buFont typeface="Wingdings" panose="05000000000000000000" pitchFamily="2" charset="2"/>
              <a:buChar char="§"/>
            </a:pPr>
            <a:r>
              <a:rPr lang="en-US" sz="1600" b="1" dirty="0">
                <a:solidFill>
                  <a:schemeClr val="tx1"/>
                </a:solidFill>
                <a:latin typeface="Arial Black" panose="020B0A04020102020204" pitchFamily="34" charset="0"/>
              </a:rPr>
              <a:t>Progression to 3D computer-aided design.</a:t>
            </a:r>
          </a:p>
          <a:p>
            <a:pPr marL="457200" indent="-457200">
              <a:lnSpc>
                <a:spcPct val="200000"/>
              </a:lnSpc>
              <a:buFont typeface="Wingdings" panose="05000000000000000000" pitchFamily="2" charset="2"/>
              <a:buChar char="§"/>
            </a:pPr>
            <a:r>
              <a:rPr lang="en-US" sz="1600" b="1" dirty="0">
                <a:solidFill>
                  <a:schemeClr val="tx1"/>
                </a:solidFill>
                <a:latin typeface="Arial Black" panose="020B0A04020102020204" pitchFamily="34" charset="0"/>
              </a:rPr>
              <a:t>Emerging demand for 3d design services.</a:t>
            </a:r>
          </a:p>
          <a:p>
            <a:pPr marL="457200" indent="-457200">
              <a:lnSpc>
                <a:spcPct val="200000"/>
              </a:lnSpc>
              <a:buFont typeface="Wingdings" panose="05000000000000000000" pitchFamily="2" charset="2"/>
              <a:buChar char="§"/>
            </a:pPr>
            <a:r>
              <a:rPr lang="en-US" sz="1600" b="1" dirty="0">
                <a:solidFill>
                  <a:schemeClr val="tx1"/>
                </a:solidFill>
                <a:latin typeface="Arial Black" panose="020B0A04020102020204" pitchFamily="34" charset="0"/>
              </a:rPr>
              <a:t>Totec’s managing director was forced to initiate a change..</a:t>
            </a:r>
          </a:p>
        </p:txBody>
      </p:sp>
      <p:pic>
        <p:nvPicPr>
          <p:cNvPr id="8" name="Picture Placeholder 7" descr="Rolled blueprint designs">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rotWithShape="1">
          <a:blip r:embed="rId11"/>
          <a:srcRect l="59923" r="8492" b="1"/>
          <a:stretch/>
        </p:blipFill>
        <p:spPr>
          <a:xfrm>
            <a:off x="8820603" y="10"/>
            <a:ext cx="3371397" cy="6857990"/>
          </a:xfrm>
          <a:prstGeom prst="rect">
            <a:avLst/>
          </a:prstGeom>
          <a:effectLst>
            <a:innerShdw blurRad="57150" dist="38100" dir="14460000">
              <a:prstClr val="black">
                <a:alpha val="70000"/>
              </a:prstClr>
            </a:innerShdw>
          </a:effectLst>
        </p:spPr>
      </p:pic>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lvl="0" defTabSz="914400">
              <a:spcAft>
                <a:spcPts val="600"/>
              </a:spcAft>
            </a:pPr>
            <a:fld id="{244D815C-8BF3-4ECF-A945-A2A7C2983AF9}" type="slidenum">
              <a:rPr lang="en-US">
                <a:solidFill>
                  <a:srgbClr val="FFFFFF"/>
                </a:solidFill>
              </a:rPr>
              <a:pPr lvl="0" defTabSz="914400">
                <a:spcAft>
                  <a:spcPts val="600"/>
                </a:spcAft>
              </a:pPr>
              <a:t>3</a:t>
            </a:fld>
            <a:endParaRPr lang="en-US">
              <a:solidFill>
                <a:srgbClr val="FFFFFF"/>
              </a:solidFill>
            </a:endParaRPr>
          </a:p>
        </p:txBody>
      </p:sp>
      <p:grpSp>
        <p:nvGrpSpPr>
          <p:cNvPr id="44" name="Group 32">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4">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9" name="Title 17">
            <a:extLst>
              <a:ext uri="{FF2B5EF4-FFF2-40B4-BE49-F238E27FC236}">
                <a16:creationId xmlns:a16="http://schemas.microsoft.com/office/drawing/2014/main" id="{292B9BA5-9FFD-E079-8E4C-5E2641E48075}"/>
              </a:ext>
            </a:extLst>
          </p:cNvPr>
          <p:cNvSpPr>
            <a:spLocks noGrp="1"/>
          </p:cNvSpPr>
          <p:nvPr>
            <p:ph type="title"/>
          </p:nvPr>
        </p:nvSpPr>
        <p:spPr>
          <a:xfrm>
            <a:off x="1282169" y="401167"/>
            <a:ext cx="6256265" cy="2246421"/>
          </a:xfrm>
        </p:spPr>
        <p:txBody>
          <a:bodyPr vert="horz" lIns="91440" tIns="45720" rIns="91440" bIns="45720" rtlCol="0" anchor="ctr">
            <a:normAutofit/>
          </a:bodyPr>
          <a:lstStyle/>
          <a:p>
            <a:pPr algn="ctr">
              <a:lnSpc>
                <a:spcPct val="90000"/>
              </a:lnSpc>
            </a:pPr>
            <a:r>
              <a:rPr lang="en-US" sz="3200" b="1" dirty="0">
                <a:solidFill>
                  <a:schemeClr val="tx1"/>
                </a:solidFill>
                <a:latin typeface="Arial Black" panose="020B0A04020102020204" pitchFamily="34" charset="0"/>
              </a:rPr>
              <a:t>Introduction</a:t>
            </a:r>
            <a:br>
              <a:rPr lang="en-US" sz="1700" dirty="0">
                <a:solidFill>
                  <a:schemeClr val="tx1"/>
                </a:solidFill>
                <a:latin typeface="Arial Black" panose="020B0A04020102020204" pitchFamily="34" charset="0"/>
              </a:rPr>
            </a:br>
            <a:br>
              <a:rPr lang="en-US" sz="1700" dirty="0">
                <a:solidFill>
                  <a:schemeClr val="tx1"/>
                </a:solidFill>
                <a:latin typeface="Arial Black" panose="020B0A04020102020204" pitchFamily="34" charset="0"/>
              </a:rPr>
            </a:br>
            <a:r>
              <a:rPr lang="en-US" sz="1800" b="1" cap="none" dirty="0">
                <a:solidFill>
                  <a:schemeClr val="tx1"/>
                </a:solidFill>
                <a:latin typeface="Arial Black" panose="020B0A04020102020204" pitchFamily="34" charset="0"/>
              </a:rPr>
              <a:t>Change Management Project:</a:t>
            </a:r>
            <a:br>
              <a:rPr lang="en-US" sz="1800" b="1" dirty="0">
                <a:solidFill>
                  <a:schemeClr val="tx1"/>
                </a:solidFill>
                <a:latin typeface="Arial Black" panose="020B0A04020102020204" pitchFamily="34" charset="0"/>
              </a:rPr>
            </a:br>
            <a:br>
              <a:rPr lang="en-US" sz="1800" b="1" dirty="0">
                <a:solidFill>
                  <a:schemeClr val="tx1"/>
                </a:solidFill>
                <a:latin typeface="Arial Black" panose="020B0A04020102020204" pitchFamily="34" charset="0"/>
              </a:rPr>
            </a:br>
            <a:r>
              <a:rPr lang="en-US" sz="1800" b="1" cap="none" dirty="0">
                <a:solidFill>
                  <a:schemeClr val="tx1"/>
                </a:solidFill>
                <a:latin typeface="Arial Black" panose="020B0A04020102020204" pitchFamily="34" charset="0"/>
              </a:rPr>
              <a:t>Upgrade Of Design Services To Include 3D Design At Totec Design Ltd</a:t>
            </a:r>
            <a:r>
              <a:rPr lang="en-US" sz="1800" b="1" dirty="0">
                <a:solidFill>
                  <a:schemeClr val="tx1"/>
                </a:solidFill>
                <a:latin typeface="Arial Black" panose="020B0A04020102020204" pitchFamily="34" charset="0"/>
              </a:rPr>
              <a:t>.</a:t>
            </a:r>
            <a:br>
              <a:rPr lang="en-US" sz="1700" dirty="0">
                <a:solidFill>
                  <a:schemeClr val="tx1"/>
                </a:solidFill>
              </a:rPr>
            </a:br>
            <a:endParaRPr lang="en-US" sz="1700" dirty="0">
              <a:solidFill>
                <a:schemeClr val="tx1"/>
              </a:solidFill>
            </a:endParaRPr>
          </a:p>
        </p:txBody>
      </p:sp>
      <p:pic>
        <p:nvPicPr>
          <p:cNvPr id="2" name="Revolutionary">
            <a:hlinkClick r:id="" action="ppaction://media"/>
            <a:extLst>
              <a:ext uri="{FF2B5EF4-FFF2-40B4-BE49-F238E27FC236}">
                <a16:creationId xmlns:a16="http://schemas.microsoft.com/office/drawing/2014/main" id="{DDF422D2-806B-D6D4-BA10-CE93E12D36D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791200" y="3124200"/>
            <a:ext cx="609600" cy="609600"/>
          </a:xfrm>
          <a:prstGeom prst="rect">
            <a:avLst/>
          </a:prstGeom>
        </p:spPr>
      </p:pic>
      <p:pic>
        <p:nvPicPr>
          <p:cNvPr id="3" name="Adopting">
            <a:hlinkClick r:id="" action="ppaction://media"/>
            <a:extLst>
              <a:ext uri="{FF2B5EF4-FFF2-40B4-BE49-F238E27FC236}">
                <a16:creationId xmlns:a16="http://schemas.microsoft.com/office/drawing/2014/main" id="{1274E6D9-B710-D835-42E3-792784953F80}"/>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349028" y="3089917"/>
            <a:ext cx="609600" cy="609600"/>
          </a:xfrm>
          <a:prstGeom prst="rect">
            <a:avLst/>
          </a:prstGeom>
        </p:spPr>
      </p:pic>
      <p:pic>
        <p:nvPicPr>
          <p:cNvPr id="4" name="Emerging">
            <a:hlinkClick r:id="" action="ppaction://media"/>
            <a:extLst>
              <a:ext uri="{FF2B5EF4-FFF2-40B4-BE49-F238E27FC236}">
                <a16:creationId xmlns:a16="http://schemas.microsoft.com/office/drawing/2014/main" id="{1D0292F5-CD69-807F-1452-0A34FABFC391}"/>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8752529" y="3073401"/>
            <a:ext cx="609600" cy="609600"/>
          </a:xfrm>
          <a:prstGeom prst="rect">
            <a:avLst/>
          </a:prstGeom>
        </p:spPr>
      </p:pic>
      <p:pic>
        <p:nvPicPr>
          <p:cNvPr id="6" name="Internal and External">
            <a:hlinkClick r:id="" action="ppaction://media"/>
            <a:extLst>
              <a:ext uri="{FF2B5EF4-FFF2-40B4-BE49-F238E27FC236}">
                <a16:creationId xmlns:a16="http://schemas.microsoft.com/office/drawing/2014/main" id="{6F987779-4A75-72AA-AE28-9123384D5DBE}"/>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8736808" y="4071672"/>
            <a:ext cx="609600" cy="609600"/>
          </a:xfrm>
          <a:prstGeom prst="rect">
            <a:avLst/>
          </a:prstGeom>
        </p:spPr>
      </p:pic>
    </p:spTree>
    <p:extLst>
      <p:ext uri="{BB962C8B-B14F-4D97-AF65-F5344CB8AC3E}">
        <p14:creationId xmlns:p14="http://schemas.microsoft.com/office/powerpoint/2010/main" val="20221305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690" fill="hold"/>
                                        <p:tgtEl>
                                          <p:spTgt spid="2"/>
                                        </p:tgtEl>
                                      </p:cBhvr>
                                    </p:cmd>
                                  </p:childTnLst>
                                </p:cTn>
                              </p:par>
                              <p:par>
                                <p:cTn id="7" presetID="42" presetClass="entr" presetSubtype="0" fill="hold" grpId="0" nodeType="withEffect">
                                  <p:stCondLst>
                                    <p:cond delay="0"/>
                                  </p:stCondLst>
                                  <p:childTnLst>
                                    <p:set>
                                      <p:cBhvr>
                                        <p:cTn id="8" dur="1" fill="hold">
                                          <p:stCondLst>
                                            <p:cond delay="0"/>
                                          </p:stCondLst>
                                        </p:cTn>
                                        <p:tgtEl>
                                          <p:spTgt spid="19">
                                            <p:txEl>
                                              <p:pRg st="0" end="0"/>
                                            </p:txEl>
                                          </p:spTgt>
                                        </p:tgtEl>
                                        <p:attrNameLst>
                                          <p:attrName>style.visibility</p:attrName>
                                        </p:attrNameLst>
                                      </p:cBhvr>
                                      <p:to>
                                        <p:strVal val="visible"/>
                                      </p:to>
                                    </p:set>
                                    <p:animEffect transition="in" filter="fade">
                                      <p:cBhvr>
                                        <p:cTn id="9" dur="1000"/>
                                        <p:tgtEl>
                                          <p:spTgt spid="19">
                                            <p:txEl>
                                              <p:pRg st="0" end="0"/>
                                            </p:txEl>
                                          </p:spTgt>
                                        </p:tgtEl>
                                      </p:cBhvr>
                                    </p:animEffect>
                                    <p:anim calcmode="lin" valueType="num">
                                      <p:cBhvr>
                                        <p:cTn id="10"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11"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par>
                          <p:cTn id="12" fill="hold">
                            <p:stCondLst>
                              <p:cond delay="20690"/>
                            </p:stCondLst>
                            <p:childTnLst>
                              <p:par>
                                <p:cTn id="13" presetID="1" presetClass="mediacall" presetSubtype="0" fill="hold" nodeType="afterEffect">
                                  <p:stCondLst>
                                    <p:cond delay="0"/>
                                  </p:stCondLst>
                                  <p:childTnLst>
                                    <p:cmd type="call" cmd="playFrom(0.0)">
                                      <p:cBhvr>
                                        <p:cTn id="14" dur="18508" fill="hold"/>
                                        <p:tgtEl>
                                          <p:spTgt spid="3"/>
                                        </p:tgtEl>
                                      </p:cBhvr>
                                    </p:cmd>
                                  </p:childTnLst>
                                </p:cTn>
                              </p:par>
                              <p:par>
                                <p:cTn id="15" presetID="42" presetClass="entr" presetSubtype="0" fill="hold" grpId="0" nodeType="withEffect">
                                  <p:stCondLst>
                                    <p:cond delay="0"/>
                                  </p:stCondLst>
                                  <p:childTnLst>
                                    <p:set>
                                      <p:cBhvr>
                                        <p:cTn id="16" dur="1" fill="hold">
                                          <p:stCondLst>
                                            <p:cond delay="0"/>
                                          </p:stCondLst>
                                        </p:cTn>
                                        <p:tgtEl>
                                          <p:spTgt spid="19">
                                            <p:txEl>
                                              <p:pRg st="1" end="1"/>
                                            </p:txEl>
                                          </p:spTgt>
                                        </p:tgtEl>
                                        <p:attrNameLst>
                                          <p:attrName>style.visibility</p:attrName>
                                        </p:attrNameLst>
                                      </p:cBhvr>
                                      <p:to>
                                        <p:strVal val="visible"/>
                                      </p:to>
                                    </p:set>
                                    <p:animEffect transition="in" filter="fade">
                                      <p:cBhvr>
                                        <p:cTn id="17" dur="1000"/>
                                        <p:tgtEl>
                                          <p:spTgt spid="19">
                                            <p:txEl>
                                              <p:pRg st="1" end="1"/>
                                            </p:txEl>
                                          </p:spTgt>
                                        </p:tgtEl>
                                      </p:cBhvr>
                                    </p:animEffect>
                                    <p:anim calcmode="lin" valueType="num">
                                      <p:cBhvr>
                                        <p:cTn id="18" dur="1000" fill="hold"/>
                                        <p:tgtEl>
                                          <p:spTgt spid="19">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19">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39198"/>
                            </p:stCondLst>
                            <p:childTnLst>
                              <p:par>
                                <p:cTn id="21" presetID="1" presetClass="mediacall" presetSubtype="0" fill="hold" nodeType="afterEffect">
                                  <p:stCondLst>
                                    <p:cond delay="0"/>
                                  </p:stCondLst>
                                  <p:childTnLst>
                                    <p:cmd type="call" cmd="playFrom(0.0)">
                                      <p:cBhvr>
                                        <p:cTn id="22" dur="21651" fill="hold"/>
                                        <p:tgtEl>
                                          <p:spTgt spid="4"/>
                                        </p:tgtEl>
                                      </p:cBhvr>
                                    </p:cmd>
                                  </p:childTnLst>
                                </p:cTn>
                              </p:par>
                              <p:par>
                                <p:cTn id="23" presetID="42" presetClass="entr" presetSubtype="0" fill="hold" grpId="0" nodeType="withEffect">
                                  <p:stCondLst>
                                    <p:cond delay="0"/>
                                  </p:stCondLst>
                                  <p:childTnLst>
                                    <p:set>
                                      <p:cBhvr>
                                        <p:cTn id="24" dur="1" fill="hold">
                                          <p:stCondLst>
                                            <p:cond delay="0"/>
                                          </p:stCondLst>
                                        </p:cTn>
                                        <p:tgtEl>
                                          <p:spTgt spid="19">
                                            <p:txEl>
                                              <p:pRg st="2" end="2"/>
                                            </p:txEl>
                                          </p:spTgt>
                                        </p:tgtEl>
                                        <p:attrNameLst>
                                          <p:attrName>style.visibility</p:attrName>
                                        </p:attrNameLst>
                                      </p:cBhvr>
                                      <p:to>
                                        <p:strVal val="visible"/>
                                      </p:to>
                                    </p:set>
                                    <p:animEffect transition="in" filter="fade">
                                      <p:cBhvr>
                                        <p:cTn id="25" dur="1000"/>
                                        <p:tgtEl>
                                          <p:spTgt spid="19">
                                            <p:txEl>
                                              <p:pRg st="2" end="2"/>
                                            </p:txEl>
                                          </p:spTgt>
                                        </p:tgtEl>
                                      </p:cBhvr>
                                    </p:animEffect>
                                    <p:anim calcmode="lin" valueType="num">
                                      <p:cBhvr>
                                        <p:cTn id="26" dur="1000" fill="hold"/>
                                        <p:tgtEl>
                                          <p:spTgt spid="19">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19">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849"/>
                            </p:stCondLst>
                            <p:childTnLst>
                              <p:par>
                                <p:cTn id="29" presetID="1" presetClass="mediacall" presetSubtype="0" fill="hold" nodeType="afterEffect">
                                  <p:stCondLst>
                                    <p:cond delay="0"/>
                                  </p:stCondLst>
                                  <p:childTnLst>
                                    <p:cmd type="call" cmd="playFrom(0.0)">
                                      <p:cBhvr>
                                        <p:cTn id="30" dur="13198" fill="hold"/>
                                        <p:tgtEl>
                                          <p:spTgt spid="6"/>
                                        </p:tgtEl>
                                      </p:cBhvr>
                                    </p:cmd>
                                  </p:childTnLst>
                                </p:cTn>
                              </p:par>
                              <p:par>
                                <p:cTn id="31" presetID="42" presetClass="entr" presetSubtype="0" fill="hold" grpId="0" nodeType="withEffect">
                                  <p:stCondLst>
                                    <p:cond delay="0"/>
                                  </p:stCondLst>
                                  <p:childTnLst>
                                    <p:set>
                                      <p:cBhvr>
                                        <p:cTn id="32" dur="1" fill="hold">
                                          <p:stCondLst>
                                            <p:cond delay="0"/>
                                          </p:stCondLst>
                                        </p:cTn>
                                        <p:tgtEl>
                                          <p:spTgt spid="19">
                                            <p:txEl>
                                              <p:pRg st="3" end="3"/>
                                            </p:txEl>
                                          </p:spTgt>
                                        </p:tgtEl>
                                        <p:attrNameLst>
                                          <p:attrName>style.visibility</p:attrName>
                                        </p:attrNameLst>
                                      </p:cBhvr>
                                      <p:to>
                                        <p:strVal val="visible"/>
                                      </p:to>
                                    </p:set>
                                    <p:animEffect transition="in" filter="fade">
                                      <p:cBhvr>
                                        <p:cTn id="33" dur="1000"/>
                                        <p:tgtEl>
                                          <p:spTgt spid="19">
                                            <p:txEl>
                                              <p:pRg st="3" end="3"/>
                                            </p:txEl>
                                          </p:spTgt>
                                        </p:tgtEl>
                                      </p:cBhvr>
                                    </p:animEffect>
                                    <p:anim calcmode="lin" valueType="num">
                                      <p:cBhvr>
                                        <p:cTn id="34" dur="1000" fill="hold"/>
                                        <p:tgtEl>
                                          <p:spTgt spid="19">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1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6" fill="hold" display="0">
                  <p:stCondLst>
                    <p:cond delay="indefinite"/>
                  </p:stCondLst>
                  <p:endCondLst>
                    <p:cond evt="onStopAudio" delay="0">
                      <p:tgtEl>
                        <p:sldTgt/>
                      </p:tgtEl>
                    </p:cond>
                  </p:endCondLst>
                </p:cTn>
                <p:tgtEl>
                  <p:spTgt spid="2"/>
                </p:tgtEl>
              </p:cMediaNode>
            </p:audio>
            <p:audio>
              <p:cMediaNode vol="80000" showWhenStopped="0">
                <p:cTn id="37" fill="hold" display="0">
                  <p:stCondLst>
                    <p:cond delay="indefinite"/>
                  </p:stCondLst>
                  <p:endCondLst>
                    <p:cond evt="onStopAudio" delay="0">
                      <p:tgtEl>
                        <p:sldTgt/>
                      </p:tgtEl>
                    </p:cond>
                  </p:endCondLst>
                </p:cTn>
                <p:tgtEl>
                  <p:spTgt spid="3"/>
                </p:tgtEl>
              </p:cMediaNode>
            </p:audio>
            <p:audio>
              <p:cMediaNode vol="80000" showWhenStopped="0">
                <p:cTn id="38" fill="hold" display="0">
                  <p:stCondLst>
                    <p:cond delay="indefinite"/>
                  </p:stCondLst>
                  <p:endCondLst>
                    <p:cond evt="onStopAudio" delay="0">
                      <p:tgtEl>
                        <p:sldTgt/>
                      </p:tgtEl>
                    </p:cond>
                  </p:endCondLst>
                </p:cTn>
                <p:tgtEl>
                  <p:spTgt spid="4"/>
                </p:tgtEl>
              </p:cMediaNode>
            </p:audio>
            <p:audio>
              <p:cMediaNode vol="80000" showWhenStopped="0">
                <p:cTn id="39" fill="hold" display="0">
                  <p:stCondLst>
                    <p:cond delay="indefinite"/>
                  </p:stCondLst>
                  <p:endCondLst>
                    <p:cond evt="onStopAudio" delay="0">
                      <p:tgtEl>
                        <p:sldTgt/>
                      </p:tgtEl>
                    </p:cond>
                  </p:endCondLst>
                </p:cTn>
                <p:tgtEl>
                  <p:spTgt spid="6"/>
                </p:tgtEl>
              </p:cMediaNode>
            </p:audio>
          </p:childTnLst>
        </p:cTn>
      </p:par>
    </p:tnLst>
    <p:bldLst>
      <p:bldP spid="19"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FD6CD0A5-6C83-427D-AB05-3BE0E15A7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6B6653D5-62D5-45D6-B95A-38FB56233D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B17B25F5-9024-4196-BF35-911797D0B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C3C23CF1-A0CB-42AA-A759-E1937CA848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9" name="Straight Connector 68">
            <a:extLst>
              <a:ext uri="{FF2B5EF4-FFF2-40B4-BE49-F238E27FC236}">
                <a16:creationId xmlns:a16="http://schemas.microsoft.com/office/drawing/2014/main" id="{12A51285-560A-444D-A414-2428698DB1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71" name="Rectangle 70">
            <a:extLst>
              <a:ext uri="{FF2B5EF4-FFF2-40B4-BE49-F238E27FC236}">
                <a16:creationId xmlns:a16="http://schemas.microsoft.com/office/drawing/2014/main" id="{618E37DE-4710-4167-AE83-47DE5752D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Placeholder 21">
            <a:extLst>
              <a:ext uri="{FF2B5EF4-FFF2-40B4-BE49-F238E27FC236}">
                <a16:creationId xmlns:a16="http://schemas.microsoft.com/office/drawing/2014/main" id="{8A37E149-B64A-42E8-BB3A-1FD622CE5C95}"/>
              </a:ext>
            </a:extLst>
          </p:cNvPr>
          <p:cNvPicPr>
            <a:picLocks noGrp="1" noChangeAspect="1"/>
          </p:cNvPicPr>
          <p:nvPr>
            <p:ph type="pic" sz="quarter" idx="15"/>
          </p:nvPr>
        </p:nvPicPr>
        <p:blipFill>
          <a:blip r:embed="rId7"/>
          <a:srcRect t="1584" b="1584"/>
          <a:stretch/>
        </p:blipFill>
        <p:spPr>
          <a:xfrm>
            <a:off x="269056" y="204683"/>
            <a:ext cx="3736789" cy="2761683"/>
          </a:xfrm>
          <a:prstGeom prst="rect">
            <a:avLst/>
          </a:prstGeom>
          <a:effectLst>
            <a:innerShdw blurRad="57150" dist="38100" dir="14460000">
              <a:prstClr val="black">
                <a:alpha val="70000"/>
              </a:prstClr>
            </a:innerShdw>
          </a:effectLst>
        </p:spPr>
      </p:pic>
      <p:pic>
        <p:nvPicPr>
          <p:cNvPr id="26" name="Picture Placeholder 25">
            <a:extLst>
              <a:ext uri="{FF2B5EF4-FFF2-40B4-BE49-F238E27FC236}">
                <a16:creationId xmlns:a16="http://schemas.microsoft.com/office/drawing/2014/main" id="{5A11C124-E818-45E0-9F70-7F0C271DDC71}"/>
              </a:ext>
            </a:extLst>
          </p:cNvPr>
          <p:cNvPicPr>
            <a:picLocks noGrp="1" noChangeAspect="1"/>
          </p:cNvPicPr>
          <p:nvPr>
            <p:ph type="pic" sz="quarter" idx="14"/>
          </p:nvPr>
        </p:nvPicPr>
        <p:blipFill>
          <a:blip r:embed="rId8"/>
          <a:srcRect t="2772" b="2772"/>
          <a:stretch/>
        </p:blipFill>
        <p:spPr>
          <a:xfrm>
            <a:off x="271674" y="3495145"/>
            <a:ext cx="3712523" cy="2761684"/>
          </a:xfrm>
          <a:prstGeom prst="rect">
            <a:avLst/>
          </a:prstGeom>
          <a:effectLst>
            <a:innerShdw blurRad="57150" dist="38100" dir="14460000">
              <a:prstClr val="black">
                <a:alpha val="70000"/>
              </a:prstClr>
            </a:innerShdw>
          </a:effectLst>
        </p:spPr>
      </p:pic>
      <p:grpSp>
        <p:nvGrpSpPr>
          <p:cNvPr id="73" name="Group 72">
            <a:extLst>
              <a:ext uri="{FF2B5EF4-FFF2-40B4-BE49-F238E27FC236}">
                <a16:creationId xmlns:a16="http://schemas.microsoft.com/office/drawing/2014/main" id="{3C463717-5EB2-4C6C-8BB1-AF27FACB7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4" name="Straight Connector 73">
              <a:extLst>
                <a:ext uri="{FF2B5EF4-FFF2-40B4-BE49-F238E27FC236}">
                  <a16:creationId xmlns:a16="http://schemas.microsoft.com/office/drawing/2014/main" id="{9388FA13-A619-4520-A05E-918E852D5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CF142BDF-1A8D-4991-A97C-31319D0900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EC03C136-3F5E-48B5-A4F0-A1FA25DFE5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413F559C-6A30-4A09-A759-7FAF7C9F4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2205CA72-C3E6-4BF9-B055-3C19DAEDA8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9">
            <a:extLst>
              <a:ext uri="{FF2B5EF4-FFF2-40B4-BE49-F238E27FC236}">
                <a16:creationId xmlns:a16="http://schemas.microsoft.com/office/drawing/2014/main" id="{6346E555-3E17-9371-026B-B85E234A348E}"/>
              </a:ext>
            </a:extLst>
          </p:cNvPr>
          <p:cNvSpPr txBox="1">
            <a:spLocks/>
          </p:cNvSpPr>
          <p:nvPr/>
        </p:nvSpPr>
        <p:spPr>
          <a:xfrm>
            <a:off x="5366063" y="467734"/>
            <a:ext cx="5282017" cy="603210"/>
          </a:xfrm>
          <a:prstGeom prst="rect">
            <a:avLst/>
          </a:prstGeom>
          <a:effectLst/>
        </p:spPr>
        <p:txBody>
          <a:bodyPr vert="horz" lIns="91440" tIns="45720" rIns="91440" bIns="45720" rtlCol="0" anchor="b">
            <a:normAutofit fontScale="97500"/>
          </a:bodyPr>
          <a:lstStyle>
            <a:lvl1pPr algn="l" defTabSz="457200" rtl="0" eaLnBrk="1" latinLnBrk="0" hangingPunct="1">
              <a:spcBef>
                <a:spcPct val="0"/>
              </a:spcBef>
              <a:buNone/>
              <a:defRPr sz="3600" kern="1200" cap="all" spc="-20" baseline="0">
                <a:ln w="3175" cmpd="sng">
                  <a:noFill/>
                </a:ln>
                <a:solidFill>
                  <a:schemeClr val="bg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a:solidFill>
                  <a:schemeClr val="tx1"/>
                </a:solidFill>
                <a:latin typeface="Arial Black" panose="020B0A04020102020204" pitchFamily="34" charset="0"/>
              </a:rPr>
              <a:t>Aims and objectives</a:t>
            </a:r>
          </a:p>
        </p:txBody>
      </p:sp>
      <p:sp>
        <p:nvSpPr>
          <p:cNvPr id="3" name="Content Placeholder 18">
            <a:extLst>
              <a:ext uri="{FF2B5EF4-FFF2-40B4-BE49-F238E27FC236}">
                <a16:creationId xmlns:a16="http://schemas.microsoft.com/office/drawing/2014/main" id="{A9B2B6A8-95C2-B4A0-4A17-98933A0BC4F4}"/>
              </a:ext>
            </a:extLst>
          </p:cNvPr>
          <p:cNvSpPr txBox="1">
            <a:spLocks/>
          </p:cNvSpPr>
          <p:nvPr/>
        </p:nvSpPr>
        <p:spPr>
          <a:xfrm>
            <a:off x="4747952" y="2247105"/>
            <a:ext cx="5075758" cy="2929466"/>
          </a:xfrm>
          <a:prstGeom prst="rect">
            <a:avLst/>
          </a:prstGeom>
        </p:spPr>
        <p:txBody>
          <a:bodyPr vert="horz" lIns="91440" tIns="45720" rIns="91440" bIns="45720" rtlCol="0" anchor="ctr">
            <a:no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2400" kern="1200" cap="none">
                <a:solidFill>
                  <a:schemeClr val="bg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US" b="1" dirty="0">
                <a:solidFill>
                  <a:schemeClr val="tx1"/>
                </a:solidFill>
                <a:latin typeface="Arial Black" panose="020B0A04020102020204" pitchFamily="34" charset="0"/>
              </a:rPr>
              <a:t>Aim</a:t>
            </a:r>
            <a:br>
              <a:rPr lang="en-US" sz="2000" b="1" dirty="0">
                <a:solidFill>
                  <a:schemeClr val="tx1"/>
                </a:solidFill>
                <a:latin typeface="Arial Black" panose="020B0A04020102020204" pitchFamily="34" charset="0"/>
              </a:rPr>
            </a:br>
            <a:r>
              <a:rPr lang="en-US" sz="1600" dirty="0">
                <a:solidFill>
                  <a:schemeClr val="tx1"/>
                </a:solidFill>
                <a:latin typeface="Arial Black" panose="020B0A04020102020204" pitchFamily="34" charset="0"/>
              </a:rPr>
              <a:t>Undertake a detailed analysis of the management of the change initiative and the decision to abandon a change management model and strategic plan</a:t>
            </a:r>
            <a:endParaRPr lang="en-US" sz="2000" b="1" dirty="0">
              <a:solidFill>
                <a:schemeClr val="tx1"/>
              </a:solidFill>
              <a:latin typeface="Arial Black" panose="020B0A04020102020204" pitchFamily="34" charset="0"/>
            </a:endParaRPr>
          </a:p>
          <a:p>
            <a:endParaRPr lang="en-US" b="1" dirty="0">
              <a:solidFill>
                <a:schemeClr val="tx1"/>
              </a:solidFill>
              <a:latin typeface="Arial Black" panose="020B0A04020102020204" pitchFamily="34" charset="0"/>
            </a:endParaRPr>
          </a:p>
          <a:p>
            <a:r>
              <a:rPr lang="en-US" b="1" dirty="0">
                <a:solidFill>
                  <a:schemeClr val="tx1"/>
                </a:solidFill>
                <a:latin typeface="Arial Black" panose="020B0A04020102020204" pitchFamily="34" charset="0"/>
              </a:rPr>
              <a:t>Objective</a:t>
            </a:r>
            <a:br>
              <a:rPr lang="en-US" sz="2000" b="1" dirty="0">
                <a:solidFill>
                  <a:schemeClr val="tx1"/>
                </a:solidFill>
                <a:latin typeface="Arial Black" panose="020B0A04020102020204" pitchFamily="34" charset="0"/>
              </a:rPr>
            </a:br>
            <a:r>
              <a:rPr lang="en-US" sz="1600" dirty="0">
                <a:solidFill>
                  <a:schemeClr val="tx1"/>
                </a:solidFill>
                <a:latin typeface="Arial Black" panose="020B0A04020102020204" pitchFamily="34" charset="0"/>
              </a:rPr>
              <a:t>A comprehensive review of the relevant literature on change management and leadership, which formed the basis for evaluating the case study</a:t>
            </a:r>
            <a:endParaRPr lang="en-US" sz="1600" b="1" dirty="0">
              <a:solidFill>
                <a:schemeClr val="tx1"/>
              </a:solidFill>
              <a:latin typeface="Arial Black" panose="020B0A04020102020204" pitchFamily="34" charset="0"/>
            </a:endParaRPr>
          </a:p>
        </p:txBody>
      </p:sp>
      <p:pic>
        <p:nvPicPr>
          <p:cNvPr id="4" name="Aims">
            <a:hlinkClick r:id="" action="ppaction://media"/>
            <a:extLst>
              <a:ext uri="{FF2B5EF4-FFF2-40B4-BE49-F238E27FC236}">
                <a16:creationId xmlns:a16="http://schemas.microsoft.com/office/drawing/2014/main" id="{841CBABD-BF45-4510-B622-EDB357FBB2C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779855" y="3309674"/>
            <a:ext cx="609600" cy="609600"/>
          </a:xfrm>
          <a:prstGeom prst="rect">
            <a:avLst/>
          </a:prstGeom>
        </p:spPr>
      </p:pic>
      <p:pic>
        <p:nvPicPr>
          <p:cNvPr id="5" name="Objectives">
            <a:hlinkClick r:id="" action="ppaction://media"/>
            <a:extLst>
              <a:ext uri="{FF2B5EF4-FFF2-40B4-BE49-F238E27FC236}">
                <a16:creationId xmlns:a16="http://schemas.microsoft.com/office/drawing/2014/main" id="{9A21F87C-A505-3381-7362-801E36328FC7}"/>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0735393" y="974084"/>
            <a:ext cx="609600" cy="609600"/>
          </a:xfrm>
          <a:prstGeom prst="rect">
            <a:avLst/>
          </a:prstGeom>
        </p:spPr>
      </p:pic>
      <p:sp>
        <p:nvSpPr>
          <p:cNvPr id="6" name="TextBox 5">
            <a:extLst>
              <a:ext uri="{FF2B5EF4-FFF2-40B4-BE49-F238E27FC236}">
                <a16:creationId xmlns:a16="http://schemas.microsoft.com/office/drawing/2014/main" id="{562CB98A-C417-90ED-075F-E6548933A9DB}"/>
              </a:ext>
            </a:extLst>
          </p:cNvPr>
          <p:cNvSpPr txBox="1"/>
          <p:nvPr/>
        </p:nvSpPr>
        <p:spPr>
          <a:xfrm>
            <a:off x="720436" y="2963333"/>
            <a:ext cx="2590800"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CF99D5AE-737E-3475-A6D7-8561F2D87ECF}"/>
              </a:ext>
            </a:extLst>
          </p:cNvPr>
          <p:cNvSpPr txBox="1"/>
          <p:nvPr/>
        </p:nvSpPr>
        <p:spPr>
          <a:xfrm>
            <a:off x="728459" y="6301070"/>
            <a:ext cx="2817981" cy="400110"/>
          </a:xfrm>
          <a:prstGeom prst="rect">
            <a:avLst/>
          </a:prstGeom>
          <a:noFill/>
        </p:spPr>
        <p:txBody>
          <a:bodyPr wrap="square" rtlCol="0">
            <a:spAutoFit/>
          </a:bodyPr>
          <a:lstStyle/>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Part View of a 2D General Arrangement Drawing</a:t>
            </a: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 (Image Source - Totec/OGS)</a:t>
            </a:r>
            <a:endParaRPr lang="en-GB" sz="1000" dirty="0"/>
          </a:p>
        </p:txBody>
      </p:sp>
      <p:sp>
        <p:nvSpPr>
          <p:cNvPr id="9" name="TextBox 8">
            <a:extLst>
              <a:ext uri="{FF2B5EF4-FFF2-40B4-BE49-F238E27FC236}">
                <a16:creationId xmlns:a16="http://schemas.microsoft.com/office/drawing/2014/main" id="{7AD62B02-58BD-E74F-52EC-12F2EC200846}"/>
              </a:ext>
            </a:extLst>
          </p:cNvPr>
          <p:cNvSpPr txBox="1"/>
          <p:nvPr/>
        </p:nvSpPr>
        <p:spPr>
          <a:xfrm>
            <a:off x="606845" y="2990289"/>
            <a:ext cx="2817981" cy="400110"/>
          </a:xfrm>
          <a:prstGeom prst="rect">
            <a:avLst/>
          </a:prstGeom>
          <a:noFill/>
        </p:spPr>
        <p:txBody>
          <a:bodyPr wrap="square" rtlCol="0">
            <a:spAutoFit/>
          </a:bodyPr>
          <a:lstStyle/>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Part View of a 2D General Arrangement Drawing</a:t>
            </a: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 (Image Source - Totec/OGS)</a:t>
            </a:r>
            <a:endParaRPr lang="en-GB" sz="1000" dirty="0"/>
          </a:p>
        </p:txBody>
      </p:sp>
    </p:spTree>
    <p:extLst>
      <p:ext uri="{BB962C8B-B14F-4D97-AF65-F5344CB8AC3E}">
        <p14:creationId xmlns:p14="http://schemas.microsoft.com/office/powerpoint/2010/main" val="28260289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05" fill="hold"/>
                                        <p:tgtEl>
                                          <p:spTgt spid="4"/>
                                        </p:tgtEl>
                                      </p:cBhvr>
                                    </p:cmd>
                                  </p:childTnLst>
                                </p:cTn>
                              </p:par>
                              <p:par>
                                <p:cTn id="7" presetID="42" presetClass="entr" presetSubtype="0" fill="hold" grpId="0" nodeType="withEffect">
                                  <p:stCondLst>
                                    <p:cond delay="1000"/>
                                  </p:stCondLst>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1000"/>
                                        <p:tgtEl>
                                          <p:spTgt spid="3">
                                            <p:txEl>
                                              <p:pRg st="0" end="0"/>
                                            </p:txEl>
                                          </p:spTgt>
                                        </p:tgtEl>
                                      </p:cBhvr>
                                    </p:animEffect>
                                    <p:anim calcmode="lin" valueType="num">
                                      <p:cBhvr>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2" fill="hold">
                            <p:stCondLst>
                              <p:cond delay="23105"/>
                            </p:stCondLst>
                            <p:childTnLst>
                              <p:par>
                                <p:cTn id="13" presetID="1" presetClass="mediacall" presetSubtype="0" fill="hold" nodeType="afterEffect">
                                  <p:stCondLst>
                                    <p:cond delay="0"/>
                                  </p:stCondLst>
                                  <p:childTnLst>
                                    <p:cmd type="call" cmd="playFrom(0.0)">
                                      <p:cBhvr>
                                        <p:cTn id="14" dur="18795" fill="hold"/>
                                        <p:tgtEl>
                                          <p:spTgt spid="5"/>
                                        </p:tgtEl>
                                      </p:cBhvr>
                                    </p:cmd>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0" fill="hold" display="0">
                  <p:stCondLst>
                    <p:cond delay="indefinite"/>
                  </p:stCondLst>
                  <p:endCondLst>
                    <p:cond evt="onStopAudio" delay="0">
                      <p:tgtEl>
                        <p:sldTgt/>
                      </p:tgtEl>
                    </p:cond>
                  </p:endCondLst>
                </p:cTn>
                <p:tgtEl>
                  <p:spTgt spid="4"/>
                </p:tgtEl>
              </p:cMediaNode>
            </p:audio>
            <p:audio>
              <p:cMediaNode vol="80000" showWhenStopped="0">
                <p:cTn id="21" fill="hold" display="0">
                  <p:stCondLst>
                    <p:cond delay="indefinite"/>
                  </p:stCondLst>
                  <p:endCondLst>
                    <p:cond evt="onStopAudio" delay="0">
                      <p:tgtEl>
                        <p:sldTgt/>
                      </p:tgtEl>
                    </p:cond>
                  </p:endCondLst>
                </p:cTn>
                <p:tgtEl>
                  <p:spTgt spid="5"/>
                </p:tgtEl>
              </p:cMediaNode>
            </p:audio>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grpSp>
        <p:nvGrpSpPr>
          <p:cNvPr id="42" name="Group 2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3" name="Rectangle 30">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2159251" y="544018"/>
            <a:ext cx="4502102" cy="477567"/>
          </a:xfrm>
        </p:spPr>
        <p:txBody>
          <a:bodyPr vert="horz" lIns="91440" tIns="45720" rIns="91440" bIns="45720" rtlCol="0" anchor="ctr">
            <a:normAutofit fontScale="90000"/>
          </a:bodyPr>
          <a:lstStyle/>
          <a:p>
            <a:pPr>
              <a:lnSpc>
                <a:spcPct val="90000"/>
              </a:lnSpc>
            </a:pPr>
            <a:r>
              <a:rPr lang="en-US" sz="3200" b="1" dirty="0">
                <a:solidFill>
                  <a:schemeClr val="tx1"/>
                </a:solidFill>
                <a:latin typeface="Arial Black" panose="020B0A04020102020204" pitchFamily="34" charset="0"/>
              </a:rPr>
              <a:t>LITERATURE REVIEW</a:t>
            </a:r>
            <a:endParaRPr lang="en-US" sz="1700" dirty="0">
              <a:solidFill>
                <a:schemeClr val="tx1"/>
              </a:solidFill>
            </a:endParaRPr>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663733" y="2520736"/>
            <a:ext cx="7493137" cy="2660864"/>
          </a:xfrm>
        </p:spPr>
        <p:txBody>
          <a:bodyPr vert="horz" lIns="91440" tIns="45720" rIns="91440" bIns="45720" rtlCol="0" anchor="ctr">
            <a:noAutofit/>
          </a:bodyPr>
          <a:lstStyle/>
          <a:p>
            <a:pPr marL="457200" indent="-4572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Change management refers to the process of preparing, supporting, and helping individuals, teams, and organizations to make significant transitions from their current state to a desired future state.</a:t>
            </a:r>
          </a:p>
          <a:p>
            <a:pPr marL="457200" indent="-4572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The importance of change management.</a:t>
            </a:r>
          </a:p>
          <a:p>
            <a:pPr marL="457200" indent="-4572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Resistance to change is a common feature of </a:t>
            </a:r>
            <a:r>
              <a:rPr lang="en-US" sz="1600" dirty="0" err="1">
                <a:solidFill>
                  <a:schemeClr val="tx1"/>
                </a:solidFill>
                <a:latin typeface="Arial Black" panose="020B0A04020102020204" pitchFamily="34" charset="0"/>
              </a:rPr>
              <a:t>organisational</a:t>
            </a:r>
            <a:r>
              <a:rPr lang="en-US" sz="1600" dirty="0">
                <a:solidFill>
                  <a:schemeClr val="tx1"/>
                </a:solidFill>
                <a:latin typeface="Arial Black" panose="020B0A04020102020204" pitchFamily="34" charset="0"/>
              </a:rPr>
              <a:t> change.</a:t>
            </a:r>
          </a:p>
        </p:txBody>
      </p:sp>
      <p:pic>
        <p:nvPicPr>
          <p:cNvPr id="8" name="Picture Placeholder 7" descr="Laptop open on desk at night">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a:blip r:embed="rId11"/>
          <a:srcRect l="33595" r="33595"/>
          <a:stretch/>
        </p:blipFill>
        <p:spPr>
          <a:xfrm>
            <a:off x="8820603" y="10"/>
            <a:ext cx="3371397" cy="6857990"/>
          </a:xfrm>
          <a:prstGeom prst="rect">
            <a:avLst/>
          </a:prstGeom>
          <a:effectLst>
            <a:innerShdw blurRad="57150" dist="38100" dir="14460000">
              <a:prstClr val="black">
                <a:alpha val="70000"/>
              </a:prstClr>
            </a:innerShdw>
          </a:effectLst>
        </p:spPr>
      </p:pic>
      <p:grpSp>
        <p:nvGrpSpPr>
          <p:cNvPr id="44" name="Group 32">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4">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2" name="Change Management">
            <a:hlinkClick r:id="" action="ppaction://media"/>
            <a:extLst>
              <a:ext uri="{FF2B5EF4-FFF2-40B4-BE49-F238E27FC236}">
                <a16:creationId xmlns:a16="http://schemas.microsoft.com/office/drawing/2014/main" id="{87612F32-1CCE-4B14-48FD-8EAF9522391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21621" y="2877078"/>
            <a:ext cx="609600" cy="609600"/>
          </a:xfrm>
          <a:prstGeom prst="rect">
            <a:avLst/>
          </a:prstGeom>
        </p:spPr>
      </p:pic>
      <p:pic>
        <p:nvPicPr>
          <p:cNvPr id="3" name="Resistance to Change">
            <a:hlinkClick r:id="" action="ppaction://media"/>
            <a:extLst>
              <a:ext uri="{FF2B5EF4-FFF2-40B4-BE49-F238E27FC236}">
                <a16:creationId xmlns:a16="http://schemas.microsoft.com/office/drawing/2014/main" id="{D88D3E9A-3985-5D5B-9B47-456DAFC532AE}"/>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242471" y="2885544"/>
            <a:ext cx="609600" cy="609600"/>
          </a:xfrm>
          <a:prstGeom prst="rect">
            <a:avLst/>
          </a:prstGeom>
        </p:spPr>
      </p:pic>
      <p:pic>
        <p:nvPicPr>
          <p:cNvPr id="4" name="The Importance">
            <a:hlinkClick r:id="" action="ppaction://media"/>
            <a:extLst>
              <a:ext uri="{FF2B5EF4-FFF2-40B4-BE49-F238E27FC236}">
                <a16:creationId xmlns:a16="http://schemas.microsoft.com/office/drawing/2014/main" id="{0ED41BFA-84DF-7CB6-2A4A-EB50D7A91BE9}"/>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6154057" y="3876145"/>
            <a:ext cx="609600" cy="609600"/>
          </a:xfrm>
          <a:prstGeom prst="rect">
            <a:avLst/>
          </a:prstGeom>
        </p:spPr>
      </p:pic>
      <p:pic>
        <p:nvPicPr>
          <p:cNvPr id="5" name="Communication">
            <a:hlinkClick r:id="" action="ppaction://media"/>
            <a:extLst>
              <a:ext uri="{FF2B5EF4-FFF2-40B4-BE49-F238E27FC236}">
                <a16:creationId xmlns:a16="http://schemas.microsoft.com/office/drawing/2014/main" id="{8F4B804B-BD78-0FBF-4792-80DC26E18D90}"/>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0706364" y="4209143"/>
            <a:ext cx="609600" cy="609600"/>
          </a:xfrm>
          <a:prstGeom prst="rect">
            <a:avLst/>
          </a:prstGeom>
        </p:spPr>
      </p:pic>
    </p:spTree>
    <p:extLst>
      <p:ext uri="{BB962C8B-B14F-4D97-AF65-F5344CB8AC3E}">
        <p14:creationId xmlns:p14="http://schemas.microsoft.com/office/powerpoint/2010/main" val="3145341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12" fill="hold"/>
                                        <p:tgtEl>
                                          <p:spTgt spid="2"/>
                                        </p:tgtEl>
                                      </p:cBhvr>
                                    </p:cmd>
                                  </p:childTnLst>
                                </p:cTn>
                              </p:par>
                              <p:par>
                                <p:cTn id="7" presetID="14" presetClass="entr" presetSubtype="10" fill="hold" grpId="0" nodeType="withEffect">
                                  <p:stCondLst>
                                    <p:cond delay="0"/>
                                  </p:stCondLst>
                                  <p:childTnLst>
                                    <p:set>
                                      <p:cBhvr>
                                        <p:cTn id="8" dur="1" fill="hold">
                                          <p:stCondLst>
                                            <p:cond delay="0"/>
                                          </p:stCondLst>
                                        </p:cTn>
                                        <p:tgtEl>
                                          <p:spTgt spid="19">
                                            <p:txEl>
                                              <p:pRg st="0" end="0"/>
                                            </p:txEl>
                                          </p:spTgt>
                                        </p:tgtEl>
                                        <p:attrNameLst>
                                          <p:attrName>style.visibility</p:attrName>
                                        </p:attrNameLst>
                                      </p:cBhvr>
                                      <p:to>
                                        <p:strVal val="visible"/>
                                      </p:to>
                                    </p:set>
                                    <p:animEffect transition="in" filter="randombar(horizontal)">
                                      <p:cBhvr>
                                        <p:cTn id="9" dur="1000"/>
                                        <p:tgtEl>
                                          <p:spTgt spid="19">
                                            <p:txEl>
                                              <p:pRg st="0" end="0"/>
                                            </p:txEl>
                                          </p:spTgt>
                                        </p:tgtEl>
                                      </p:cBhvr>
                                    </p:animEffect>
                                  </p:childTnLst>
                                </p:cTn>
                              </p:par>
                            </p:childTnLst>
                          </p:cTn>
                        </p:par>
                        <p:par>
                          <p:cTn id="10" fill="hold">
                            <p:stCondLst>
                              <p:cond delay="24012"/>
                            </p:stCondLst>
                            <p:childTnLst>
                              <p:par>
                                <p:cTn id="11" presetID="1" presetClass="mediacall" presetSubtype="0" fill="hold" nodeType="afterEffect">
                                  <p:stCondLst>
                                    <p:cond delay="0"/>
                                  </p:stCondLst>
                                  <p:childTnLst>
                                    <p:cmd type="call" cmd="playFrom(0.0)">
                                      <p:cBhvr>
                                        <p:cTn id="12" dur="36114" fill="hold"/>
                                        <p:tgtEl>
                                          <p:spTgt spid="4"/>
                                        </p:tgtEl>
                                      </p:cBhvr>
                                    </p:cmd>
                                  </p:childTnLst>
                                </p:cTn>
                              </p:par>
                              <p:par>
                                <p:cTn id="13" presetID="14" presetClass="entr" presetSubtype="10" fill="hold" grpId="0" nodeType="withEffect">
                                  <p:stCondLst>
                                    <p:cond delay="0"/>
                                  </p:stCondLst>
                                  <p:childTnLst>
                                    <p:set>
                                      <p:cBhvr>
                                        <p:cTn id="14" dur="1" fill="hold">
                                          <p:stCondLst>
                                            <p:cond delay="0"/>
                                          </p:stCondLst>
                                        </p:cTn>
                                        <p:tgtEl>
                                          <p:spTgt spid="19">
                                            <p:txEl>
                                              <p:pRg st="1" end="1"/>
                                            </p:txEl>
                                          </p:spTgt>
                                        </p:tgtEl>
                                        <p:attrNameLst>
                                          <p:attrName>style.visibility</p:attrName>
                                        </p:attrNameLst>
                                      </p:cBhvr>
                                      <p:to>
                                        <p:strVal val="visible"/>
                                      </p:to>
                                    </p:set>
                                    <p:animEffect transition="in" filter="randombar(horizontal)">
                                      <p:cBhvr>
                                        <p:cTn id="15" dur="1000"/>
                                        <p:tgtEl>
                                          <p:spTgt spid="19">
                                            <p:txEl>
                                              <p:pRg st="1" end="1"/>
                                            </p:txEl>
                                          </p:spTgt>
                                        </p:tgtEl>
                                      </p:cBhvr>
                                    </p:animEffect>
                                  </p:childTnLst>
                                </p:cTn>
                              </p:par>
                            </p:childTnLst>
                          </p:cTn>
                        </p:par>
                        <p:par>
                          <p:cTn id="16" fill="hold">
                            <p:stCondLst>
                              <p:cond delay="60126"/>
                            </p:stCondLst>
                            <p:childTnLst>
                              <p:par>
                                <p:cTn id="17" presetID="1" presetClass="mediacall" presetSubtype="0" fill="hold" nodeType="afterEffect">
                                  <p:stCondLst>
                                    <p:cond delay="0"/>
                                  </p:stCondLst>
                                  <p:childTnLst>
                                    <p:cmd type="call" cmd="playFrom(0.0)">
                                      <p:cBhvr>
                                        <p:cTn id="18" dur="22523" fill="hold"/>
                                        <p:tgtEl>
                                          <p:spTgt spid="3"/>
                                        </p:tgtEl>
                                      </p:cBhvr>
                                    </p:cmd>
                                  </p:childTnLst>
                                </p:cTn>
                              </p:par>
                              <p:par>
                                <p:cTn id="19" presetID="14" presetClass="entr" presetSubtype="10" fill="hold" grpId="0" nodeType="withEffect">
                                  <p:stCondLst>
                                    <p:cond delay="0"/>
                                  </p:stCondLst>
                                  <p:childTnLst>
                                    <p:set>
                                      <p:cBhvr>
                                        <p:cTn id="20" dur="1" fill="hold">
                                          <p:stCondLst>
                                            <p:cond delay="0"/>
                                          </p:stCondLst>
                                        </p:cTn>
                                        <p:tgtEl>
                                          <p:spTgt spid="19">
                                            <p:txEl>
                                              <p:pRg st="2" end="2"/>
                                            </p:txEl>
                                          </p:spTgt>
                                        </p:tgtEl>
                                        <p:attrNameLst>
                                          <p:attrName>style.visibility</p:attrName>
                                        </p:attrNameLst>
                                      </p:cBhvr>
                                      <p:to>
                                        <p:strVal val="visible"/>
                                      </p:to>
                                    </p:set>
                                    <p:animEffect transition="in" filter="randombar(horizontal)">
                                      <p:cBhvr>
                                        <p:cTn id="21" dur="1000"/>
                                        <p:tgtEl>
                                          <p:spTgt spid="19">
                                            <p:txEl>
                                              <p:pRg st="2" end="2"/>
                                            </p:txEl>
                                          </p:spTgt>
                                        </p:tgtEl>
                                      </p:cBhvr>
                                    </p:animEffect>
                                  </p:childTnLst>
                                </p:cTn>
                              </p:par>
                            </p:childTnLst>
                          </p:cTn>
                        </p:par>
                        <p:par>
                          <p:cTn id="22" fill="hold">
                            <p:stCondLst>
                              <p:cond delay="82649"/>
                            </p:stCondLst>
                            <p:childTnLst>
                              <p:par>
                                <p:cTn id="23" presetID="1" presetClass="mediacall" presetSubtype="0" fill="hold" nodeType="afterEffect">
                                  <p:stCondLst>
                                    <p:cond delay="0"/>
                                  </p:stCondLst>
                                  <p:childTnLst>
                                    <p:cmd type="call" cmd="playFrom(0.0)">
                                      <p:cBhvr>
                                        <p:cTn id="24" dur="134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5" fill="hold" display="0">
                  <p:stCondLst>
                    <p:cond delay="indefinite"/>
                  </p:stCondLst>
                  <p:endCondLst>
                    <p:cond evt="onStopAudio" delay="0">
                      <p:tgtEl>
                        <p:sldTgt/>
                      </p:tgtEl>
                    </p:cond>
                  </p:endCondLst>
                </p:cTn>
                <p:tgtEl>
                  <p:spTgt spid="2"/>
                </p:tgtEl>
              </p:cMediaNode>
            </p:audio>
            <p:audio>
              <p:cMediaNode vol="80000" showWhenStopped="0">
                <p:cTn id="26" fill="hold" display="0">
                  <p:stCondLst>
                    <p:cond delay="indefinite"/>
                  </p:stCondLst>
                  <p:endCondLst>
                    <p:cond evt="onStopAudio" delay="0">
                      <p:tgtEl>
                        <p:sldTgt/>
                      </p:tgtEl>
                    </p:cond>
                  </p:endCondLst>
                </p:cTn>
                <p:tgtEl>
                  <p:spTgt spid="3"/>
                </p:tgtEl>
              </p:cMediaNode>
            </p:audio>
            <p:audio>
              <p:cMediaNode vol="80000" showWhenStopped="0">
                <p:cTn id="27" fill="hold" display="0">
                  <p:stCondLst>
                    <p:cond delay="indefinite"/>
                  </p:stCondLst>
                  <p:endCondLst>
                    <p:cond evt="onStopAudio" delay="0">
                      <p:tgtEl>
                        <p:sldTgt/>
                      </p:tgtEl>
                    </p:cond>
                  </p:endCondLst>
                </p:cTn>
                <p:tgtEl>
                  <p:spTgt spid="4"/>
                </p:tgtEl>
              </p:cMediaNode>
            </p:audio>
            <p:audio>
              <p:cMediaNode vol="80000" showWhenStopped="0">
                <p:cTn id="28" fill="hold" display="0">
                  <p:stCondLst>
                    <p:cond delay="indefinite"/>
                  </p:stCondLst>
                  <p:endCondLst>
                    <p:cond evt="onStopAudio" delay="0">
                      <p:tgtEl>
                        <p:sldTgt/>
                      </p:tgtEl>
                    </p:cond>
                  </p:endCondLst>
                </p:cTn>
                <p:tgtEl>
                  <p:spTgt spid="5"/>
                </p:tgtEl>
              </p:cMediaNode>
            </p:audio>
          </p:childTnLst>
        </p:cTn>
      </p:par>
    </p:tnLst>
    <p:bldLst>
      <p:bldP spid="19"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3" name="Rectangle 42">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AC7AC30-1251-40E1-9808-1FB902C4C199}"/>
              </a:ext>
            </a:extLst>
          </p:cNvPr>
          <p:cNvSpPr>
            <a:spLocks noGrp="1"/>
          </p:cNvSpPr>
          <p:nvPr>
            <p:ph type="ctrTitle"/>
          </p:nvPr>
        </p:nvSpPr>
        <p:spPr>
          <a:xfrm>
            <a:off x="6274671" y="426016"/>
            <a:ext cx="4262605" cy="599545"/>
          </a:xfrm>
          <a:noFill/>
        </p:spPr>
        <p:txBody>
          <a:bodyPr vert="horz" lIns="91440" tIns="45720" rIns="91440" bIns="45720" rtlCol="0" anchor="b">
            <a:normAutofit/>
          </a:bodyPr>
          <a:lstStyle/>
          <a:p>
            <a:pPr algn="l">
              <a:lnSpc>
                <a:spcPct val="90000"/>
              </a:lnSpc>
            </a:pPr>
            <a:r>
              <a:rPr lang="en-US" sz="3200" dirty="0">
                <a:solidFill>
                  <a:schemeClr val="tx1"/>
                </a:solidFill>
                <a:latin typeface="Arial Black" panose="020B0A04020102020204" pitchFamily="34" charset="0"/>
              </a:rPr>
              <a:t>Change models</a:t>
            </a:r>
          </a:p>
        </p:txBody>
      </p:sp>
      <p:sp>
        <p:nvSpPr>
          <p:cNvPr id="4" name="Subtitle 3">
            <a:extLst>
              <a:ext uri="{FF2B5EF4-FFF2-40B4-BE49-F238E27FC236}">
                <a16:creationId xmlns:a16="http://schemas.microsoft.com/office/drawing/2014/main" id="{4154B60C-7CE6-4829-87C0-7B4B3E16851E}"/>
              </a:ext>
            </a:extLst>
          </p:cNvPr>
          <p:cNvSpPr>
            <a:spLocks noGrp="1"/>
          </p:cNvSpPr>
          <p:nvPr>
            <p:ph type="subTitle" idx="1"/>
          </p:nvPr>
        </p:nvSpPr>
        <p:spPr>
          <a:xfrm>
            <a:off x="4938695" y="1386452"/>
            <a:ext cx="6167930" cy="2160588"/>
          </a:xfrm>
          <a:noFill/>
        </p:spPr>
        <p:txBody>
          <a:bodyPr vert="horz" lIns="91440" tIns="45720" rIns="91440" bIns="45720" rtlCol="0" anchor="t">
            <a:noAutofit/>
          </a:bodyPr>
          <a:lstStyle/>
          <a:p>
            <a:pPr marL="342900" indent="-3429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Lewin’s 3-stage model.</a:t>
            </a:r>
          </a:p>
          <a:p>
            <a:pPr marL="342900" indent="-3429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Kotter's 8-step model.</a:t>
            </a:r>
          </a:p>
          <a:p>
            <a:pPr marL="342900" indent="-3429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ADKAR model.</a:t>
            </a:r>
          </a:p>
        </p:txBody>
      </p:sp>
      <p:grpSp>
        <p:nvGrpSpPr>
          <p:cNvPr id="45" name="Group 44">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6" name="Straight Connector 45">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2" name="Change Models">
            <a:hlinkClick r:id="" action="ppaction://media"/>
            <a:extLst>
              <a:ext uri="{FF2B5EF4-FFF2-40B4-BE49-F238E27FC236}">
                <a16:creationId xmlns:a16="http://schemas.microsoft.com/office/drawing/2014/main" id="{CE58C656-16E0-1338-2247-25D3DB56DD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33012" y="1894493"/>
            <a:ext cx="609600" cy="609600"/>
          </a:xfrm>
          <a:prstGeom prst="rect">
            <a:avLst/>
          </a:prstGeom>
        </p:spPr>
      </p:pic>
      <p:pic>
        <p:nvPicPr>
          <p:cNvPr id="13" name="Picture Placeholder 13">
            <a:extLst>
              <a:ext uri="{FF2B5EF4-FFF2-40B4-BE49-F238E27FC236}">
                <a16:creationId xmlns:a16="http://schemas.microsoft.com/office/drawing/2014/main" id="{64229E7D-B6D1-C730-3445-FE5059A8F981}"/>
              </a:ext>
            </a:extLst>
          </p:cNvPr>
          <p:cNvPicPr>
            <a:picLocks noChangeAspect="1"/>
          </p:cNvPicPr>
          <p:nvPr/>
        </p:nvPicPr>
        <p:blipFill>
          <a:blip r:embed="rId6"/>
          <a:srcRect t="6780" b="6780"/>
          <a:stretch/>
        </p:blipFill>
        <p:spPr>
          <a:xfrm>
            <a:off x="166502" y="179018"/>
            <a:ext cx="4262604" cy="6300582"/>
          </a:xfrm>
          <a:prstGeom prst="rect">
            <a:avLst/>
          </a:prstGeom>
          <a:noFill/>
          <a:effectLst>
            <a:innerShdw blurRad="57150" dist="38100" dir="14460000">
              <a:prstClr val="black">
                <a:alpha val="70000"/>
              </a:prstClr>
            </a:innerShdw>
          </a:effectLst>
        </p:spPr>
      </p:pic>
      <p:sp>
        <p:nvSpPr>
          <p:cNvPr id="15" name="TextBox 14">
            <a:extLst>
              <a:ext uri="{FF2B5EF4-FFF2-40B4-BE49-F238E27FC236}">
                <a16:creationId xmlns:a16="http://schemas.microsoft.com/office/drawing/2014/main" id="{1041A4AD-0C18-F3E5-ED6D-4EDAA25701AE}"/>
              </a:ext>
            </a:extLst>
          </p:cNvPr>
          <p:cNvSpPr txBox="1"/>
          <p:nvPr/>
        </p:nvSpPr>
        <p:spPr>
          <a:xfrm>
            <a:off x="697633" y="6457890"/>
            <a:ext cx="3200342" cy="400110"/>
          </a:xfrm>
          <a:prstGeom prst="rect">
            <a:avLst/>
          </a:prstGeom>
          <a:noFill/>
        </p:spPr>
        <p:txBody>
          <a:bodyPr wrap="square">
            <a:spAutoFit/>
          </a:bodyPr>
          <a:lstStyle/>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Part View of a 3D Model Created by Totec &amp; OGS</a:t>
            </a: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 (Image Source - Totec/OGS)</a:t>
            </a:r>
            <a:endParaRPr lang="en-GB" sz="1000" dirty="0"/>
          </a:p>
        </p:txBody>
      </p:sp>
    </p:spTree>
    <p:extLst>
      <p:ext uri="{BB962C8B-B14F-4D97-AF65-F5344CB8AC3E}">
        <p14:creationId xmlns:p14="http://schemas.microsoft.com/office/powerpoint/2010/main" val="338647502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45" fill="hold"/>
                                        <p:tgtEl>
                                          <p:spTgt spid="2"/>
                                        </p:tgtEl>
                                      </p:cBhvr>
                                    </p:cmd>
                                  </p:childTnLst>
                                </p:cTn>
                              </p:par>
                              <p:par>
                                <p:cTn id="7" presetID="1" presetClass="entr" presetSubtype="0" fill="hold" grpId="0" nodeType="withEffect">
                                  <p:stCondLst>
                                    <p:cond delay="14300"/>
                                  </p:stCondLst>
                                  <p:childTnLst>
                                    <p:set>
                                      <p:cBhvr>
                                        <p:cTn id="8" dur="1" fill="hold">
                                          <p:stCondLst>
                                            <p:cond delay="0"/>
                                          </p:stCondLst>
                                        </p:cTn>
                                        <p:tgtEl>
                                          <p:spTgt spid="4">
                                            <p:txEl>
                                              <p:pRg st="0" end="0"/>
                                            </p:txEl>
                                          </p:spTgt>
                                        </p:tgtEl>
                                        <p:attrNameLst>
                                          <p:attrName>style.visibility</p:attrName>
                                        </p:attrNameLst>
                                      </p:cBhvr>
                                      <p:to>
                                        <p:strVal val="visible"/>
                                      </p:to>
                                    </p:set>
                                  </p:childTnLst>
                                </p:cTn>
                              </p:par>
                              <p:par>
                                <p:cTn id="9" presetID="1" presetClass="entr" presetSubtype="0" fill="hold" grpId="0" nodeType="withEffect">
                                  <p:stCondLst>
                                    <p:cond delay="1700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grpId="0" nodeType="withEffect">
                                  <p:stCondLst>
                                    <p:cond delay="1870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3" fill="hold" display="0">
                  <p:stCondLst>
                    <p:cond delay="indefinite"/>
                  </p:stCondLst>
                  <p:endCondLst>
                    <p:cond evt="onStopAudio" delay="0">
                      <p:tgtEl>
                        <p:sldTgt/>
                      </p:tgtEl>
                    </p:cond>
                  </p:endCondLst>
                </p:cTn>
                <p:tgtEl>
                  <p:spTgt spid="2"/>
                </p:tgtEl>
              </p:cMediaNode>
            </p:audio>
          </p:childTnLst>
        </p:cTn>
      </p:par>
    </p:tnLst>
    <p:bldLst>
      <p:bldP spid="4"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3" name="Rectangle 42">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3">
            <a:extLst>
              <a:ext uri="{FF2B5EF4-FFF2-40B4-BE49-F238E27FC236}">
                <a16:creationId xmlns:a16="http://schemas.microsoft.com/office/drawing/2014/main" id="{4154B60C-7CE6-4829-87C0-7B4B3E16851E}"/>
              </a:ext>
            </a:extLst>
          </p:cNvPr>
          <p:cNvSpPr>
            <a:spLocks noGrp="1"/>
          </p:cNvSpPr>
          <p:nvPr>
            <p:ph type="subTitle" idx="1"/>
          </p:nvPr>
        </p:nvSpPr>
        <p:spPr>
          <a:xfrm>
            <a:off x="4970499" y="1380067"/>
            <a:ext cx="6167930" cy="3809999"/>
          </a:xfrm>
          <a:noFill/>
        </p:spPr>
        <p:txBody>
          <a:bodyPr vert="horz" lIns="91440" tIns="45720" rIns="91440" bIns="45720" rtlCol="0" anchor="t">
            <a:noAutofit/>
          </a:bodyPr>
          <a:lstStyle/>
          <a:p>
            <a:pPr algn="l">
              <a:lnSpc>
                <a:spcPct val="200000"/>
              </a:lnSpc>
            </a:pPr>
            <a:r>
              <a:rPr lang="en-US" sz="1600" b="0" dirty="0">
                <a:solidFill>
                  <a:schemeClr val="tx1"/>
                </a:solidFill>
                <a:latin typeface="Arial Black" panose="020B0A04020102020204" pitchFamily="34" charset="0"/>
              </a:rPr>
              <a:t>Kurt Lewin’s Change Management Model</a:t>
            </a:r>
          </a:p>
          <a:p>
            <a:pPr marL="342900" indent="-342900" algn="l">
              <a:lnSpc>
                <a:spcPct val="200000"/>
              </a:lnSpc>
              <a:buFont typeface="Arial" panose="020B0604020202020204" pitchFamily="34" charset="0"/>
              <a:buChar char="•"/>
            </a:pPr>
            <a:r>
              <a:rPr lang="en-US" sz="1600" b="0" dirty="0">
                <a:solidFill>
                  <a:schemeClr val="tx1"/>
                </a:solidFill>
                <a:latin typeface="Arial Black" panose="020B0A04020102020204" pitchFamily="34" charset="0"/>
              </a:rPr>
              <a:t>Three stages.</a:t>
            </a:r>
          </a:p>
          <a:p>
            <a:pPr marL="342900" indent="-342900" algn="l">
              <a:lnSpc>
                <a:spcPct val="200000"/>
              </a:lnSpc>
              <a:buFont typeface="Arial" panose="020B0604020202020204" pitchFamily="34" charset="0"/>
              <a:buChar char="•"/>
            </a:pPr>
            <a:r>
              <a:rPr lang="en-US" sz="1600" b="0" dirty="0">
                <a:solidFill>
                  <a:schemeClr val="tx1"/>
                </a:solidFill>
                <a:latin typeface="Arial Black" panose="020B0A04020102020204" pitchFamily="34" charset="0"/>
              </a:rPr>
              <a:t>Un-freeze.</a:t>
            </a:r>
          </a:p>
          <a:p>
            <a:pPr marL="342900" indent="-342900" algn="l">
              <a:lnSpc>
                <a:spcPct val="200000"/>
              </a:lnSpc>
              <a:buFont typeface="Arial" panose="020B0604020202020204" pitchFamily="34" charset="0"/>
              <a:buChar char="•"/>
            </a:pPr>
            <a:r>
              <a:rPr lang="en-US" sz="1600" b="0" dirty="0">
                <a:solidFill>
                  <a:schemeClr val="tx1"/>
                </a:solidFill>
                <a:latin typeface="Arial Black" panose="020B0A04020102020204" pitchFamily="34" charset="0"/>
              </a:rPr>
              <a:t>Change.</a:t>
            </a:r>
          </a:p>
          <a:p>
            <a:pPr marL="342900" indent="-342900" algn="l">
              <a:lnSpc>
                <a:spcPct val="200000"/>
              </a:lnSpc>
              <a:buFont typeface="Arial" panose="020B0604020202020204" pitchFamily="34" charset="0"/>
              <a:buChar char="•"/>
            </a:pPr>
            <a:r>
              <a:rPr lang="en-US" sz="1600" b="0" dirty="0">
                <a:solidFill>
                  <a:schemeClr val="tx1"/>
                </a:solidFill>
                <a:latin typeface="Arial Black" panose="020B0A04020102020204" pitchFamily="34" charset="0"/>
              </a:rPr>
              <a:t>Re-freeze.</a:t>
            </a:r>
          </a:p>
          <a:p>
            <a:pPr marL="342900" indent="-342900" algn="l">
              <a:lnSpc>
                <a:spcPct val="200000"/>
              </a:lnSpc>
              <a:buFont typeface="Arial" panose="020B0604020202020204" pitchFamily="34" charset="0"/>
              <a:buChar char="•"/>
            </a:pPr>
            <a:endParaRPr lang="en-US" sz="2000" b="0" dirty="0">
              <a:solidFill>
                <a:schemeClr val="tx1"/>
              </a:solidFill>
              <a:latin typeface="Arial Black" panose="020B0A04020102020204" pitchFamily="34" charset="0"/>
            </a:endParaRPr>
          </a:p>
        </p:txBody>
      </p:sp>
      <p:grpSp>
        <p:nvGrpSpPr>
          <p:cNvPr id="45" name="Group 44">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6" name="Straight Connector 45">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Lewin">
            <a:hlinkClick r:id="" action="ppaction://media"/>
            <a:extLst>
              <a:ext uri="{FF2B5EF4-FFF2-40B4-BE49-F238E27FC236}">
                <a16:creationId xmlns:a16="http://schemas.microsoft.com/office/drawing/2014/main" id="{8CB89052-6E34-2D31-664E-C28ED87106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17125" y="3623733"/>
            <a:ext cx="609600" cy="609600"/>
          </a:xfrm>
          <a:prstGeom prst="rect">
            <a:avLst/>
          </a:prstGeom>
        </p:spPr>
      </p:pic>
      <p:pic>
        <p:nvPicPr>
          <p:cNvPr id="10" name="Picture Placeholder 13">
            <a:extLst>
              <a:ext uri="{FF2B5EF4-FFF2-40B4-BE49-F238E27FC236}">
                <a16:creationId xmlns:a16="http://schemas.microsoft.com/office/drawing/2014/main" id="{4B18308D-21A8-B612-DB38-1AE5A49903FE}"/>
              </a:ext>
            </a:extLst>
          </p:cNvPr>
          <p:cNvPicPr>
            <a:picLocks noChangeAspect="1"/>
          </p:cNvPicPr>
          <p:nvPr/>
        </p:nvPicPr>
        <p:blipFill>
          <a:blip r:embed="rId6"/>
          <a:srcRect t="6780" b="6780"/>
          <a:stretch/>
        </p:blipFill>
        <p:spPr>
          <a:xfrm>
            <a:off x="166502" y="179018"/>
            <a:ext cx="4262604" cy="6300582"/>
          </a:xfrm>
          <a:prstGeom prst="rect">
            <a:avLst/>
          </a:prstGeom>
          <a:noFill/>
          <a:effectLst>
            <a:innerShdw blurRad="57150" dist="38100" dir="14460000">
              <a:prstClr val="black">
                <a:alpha val="70000"/>
              </a:prstClr>
            </a:innerShdw>
          </a:effectLst>
        </p:spPr>
      </p:pic>
      <p:sp>
        <p:nvSpPr>
          <p:cNvPr id="11" name="TextBox 10">
            <a:extLst>
              <a:ext uri="{FF2B5EF4-FFF2-40B4-BE49-F238E27FC236}">
                <a16:creationId xmlns:a16="http://schemas.microsoft.com/office/drawing/2014/main" id="{3FFF4B4A-461C-5006-2D24-3582AF1754C1}"/>
              </a:ext>
            </a:extLst>
          </p:cNvPr>
          <p:cNvSpPr txBox="1"/>
          <p:nvPr/>
        </p:nvSpPr>
        <p:spPr>
          <a:xfrm>
            <a:off x="697633" y="6457890"/>
            <a:ext cx="3200342" cy="400110"/>
          </a:xfrm>
          <a:prstGeom prst="rect">
            <a:avLst/>
          </a:prstGeom>
          <a:noFill/>
        </p:spPr>
        <p:txBody>
          <a:bodyPr wrap="square">
            <a:spAutoFit/>
          </a:bodyPr>
          <a:lstStyle/>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Part View of a 3D Model Created by Totec &amp; OGS</a:t>
            </a: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 (Image Source - Totec/OGS)</a:t>
            </a:r>
            <a:endParaRPr lang="en-GB" sz="1000" dirty="0"/>
          </a:p>
        </p:txBody>
      </p:sp>
      <p:sp>
        <p:nvSpPr>
          <p:cNvPr id="15" name="Title 2">
            <a:extLst>
              <a:ext uri="{FF2B5EF4-FFF2-40B4-BE49-F238E27FC236}">
                <a16:creationId xmlns:a16="http://schemas.microsoft.com/office/drawing/2014/main" id="{E340C39A-30B0-8529-79A4-2338A3DA4BBB}"/>
              </a:ext>
            </a:extLst>
          </p:cNvPr>
          <p:cNvSpPr>
            <a:spLocks noGrp="1"/>
          </p:cNvSpPr>
          <p:nvPr>
            <p:ph type="ctrTitle"/>
          </p:nvPr>
        </p:nvSpPr>
        <p:spPr>
          <a:xfrm>
            <a:off x="6274671" y="426016"/>
            <a:ext cx="4262605" cy="599545"/>
          </a:xfrm>
          <a:noFill/>
        </p:spPr>
        <p:txBody>
          <a:bodyPr vert="horz" lIns="91440" tIns="45720" rIns="91440" bIns="45720" rtlCol="0" anchor="b">
            <a:normAutofit/>
          </a:bodyPr>
          <a:lstStyle/>
          <a:p>
            <a:pPr algn="l">
              <a:lnSpc>
                <a:spcPct val="90000"/>
              </a:lnSpc>
            </a:pPr>
            <a:r>
              <a:rPr lang="en-US" sz="3200" dirty="0">
                <a:solidFill>
                  <a:schemeClr val="tx1"/>
                </a:solidFill>
                <a:latin typeface="Arial Black" panose="020B0A04020102020204" pitchFamily="34" charset="0"/>
              </a:rPr>
              <a:t>Change models</a:t>
            </a:r>
          </a:p>
        </p:txBody>
      </p:sp>
    </p:spTree>
    <p:extLst>
      <p:ext uri="{BB962C8B-B14F-4D97-AF65-F5344CB8AC3E}">
        <p14:creationId xmlns:p14="http://schemas.microsoft.com/office/powerpoint/2010/main" val="27627568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656" fill="hold"/>
                                        <p:tgtEl>
                                          <p:spTgt spid="5"/>
                                        </p:tgtEl>
                                      </p:cBhvr>
                                    </p:cmd>
                                  </p:childTnLst>
                                </p:cTn>
                              </p:par>
                              <p:par>
                                <p:cTn id="7" presetID="10" presetClass="entr" presetSubtype="0" fill="hold" grpId="0" nodeType="withEffect">
                                  <p:stCondLst>
                                    <p:cond delay="500"/>
                                  </p:stCondLst>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500"/>
                                        <p:tgtEl>
                                          <p:spTgt spid="4">
                                            <p:txEl>
                                              <p:pRg st="0" end="0"/>
                                            </p:txEl>
                                          </p:spTgt>
                                        </p:tgtEl>
                                      </p:cBhvr>
                                    </p:animEffect>
                                  </p:childTnLst>
                                </p:cTn>
                              </p:par>
                              <p:par>
                                <p:cTn id="10" presetID="10" presetClass="entr" presetSubtype="0" fill="hold" grpId="0" nodeType="withEffect">
                                  <p:stCondLst>
                                    <p:cond delay="530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par>
                                <p:cTn id="13" presetID="10" presetClass="entr" presetSubtype="0" fill="hold" grpId="0" nodeType="withEffect">
                                  <p:stCondLst>
                                    <p:cond delay="620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750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grpId="0" nodeType="withEffect">
                                  <p:stCondLst>
                                    <p:cond delay="880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2" fill="hold" display="0">
                  <p:stCondLst>
                    <p:cond delay="indefinite"/>
                  </p:stCondLst>
                  <p:endCondLst>
                    <p:cond evt="onStopAudio" delay="0">
                      <p:tgtEl>
                        <p:sldTgt/>
                      </p:tgtEl>
                    </p:cond>
                  </p:endCondLst>
                </p:cTn>
                <p:tgtEl>
                  <p:spTgt spid="5"/>
                </p:tgtEl>
              </p:cMediaNode>
            </p:audio>
          </p:childTnLst>
        </p:cTn>
      </p:par>
    </p:tnLst>
    <p:bldLst>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48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3" name="Rectangle 42">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AC7AC30-1251-40E1-9808-1FB902C4C199}"/>
              </a:ext>
            </a:extLst>
          </p:cNvPr>
          <p:cNvSpPr>
            <a:spLocks noGrp="1"/>
          </p:cNvSpPr>
          <p:nvPr>
            <p:ph type="ctrTitle"/>
          </p:nvPr>
        </p:nvSpPr>
        <p:spPr>
          <a:xfrm>
            <a:off x="1876398" y="609601"/>
            <a:ext cx="4207433" cy="618067"/>
          </a:xfrm>
          <a:noFill/>
        </p:spPr>
        <p:txBody>
          <a:bodyPr vert="horz" lIns="91440" tIns="45720" rIns="91440" bIns="45720" rtlCol="0" anchor="b">
            <a:noAutofit/>
          </a:bodyPr>
          <a:lstStyle/>
          <a:p>
            <a:pPr algn="l">
              <a:lnSpc>
                <a:spcPct val="90000"/>
              </a:lnSpc>
            </a:pPr>
            <a:r>
              <a:rPr lang="en-US" sz="3200" dirty="0">
                <a:solidFill>
                  <a:schemeClr val="tx1"/>
                </a:solidFill>
                <a:latin typeface="Arial Black" panose="020B0A04020102020204" pitchFamily="34" charset="0"/>
              </a:rPr>
              <a:t>Change models</a:t>
            </a:r>
          </a:p>
        </p:txBody>
      </p:sp>
      <p:sp>
        <p:nvSpPr>
          <p:cNvPr id="4" name="Subtitle 3">
            <a:extLst>
              <a:ext uri="{FF2B5EF4-FFF2-40B4-BE49-F238E27FC236}">
                <a16:creationId xmlns:a16="http://schemas.microsoft.com/office/drawing/2014/main" id="{4154B60C-7CE6-4829-87C0-7B4B3E16851E}"/>
              </a:ext>
            </a:extLst>
          </p:cNvPr>
          <p:cNvSpPr>
            <a:spLocks noGrp="1"/>
          </p:cNvSpPr>
          <p:nvPr>
            <p:ph type="subTitle" idx="1"/>
          </p:nvPr>
        </p:nvSpPr>
        <p:spPr>
          <a:xfrm>
            <a:off x="827731" y="1420692"/>
            <a:ext cx="5680375" cy="4184461"/>
          </a:xfrm>
          <a:noFill/>
        </p:spPr>
        <p:txBody>
          <a:bodyPr vert="horz" lIns="91440" tIns="45720" rIns="91440" bIns="45720" rtlCol="0" anchor="t">
            <a:noAutofit/>
          </a:bodyPr>
          <a:lstStyle/>
          <a:p>
            <a:pPr algn="l">
              <a:lnSpc>
                <a:spcPct val="200000"/>
              </a:lnSpc>
            </a:pPr>
            <a:r>
              <a:rPr lang="en-US" sz="1600" b="0" dirty="0">
                <a:solidFill>
                  <a:schemeClr val="tx1"/>
                </a:solidFill>
                <a:latin typeface="Arial Black" panose="020B0A04020102020204" pitchFamily="34" charset="0"/>
              </a:rPr>
              <a:t>John P Kotter’s Change Management Model</a:t>
            </a:r>
          </a:p>
          <a:p>
            <a:pPr marL="457200" indent="-457200" algn="l">
              <a:buFont typeface="+mj-lt"/>
              <a:buAutoNum type="arabicPeriod"/>
            </a:pPr>
            <a:r>
              <a:rPr lang="en-US" sz="1600" b="0" dirty="0">
                <a:solidFill>
                  <a:schemeClr val="tx1"/>
                </a:solidFill>
                <a:latin typeface="Arial Black" panose="020B0A04020102020204" pitchFamily="34" charset="0"/>
              </a:rPr>
              <a:t>Establishing a sense of urgency.</a:t>
            </a:r>
          </a:p>
          <a:p>
            <a:pPr marL="457200" indent="-457200" algn="l">
              <a:buFont typeface="+mj-lt"/>
              <a:buAutoNum type="arabicPeriod"/>
            </a:pPr>
            <a:r>
              <a:rPr lang="en-US" sz="1600" b="0" dirty="0">
                <a:solidFill>
                  <a:schemeClr val="tx1"/>
                </a:solidFill>
                <a:latin typeface="Arial Black" panose="020B0A04020102020204" pitchFamily="34" charset="0"/>
              </a:rPr>
              <a:t>Creating a guiding coalition.</a:t>
            </a:r>
          </a:p>
          <a:p>
            <a:pPr marL="457200" indent="-457200" algn="l">
              <a:buFont typeface="+mj-lt"/>
              <a:buAutoNum type="arabicPeriod"/>
            </a:pPr>
            <a:r>
              <a:rPr lang="en-US" sz="1600" b="0" dirty="0">
                <a:solidFill>
                  <a:schemeClr val="tx1"/>
                </a:solidFill>
                <a:latin typeface="Arial Black" panose="020B0A04020102020204" pitchFamily="34" charset="0"/>
              </a:rPr>
              <a:t>Developing a vision and strategy.</a:t>
            </a:r>
          </a:p>
          <a:p>
            <a:pPr marL="457200" indent="-457200" algn="l">
              <a:buFont typeface="+mj-lt"/>
              <a:buAutoNum type="arabicPeriod"/>
            </a:pPr>
            <a:r>
              <a:rPr lang="en-US" sz="1600" b="0" dirty="0">
                <a:solidFill>
                  <a:schemeClr val="tx1"/>
                </a:solidFill>
                <a:latin typeface="Arial Black" panose="020B0A04020102020204" pitchFamily="34" charset="0"/>
              </a:rPr>
              <a:t>Communicating the change vision.</a:t>
            </a:r>
          </a:p>
          <a:p>
            <a:pPr marL="457200" indent="-457200" algn="l">
              <a:buFont typeface="+mj-lt"/>
              <a:buAutoNum type="arabicPeriod"/>
            </a:pPr>
            <a:r>
              <a:rPr lang="en-US" sz="1600" b="0" dirty="0">
                <a:solidFill>
                  <a:schemeClr val="tx1"/>
                </a:solidFill>
                <a:latin typeface="Arial Black" panose="020B0A04020102020204" pitchFamily="34" charset="0"/>
              </a:rPr>
              <a:t>Empowering others to act on the vision.</a:t>
            </a:r>
          </a:p>
          <a:p>
            <a:pPr marL="457200" indent="-457200" algn="l">
              <a:buFont typeface="+mj-lt"/>
              <a:buAutoNum type="arabicPeriod"/>
            </a:pPr>
            <a:r>
              <a:rPr lang="en-US" sz="1600" b="0" dirty="0">
                <a:solidFill>
                  <a:schemeClr val="tx1"/>
                </a:solidFill>
                <a:latin typeface="Arial Black" panose="020B0A04020102020204" pitchFamily="34" charset="0"/>
              </a:rPr>
              <a:t>Creating short-term wins.</a:t>
            </a:r>
          </a:p>
          <a:p>
            <a:pPr marL="457200" indent="-457200" algn="l">
              <a:buFont typeface="+mj-lt"/>
              <a:buAutoNum type="arabicPeriod"/>
            </a:pPr>
            <a:r>
              <a:rPr lang="en-US" sz="1600" b="0" dirty="0">
                <a:solidFill>
                  <a:schemeClr val="tx1"/>
                </a:solidFill>
                <a:latin typeface="Arial Black" panose="020B0A04020102020204" pitchFamily="34" charset="0"/>
              </a:rPr>
              <a:t>Consolidating gains and producing more change.</a:t>
            </a:r>
          </a:p>
          <a:p>
            <a:pPr marL="457200" indent="-457200" algn="l">
              <a:buFont typeface="+mj-lt"/>
              <a:buAutoNum type="arabicPeriod"/>
            </a:pPr>
            <a:r>
              <a:rPr lang="en-US" sz="1600" b="0" dirty="0">
                <a:solidFill>
                  <a:schemeClr val="tx1"/>
                </a:solidFill>
                <a:latin typeface="Arial Black" panose="020B0A04020102020204" pitchFamily="34" charset="0"/>
              </a:rPr>
              <a:t>Anchoring new approaches in the organization's culture.</a:t>
            </a:r>
          </a:p>
          <a:p>
            <a:pPr marL="457200" indent="-457200" algn="l">
              <a:buFont typeface="+mj-lt"/>
              <a:buAutoNum type="arabicPeriod"/>
            </a:pPr>
            <a:endParaRPr lang="en-US" sz="1800" b="0" dirty="0">
              <a:solidFill>
                <a:schemeClr val="tx1"/>
              </a:solidFill>
              <a:latin typeface="Arial Black" panose="020B0A04020102020204" pitchFamily="34" charset="0"/>
            </a:endParaRPr>
          </a:p>
          <a:p>
            <a:pPr marL="457200" indent="-457200" algn="l">
              <a:buFont typeface="+mj-lt"/>
              <a:buAutoNum type="arabicPeriod"/>
            </a:pPr>
            <a:endParaRPr lang="en-US" sz="2000" b="0" dirty="0">
              <a:solidFill>
                <a:schemeClr val="tx1"/>
              </a:solidFill>
              <a:latin typeface="Arial Black" panose="020B0A04020102020204" pitchFamily="34" charset="0"/>
            </a:endParaRPr>
          </a:p>
          <a:p>
            <a:pPr marL="457200" indent="-457200" algn="l">
              <a:buFont typeface="+mj-lt"/>
              <a:buAutoNum type="arabicPeriod"/>
            </a:pPr>
            <a:endParaRPr lang="en-US" sz="2000" b="0" dirty="0">
              <a:solidFill>
                <a:schemeClr val="tx1"/>
              </a:solidFill>
              <a:latin typeface="Arial Black" panose="020B0A04020102020204" pitchFamily="34" charset="0"/>
            </a:endParaRPr>
          </a:p>
          <a:p>
            <a:pPr marL="457200" indent="-457200" algn="l">
              <a:buFont typeface="+mj-lt"/>
              <a:buAutoNum type="arabicPeriod"/>
            </a:pPr>
            <a:endParaRPr lang="en-US" sz="2000" b="0" dirty="0">
              <a:solidFill>
                <a:schemeClr val="tx1"/>
              </a:solidFill>
              <a:latin typeface="Arial Black" panose="020B0A04020102020204" pitchFamily="34" charset="0"/>
            </a:endParaRPr>
          </a:p>
        </p:txBody>
      </p:sp>
      <p:grpSp>
        <p:nvGrpSpPr>
          <p:cNvPr id="45" name="Group 44">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6" name="Straight Connector 45">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New Kotters">
            <a:hlinkClick r:id="" action="ppaction://media"/>
            <a:extLst>
              <a:ext uri="{FF2B5EF4-FFF2-40B4-BE49-F238E27FC236}">
                <a16:creationId xmlns:a16="http://schemas.microsoft.com/office/drawing/2014/main" id="{8C7CD47F-69BC-8B92-D3C1-AFB781526D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75676" y="4570364"/>
            <a:ext cx="609600" cy="609600"/>
          </a:xfrm>
          <a:prstGeom prst="rect">
            <a:avLst/>
          </a:prstGeom>
        </p:spPr>
      </p:pic>
      <p:pic>
        <p:nvPicPr>
          <p:cNvPr id="7" name="Picture Placeholder 13">
            <a:extLst>
              <a:ext uri="{FF2B5EF4-FFF2-40B4-BE49-F238E27FC236}">
                <a16:creationId xmlns:a16="http://schemas.microsoft.com/office/drawing/2014/main" id="{811B2576-1396-6913-673D-3A6373D28FD0}"/>
              </a:ext>
            </a:extLst>
          </p:cNvPr>
          <p:cNvPicPr>
            <a:picLocks noChangeAspect="1"/>
          </p:cNvPicPr>
          <p:nvPr/>
        </p:nvPicPr>
        <p:blipFill>
          <a:blip r:embed="rId6"/>
          <a:srcRect t="6780" b="6780"/>
          <a:stretch/>
        </p:blipFill>
        <p:spPr>
          <a:xfrm>
            <a:off x="7775408" y="134776"/>
            <a:ext cx="4262604" cy="6300582"/>
          </a:xfrm>
          <a:prstGeom prst="rect">
            <a:avLst/>
          </a:prstGeom>
          <a:noFill/>
          <a:effectLst>
            <a:innerShdw blurRad="57150" dist="38100" dir="14460000">
              <a:prstClr val="black">
                <a:alpha val="70000"/>
              </a:prstClr>
            </a:innerShdw>
          </a:effectLst>
        </p:spPr>
      </p:pic>
      <p:sp>
        <p:nvSpPr>
          <p:cNvPr id="8" name="TextBox 7">
            <a:extLst>
              <a:ext uri="{FF2B5EF4-FFF2-40B4-BE49-F238E27FC236}">
                <a16:creationId xmlns:a16="http://schemas.microsoft.com/office/drawing/2014/main" id="{4047B8CF-98C1-480E-824F-8E9FA6E49CDA}"/>
              </a:ext>
            </a:extLst>
          </p:cNvPr>
          <p:cNvSpPr txBox="1"/>
          <p:nvPr/>
        </p:nvSpPr>
        <p:spPr>
          <a:xfrm>
            <a:off x="8306539" y="6413648"/>
            <a:ext cx="3200342" cy="400110"/>
          </a:xfrm>
          <a:prstGeom prst="rect">
            <a:avLst/>
          </a:prstGeom>
          <a:noFill/>
        </p:spPr>
        <p:txBody>
          <a:bodyPr wrap="square">
            <a:spAutoFit/>
          </a:bodyPr>
          <a:lstStyle/>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Part View of a 3D Model Created by Totec &amp; OGS</a:t>
            </a: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 (Image Source - Totec/OGS)</a:t>
            </a:r>
            <a:endParaRPr lang="en-GB" sz="1000" dirty="0"/>
          </a:p>
        </p:txBody>
      </p:sp>
    </p:spTree>
    <p:extLst>
      <p:ext uri="{BB962C8B-B14F-4D97-AF65-F5344CB8AC3E}">
        <p14:creationId xmlns:p14="http://schemas.microsoft.com/office/powerpoint/2010/main" val="1958595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65" fill="hold"/>
                                        <p:tgtEl>
                                          <p:spTgt spid="5"/>
                                        </p:tgtEl>
                                      </p:cBhvr>
                                    </p:cmd>
                                  </p:childTnLst>
                                </p:cTn>
                              </p:par>
                              <p:par>
                                <p:cTn id="7" presetID="8" presetClass="entr" presetSubtype="16" fill="hold" grpId="0" nodeType="withEffect">
                                  <p:stCondLst>
                                    <p:cond delay="0"/>
                                  </p:stCondLst>
                                  <p:childTnLst>
                                    <p:set>
                                      <p:cBhvr>
                                        <p:cTn id="8" dur="1" fill="hold">
                                          <p:stCondLst>
                                            <p:cond delay="0"/>
                                          </p:stCondLst>
                                        </p:cTn>
                                        <p:tgtEl>
                                          <p:spTgt spid="4">
                                            <p:txEl>
                                              <p:pRg st="0" end="0"/>
                                            </p:txEl>
                                          </p:spTgt>
                                        </p:tgtEl>
                                        <p:attrNameLst>
                                          <p:attrName>style.visibility</p:attrName>
                                        </p:attrNameLst>
                                      </p:cBhvr>
                                      <p:to>
                                        <p:strVal val="visible"/>
                                      </p:to>
                                    </p:set>
                                    <p:animEffect transition="in" filter="diamond(in)">
                                      <p:cBhvr>
                                        <p:cTn id="9" dur="2000"/>
                                        <p:tgtEl>
                                          <p:spTgt spid="4">
                                            <p:txEl>
                                              <p:pRg st="0" end="0"/>
                                            </p:txEl>
                                          </p:spTgt>
                                        </p:tgtEl>
                                      </p:cBhvr>
                                    </p:animEffect>
                                  </p:childTnLst>
                                </p:cTn>
                              </p:par>
                              <p:par>
                                <p:cTn id="10" presetID="8" presetClass="entr" presetSubtype="16" fill="hold" grpId="0" nodeType="withEffect">
                                  <p:stCondLst>
                                    <p:cond delay="640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amond(in)">
                                      <p:cBhvr>
                                        <p:cTn id="12" dur="2000"/>
                                        <p:tgtEl>
                                          <p:spTgt spid="4">
                                            <p:txEl>
                                              <p:pRg st="1" end="1"/>
                                            </p:txEl>
                                          </p:spTgt>
                                        </p:tgtEl>
                                      </p:cBhvr>
                                    </p:animEffect>
                                  </p:childTnLst>
                                </p:cTn>
                              </p:par>
                              <p:par>
                                <p:cTn id="13" presetID="8" presetClass="entr" presetSubtype="16" fill="hold" grpId="0" nodeType="withEffect">
                                  <p:stCondLst>
                                    <p:cond delay="1000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diamond(in)">
                                      <p:cBhvr>
                                        <p:cTn id="15" dur="2000"/>
                                        <p:tgtEl>
                                          <p:spTgt spid="4">
                                            <p:txEl>
                                              <p:pRg st="2" end="2"/>
                                            </p:txEl>
                                          </p:spTgt>
                                        </p:tgtEl>
                                      </p:cBhvr>
                                    </p:animEffect>
                                  </p:childTnLst>
                                </p:cTn>
                              </p:par>
                              <p:par>
                                <p:cTn id="16" presetID="8" presetClass="entr" presetSubtype="16" fill="hold" grpId="0" nodeType="withEffect">
                                  <p:stCondLst>
                                    <p:cond delay="1200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diamond(in)">
                                      <p:cBhvr>
                                        <p:cTn id="18" dur="2000"/>
                                        <p:tgtEl>
                                          <p:spTgt spid="4">
                                            <p:txEl>
                                              <p:pRg st="3" end="3"/>
                                            </p:txEl>
                                          </p:spTgt>
                                        </p:tgtEl>
                                      </p:cBhvr>
                                    </p:animEffect>
                                  </p:childTnLst>
                                </p:cTn>
                              </p:par>
                              <p:par>
                                <p:cTn id="19" presetID="8" presetClass="entr" presetSubtype="16" fill="hold" grpId="0" nodeType="withEffect">
                                  <p:stCondLst>
                                    <p:cond delay="1500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diamond(in)">
                                      <p:cBhvr>
                                        <p:cTn id="21" dur="2000"/>
                                        <p:tgtEl>
                                          <p:spTgt spid="4">
                                            <p:txEl>
                                              <p:pRg st="4" end="4"/>
                                            </p:txEl>
                                          </p:spTgt>
                                        </p:tgtEl>
                                      </p:cBhvr>
                                    </p:animEffect>
                                  </p:childTnLst>
                                </p:cTn>
                              </p:par>
                              <p:par>
                                <p:cTn id="22" presetID="8" presetClass="entr" presetSubtype="16" fill="hold" grpId="0" nodeType="withEffect">
                                  <p:stCondLst>
                                    <p:cond delay="1780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diamond(in)">
                                      <p:cBhvr>
                                        <p:cTn id="24" dur="2000"/>
                                        <p:tgtEl>
                                          <p:spTgt spid="4">
                                            <p:txEl>
                                              <p:pRg st="5" end="5"/>
                                            </p:txEl>
                                          </p:spTgt>
                                        </p:tgtEl>
                                      </p:cBhvr>
                                    </p:animEffect>
                                  </p:childTnLst>
                                </p:cTn>
                              </p:par>
                              <p:par>
                                <p:cTn id="25" presetID="8" presetClass="entr" presetSubtype="16" fill="hold" grpId="0" nodeType="withEffect">
                                  <p:stCondLst>
                                    <p:cond delay="2000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diamond(in)">
                                      <p:cBhvr>
                                        <p:cTn id="27" dur="2000"/>
                                        <p:tgtEl>
                                          <p:spTgt spid="4">
                                            <p:txEl>
                                              <p:pRg st="6" end="6"/>
                                            </p:txEl>
                                          </p:spTgt>
                                        </p:tgtEl>
                                      </p:cBhvr>
                                    </p:animEffect>
                                  </p:childTnLst>
                                </p:cTn>
                              </p:par>
                              <p:par>
                                <p:cTn id="28" presetID="8" presetClass="entr" presetSubtype="16" fill="hold" grpId="0" nodeType="withEffect">
                                  <p:stCondLst>
                                    <p:cond delay="25100"/>
                                  </p:stCondLst>
                                  <p:childTnLst>
                                    <p:set>
                                      <p:cBhvr>
                                        <p:cTn id="29" dur="1" fill="hold">
                                          <p:stCondLst>
                                            <p:cond delay="0"/>
                                          </p:stCondLst>
                                        </p:cTn>
                                        <p:tgtEl>
                                          <p:spTgt spid="4">
                                            <p:txEl>
                                              <p:pRg st="7" end="7"/>
                                            </p:txEl>
                                          </p:spTgt>
                                        </p:tgtEl>
                                        <p:attrNameLst>
                                          <p:attrName>style.visibility</p:attrName>
                                        </p:attrNameLst>
                                      </p:cBhvr>
                                      <p:to>
                                        <p:strVal val="visible"/>
                                      </p:to>
                                    </p:set>
                                    <p:animEffect transition="in" filter="diamond(in)">
                                      <p:cBhvr>
                                        <p:cTn id="30" dur="2000"/>
                                        <p:tgtEl>
                                          <p:spTgt spid="4">
                                            <p:txEl>
                                              <p:pRg st="7" end="7"/>
                                            </p:txEl>
                                          </p:spTgt>
                                        </p:tgtEl>
                                      </p:cBhvr>
                                    </p:animEffect>
                                  </p:childTnLst>
                                </p:cTn>
                              </p:par>
                              <p:par>
                                <p:cTn id="31" presetID="8" presetClass="entr" presetSubtype="16" fill="hold" grpId="0" nodeType="withEffect">
                                  <p:stCondLst>
                                    <p:cond delay="27000"/>
                                  </p:stCondLst>
                                  <p:childTnLst>
                                    <p:set>
                                      <p:cBhvr>
                                        <p:cTn id="32" dur="1" fill="hold">
                                          <p:stCondLst>
                                            <p:cond delay="0"/>
                                          </p:stCondLst>
                                        </p:cTn>
                                        <p:tgtEl>
                                          <p:spTgt spid="4">
                                            <p:txEl>
                                              <p:pRg st="8" end="8"/>
                                            </p:txEl>
                                          </p:spTgt>
                                        </p:tgtEl>
                                        <p:attrNameLst>
                                          <p:attrName>style.visibility</p:attrName>
                                        </p:attrNameLst>
                                      </p:cBhvr>
                                      <p:to>
                                        <p:strVal val="visible"/>
                                      </p:to>
                                    </p:set>
                                    <p:animEffect transition="in" filter="diamond(in)">
                                      <p:cBhvr>
                                        <p:cTn id="33" dur="20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4" fill="hold" display="0">
                  <p:stCondLst>
                    <p:cond delay="indefinite"/>
                  </p:stCondLst>
                  <p:endCondLst>
                    <p:cond evt="onStopAudio" delay="0">
                      <p:tgtEl>
                        <p:sldTgt/>
                      </p:tgtEl>
                    </p:cond>
                  </p:endCondLst>
                </p:cTn>
                <p:tgtEl>
                  <p:spTgt spid="5"/>
                </p:tgtEl>
              </p:cMediaNode>
            </p:audio>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7000"/>
              </a:schemeClr>
            </a:gs>
            <a:gs pos="48000">
              <a:schemeClr val="accent1">
                <a:lumMod val="97000"/>
                <a:lumOff val="3000"/>
              </a:schemeClr>
            </a:gs>
            <a:gs pos="100000">
              <a:schemeClr val="accent1">
                <a:lumMod val="60000"/>
                <a:lumOff val="40000"/>
              </a:schemeClr>
            </a:gs>
          </a:gsLst>
          <a:lin ang="16200000" scaled="1"/>
        </a:gra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3" name="Rectangle 42">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3">
            <a:extLst>
              <a:ext uri="{FF2B5EF4-FFF2-40B4-BE49-F238E27FC236}">
                <a16:creationId xmlns:a16="http://schemas.microsoft.com/office/drawing/2014/main" id="{4154B60C-7CE6-4829-87C0-7B4B3E16851E}"/>
              </a:ext>
            </a:extLst>
          </p:cNvPr>
          <p:cNvSpPr>
            <a:spLocks noGrp="1"/>
          </p:cNvSpPr>
          <p:nvPr>
            <p:ph type="subTitle" idx="1"/>
          </p:nvPr>
        </p:nvSpPr>
        <p:spPr>
          <a:xfrm>
            <a:off x="5149322" y="1280055"/>
            <a:ext cx="4751423" cy="4236016"/>
          </a:xfrm>
          <a:noFill/>
        </p:spPr>
        <p:txBody>
          <a:bodyPr vert="horz" lIns="91440" tIns="45720" rIns="91440" bIns="45720" rtlCol="0" anchor="t">
            <a:noAutofit/>
          </a:bodyPr>
          <a:lstStyle/>
          <a:p>
            <a:pPr algn="l">
              <a:lnSpc>
                <a:spcPct val="200000"/>
              </a:lnSpc>
            </a:pPr>
            <a:r>
              <a:rPr lang="en-US" sz="1600" b="0" dirty="0">
                <a:solidFill>
                  <a:schemeClr val="tx1"/>
                </a:solidFill>
                <a:latin typeface="Arial Black" panose="020B0A04020102020204" pitchFamily="34" charset="0"/>
              </a:rPr>
              <a:t>Prosci ADKAR Model</a:t>
            </a:r>
          </a:p>
          <a:p>
            <a:pPr marL="457200" indent="-4572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Awareness.</a:t>
            </a:r>
          </a:p>
          <a:p>
            <a:pPr marL="457200" indent="-4572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Desire.</a:t>
            </a:r>
          </a:p>
          <a:p>
            <a:pPr marL="457200" indent="-4572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Knowledge.</a:t>
            </a:r>
          </a:p>
          <a:p>
            <a:pPr marL="457200" indent="-4572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Ability.</a:t>
            </a:r>
          </a:p>
          <a:p>
            <a:pPr marL="457200" indent="-457200" algn="l">
              <a:lnSpc>
                <a:spcPct val="200000"/>
              </a:lnSpc>
              <a:buFont typeface="Wingdings" panose="05000000000000000000" pitchFamily="2" charset="2"/>
              <a:buChar char="§"/>
            </a:pPr>
            <a:r>
              <a:rPr lang="en-US" sz="1600" b="0" dirty="0">
                <a:solidFill>
                  <a:schemeClr val="tx1"/>
                </a:solidFill>
                <a:latin typeface="Arial Black" panose="020B0A04020102020204" pitchFamily="34" charset="0"/>
              </a:rPr>
              <a:t>Reinforcement.</a:t>
            </a:r>
          </a:p>
          <a:p>
            <a:pPr marL="457200" indent="-457200" algn="l">
              <a:buFont typeface="+mj-lt"/>
              <a:buAutoNum type="arabicPeriod"/>
            </a:pPr>
            <a:endParaRPr lang="en-US" sz="2000" b="0" dirty="0">
              <a:solidFill>
                <a:schemeClr val="tx1"/>
              </a:solidFill>
              <a:latin typeface="Arial Black" panose="020B0A04020102020204" pitchFamily="34" charset="0"/>
            </a:endParaRPr>
          </a:p>
          <a:p>
            <a:pPr marL="457200" indent="-457200" algn="l">
              <a:buFont typeface="+mj-lt"/>
              <a:buAutoNum type="arabicPeriod"/>
            </a:pPr>
            <a:endParaRPr lang="en-US" sz="2000" b="0" dirty="0">
              <a:solidFill>
                <a:schemeClr val="tx1"/>
              </a:solidFill>
              <a:latin typeface="Arial Black" panose="020B0A04020102020204" pitchFamily="34" charset="0"/>
            </a:endParaRPr>
          </a:p>
          <a:p>
            <a:pPr marL="457200" indent="-457200" algn="l">
              <a:buFont typeface="+mj-lt"/>
              <a:buAutoNum type="arabicPeriod"/>
            </a:pPr>
            <a:endParaRPr lang="en-US" sz="2000" b="0" dirty="0">
              <a:solidFill>
                <a:schemeClr val="tx1"/>
              </a:solidFill>
              <a:latin typeface="Arial Black" panose="020B0A04020102020204" pitchFamily="34" charset="0"/>
            </a:endParaRPr>
          </a:p>
        </p:txBody>
      </p:sp>
      <p:pic>
        <p:nvPicPr>
          <p:cNvPr id="14" name="Picture Placeholder 13">
            <a:extLst>
              <a:ext uri="{FF2B5EF4-FFF2-40B4-BE49-F238E27FC236}">
                <a16:creationId xmlns:a16="http://schemas.microsoft.com/office/drawing/2014/main" id="{284A1AA7-2E90-4B15-88DA-97825B64484E}"/>
              </a:ext>
            </a:extLst>
          </p:cNvPr>
          <p:cNvPicPr>
            <a:picLocks noGrp="1" noChangeAspect="1"/>
          </p:cNvPicPr>
          <p:nvPr>
            <p:ph type="pic" sz="quarter" idx="13"/>
          </p:nvPr>
        </p:nvPicPr>
        <p:blipFill>
          <a:blip r:embed="rId5"/>
          <a:srcRect t="6780" b="6780"/>
          <a:stretch/>
        </p:blipFill>
        <p:spPr>
          <a:xfrm>
            <a:off x="166502" y="179018"/>
            <a:ext cx="4262604" cy="6300582"/>
          </a:xfrm>
          <a:prstGeom prst="rect">
            <a:avLst/>
          </a:prstGeom>
          <a:effectLst>
            <a:innerShdw blurRad="57150" dist="38100" dir="14460000">
              <a:prstClr val="black">
                <a:alpha val="70000"/>
              </a:prstClr>
            </a:innerShdw>
          </a:effectLst>
        </p:spPr>
      </p:pic>
      <p:grpSp>
        <p:nvGrpSpPr>
          <p:cNvPr id="45" name="Group 44">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6" name="Straight Connector 45">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2" name="Prosci">
            <a:hlinkClick r:id="" action="ppaction://media"/>
            <a:extLst>
              <a:ext uri="{FF2B5EF4-FFF2-40B4-BE49-F238E27FC236}">
                <a16:creationId xmlns:a16="http://schemas.microsoft.com/office/drawing/2014/main" id="{CDDD482C-86D6-BAAB-D5BF-6296BE6473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18812" y="1919514"/>
            <a:ext cx="609600" cy="609600"/>
          </a:xfrm>
          <a:prstGeom prst="rect">
            <a:avLst/>
          </a:prstGeom>
        </p:spPr>
      </p:pic>
      <p:sp>
        <p:nvSpPr>
          <p:cNvPr id="6" name="TextBox 5">
            <a:extLst>
              <a:ext uri="{FF2B5EF4-FFF2-40B4-BE49-F238E27FC236}">
                <a16:creationId xmlns:a16="http://schemas.microsoft.com/office/drawing/2014/main" id="{839E9CCB-77FC-4FAB-3EC3-1A0FDCF829F3}"/>
              </a:ext>
            </a:extLst>
          </p:cNvPr>
          <p:cNvSpPr txBox="1"/>
          <p:nvPr/>
        </p:nvSpPr>
        <p:spPr>
          <a:xfrm>
            <a:off x="697633" y="6457890"/>
            <a:ext cx="3200342" cy="400110"/>
          </a:xfrm>
          <a:prstGeom prst="rect">
            <a:avLst/>
          </a:prstGeom>
          <a:noFill/>
        </p:spPr>
        <p:txBody>
          <a:bodyPr wrap="square">
            <a:spAutoFit/>
          </a:bodyPr>
          <a:lstStyle/>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Part View of a 3D Model Created by Totec &amp; OGS</a:t>
            </a: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 (Image Source - Totec/OGS)</a:t>
            </a:r>
            <a:endParaRPr lang="en-GB" sz="1000" dirty="0"/>
          </a:p>
        </p:txBody>
      </p:sp>
      <p:sp>
        <p:nvSpPr>
          <p:cNvPr id="8" name="Title 2">
            <a:extLst>
              <a:ext uri="{FF2B5EF4-FFF2-40B4-BE49-F238E27FC236}">
                <a16:creationId xmlns:a16="http://schemas.microsoft.com/office/drawing/2014/main" id="{EADDFA4A-7ACB-F232-77BB-73A127A57578}"/>
              </a:ext>
            </a:extLst>
          </p:cNvPr>
          <p:cNvSpPr>
            <a:spLocks noGrp="1"/>
          </p:cNvSpPr>
          <p:nvPr>
            <p:ph type="ctrTitle"/>
          </p:nvPr>
        </p:nvSpPr>
        <p:spPr>
          <a:xfrm>
            <a:off x="6274671" y="426016"/>
            <a:ext cx="4262605" cy="599545"/>
          </a:xfrm>
          <a:noFill/>
        </p:spPr>
        <p:txBody>
          <a:bodyPr vert="horz" lIns="91440" tIns="45720" rIns="91440" bIns="45720" rtlCol="0" anchor="b">
            <a:normAutofit/>
          </a:bodyPr>
          <a:lstStyle/>
          <a:p>
            <a:pPr algn="l">
              <a:lnSpc>
                <a:spcPct val="90000"/>
              </a:lnSpc>
            </a:pPr>
            <a:r>
              <a:rPr lang="en-US" sz="3200" dirty="0">
                <a:solidFill>
                  <a:schemeClr val="tx1"/>
                </a:solidFill>
                <a:latin typeface="Arial Black" panose="020B0A04020102020204" pitchFamily="34" charset="0"/>
              </a:rPr>
              <a:t>Change models</a:t>
            </a:r>
          </a:p>
        </p:txBody>
      </p:sp>
    </p:spTree>
    <p:extLst>
      <p:ext uri="{BB962C8B-B14F-4D97-AF65-F5344CB8AC3E}">
        <p14:creationId xmlns:p14="http://schemas.microsoft.com/office/powerpoint/2010/main" val="53156682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44" fill="hold"/>
                                        <p:tgtEl>
                                          <p:spTgt spid="2"/>
                                        </p:tgtEl>
                                      </p:cBhvr>
                                    </p:cmd>
                                  </p:childTnLst>
                                </p:cTn>
                              </p:par>
                              <p:par>
                                <p:cTn id="7" presetID="22" presetClass="entr" presetSubtype="4" fill="hold" grpId="0" nodeType="withEffect">
                                  <p:stCondLst>
                                    <p:cond delay="0"/>
                                  </p:stCondLst>
                                  <p:childTnLst>
                                    <p:set>
                                      <p:cBhvr>
                                        <p:cTn id="8" dur="1" fill="hold">
                                          <p:stCondLst>
                                            <p:cond delay="0"/>
                                          </p:stCondLst>
                                        </p:cTn>
                                        <p:tgtEl>
                                          <p:spTgt spid="4">
                                            <p:txEl>
                                              <p:pRg st="0" end="0"/>
                                            </p:txEl>
                                          </p:spTgt>
                                        </p:tgtEl>
                                        <p:attrNameLst>
                                          <p:attrName>style.visibility</p:attrName>
                                        </p:attrNameLst>
                                      </p:cBhvr>
                                      <p:to>
                                        <p:strVal val="visible"/>
                                      </p:to>
                                    </p:set>
                                    <p:animEffect transition="in" filter="wipe(down)">
                                      <p:cBhvr>
                                        <p:cTn id="9" dur="500"/>
                                        <p:tgtEl>
                                          <p:spTgt spid="4">
                                            <p:txEl>
                                              <p:pRg st="0" end="0"/>
                                            </p:txEl>
                                          </p:spTgt>
                                        </p:tgtEl>
                                      </p:cBhvr>
                                    </p:animEffect>
                                  </p:childTnLst>
                                </p:cTn>
                              </p:par>
                              <p:par>
                                <p:cTn id="10" presetID="22" presetClass="entr" presetSubtype="4" fill="hold" grpId="0" nodeType="withEffect">
                                  <p:stCondLst>
                                    <p:cond delay="800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1400"/>
                                        <p:tgtEl>
                                          <p:spTgt spid="4">
                                            <p:txEl>
                                              <p:pRg st="1" end="1"/>
                                            </p:txEl>
                                          </p:spTgt>
                                        </p:tgtEl>
                                      </p:cBhvr>
                                    </p:animEffect>
                                  </p:childTnLst>
                                </p:cTn>
                              </p:par>
                              <p:par>
                                <p:cTn id="13" presetID="22" presetClass="entr" presetSubtype="4" fill="hold" grpId="0" nodeType="withEffect">
                                  <p:stCondLst>
                                    <p:cond delay="1000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down)">
                                      <p:cBhvr>
                                        <p:cTn id="15" dur="1000"/>
                                        <p:tgtEl>
                                          <p:spTgt spid="4">
                                            <p:txEl>
                                              <p:pRg st="2" end="2"/>
                                            </p:txEl>
                                          </p:spTgt>
                                        </p:tgtEl>
                                      </p:cBhvr>
                                    </p:animEffect>
                                  </p:childTnLst>
                                </p:cTn>
                              </p:par>
                              <p:par>
                                <p:cTn id="16" presetID="22" presetClass="entr" presetSubtype="4" fill="hold" grpId="0" nodeType="withEffect">
                                  <p:stCondLst>
                                    <p:cond delay="1090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wipe(down)">
                                      <p:cBhvr>
                                        <p:cTn id="18" dur="1800"/>
                                        <p:tgtEl>
                                          <p:spTgt spid="4">
                                            <p:txEl>
                                              <p:pRg st="3" end="3"/>
                                            </p:txEl>
                                          </p:spTgt>
                                        </p:tgtEl>
                                      </p:cBhvr>
                                    </p:animEffect>
                                  </p:childTnLst>
                                </p:cTn>
                              </p:par>
                              <p:par>
                                <p:cTn id="19" presetID="22" presetClass="entr" presetSubtype="4" fill="hold" grpId="0" nodeType="withEffect">
                                  <p:stCondLst>
                                    <p:cond delay="1300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wipe(down)">
                                      <p:cBhvr>
                                        <p:cTn id="21" dur="1000"/>
                                        <p:tgtEl>
                                          <p:spTgt spid="4">
                                            <p:txEl>
                                              <p:pRg st="4" end="4"/>
                                            </p:txEl>
                                          </p:spTgt>
                                        </p:tgtEl>
                                      </p:cBhvr>
                                    </p:animEffect>
                                  </p:childTnLst>
                                </p:cTn>
                              </p:par>
                              <p:par>
                                <p:cTn id="22" presetID="22" presetClass="entr" presetSubtype="4" fill="hold" grpId="0" nodeType="withEffect">
                                  <p:stCondLst>
                                    <p:cond delay="1400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wipe(down)">
                                      <p:cBhvr>
                                        <p:cTn id="24" dur="14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5" fill="hold" display="0">
                  <p:stCondLst>
                    <p:cond delay="indefinite"/>
                  </p:stCondLst>
                  <p:endCondLst>
                    <p:cond evt="onStopAudio" delay="0">
                      <p:tgtEl>
                        <p:sldTgt/>
                      </p:tgtEl>
                    </p:cond>
                  </p:endCondLst>
                </p:cTn>
                <p:tgtEl>
                  <p:spTgt spid="2"/>
                </p:tgtEl>
              </p:cMediaNode>
            </p:audio>
          </p:childTnLst>
        </p:cTn>
      </p:par>
    </p:tnLst>
    <p:bldLst>
      <p:bldP spid="4"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grpSp>
        <p:nvGrpSpPr>
          <p:cNvPr id="42" name="Group 2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3" name="Rectangle 30">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598420" y="1075606"/>
            <a:ext cx="8029000" cy="4731809"/>
          </a:xfrm>
        </p:spPr>
        <p:txBody>
          <a:bodyPr vert="horz" lIns="91440" tIns="45720" rIns="91440" bIns="45720" numCol="1" rtlCol="0" anchor="ctr">
            <a:noAutofit/>
          </a:bodyPr>
          <a:lstStyle/>
          <a:p>
            <a:r>
              <a:rPr lang="en-US" dirty="0">
                <a:solidFill>
                  <a:schemeClr val="tx1"/>
                </a:solidFill>
                <a:latin typeface="Arial Black" panose="020B0A04020102020204" pitchFamily="34" charset="0"/>
              </a:rPr>
              <a:t>Resistance To Change.</a:t>
            </a:r>
          </a:p>
          <a:p>
            <a:endParaRPr lang="en-US" sz="1600" dirty="0">
              <a:solidFill>
                <a:schemeClr val="tx1"/>
              </a:solidFill>
              <a:latin typeface="Arial Black" panose="020B0A04020102020204" pitchFamily="34" charset="0"/>
            </a:endParaRPr>
          </a:p>
          <a:p>
            <a:r>
              <a:rPr lang="en-US" sz="1600" dirty="0">
                <a:solidFill>
                  <a:schemeClr val="tx1"/>
                </a:solidFill>
                <a:latin typeface="Arial Black" panose="020B0A04020102020204" pitchFamily="34" charset="0"/>
              </a:rPr>
              <a:t>Manager (Forces against)</a:t>
            </a:r>
          </a:p>
          <a:p>
            <a:pPr marL="457200" indent="-457200">
              <a:buFont typeface="Wingdings" panose="05000000000000000000" pitchFamily="2" charset="2"/>
              <a:buChar char="§"/>
            </a:pPr>
            <a:r>
              <a:rPr lang="en-US" sz="1600" dirty="0">
                <a:solidFill>
                  <a:schemeClr val="tx1"/>
                </a:solidFill>
                <a:latin typeface="Arial Black" panose="020B0A04020102020204" pitchFamily="34" charset="0"/>
              </a:rPr>
              <a:t>Profitability of the current methods.</a:t>
            </a:r>
          </a:p>
          <a:p>
            <a:pPr marL="457200" indent="-457200">
              <a:buFont typeface="Wingdings" panose="05000000000000000000" pitchFamily="2" charset="2"/>
              <a:buChar char="§"/>
            </a:pPr>
            <a:r>
              <a:rPr lang="en-US" sz="1600" dirty="0">
                <a:solidFill>
                  <a:schemeClr val="tx1"/>
                </a:solidFill>
                <a:latin typeface="Arial Black" panose="020B0A04020102020204" pitchFamily="34" charset="0"/>
              </a:rPr>
              <a:t>Familiarity.</a:t>
            </a:r>
          </a:p>
          <a:p>
            <a:pPr marL="457200" indent="-457200">
              <a:buFont typeface="Wingdings" panose="05000000000000000000" pitchFamily="2" charset="2"/>
              <a:buChar char="§"/>
            </a:pPr>
            <a:r>
              <a:rPr lang="en-US" sz="1600" dirty="0">
                <a:solidFill>
                  <a:schemeClr val="tx1"/>
                </a:solidFill>
                <a:latin typeface="Arial Black" panose="020B0A04020102020204" pitchFamily="34" charset="0"/>
              </a:rPr>
              <a:t>Experience.</a:t>
            </a:r>
          </a:p>
          <a:p>
            <a:pPr marL="457200" indent="-457200">
              <a:buFont typeface="Wingdings" panose="05000000000000000000" pitchFamily="2" charset="2"/>
              <a:buChar char="§"/>
            </a:pPr>
            <a:r>
              <a:rPr lang="en-US" sz="1600" dirty="0">
                <a:solidFill>
                  <a:schemeClr val="tx1"/>
                </a:solidFill>
                <a:latin typeface="Arial Black" panose="020B0A04020102020204" pitchFamily="34" charset="0"/>
              </a:rPr>
              <a:t>Doubts.</a:t>
            </a:r>
          </a:p>
          <a:p>
            <a:endParaRPr lang="en-US" sz="1600" dirty="0">
              <a:solidFill>
                <a:schemeClr val="tx1"/>
              </a:solidFill>
              <a:latin typeface="Arial Black" panose="020B0A04020102020204" pitchFamily="34" charset="0"/>
            </a:endParaRPr>
          </a:p>
          <a:p>
            <a:r>
              <a:rPr lang="en-US" sz="1600" dirty="0">
                <a:solidFill>
                  <a:schemeClr val="tx1"/>
                </a:solidFill>
                <a:latin typeface="Arial Black" panose="020B0A04020102020204" pitchFamily="34" charset="0"/>
              </a:rPr>
              <a:t>Employees (Forces for)</a:t>
            </a:r>
          </a:p>
          <a:p>
            <a:pPr marL="342900" indent="-342900">
              <a:buFont typeface="Wingdings" panose="05000000000000000000" pitchFamily="2" charset="2"/>
              <a:buChar char="§"/>
            </a:pPr>
            <a:r>
              <a:rPr lang="en-US" sz="1600" dirty="0">
                <a:solidFill>
                  <a:schemeClr val="tx1"/>
                </a:solidFill>
                <a:latin typeface="Arial Black" panose="020B0A04020102020204" pitchFamily="34" charset="0"/>
              </a:rPr>
              <a:t>Opportunity to advance skill sets.</a:t>
            </a:r>
          </a:p>
          <a:p>
            <a:pPr marL="342900" indent="-342900">
              <a:buFont typeface="Wingdings" panose="05000000000000000000" pitchFamily="2" charset="2"/>
              <a:buChar char="§"/>
            </a:pPr>
            <a:r>
              <a:rPr lang="en-US" sz="1600" dirty="0">
                <a:solidFill>
                  <a:schemeClr val="tx1"/>
                </a:solidFill>
                <a:latin typeface="Arial Black" panose="020B0A04020102020204" pitchFamily="34" charset="0"/>
              </a:rPr>
              <a:t>Opportunity to progress careers as designers.</a:t>
            </a:r>
          </a:p>
        </p:txBody>
      </p:sp>
      <p:pic>
        <p:nvPicPr>
          <p:cNvPr id="8" name="Picture Placeholder 7" descr="Row of seated people, some writing notes in book on lap">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a:blip r:embed="rId7"/>
          <a:srcRect l="13130" r="13130"/>
          <a:stretch/>
        </p:blipFill>
        <p:spPr>
          <a:xfrm>
            <a:off x="8820603" y="10"/>
            <a:ext cx="3371397" cy="6857990"/>
          </a:xfrm>
          <a:prstGeom prst="rect">
            <a:avLst/>
          </a:prstGeom>
          <a:effectLst>
            <a:innerShdw blurRad="57150" dist="38100" dir="14460000">
              <a:prstClr val="black">
                <a:alpha val="70000"/>
              </a:prstClr>
            </a:innerShdw>
          </a:effectLst>
        </p:spPr>
      </p:pic>
      <p:grpSp>
        <p:nvGrpSpPr>
          <p:cNvPr id="44" name="Group 32">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4">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3" name="Title 17">
            <a:extLst>
              <a:ext uri="{FF2B5EF4-FFF2-40B4-BE49-F238E27FC236}">
                <a16:creationId xmlns:a16="http://schemas.microsoft.com/office/drawing/2014/main" id="{FEAE5686-5820-0C94-39D9-D975DDE83148}"/>
              </a:ext>
            </a:extLst>
          </p:cNvPr>
          <p:cNvSpPr>
            <a:spLocks noGrp="1"/>
          </p:cNvSpPr>
          <p:nvPr>
            <p:ph type="title"/>
          </p:nvPr>
        </p:nvSpPr>
        <p:spPr>
          <a:xfrm>
            <a:off x="3193178" y="555063"/>
            <a:ext cx="2471351" cy="383088"/>
          </a:xfrm>
        </p:spPr>
        <p:txBody>
          <a:bodyPr vert="horz" lIns="91440" tIns="45720" rIns="91440" bIns="45720" rtlCol="0" anchor="ctr">
            <a:noAutofit/>
          </a:bodyPr>
          <a:lstStyle/>
          <a:p>
            <a:pPr>
              <a:lnSpc>
                <a:spcPct val="90000"/>
              </a:lnSpc>
            </a:pPr>
            <a:r>
              <a:rPr lang="en-US" sz="3200" b="1" dirty="0">
                <a:solidFill>
                  <a:schemeClr val="tx1"/>
                </a:solidFill>
                <a:latin typeface="Arial Black" panose="020B0A04020102020204" pitchFamily="34" charset="0"/>
              </a:rPr>
              <a:t>Analysis</a:t>
            </a:r>
            <a:endParaRPr lang="en-US" sz="3200" dirty="0">
              <a:solidFill>
                <a:schemeClr val="tx1"/>
              </a:solidFill>
            </a:endParaRPr>
          </a:p>
        </p:txBody>
      </p:sp>
      <p:pic>
        <p:nvPicPr>
          <p:cNvPr id="2" name="Resistance">
            <a:hlinkClick r:id="" action="ppaction://media"/>
            <a:extLst>
              <a:ext uri="{FF2B5EF4-FFF2-40B4-BE49-F238E27FC236}">
                <a16:creationId xmlns:a16="http://schemas.microsoft.com/office/drawing/2014/main" id="{63276744-D2BE-710A-AD73-AD7BECC41C5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954142" y="4502055"/>
            <a:ext cx="609600" cy="609600"/>
          </a:xfrm>
          <a:prstGeom prst="rect">
            <a:avLst/>
          </a:prstGeom>
        </p:spPr>
      </p:pic>
      <p:pic>
        <p:nvPicPr>
          <p:cNvPr id="3" name="Employees">
            <a:hlinkClick r:id="" action="ppaction://media"/>
            <a:extLst>
              <a:ext uri="{FF2B5EF4-FFF2-40B4-BE49-F238E27FC236}">
                <a16:creationId xmlns:a16="http://schemas.microsoft.com/office/drawing/2014/main" id="{FFB37478-9972-82FB-734E-CF52DBD181BD}"/>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954142" y="3441511"/>
            <a:ext cx="609600" cy="609600"/>
          </a:xfrm>
          <a:prstGeom prst="rect">
            <a:avLst/>
          </a:prstGeom>
        </p:spPr>
      </p:pic>
    </p:spTree>
    <p:extLst>
      <p:ext uri="{BB962C8B-B14F-4D97-AF65-F5344CB8AC3E}">
        <p14:creationId xmlns:p14="http://schemas.microsoft.com/office/powerpoint/2010/main" val="3813582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049" fill="hold"/>
                                        <p:tgtEl>
                                          <p:spTgt spid="2"/>
                                        </p:tgtEl>
                                      </p:cBhvr>
                                    </p:cmd>
                                  </p:childTnLst>
                                </p:cTn>
                              </p:par>
                              <p:par>
                                <p:cTn id="7" presetID="14" presetClass="entr" presetSubtype="10" fill="hold" grpId="0" nodeType="withEffect">
                                  <p:stCondLst>
                                    <p:cond delay="0"/>
                                  </p:stCondLst>
                                  <p:childTnLst>
                                    <p:set>
                                      <p:cBhvr>
                                        <p:cTn id="8" dur="1" fill="hold">
                                          <p:stCondLst>
                                            <p:cond delay="0"/>
                                          </p:stCondLst>
                                        </p:cTn>
                                        <p:tgtEl>
                                          <p:spTgt spid="19">
                                            <p:txEl>
                                              <p:pRg st="0" end="0"/>
                                            </p:txEl>
                                          </p:spTgt>
                                        </p:tgtEl>
                                        <p:attrNameLst>
                                          <p:attrName>style.visibility</p:attrName>
                                        </p:attrNameLst>
                                      </p:cBhvr>
                                      <p:to>
                                        <p:strVal val="visible"/>
                                      </p:to>
                                    </p:set>
                                    <p:animEffect transition="in" filter="randombar(horizontal)">
                                      <p:cBhvr>
                                        <p:cTn id="9" dur="500"/>
                                        <p:tgtEl>
                                          <p:spTgt spid="19">
                                            <p:txEl>
                                              <p:pRg st="0" end="0"/>
                                            </p:txEl>
                                          </p:spTgt>
                                        </p:tgtEl>
                                      </p:cBhvr>
                                    </p:animEffect>
                                  </p:childTnLst>
                                </p:cTn>
                              </p:par>
                              <p:par>
                                <p:cTn id="10" presetID="14" presetClass="entr" presetSubtype="10" fill="hold" grpId="0" nodeType="withEffect">
                                  <p:stCondLst>
                                    <p:cond delay="600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randombar(horizontal)">
                                      <p:cBhvr>
                                        <p:cTn id="12" dur="500"/>
                                        <p:tgtEl>
                                          <p:spTgt spid="19">
                                            <p:txEl>
                                              <p:pRg st="2" end="2"/>
                                            </p:txEl>
                                          </p:spTgt>
                                        </p:tgtEl>
                                      </p:cBhvr>
                                    </p:animEffect>
                                  </p:childTnLst>
                                </p:cTn>
                              </p:par>
                              <p:par>
                                <p:cTn id="13" presetID="14" presetClass="entr" presetSubtype="10" fill="hold" grpId="0" nodeType="withEffect">
                                  <p:stCondLst>
                                    <p:cond delay="12500"/>
                                  </p:stCondLst>
                                  <p:childTnLst>
                                    <p:set>
                                      <p:cBhvr>
                                        <p:cTn id="14" dur="1" fill="hold">
                                          <p:stCondLst>
                                            <p:cond delay="0"/>
                                          </p:stCondLst>
                                        </p:cTn>
                                        <p:tgtEl>
                                          <p:spTgt spid="19">
                                            <p:txEl>
                                              <p:pRg st="3" end="3"/>
                                            </p:txEl>
                                          </p:spTgt>
                                        </p:tgtEl>
                                        <p:attrNameLst>
                                          <p:attrName>style.visibility</p:attrName>
                                        </p:attrNameLst>
                                      </p:cBhvr>
                                      <p:to>
                                        <p:strVal val="visible"/>
                                      </p:to>
                                    </p:set>
                                    <p:animEffect transition="in" filter="randombar(horizontal)">
                                      <p:cBhvr>
                                        <p:cTn id="15" dur="500"/>
                                        <p:tgtEl>
                                          <p:spTgt spid="19">
                                            <p:txEl>
                                              <p:pRg st="3" end="3"/>
                                            </p:txEl>
                                          </p:spTgt>
                                        </p:tgtEl>
                                      </p:cBhvr>
                                    </p:animEffect>
                                  </p:childTnLst>
                                </p:cTn>
                              </p:par>
                              <p:par>
                                <p:cTn id="16" presetID="14" presetClass="entr" presetSubtype="10" fill="hold" grpId="0" nodeType="withEffect">
                                  <p:stCondLst>
                                    <p:cond delay="15000"/>
                                  </p:stCondLst>
                                  <p:childTnLst>
                                    <p:set>
                                      <p:cBhvr>
                                        <p:cTn id="17" dur="1" fill="hold">
                                          <p:stCondLst>
                                            <p:cond delay="0"/>
                                          </p:stCondLst>
                                        </p:cTn>
                                        <p:tgtEl>
                                          <p:spTgt spid="19">
                                            <p:txEl>
                                              <p:pRg st="4" end="4"/>
                                            </p:txEl>
                                          </p:spTgt>
                                        </p:tgtEl>
                                        <p:attrNameLst>
                                          <p:attrName>style.visibility</p:attrName>
                                        </p:attrNameLst>
                                      </p:cBhvr>
                                      <p:to>
                                        <p:strVal val="visible"/>
                                      </p:to>
                                    </p:set>
                                    <p:animEffect transition="in" filter="randombar(horizontal)">
                                      <p:cBhvr>
                                        <p:cTn id="18" dur="500"/>
                                        <p:tgtEl>
                                          <p:spTgt spid="19">
                                            <p:txEl>
                                              <p:pRg st="4" end="4"/>
                                            </p:txEl>
                                          </p:spTgt>
                                        </p:tgtEl>
                                      </p:cBhvr>
                                    </p:animEffect>
                                  </p:childTnLst>
                                </p:cTn>
                              </p:par>
                              <p:par>
                                <p:cTn id="19" presetID="14" presetClass="entr" presetSubtype="10" fill="hold" grpId="0" nodeType="withEffect">
                                  <p:stCondLst>
                                    <p:cond delay="15600"/>
                                  </p:stCondLst>
                                  <p:childTnLst>
                                    <p:set>
                                      <p:cBhvr>
                                        <p:cTn id="20" dur="1" fill="hold">
                                          <p:stCondLst>
                                            <p:cond delay="0"/>
                                          </p:stCondLst>
                                        </p:cTn>
                                        <p:tgtEl>
                                          <p:spTgt spid="19">
                                            <p:txEl>
                                              <p:pRg st="5" end="5"/>
                                            </p:txEl>
                                          </p:spTgt>
                                        </p:tgtEl>
                                        <p:attrNameLst>
                                          <p:attrName>style.visibility</p:attrName>
                                        </p:attrNameLst>
                                      </p:cBhvr>
                                      <p:to>
                                        <p:strVal val="visible"/>
                                      </p:to>
                                    </p:set>
                                    <p:animEffect transition="in" filter="randombar(horizontal)">
                                      <p:cBhvr>
                                        <p:cTn id="21" dur="500"/>
                                        <p:tgtEl>
                                          <p:spTgt spid="19">
                                            <p:txEl>
                                              <p:pRg st="5" end="5"/>
                                            </p:txEl>
                                          </p:spTgt>
                                        </p:tgtEl>
                                      </p:cBhvr>
                                    </p:animEffect>
                                  </p:childTnLst>
                                </p:cTn>
                              </p:par>
                              <p:par>
                                <p:cTn id="22" presetID="14" presetClass="entr" presetSubtype="10" fill="hold" grpId="0" nodeType="withEffect">
                                  <p:stCondLst>
                                    <p:cond delay="25000"/>
                                  </p:stCondLst>
                                  <p:childTnLst>
                                    <p:set>
                                      <p:cBhvr>
                                        <p:cTn id="23" dur="1" fill="hold">
                                          <p:stCondLst>
                                            <p:cond delay="0"/>
                                          </p:stCondLst>
                                        </p:cTn>
                                        <p:tgtEl>
                                          <p:spTgt spid="19">
                                            <p:txEl>
                                              <p:pRg st="6" end="6"/>
                                            </p:txEl>
                                          </p:spTgt>
                                        </p:tgtEl>
                                        <p:attrNameLst>
                                          <p:attrName>style.visibility</p:attrName>
                                        </p:attrNameLst>
                                      </p:cBhvr>
                                      <p:to>
                                        <p:strVal val="visible"/>
                                      </p:to>
                                    </p:set>
                                    <p:animEffect transition="in" filter="randombar(horizontal)">
                                      <p:cBhvr>
                                        <p:cTn id="24" dur="500"/>
                                        <p:tgtEl>
                                          <p:spTgt spid="19">
                                            <p:txEl>
                                              <p:pRg st="6" end="6"/>
                                            </p:txEl>
                                          </p:spTgt>
                                        </p:tgtEl>
                                      </p:cBhvr>
                                    </p:animEffect>
                                  </p:childTnLst>
                                </p:cTn>
                              </p:par>
                            </p:childTnLst>
                          </p:cTn>
                        </p:par>
                        <p:par>
                          <p:cTn id="25" fill="hold">
                            <p:stCondLst>
                              <p:cond delay="29049"/>
                            </p:stCondLst>
                            <p:childTnLst>
                              <p:par>
                                <p:cTn id="26" presetID="1" presetClass="mediacall" presetSubtype="0" fill="hold" nodeType="afterEffect">
                                  <p:stCondLst>
                                    <p:cond delay="0"/>
                                  </p:stCondLst>
                                  <p:childTnLst>
                                    <p:cmd type="call" cmd="playFrom(0.0)">
                                      <p:cBhvr>
                                        <p:cTn id="27" dur="17624" fill="hold"/>
                                        <p:tgtEl>
                                          <p:spTgt spid="3"/>
                                        </p:tgtEl>
                                      </p:cBhvr>
                                    </p:cmd>
                                  </p:childTnLst>
                                </p:cTn>
                              </p:par>
                              <p:par>
                                <p:cTn id="28" presetID="14" presetClass="entr" presetSubtype="10" fill="hold" grpId="0" nodeType="withEffect">
                                  <p:stCondLst>
                                    <p:cond delay="0"/>
                                  </p:stCondLst>
                                  <p:childTnLst>
                                    <p:set>
                                      <p:cBhvr>
                                        <p:cTn id="29" dur="1" fill="hold">
                                          <p:stCondLst>
                                            <p:cond delay="0"/>
                                          </p:stCondLst>
                                        </p:cTn>
                                        <p:tgtEl>
                                          <p:spTgt spid="19">
                                            <p:txEl>
                                              <p:pRg st="8" end="8"/>
                                            </p:txEl>
                                          </p:spTgt>
                                        </p:tgtEl>
                                        <p:attrNameLst>
                                          <p:attrName>style.visibility</p:attrName>
                                        </p:attrNameLst>
                                      </p:cBhvr>
                                      <p:to>
                                        <p:strVal val="visible"/>
                                      </p:to>
                                    </p:set>
                                    <p:animEffect transition="in" filter="randombar(horizontal)">
                                      <p:cBhvr>
                                        <p:cTn id="30" dur="500"/>
                                        <p:tgtEl>
                                          <p:spTgt spid="19">
                                            <p:txEl>
                                              <p:pRg st="8" end="8"/>
                                            </p:txEl>
                                          </p:spTgt>
                                        </p:tgtEl>
                                      </p:cBhvr>
                                    </p:animEffect>
                                  </p:childTnLst>
                                </p:cTn>
                              </p:par>
                              <p:par>
                                <p:cTn id="31" presetID="14" presetClass="entr" presetSubtype="10" fill="hold" grpId="0" nodeType="withEffect">
                                  <p:stCondLst>
                                    <p:cond delay="15751"/>
                                  </p:stCondLst>
                                  <p:childTnLst>
                                    <p:set>
                                      <p:cBhvr>
                                        <p:cTn id="32" dur="1" fill="hold">
                                          <p:stCondLst>
                                            <p:cond delay="0"/>
                                          </p:stCondLst>
                                        </p:cTn>
                                        <p:tgtEl>
                                          <p:spTgt spid="19">
                                            <p:txEl>
                                              <p:pRg st="9" end="9"/>
                                            </p:txEl>
                                          </p:spTgt>
                                        </p:tgtEl>
                                        <p:attrNameLst>
                                          <p:attrName>style.visibility</p:attrName>
                                        </p:attrNameLst>
                                      </p:cBhvr>
                                      <p:to>
                                        <p:strVal val="visible"/>
                                      </p:to>
                                    </p:set>
                                    <p:animEffect transition="in" filter="randombar(horizontal)">
                                      <p:cBhvr>
                                        <p:cTn id="33" dur="400"/>
                                        <p:tgtEl>
                                          <p:spTgt spid="1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34" fill="hold" display="0">
                  <p:stCondLst>
                    <p:cond delay="indefinite"/>
                  </p:stCondLst>
                  <p:endCondLst>
                    <p:cond evt="onStopAudio" delay="0">
                      <p:tgtEl>
                        <p:sldTgt/>
                      </p:tgtEl>
                    </p:cond>
                  </p:endCondLst>
                </p:cTn>
                <p:tgtEl>
                  <p:spTgt spid="2"/>
                </p:tgtEl>
              </p:cMediaNode>
            </p:audio>
            <p:audio>
              <p:cMediaNode vol="80000" showWhenStopped="0">
                <p:cTn id="35" fill="hold" display="0">
                  <p:stCondLst>
                    <p:cond delay="indefinite"/>
                  </p:stCondLst>
                  <p:endCondLst>
                    <p:cond evt="onStopAudio" delay="0">
                      <p:tgtEl>
                        <p:sldTgt/>
                      </p:tgtEl>
                    </p:cond>
                  </p:endCondLst>
                </p:cTn>
                <p:tgtEl>
                  <p:spTgt spid="3"/>
                </p:tgtEl>
              </p:cMediaNode>
            </p:audio>
          </p:childTnLst>
        </p:cTn>
      </p:par>
    </p:tnLst>
    <p:bldLst>
      <p:bldP spid="19"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grpSp>
        <p:nvGrpSpPr>
          <p:cNvPr id="42" name="Group 2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3" name="Rectangle 30">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663733" y="1658697"/>
            <a:ext cx="7493137" cy="4150206"/>
          </a:xfrm>
        </p:spPr>
        <p:txBody>
          <a:bodyPr vert="horz" lIns="91440" tIns="45720" rIns="91440" bIns="45720" numCol="1" rtlCol="0" anchor="ctr">
            <a:noAutofit/>
          </a:bodyPr>
          <a:lstStyle/>
          <a:p>
            <a:pPr marL="342900" indent="-342900">
              <a:buFont typeface="Wingdings" panose="05000000000000000000" pitchFamily="2" charset="2"/>
              <a:buChar char="§"/>
            </a:pPr>
            <a:r>
              <a:rPr lang="en-US" sz="1600" dirty="0">
                <a:solidFill>
                  <a:schemeClr val="tx1"/>
                </a:solidFill>
                <a:latin typeface="Arial Black" panose="020B0A04020102020204" pitchFamily="34" charset="0"/>
              </a:rPr>
              <a:t>The manager's resistance to change negatively affected leadership decisions.</a:t>
            </a:r>
          </a:p>
          <a:p>
            <a:pPr marL="342900" indent="-3429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Focus was placed on resorting to the old methods rather than the proposed new ones.</a:t>
            </a:r>
          </a:p>
          <a:p>
            <a:pPr marL="342900" indent="-3429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Certain designers were hindered from transitioning to the new techniques resulting in flexibility issues within the design office.</a:t>
            </a:r>
          </a:p>
          <a:p>
            <a:pPr marL="342900" indent="-3429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The manager's persistent criticism further impaired the situation.</a:t>
            </a:r>
          </a:p>
        </p:txBody>
      </p:sp>
      <p:pic>
        <p:nvPicPr>
          <p:cNvPr id="8" name="Picture Placeholder 7" descr="One in a crowd">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a:blip r:embed="rId9"/>
          <a:srcRect l="31565" r="31565"/>
          <a:stretch/>
        </p:blipFill>
        <p:spPr>
          <a:xfrm>
            <a:off x="8820603" y="10"/>
            <a:ext cx="3371397" cy="6857990"/>
          </a:xfrm>
          <a:prstGeom prst="rect">
            <a:avLst/>
          </a:prstGeom>
          <a:effectLst>
            <a:innerShdw blurRad="57150" dist="38100" dir="14460000">
              <a:prstClr val="black">
                <a:alpha val="70000"/>
              </a:prstClr>
            </a:innerShdw>
          </a:effectLst>
        </p:spPr>
      </p:pic>
      <p:grpSp>
        <p:nvGrpSpPr>
          <p:cNvPr id="44" name="Group 32">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4">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Manager">
            <a:hlinkClick r:id="" action="ppaction://media"/>
            <a:extLst>
              <a:ext uri="{FF2B5EF4-FFF2-40B4-BE49-F238E27FC236}">
                <a16:creationId xmlns:a16="http://schemas.microsoft.com/office/drawing/2014/main" id="{324FD294-8D61-F554-FE1D-7C099E061DE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pic>
        <p:nvPicPr>
          <p:cNvPr id="6" name="Skill Flexibility">
            <a:hlinkClick r:id="" action="ppaction://media"/>
            <a:extLst>
              <a:ext uri="{FF2B5EF4-FFF2-40B4-BE49-F238E27FC236}">
                <a16:creationId xmlns:a16="http://schemas.microsoft.com/office/drawing/2014/main" id="{30EBEF0F-BAF6-9545-85E2-97C2AE4A53D2}"/>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6776269" y="4334463"/>
            <a:ext cx="609600" cy="609600"/>
          </a:xfrm>
          <a:prstGeom prst="rect">
            <a:avLst/>
          </a:prstGeom>
        </p:spPr>
      </p:pic>
      <p:pic>
        <p:nvPicPr>
          <p:cNvPr id="7" name="Criticism">
            <a:hlinkClick r:id="" action="ppaction://media"/>
            <a:extLst>
              <a:ext uri="{FF2B5EF4-FFF2-40B4-BE49-F238E27FC236}">
                <a16:creationId xmlns:a16="http://schemas.microsoft.com/office/drawing/2014/main" id="{41AAE665-2480-1C1C-0E5F-1EC4F8F77507}"/>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590690" y="3073401"/>
            <a:ext cx="609600" cy="609600"/>
          </a:xfrm>
          <a:prstGeom prst="rect">
            <a:avLst/>
          </a:prstGeom>
        </p:spPr>
      </p:pic>
      <p:sp>
        <p:nvSpPr>
          <p:cNvPr id="4" name="Title 17">
            <a:extLst>
              <a:ext uri="{FF2B5EF4-FFF2-40B4-BE49-F238E27FC236}">
                <a16:creationId xmlns:a16="http://schemas.microsoft.com/office/drawing/2014/main" id="{F7875F2D-30DE-F5C2-14AB-5769E7F1D5FA}"/>
              </a:ext>
            </a:extLst>
          </p:cNvPr>
          <p:cNvSpPr>
            <a:spLocks noGrp="1"/>
          </p:cNvSpPr>
          <p:nvPr>
            <p:ph type="title"/>
          </p:nvPr>
        </p:nvSpPr>
        <p:spPr>
          <a:xfrm>
            <a:off x="3193178" y="555063"/>
            <a:ext cx="2471351" cy="383088"/>
          </a:xfrm>
        </p:spPr>
        <p:txBody>
          <a:bodyPr vert="horz" lIns="91440" tIns="45720" rIns="91440" bIns="45720" rtlCol="0" anchor="ctr">
            <a:noAutofit/>
          </a:bodyPr>
          <a:lstStyle/>
          <a:p>
            <a:pPr>
              <a:lnSpc>
                <a:spcPct val="90000"/>
              </a:lnSpc>
            </a:pPr>
            <a:r>
              <a:rPr lang="en-US" sz="3200" b="1" dirty="0">
                <a:solidFill>
                  <a:schemeClr val="tx1"/>
                </a:solidFill>
                <a:latin typeface="Arial Black" panose="020B0A04020102020204" pitchFamily="34" charset="0"/>
              </a:rPr>
              <a:t>Analysis</a:t>
            </a:r>
            <a:endParaRPr lang="en-US" sz="3200" dirty="0">
              <a:solidFill>
                <a:schemeClr val="tx1"/>
              </a:solidFill>
            </a:endParaRPr>
          </a:p>
        </p:txBody>
      </p:sp>
    </p:spTree>
    <p:extLst>
      <p:ext uri="{BB962C8B-B14F-4D97-AF65-F5344CB8AC3E}">
        <p14:creationId xmlns:p14="http://schemas.microsoft.com/office/powerpoint/2010/main" val="240912835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170" fill="hold"/>
                                        <p:tgtEl>
                                          <p:spTgt spid="5"/>
                                        </p:tgtEl>
                                      </p:cBhvr>
                                    </p:cmd>
                                  </p:childTnLst>
                                </p:cTn>
                              </p:par>
                              <p:par>
                                <p:cTn id="7" presetID="10" presetClass="entr" presetSubtype="0" fill="hold" grpId="0" nodeType="withEffect">
                                  <p:stCondLst>
                                    <p:cond delay="2000"/>
                                  </p:stCondLst>
                                  <p:childTnLst>
                                    <p:set>
                                      <p:cBhvr>
                                        <p:cTn id="8" dur="1" fill="hold">
                                          <p:stCondLst>
                                            <p:cond delay="0"/>
                                          </p:stCondLst>
                                        </p:cTn>
                                        <p:tgtEl>
                                          <p:spTgt spid="19">
                                            <p:txEl>
                                              <p:pRg st="0" end="0"/>
                                            </p:txEl>
                                          </p:spTgt>
                                        </p:tgtEl>
                                        <p:attrNameLst>
                                          <p:attrName>style.visibility</p:attrName>
                                        </p:attrNameLst>
                                      </p:cBhvr>
                                      <p:to>
                                        <p:strVal val="visible"/>
                                      </p:to>
                                    </p:set>
                                    <p:animEffect transition="in" filter="fade">
                                      <p:cBhvr>
                                        <p:cTn id="9" dur="1000"/>
                                        <p:tgtEl>
                                          <p:spTgt spid="19">
                                            <p:txEl>
                                              <p:pRg st="0" end="0"/>
                                            </p:txEl>
                                          </p:spTgt>
                                        </p:tgtEl>
                                      </p:cBhvr>
                                    </p:animEffect>
                                  </p:childTnLst>
                                </p:cTn>
                              </p:par>
                              <p:par>
                                <p:cTn id="10" presetID="10" presetClass="entr" presetSubtype="0" fill="hold" grpId="0" nodeType="withEffect">
                                  <p:stCondLst>
                                    <p:cond delay="800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1000"/>
                                        <p:tgtEl>
                                          <p:spTgt spid="19">
                                            <p:txEl>
                                              <p:pRg st="1" end="1"/>
                                            </p:txEl>
                                          </p:spTgt>
                                        </p:tgtEl>
                                      </p:cBhvr>
                                    </p:animEffect>
                                  </p:childTnLst>
                                </p:cTn>
                              </p:par>
                            </p:childTnLst>
                          </p:cTn>
                        </p:par>
                        <p:par>
                          <p:cTn id="13" fill="hold">
                            <p:stCondLst>
                              <p:cond delay="11170"/>
                            </p:stCondLst>
                            <p:childTnLst>
                              <p:par>
                                <p:cTn id="14" presetID="1" presetClass="mediacall" presetSubtype="0" fill="hold" nodeType="afterEffect">
                                  <p:stCondLst>
                                    <p:cond delay="0"/>
                                  </p:stCondLst>
                                  <p:childTnLst>
                                    <p:cmd type="call" cmd="playFrom(0.0)">
                                      <p:cBhvr>
                                        <p:cTn id="15" dur="11847" fill="hold"/>
                                        <p:tgtEl>
                                          <p:spTgt spid="6"/>
                                        </p:tgtEl>
                                      </p:cBhvr>
                                    </p:cmd>
                                  </p:childTnLst>
                                </p:cTn>
                              </p:par>
                              <p:par>
                                <p:cTn id="16" presetID="10" presetClass="entr" presetSubtype="0" fill="hold" grpId="0" nodeType="withEffect">
                                  <p:stCondLst>
                                    <p:cond delay="9830"/>
                                  </p:stCondLst>
                                  <p:childTnLst>
                                    <p:set>
                                      <p:cBhvr>
                                        <p:cTn id="17" dur="1" fill="hold">
                                          <p:stCondLst>
                                            <p:cond delay="0"/>
                                          </p:stCondLst>
                                        </p:cTn>
                                        <p:tgtEl>
                                          <p:spTgt spid="19">
                                            <p:txEl>
                                              <p:pRg st="2" end="2"/>
                                            </p:txEl>
                                          </p:spTgt>
                                        </p:tgtEl>
                                        <p:attrNameLst>
                                          <p:attrName>style.visibility</p:attrName>
                                        </p:attrNameLst>
                                      </p:cBhvr>
                                      <p:to>
                                        <p:strVal val="visible"/>
                                      </p:to>
                                    </p:set>
                                    <p:animEffect transition="in" filter="fade">
                                      <p:cBhvr>
                                        <p:cTn id="18" dur="1100"/>
                                        <p:tgtEl>
                                          <p:spTgt spid="19">
                                            <p:txEl>
                                              <p:pRg st="2" end="2"/>
                                            </p:txEl>
                                          </p:spTgt>
                                        </p:tgtEl>
                                      </p:cBhvr>
                                    </p:animEffect>
                                  </p:childTnLst>
                                </p:cTn>
                              </p:par>
                            </p:childTnLst>
                          </p:cTn>
                        </p:par>
                        <p:par>
                          <p:cTn id="19" fill="hold">
                            <p:stCondLst>
                              <p:cond delay="23017"/>
                            </p:stCondLst>
                            <p:childTnLst>
                              <p:par>
                                <p:cTn id="20" presetID="1" presetClass="mediacall" presetSubtype="0" fill="hold" nodeType="afterEffect">
                                  <p:stCondLst>
                                    <p:cond delay="0"/>
                                  </p:stCondLst>
                                  <p:childTnLst>
                                    <p:cmd type="call" cmd="playFrom(0.0)">
                                      <p:cBhvr>
                                        <p:cTn id="21" dur="12654" fill="hold"/>
                                        <p:tgtEl>
                                          <p:spTgt spid="7"/>
                                        </p:tgtEl>
                                      </p:cBhvr>
                                    </p:cmd>
                                  </p:childTnLst>
                                </p:cTn>
                              </p:par>
                              <p:par>
                                <p:cTn id="22" presetID="10" presetClass="entr" presetSubtype="0" fill="hold" grpId="0" nodeType="withEffect">
                                  <p:stCondLst>
                                    <p:cond delay="11283"/>
                                  </p:stCondLst>
                                  <p:childTnLst>
                                    <p:set>
                                      <p:cBhvr>
                                        <p:cTn id="23" dur="1" fill="hold">
                                          <p:stCondLst>
                                            <p:cond delay="0"/>
                                          </p:stCondLst>
                                        </p:cTn>
                                        <p:tgtEl>
                                          <p:spTgt spid="19">
                                            <p:txEl>
                                              <p:pRg st="3" end="3"/>
                                            </p:txEl>
                                          </p:spTgt>
                                        </p:tgtEl>
                                        <p:attrNameLst>
                                          <p:attrName>style.visibility</p:attrName>
                                        </p:attrNameLst>
                                      </p:cBhvr>
                                      <p:to>
                                        <p:strVal val="visible"/>
                                      </p:to>
                                    </p:set>
                                    <p:animEffect transition="in" filter="fade">
                                      <p:cBhvr>
                                        <p:cTn id="24" dur="11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5" fill="hold" display="0">
                  <p:stCondLst>
                    <p:cond delay="indefinite"/>
                  </p:stCondLst>
                  <p:endCondLst>
                    <p:cond evt="onStopAudio" delay="0">
                      <p:tgtEl>
                        <p:sldTgt/>
                      </p:tgtEl>
                    </p:cond>
                  </p:endCondLst>
                </p:cTn>
                <p:tgtEl>
                  <p:spTgt spid="5"/>
                </p:tgtEl>
              </p:cMediaNode>
            </p:audio>
            <p:audio>
              <p:cMediaNode vol="80000" showWhenStopped="0">
                <p:cTn id="26" fill="hold" display="0">
                  <p:stCondLst>
                    <p:cond delay="indefinite"/>
                  </p:stCondLst>
                  <p:endCondLst>
                    <p:cond evt="onStopAudio" delay="0">
                      <p:tgtEl>
                        <p:sldTgt/>
                      </p:tgtEl>
                    </p:cond>
                  </p:endCondLst>
                </p:cTn>
                <p:tgtEl>
                  <p:spTgt spid="6"/>
                </p:tgtEl>
              </p:cMediaNode>
            </p:audio>
            <p:audio>
              <p:cMediaNode vol="80000" showWhenStopped="0">
                <p:cTn id="27" fill="hold" display="0">
                  <p:stCondLst>
                    <p:cond delay="indefinite"/>
                  </p:stCondLst>
                  <p:endCondLst>
                    <p:cond evt="onStopAudio" delay="0">
                      <p:tgtEl>
                        <p:sldTgt/>
                      </p:tgtEl>
                    </p:cond>
                  </p:endCondLst>
                </p:cTn>
                <p:tgtEl>
                  <p:spTgt spid="7"/>
                </p:tgtEl>
              </p:cMediaNode>
            </p:audio>
          </p:childTnLst>
        </p:cTn>
      </p:par>
    </p:tnLst>
    <p:bldLst>
      <p:bldP spid="1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grpSp>
        <p:nvGrpSpPr>
          <p:cNvPr id="42" name="Group 2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5" name="Straight Connector 24">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3" name="Rectangle 30">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709399" y="1427241"/>
            <a:ext cx="7493137" cy="1828801"/>
          </a:xfrm>
        </p:spPr>
        <p:txBody>
          <a:bodyPr vert="horz" lIns="91440" tIns="45720" rIns="91440" bIns="45720" numCol="1" rtlCol="0" anchor="ctr">
            <a:noAutofit/>
          </a:bodyPr>
          <a:lstStyle/>
          <a:p>
            <a:pPr algn="ctr"/>
            <a:r>
              <a:rPr lang="en-US" dirty="0">
                <a:solidFill>
                  <a:schemeClr val="tx1"/>
                </a:solidFill>
                <a:latin typeface="Arial Black" panose="020B0A04020102020204" pitchFamily="34" charset="0"/>
              </a:rPr>
              <a:t>Employee Feedback Questionnaire.</a:t>
            </a:r>
          </a:p>
          <a:p>
            <a:pPr marL="457200" indent="-4572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The change could have been managed with a higher level of professionalism.</a:t>
            </a:r>
          </a:p>
          <a:p>
            <a:pPr marL="457200" indent="-457200">
              <a:lnSpc>
                <a:spcPct val="200000"/>
              </a:lnSpc>
              <a:buFont typeface="Wingdings" panose="05000000000000000000" pitchFamily="2" charset="2"/>
              <a:buChar char="§"/>
            </a:pPr>
            <a:r>
              <a:rPr lang="en-US" sz="1600" dirty="0">
                <a:solidFill>
                  <a:schemeClr val="tx1"/>
                </a:solidFill>
                <a:latin typeface="Arial Black" panose="020B0A04020102020204" pitchFamily="34" charset="0"/>
              </a:rPr>
              <a:t>A lack of leadership displayed by the manager.</a:t>
            </a:r>
          </a:p>
        </p:txBody>
      </p:sp>
      <p:pic>
        <p:nvPicPr>
          <p:cNvPr id="8" name="Picture Placeholder 7" descr="Bubble sheet test paper and pencil">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a:blip r:embed="rId5"/>
          <a:srcRect l="34049" r="34049"/>
          <a:stretch/>
        </p:blipFill>
        <p:spPr>
          <a:xfrm>
            <a:off x="8820603" y="10"/>
            <a:ext cx="3371397" cy="6857990"/>
          </a:xfrm>
          <a:prstGeom prst="rect">
            <a:avLst/>
          </a:prstGeom>
          <a:effectLst>
            <a:innerShdw blurRad="57150" dist="38100" dir="14460000">
              <a:prstClr val="black">
                <a:alpha val="70000"/>
              </a:prstClr>
            </a:innerShdw>
          </a:effectLst>
        </p:spPr>
      </p:pic>
      <p:grpSp>
        <p:nvGrpSpPr>
          <p:cNvPr id="44" name="Group 32">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4" name="Straight Connector 33">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4">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2" name="Lack of Professionalism">
            <a:hlinkClick r:id="" action="ppaction://media"/>
            <a:extLst>
              <a:ext uri="{FF2B5EF4-FFF2-40B4-BE49-F238E27FC236}">
                <a16:creationId xmlns:a16="http://schemas.microsoft.com/office/drawing/2014/main" id="{CABC0D5A-F795-7B2C-1E94-E915792ADD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81319" y="3005668"/>
            <a:ext cx="609600" cy="609600"/>
          </a:xfrm>
          <a:prstGeom prst="rect">
            <a:avLst/>
          </a:prstGeom>
        </p:spPr>
      </p:pic>
      <p:sp>
        <p:nvSpPr>
          <p:cNvPr id="5" name="Title 17">
            <a:extLst>
              <a:ext uri="{FF2B5EF4-FFF2-40B4-BE49-F238E27FC236}">
                <a16:creationId xmlns:a16="http://schemas.microsoft.com/office/drawing/2014/main" id="{9C3ED33B-FEC9-5424-6D6E-5918035CFBEE}"/>
              </a:ext>
            </a:extLst>
          </p:cNvPr>
          <p:cNvSpPr>
            <a:spLocks noGrp="1"/>
          </p:cNvSpPr>
          <p:nvPr>
            <p:ph type="title"/>
          </p:nvPr>
        </p:nvSpPr>
        <p:spPr>
          <a:xfrm>
            <a:off x="3193178" y="555063"/>
            <a:ext cx="2471351" cy="383088"/>
          </a:xfrm>
        </p:spPr>
        <p:txBody>
          <a:bodyPr vert="horz" lIns="91440" tIns="45720" rIns="91440" bIns="45720" rtlCol="0" anchor="ctr">
            <a:noAutofit/>
          </a:bodyPr>
          <a:lstStyle/>
          <a:p>
            <a:pPr>
              <a:lnSpc>
                <a:spcPct val="90000"/>
              </a:lnSpc>
            </a:pPr>
            <a:r>
              <a:rPr lang="en-US" sz="3200" b="1" dirty="0">
                <a:solidFill>
                  <a:schemeClr val="tx1"/>
                </a:solidFill>
                <a:latin typeface="Arial Black" panose="020B0A04020102020204" pitchFamily="34" charset="0"/>
              </a:rPr>
              <a:t>Analysis</a:t>
            </a:r>
            <a:endParaRPr lang="en-US" sz="3200" dirty="0">
              <a:solidFill>
                <a:schemeClr val="tx1"/>
              </a:solidFill>
            </a:endParaRPr>
          </a:p>
        </p:txBody>
      </p:sp>
    </p:spTree>
    <p:extLst>
      <p:ext uri="{BB962C8B-B14F-4D97-AF65-F5344CB8AC3E}">
        <p14:creationId xmlns:p14="http://schemas.microsoft.com/office/powerpoint/2010/main" val="609991814"/>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72" fill="hold"/>
                                        <p:tgtEl>
                                          <p:spTgt spid="2"/>
                                        </p:tgtEl>
                                      </p:cBhvr>
                                    </p:cmd>
                                  </p:childTnLst>
                                </p:cTn>
                              </p:par>
                              <p:par>
                                <p:cTn id="7" presetID="2" presetClass="entr" presetSubtype="4" fill="hold" grpId="0" nodeType="withEffect">
                                  <p:stCondLst>
                                    <p:cond delay="1100"/>
                                  </p:stCondLst>
                                  <p:childTnLst>
                                    <p:set>
                                      <p:cBhvr>
                                        <p:cTn id="8" dur="1" fill="hold">
                                          <p:stCondLst>
                                            <p:cond delay="0"/>
                                          </p:stCondLst>
                                        </p:cTn>
                                        <p:tgtEl>
                                          <p:spTgt spid="19">
                                            <p:txEl>
                                              <p:pRg st="0" end="0"/>
                                            </p:txEl>
                                          </p:spTgt>
                                        </p:tgtEl>
                                        <p:attrNameLst>
                                          <p:attrName>style.visibility</p:attrName>
                                        </p:attrNameLst>
                                      </p:cBhvr>
                                      <p:to>
                                        <p:strVal val="visible"/>
                                      </p:to>
                                    </p:set>
                                    <p:anim calcmode="lin" valueType="num">
                                      <p:cBhvr additive="base">
                                        <p:cTn id="9"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0" dur="1000" fill="hold"/>
                                        <p:tgtEl>
                                          <p:spTgt spid="19">
                                            <p:txEl>
                                              <p:pRg st="0" end="0"/>
                                            </p:txEl>
                                          </p:spTgt>
                                        </p:tgtEl>
                                        <p:attrNameLst>
                                          <p:attrName>ppt_y</p:attrName>
                                        </p:attrNameLst>
                                      </p:cBhvr>
                                      <p:tavLst>
                                        <p:tav tm="0">
                                          <p:val>
                                            <p:strVal val="1+#ppt_h/2"/>
                                          </p:val>
                                        </p:tav>
                                        <p:tav tm="100000">
                                          <p:val>
                                            <p:strVal val="#ppt_y"/>
                                          </p:val>
                                        </p:tav>
                                      </p:tavLst>
                                    </p:anim>
                                  </p:childTnLst>
                                </p:cTn>
                              </p:par>
                              <p:par>
                                <p:cTn id="11" presetID="2" presetClass="entr" presetSubtype="4" fill="hold" grpId="0" nodeType="withEffect">
                                  <p:stCondLst>
                                    <p:cond delay="10100"/>
                                  </p:stCondLst>
                                  <p:childTnLst>
                                    <p:set>
                                      <p:cBhvr>
                                        <p:cTn id="12" dur="1" fill="hold">
                                          <p:stCondLst>
                                            <p:cond delay="0"/>
                                          </p:stCondLst>
                                        </p:cTn>
                                        <p:tgtEl>
                                          <p:spTgt spid="19">
                                            <p:txEl>
                                              <p:pRg st="1" end="1"/>
                                            </p:txEl>
                                          </p:spTgt>
                                        </p:tgtEl>
                                        <p:attrNameLst>
                                          <p:attrName>style.visibility</p:attrName>
                                        </p:attrNameLst>
                                      </p:cBhvr>
                                      <p:to>
                                        <p:strVal val="visible"/>
                                      </p:to>
                                    </p:set>
                                    <p:anim calcmode="lin" valueType="num">
                                      <p:cBhvr additive="base">
                                        <p:cTn id="13" dur="9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14" dur="9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5" fill="hold" display="0">
                  <p:stCondLst>
                    <p:cond delay="indefinite"/>
                  </p:stCondLst>
                  <p:endCondLst>
                    <p:cond evt="onStopAudio" delay="0">
                      <p:tgtEl>
                        <p:sldTgt/>
                      </p:tgtEl>
                    </p:cond>
                  </p:endCondLst>
                </p:cTn>
                <p:tgtEl>
                  <p:spTgt spid="2"/>
                </p:tgtEl>
              </p:cMediaNode>
            </p:audio>
          </p:childTnLst>
        </p:cTn>
      </p:par>
    </p:tnLst>
    <p:bldLst>
      <p:bldP spid="19"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A92E93D-8BFB-4A21-A47E-78B6DCA21146}"/>
              </a:ext>
            </a:extLst>
          </p:cNvPr>
          <p:cNvSpPr>
            <a:spLocks noGrp="1"/>
          </p:cNvSpPr>
          <p:nvPr>
            <p:ph type="title"/>
          </p:nvPr>
        </p:nvSpPr>
        <p:spPr>
          <a:xfrm>
            <a:off x="1647796" y="653432"/>
            <a:ext cx="3316090" cy="641123"/>
          </a:xfrm>
        </p:spPr>
        <p:txBody>
          <a:bodyPr rtlCol="0">
            <a:noAutofit/>
          </a:bodyPr>
          <a:lstStyle/>
          <a:p>
            <a:pPr algn="ctr" rtl="0"/>
            <a:r>
              <a:rPr lang="en-GB" sz="3200" dirty="0">
                <a:latin typeface="Arial Black" panose="020B0A04020102020204" pitchFamily="34" charset="0"/>
              </a:rPr>
              <a:t>CONCLUSION</a:t>
            </a:r>
          </a:p>
        </p:txBody>
      </p:sp>
      <p:pic>
        <p:nvPicPr>
          <p:cNvPr id="23" name="Picture Placeholder 22" descr="A picture containing mountain, outdoor, sky, rock, tent">
            <a:extLst>
              <a:ext uri="{FF2B5EF4-FFF2-40B4-BE49-F238E27FC236}">
                <a16:creationId xmlns:a16="http://schemas.microsoft.com/office/drawing/2014/main" id="{37330047-BDCE-48AE-A7A5-A6A79A7D2923}"/>
              </a:ext>
            </a:extLst>
          </p:cNvPr>
          <p:cNvPicPr>
            <a:picLocks noGrp="1" noChangeAspect="1"/>
          </p:cNvPicPr>
          <p:nvPr>
            <p:ph type="pic" sz="quarter" idx="13"/>
          </p:nvPr>
        </p:nvPicPr>
        <p:blipFill rotWithShape="1">
          <a:blip r:embed="rId7" cstate="screen">
            <a:extLst>
              <a:ext uri="{28A0092B-C50C-407E-A947-70E740481C1C}">
                <a14:useLocalDpi xmlns:a14="http://schemas.microsoft.com/office/drawing/2010/main" val="0"/>
              </a:ext>
            </a:extLst>
          </a:blip>
          <a:srcRect l="112" r="112"/>
          <a:stretch/>
        </p:blipFill>
        <p:spPr/>
      </p:pic>
      <p:pic>
        <p:nvPicPr>
          <p:cNvPr id="53" name="Picture Placeholder 52" descr="A picture containing mountain, sky, snow, outdoor">
            <a:extLst>
              <a:ext uri="{FF2B5EF4-FFF2-40B4-BE49-F238E27FC236}">
                <a16:creationId xmlns:a16="http://schemas.microsoft.com/office/drawing/2014/main" id="{9AFE6654-29BC-4F7D-9F69-C78DCCF2A7AC}"/>
              </a:ext>
            </a:extLst>
          </p:cNvPr>
          <p:cNvPicPr>
            <a:picLocks noGrp="1" noChangeAspect="1"/>
          </p:cNvPicPr>
          <p:nvPr>
            <p:ph type="pic" sz="quarter" idx="14"/>
          </p:nvPr>
        </p:nvPicPr>
        <p:blipFill rotWithShape="1">
          <a:blip r:embed="rId8" cstate="screen">
            <a:extLst>
              <a:ext uri="{28A0092B-C50C-407E-A947-70E740481C1C}">
                <a14:useLocalDpi xmlns:a14="http://schemas.microsoft.com/office/drawing/2010/main" val="0"/>
              </a:ext>
            </a:extLst>
          </a:blip>
          <a:srcRect l="7" r="7"/>
          <a:stretch/>
        </p:blipFill>
        <p:spPr/>
      </p:pic>
      <p:pic>
        <p:nvPicPr>
          <p:cNvPr id="19" name="Picture Placeholder 18" descr="A picture containing outdoor, mountain, sky, nature">
            <a:extLst>
              <a:ext uri="{FF2B5EF4-FFF2-40B4-BE49-F238E27FC236}">
                <a16:creationId xmlns:a16="http://schemas.microsoft.com/office/drawing/2014/main" id="{AA7C515C-968D-4E0E-AE9F-2B4791B73F84}"/>
              </a:ext>
            </a:extLst>
          </p:cNvPr>
          <p:cNvPicPr>
            <a:picLocks noGrp="1" noChangeAspect="1"/>
          </p:cNvPicPr>
          <p:nvPr>
            <p:ph type="pic" sz="quarter" idx="15"/>
          </p:nvPr>
        </p:nvPicPr>
        <p:blipFill rotWithShape="1">
          <a:blip r:embed="rId9" cstate="screen">
            <a:extLst>
              <a:ext uri="{28A0092B-C50C-407E-A947-70E740481C1C}">
                <a14:useLocalDpi xmlns:a14="http://schemas.microsoft.com/office/drawing/2010/main" val="0"/>
              </a:ext>
            </a:extLst>
          </a:blip>
          <a:srcRect t="139" b="139"/>
          <a:stretch/>
        </p:blipFill>
        <p:spPr/>
      </p:pic>
      <p:pic>
        <p:nvPicPr>
          <p:cNvPr id="25" name="Picture Placeholder 24" descr="A picture containing nature, outdoor, mountain, night sky">
            <a:extLst>
              <a:ext uri="{FF2B5EF4-FFF2-40B4-BE49-F238E27FC236}">
                <a16:creationId xmlns:a16="http://schemas.microsoft.com/office/drawing/2014/main" id="{74AF03B6-7ED2-47DC-A5B8-3F7DB422CEA5}"/>
              </a:ext>
            </a:extLst>
          </p:cNvPr>
          <p:cNvPicPr>
            <a:picLocks noGrp="1" noChangeAspect="1"/>
          </p:cNvPicPr>
          <p:nvPr>
            <p:ph type="pic" sz="quarter" idx="16"/>
          </p:nvPr>
        </p:nvPicPr>
        <p:blipFill rotWithShape="1">
          <a:blip r:embed="rId10" cstate="screen">
            <a:extLst>
              <a:ext uri="{28A0092B-C50C-407E-A947-70E740481C1C}">
                <a14:useLocalDpi xmlns:a14="http://schemas.microsoft.com/office/drawing/2010/main" val="0"/>
              </a:ext>
            </a:extLst>
          </a:blip>
          <a:srcRect t="10" b="10"/>
          <a:stretch/>
        </p:blipFill>
        <p:spPr/>
      </p:pic>
      <p:sp>
        <p:nvSpPr>
          <p:cNvPr id="4" name="TextBox 3">
            <a:extLst>
              <a:ext uri="{FF2B5EF4-FFF2-40B4-BE49-F238E27FC236}">
                <a16:creationId xmlns:a16="http://schemas.microsoft.com/office/drawing/2014/main" id="{63D6555E-048D-3F67-6936-5252465E40C4}"/>
              </a:ext>
            </a:extLst>
          </p:cNvPr>
          <p:cNvSpPr txBox="1"/>
          <p:nvPr/>
        </p:nvSpPr>
        <p:spPr>
          <a:xfrm>
            <a:off x="791313" y="1654681"/>
            <a:ext cx="5107044" cy="3046988"/>
          </a:xfrm>
          <a:prstGeom prst="rect">
            <a:avLst/>
          </a:prstGeom>
          <a:noFill/>
        </p:spPr>
        <p:txBody>
          <a:bodyPr wrap="square" rtlCol="0">
            <a:spAutoFit/>
          </a:bodyPr>
          <a:lstStyle/>
          <a:p>
            <a:pPr marL="285750" indent="-285750">
              <a:buFont typeface="Wingdings" panose="05000000000000000000" pitchFamily="2" charset="2"/>
              <a:buChar char="§"/>
            </a:pPr>
            <a:r>
              <a:rPr lang="en-US" sz="1600" dirty="0">
                <a:solidFill>
                  <a:srgbClr val="002060"/>
                </a:solidFill>
                <a:latin typeface="Arial Black" panose="020B0A04020102020204" pitchFamily="34" charset="0"/>
              </a:rPr>
              <a:t>Change is a continuous challenge for </a:t>
            </a:r>
            <a:r>
              <a:rPr lang="en-US" sz="1600" dirty="0" err="1">
                <a:solidFill>
                  <a:srgbClr val="002060"/>
                </a:solidFill>
                <a:latin typeface="Arial Black" panose="020B0A04020102020204" pitchFamily="34" charset="0"/>
              </a:rPr>
              <a:t>organisations</a:t>
            </a:r>
            <a:r>
              <a:rPr lang="en-US" sz="1600" dirty="0">
                <a:solidFill>
                  <a:srgbClr val="002060"/>
                </a:solidFill>
                <a:latin typeface="Arial Black" panose="020B0A04020102020204" pitchFamily="34" charset="0"/>
              </a:rPr>
              <a:t> of all sizes.</a:t>
            </a:r>
          </a:p>
          <a:p>
            <a:pPr marL="285750" indent="-285750">
              <a:buFont typeface="Wingdings" panose="05000000000000000000" pitchFamily="2" charset="2"/>
              <a:buChar char="§"/>
            </a:pPr>
            <a:endParaRPr lang="en-US" sz="1600" dirty="0">
              <a:solidFill>
                <a:srgbClr val="002060"/>
              </a:solidFill>
              <a:latin typeface="Arial Black" panose="020B0A04020102020204" pitchFamily="34" charset="0"/>
            </a:endParaRPr>
          </a:p>
          <a:p>
            <a:pPr marL="285750" indent="-285750">
              <a:buFont typeface="Wingdings" panose="05000000000000000000" pitchFamily="2" charset="2"/>
              <a:buChar char="§"/>
            </a:pPr>
            <a:r>
              <a:rPr lang="en-US" sz="1600" dirty="0">
                <a:solidFill>
                  <a:srgbClr val="002060"/>
                </a:solidFill>
                <a:latin typeface="Arial Black" panose="020B0A04020102020204" pitchFamily="34" charset="0"/>
              </a:rPr>
              <a:t>Change management models, tools, and long-term planning are essential for </a:t>
            </a:r>
            <a:r>
              <a:rPr lang="en-US" sz="1600" dirty="0" err="1">
                <a:solidFill>
                  <a:srgbClr val="002060"/>
                </a:solidFill>
                <a:latin typeface="Arial Black" panose="020B0A04020102020204" pitchFamily="34" charset="0"/>
              </a:rPr>
              <a:t>organisations</a:t>
            </a:r>
            <a:r>
              <a:rPr lang="en-US" sz="1600" dirty="0">
                <a:solidFill>
                  <a:srgbClr val="002060"/>
                </a:solidFill>
                <a:latin typeface="Arial Black" panose="020B0A04020102020204" pitchFamily="34" charset="0"/>
              </a:rPr>
              <a:t> to sustain growth and adapt to evolving external circumstances.</a:t>
            </a:r>
          </a:p>
          <a:p>
            <a:pPr marL="285750" indent="-285750">
              <a:buFont typeface="Wingdings" panose="05000000000000000000" pitchFamily="2" charset="2"/>
              <a:buChar char="§"/>
            </a:pPr>
            <a:endParaRPr lang="en-US" sz="1600" dirty="0">
              <a:solidFill>
                <a:srgbClr val="002060"/>
              </a:solidFill>
              <a:latin typeface="Arial Black" panose="020B0A04020102020204" pitchFamily="34" charset="0"/>
            </a:endParaRPr>
          </a:p>
          <a:p>
            <a:pPr marL="285750" indent="-285750">
              <a:buFont typeface="Wingdings" panose="05000000000000000000" pitchFamily="2" charset="2"/>
              <a:buChar char="§"/>
            </a:pPr>
            <a:r>
              <a:rPr lang="en-US" sz="1600" dirty="0">
                <a:solidFill>
                  <a:srgbClr val="002060"/>
                </a:solidFill>
                <a:latin typeface="Arial Black" panose="020B0A04020102020204" pitchFamily="34" charset="0"/>
              </a:rPr>
              <a:t>Leadership skills are necessary for the successful implementation of change initiatives.</a:t>
            </a:r>
          </a:p>
        </p:txBody>
      </p:sp>
      <p:pic>
        <p:nvPicPr>
          <p:cNvPr id="2" name="Continuous">
            <a:hlinkClick r:id="" action="ppaction://media"/>
            <a:extLst>
              <a:ext uri="{FF2B5EF4-FFF2-40B4-BE49-F238E27FC236}">
                <a16:creationId xmlns:a16="http://schemas.microsoft.com/office/drawing/2014/main" id="{79FF42FA-D9BE-E40A-02CA-52F9CF5CE5A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pic>
        <p:nvPicPr>
          <p:cNvPr id="3" name="Leadership">
            <a:hlinkClick r:id="" action="ppaction://media"/>
            <a:extLst>
              <a:ext uri="{FF2B5EF4-FFF2-40B4-BE49-F238E27FC236}">
                <a16:creationId xmlns:a16="http://schemas.microsoft.com/office/drawing/2014/main" id="{B17A0D0A-8DD5-A806-1FB9-71C8608AC5EA}"/>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7503319" y="2945929"/>
            <a:ext cx="609600" cy="609600"/>
          </a:xfrm>
          <a:prstGeom prst="rect">
            <a:avLst/>
          </a:prstGeom>
        </p:spPr>
      </p:pic>
    </p:spTree>
    <p:extLst>
      <p:ext uri="{BB962C8B-B14F-4D97-AF65-F5344CB8AC3E}">
        <p14:creationId xmlns:p14="http://schemas.microsoft.com/office/powerpoint/2010/main" val="403980826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433" fill="hold"/>
                                        <p:tgtEl>
                                          <p:spTgt spid="2"/>
                                        </p:tgtEl>
                                      </p:cBhvr>
                                    </p:cmd>
                                  </p:childTnLst>
                                </p:cTn>
                              </p:par>
                              <p:par>
                                <p:cTn id="7" presetID="14" presetClass="entr" presetSubtype="10" fill="hold" grpId="0" nodeType="withEffect">
                                  <p:stCondLst>
                                    <p:cond delay="4000"/>
                                  </p:stCondLst>
                                  <p:childTnLst>
                                    <p:set>
                                      <p:cBhvr>
                                        <p:cTn id="8" dur="1" fill="hold">
                                          <p:stCondLst>
                                            <p:cond delay="0"/>
                                          </p:stCondLst>
                                        </p:cTn>
                                        <p:tgtEl>
                                          <p:spTgt spid="4">
                                            <p:txEl>
                                              <p:pRg st="0" end="0"/>
                                            </p:txEl>
                                          </p:spTgt>
                                        </p:tgtEl>
                                        <p:attrNameLst>
                                          <p:attrName>style.visibility</p:attrName>
                                        </p:attrNameLst>
                                      </p:cBhvr>
                                      <p:to>
                                        <p:strVal val="visible"/>
                                      </p:to>
                                    </p:set>
                                    <p:animEffect transition="in" filter="randombar(horizontal)">
                                      <p:cBhvr>
                                        <p:cTn id="9" dur="1100"/>
                                        <p:tgtEl>
                                          <p:spTgt spid="4">
                                            <p:txEl>
                                              <p:pRg st="0" end="0"/>
                                            </p:txEl>
                                          </p:spTgt>
                                        </p:tgtEl>
                                      </p:cBhvr>
                                    </p:animEffect>
                                  </p:childTnLst>
                                </p:cTn>
                              </p:par>
                            </p:childTnLst>
                          </p:cTn>
                        </p:par>
                        <p:par>
                          <p:cTn id="10" fill="hold">
                            <p:stCondLst>
                              <p:cond delay="20433"/>
                            </p:stCondLst>
                            <p:childTnLst>
                              <p:par>
                                <p:cTn id="11" presetID="1" presetClass="mediacall" presetSubtype="0" fill="hold" nodeType="afterEffect">
                                  <p:stCondLst>
                                    <p:cond delay="0"/>
                                  </p:stCondLst>
                                  <p:childTnLst>
                                    <p:cmd type="call" cmd="playFrom(0.0)">
                                      <p:cBhvr>
                                        <p:cTn id="12" dur="17933" fill="hold"/>
                                        <p:tgtEl>
                                          <p:spTgt spid="3"/>
                                        </p:tgtEl>
                                      </p:cBhvr>
                                    </p:cmd>
                                  </p:childTnLst>
                                </p:cTn>
                              </p:par>
                              <p:par>
                                <p:cTn id="13" presetID="14" presetClass="entr" presetSubtype="10" fill="hold" grpId="0" nodeType="withEffect">
                                  <p:stCondLst>
                                    <p:cond delay="5567"/>
                                  </p:stCondLst>
                                  <p:childTnLst>
                                    <p:set>
                                      <p:cBhvr>
                                        <p:cTn id="14"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5" dur="1067"/>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6" fill="hold" display="0">
                  <p:stCondLst>
                    <p:cond delay="indefinite"/>
                  </p:stCondLst>
                  <p:endCondLst>
                    <p:cond evt="onStopAudio" delay="0">
                      <p:tgtEl>
                        <p:sldTgt/>
                      </p:tgtEl>
                    </p:cond>
                  </p:endCondLst>
                </p:cTn>
                <p:tgtEl>
                  <p:spTgt spid="2"/>
                </p:tgtEl>
              </p:cMediaNode>
            </p:audio>
            <p:audio>
              <p:cMediaNode vol="80000" showWhenStopped="0">
                <p:cTn id="17" fill="hold" display="0">
                  <p:stCondLst>
                    <p:cond delay="indefinite"/>
                  </p:stCondLst>
                  <p:endCondLst>
                    <p:cond evt="onStopAudio" delay="0">
                      <p:tgtEl>
                        <p:sldTgt/>
                      </p:tgtEl>
                    </p:cond>
                  </p:endCondLst>
                </p:cTn>
                <p:tgtEl>
                  <p:spTgt spid="3"/>
                </p:tgtEl>
              </p:cMediaNode>
            </p:audio>
          </p:childTnLst>
        </p:cTn>
      </p:par>
    </p:tnLst>
    <p:bldLst>
      <p:bldP spid="4"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ubtitle 32">
            <a:extLst>
              <a:ext uri="{FF2B5EF4-FFF2-40B4-BE49-F238E27FC236}">
                <a16:creationId xmlns:a16="http://schemas.microsoft.com/office/drawing/2014/main" id="{0EEAA874-288B-4330-9FA4-F1144ACD46DE}"/>
              </a:ext>
            </a:extLst>
          </p:cNvPr>
          <p:cNvSpPr>
            <a:spLocks noGrp="1"/>
          </p:cNvSpPr>
          <p:nvPr>
            <p:ph type="subTitle" idx="1"/>
          </p:nvPr>
        </p:nvSpPr>
        <p:spPr>
          <a:xfrm>
            <a:off x="9446252" y="386989"/>
            <a:ext cx="2443495" cy="948325"/>
          </a:xfrm>
        </p:spPr>
        <p:txBody>
          <a:bodyPr rtlCol="0"/>
          <a:lstStyle/>
          <a:p>
            <a:pPr rtl="0"/>
            <a:r>
              <a:rPr lang="en-GB" dirty="0"/>
              <a:t>Simon Harris</a:t>
            </a:r>
          </a:p>
          <a:p>
            <a:pPr rtl="0"/>
            <a:endParaRPr lang="en-GB" dirty="0"/>
          </a:p>
        </p:txBody>
      </p:sp>
      <p:pic>
        <p:nvPicPr>
          <p:cNvPr id="52" name="Picture Placeholder 51" descr="A picture containing sky, outdoor, mountain, nature, stars">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t="101" b="101"/>
          <a:stretch/>
        </p:blipFill>
        <p:spPr/>
      </p:pic>
      <p:sp>
        <p:nvSpPr>
          <p:cNvPr id="4" name="Footer Placeholder 3">
            <a:extLst>
              <a:ext uri="{FF2B5EF4-FFF2-40B4-BE49-F238E27FC236}">
                <a16:creationId xmlns:a16="http://schemas.microsoft.com/office/drawing/2014/main" id="{BBA09E0B-CEBC-425D-8A86-1F858D8DE9AD}"/>
              </a:ext>
            </a:extLst>
          </p:cNvPr>
          <p:cNvSpPr>
            <a:spLocks noGrp="1"/>
          </p:cNvSpPr>
          <p:nvPr>
            <p:ph type="ftr" sz="quarter" idx="11"/>
          </p:nvPr>
        </p:nvSpPr>
        <p:spPr>
          <a:xfrm>
            <a:off x="1088984" y="5364878"/>
            <a:ext cx="7223744" cy="971333"/>
          </a:xfrm>
        </p:spPr>
        <p:txBody>
          <a:bodyPr rtlCol="0"/>
          <a:lstStyle/>
          <a:p>
            <a:pPr lvl="0" rtl="0"/>
            <a:r>
              <a:rPr lang="en-GB" sz="3600" dirty="0">
                <a:solidFill>
                  <a:schemeClr val="tx1"/>
                </a:solidFill>
                <a:latin typeface="Arial Black" panose="020B0A04020102020204" pitchFamily="34" charset="0"/>
              </a:rPr>
              <a:t>Reflective Project Report.</a:t>
            </a:r>
            <a:endParaRPr lang="en-GB" sz="3600" dirty="0">
              <a:solidFill>
                <a:schemeClr val="tx1"/>
              </a:solidFill>
              <a:latin typeface="Arial" panose="020B0604020202020204" pitchFamily="34" charset="0"/>
              <a:cs typeface="Arial" panose="020B0604020202020204" pitchFamily="34" charset="0"/>
            </a:endParaRPr>
          </a:p>
        </p:txBody>
      </p:sp>
      <p:pic>
        <p:nvPicPr>
          <p:cNvPr id="58" name="Picture Placeholder 57" descr="A picture containing mountain, sky, outdoor, nature">
            <a:extLst>
              <a:ext uri="{FF2B5EF4-FFF2-40B4-BE49-F238E27FC236}">
                <a16:creationId xmlns:a16="http://schemas.microsoft.com/office/drawing/2014/main" id="{A51C462C-6D3B-4554-9CDC-86D00D0EA07A}"/>
              </a:ext>
            </a:extLst>
          </p:cNvPr>
          <p:cNvPicPr>
            <a:picLocks noGrp="1" noChangeAspect="1"/>
          </p:cNvPicPr>
          <p:nvPr>
            <p:ph type="pic" sz="quarter" idx="14"/>
          </p:nvPr>
        </p:nvPicPr>
        <p:blipFill rotWithShape="1">
          <a:blip r:embed="rId6" cstate="screen">
            <a:extLst>
              <a:ext uri="{28A0092B-C50C-407E-A947-70E740481C1C}">
                <a14:useLocalDpi xmlns:a14="http://schemas.microsoft.com/office/drawing/2010/main" val="0"/>
              </a:ext>
            </a:extLst>
          </a:blip>
          <a:srcRect l="36" r="36"/>
          <a:stretch/>
        </p:blipFill>
        <p:spPr/>
      </p:pic>
      <p:pic>
        <p:nvPicPr>
          <p:cNvPr id="3" name="Thank You">
            <a:hlinkClick r:id="" action="ppaction://media"/>
            <a:extLst>
              <a:ext uri="{FF2B5EF4-FFF2-40B4-BE49-F238E27FC236}">
                <a16:creationId xmlns:a16="http://schemas.microsoft.com/office/drawing/2014/main" id="{E5464035-009A-CF8E-BEE3-52843FEAE8C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58399" y="2819400"/>
            <a:ext cx="609600" cy="609600"/>
          </a:xfrm>
          <a:prstGeom prst="rect">
            <a:avLst/>
          </a:prstGeom>
        </p:spPr>
      </p:pic>
      <p:sp>
        <p:nvSpPr>
          <p:cNvPr id="5" name="Title 31">
            <a:extLst>
              <a:ext uri="{FF2B5EF4-FFF2-40B4-BE49-F238E27FC236}">
                <a16:creationId xmlns:a16="http://schemas.microsoft.com/office/drawing/2014/main" id="{4E6DE8D4-BA9A-653B-20CF-4AD9FA4F3309}"/>
              </a:ext>
            </a:extLst>
          </p:cNvPr>
          <p:cNvSpPr txBox="1">
            <a:spLocks/>
          </p:cNvSpPr>
          <p:nvPr/>
        </p:nvSpPr>
        <p:spPr>
          <a:xfrm>
            <a:off x="2321263" y="1007455"/>
            <a:ext cx="4501473" cy="140903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bg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dirty="0">
                <a:solidFill>
                  <a:schemeClr val="tx1"/>
                </a:solidFill>
                <a:latin typeface="Arial Black" panose="020B0A04020102020204" pitchFamily="34" charset="0"/>
              </a:rPr>
              <a:t>Thank you</a:t>
            </a:r>
          </a:p>
        </p:txBody>
      </p:sp>
    </p:spTree>
    <p:extLst>
      <p:ext uri="{BB962C8B-B14F-4D97-AF65-F5344CB8AC3E}">
        <p14:creationId xmlns:p14="http://schemas.microsoft.com/office/powerpoint/2010/main" val="76761127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995" fill="hold"/>
                                        <p:tgtEl>
                                          <p:spTgt spid="3"/>
                                        </p:tgtEl>
                                      </p:cBhvr>
                                    </p:cmd>
                                  </p:childTnLst>
                                </p:cTn>
                              </p:par>
                              <p:par>
                                <p:cTn id="7" presetID="53" presetClass="entr" presetSubtype="16"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 calcmode="lin" valueType="num">
                                      <p:cBhvr>
                                        <p:cTn id="9" dur="1000" fill="hold"/>
                                        <p:tgtEl>
                                          <p:spTgt spid="5"/>
                                        </p:tgtEl>
                                        <p:attrNameLst>
                                          <p:attrName>ppt_w</p:attrName>
                                        </p:attrNameLst>
                                      </p:cBhvr>
                                      <p:tavLst>
                                        <p:tav tm="0">
                                          <p:val>
                                            <p:fltVal val="0"/>
                                          </p:val>
                                        </p:tav>
                                        <p:tav tm="100000">
                                          <p:val>
                                            <p:strVal val="#ppt_w"/>
                                          </p:val>
                                        </p:tav>
                                      </p:tavLst>
                                    </p:anim>
                                    <p:anim calcmode="lin" valueType="num">
                                      <p:cBhvr>
                                        <p:cTn id="10" dur="1000" fill="hold"/>
                                        <p:tgtEl>
                                          <p:spTgt spid="5"/>
                                        </p:tgtEl>
                                        <p:attrNameLst>
                                          <p:attrName>ppt_h</p:attrName>
                                        </p:attrNameLst>
                                      </p:cBhvr>
                                      <p:tavLst>
                                        <p:tav tm="0">
                                          <p:val>
                                            <p:fltVal val="0"/>
                                          </p:val>
                                        </p:tav>
                                        <p:tav tm="100000">
                                          <p:val>
                                            <p:strVal val="#ppt_h"/>
                                          </p:val>
                                        </p:tav>
                                      </p:tavLst>
                                    </p:anim>
                                    <p:animEffect transition="in" filter="fade">
                                      <p:cBhvr>
                                        <p:cTn id="1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12" fill="hold" display="0">
                  <p:stCondLst>
                    <p:cond delay="indefinite"/>
                  </p:stCondLst>
                  <p:endCondLst>
                    <p:cond evt="onStopAudio" delay="0">
                      <p:tgtEl>
                        <p:sldTgt/>
                      </p:tgtEl>
                    </p:cond>
                  </p:endCondLst>
                </p:cTn>
                <p:tgtEl>
                  <p:spTgt spid="3"/>
                </p:tgtEl>
              </p:cMediaNode>
            </p:audio>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DBD3A2-A408-8708-E598-4F290BA94C31}"/>
              </a:ext>
            </a:extLst>
          </p:cNvPr>
          <p:cNvSpPr txBox="1"/>
          <p:nvPr/>
        </p:nvSpPr>
        <p:spPr>
          <a:xfrm>
            <a:off x="426250" y="426552"/>
            <a:ext cx="8745460" cy="5632311"/>
          </a:xfrm>
          <a:prstGeom prst="rect">
            <a:avLst/>
          </a:prstGeom>
          <a:noFill/>
        </p:spPr>
        <p:txBody>
          <a:bodyPr wrap="square" rtlCol="0">
            <a:spAutoFit/>
          </a:bodyPr>
          <a:lstStyle/>
          <a:p>
            <a:r>
              <a:rPr lang="en-US" sz="2000" dirty="0">
                <a:latin typeface="Arial Black" panose="020B0A04020102020204" pitchFamily="34" charset="0"/>
              </a:rPr>
              <a:t>References – Literature Review</a:t>
            </a:r>
          </a:p>
          <a:p>
            <a:endParaRPr lang="en-US" sz="1000" dirty="0">
              <a:latin typeface="Arial Black" panose="020B0A04020102020204" pitchFamily="34" charset="0"/>
            </a:endParaRPr>
          </a:p>
          <a:p>
            <a:r>
              <a:rPr lang="en-US" sz="1000" dirty="0">
                <a:latin typeface="Arial" panose="020B0604020202020204" pitchFamily="34" charset="0"/>
                <a:cs typeface="Arial" panose="020B0604020202020204" pitchFamily="34" charset="0"/>
              </a:rPr>
              <a:t>Burnes, B. (2011). Why Does Change Fail, and What Can We Do About It?. Journal of Change Management, 11(4), pp. 445-450.</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Furlong, L. (2022). https://www.invisionapp.com. [Online] </a:t>
            </a:r>
          </a:p>
          <a:p>
            <a:r>
              <a:rPr lang="en-US" sz="1000" dirty="0">
                <a:latin typeface="Arial" panose="020B0604020202020204" pitchFamily="34" charset="0"/>
                <a:cs typeface="Arial" panose="020B0604020202020204" pitchFamily="34" charset="0"/>
              </a:rPr>
              <a:t>Available at: https://www.invisionapp.com/inside-design/workforce-adapted-remote-work/</a:t>
            </a:r>
          </a:p>
          <a:p>
            <a:r>
              <a:rPr lang="en-US" sz="1000" dirty="0">
                <a:latin typeface="Arial" panose="020B0604020202020204" pitchFamily="34" charset="0"/>
                <a:cs typeface="Arial" panose="020B0604020202020204" pitchFamily="34" charset="0"/>
              </a:rPr>
              <a:t>[Accessed 11 05 2023].</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Hayes, J. (2002). The Theory and Practice of Change Management. 4 ed. New York,: Palgrave Macmillan.</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Hughes, M. (2011). Do 70 Per Cent of All Organizational Change </a:t>
            </a:r>
            <a:r>
              <a:rPr lang="en-US" sz="1000" dirty="0" err="1">
                <a:latin typeface="Arial" panose="020B0604020202020204" pitchFamily="34" charset="0"/>
                <a:cs typeface="Arial" panose="020B0604020202020204" pitchFamily="34" charset="0"/>
              </a:rPr>
              <a:t>Innitiatives</a:t>
            </a:r>
            <a:r>
              <a:rPr lang="en-US" sz="1000" dirty="0">
                <a:latin typeface="Arial" panose="020B0604020202020204" pitchFamily="34" charset="0"/>
                <a:cs typeface="Arial" panose="020B0604020202020204" pitchFamily="34" charset="0"/>
              </a:rPr>
              <a:t> Really Fail?. Journal of Change Management, 11(4), pp. 451-464.</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Hunsaker, T. &amp; Knowles, J. (2022). https://sloanreview.mit.edu. [Online] </a:t>
            </a:r>
          </a:p>
          <a:p>
            <a:r>
              <a:rPr lang="en-US" sz="1000" dirty="0">
                <a:latin typeface="Arial" panose="020B0604020202020204" pitchFamily="34" charset="0"/>
                <a:cs typeface="Arial" panose="020B0604020202020204" pitchFamily="34" charset="0"/>
              </a:rPr>
              <a:t>Available at: https://sloanreview.mit.edu/article/leading-change-means-changing-how-you-lead/</a:t>
            </a:r>
          </a:p>
          <a:p>
            <a:r>
              <a:rPr lang="en-US" sz="1000" dirty="0">
                <a:latin typeface="Arial" panose="020B0604020202020204" pitchFamily="34" charset="0"/>
                <a:cs typeface="Arial" panose="020B0604020202020204" pitchFamily="34" charset="0"/>
              </a:rPr>
              <a:t>[Accessed 7 4 2023].</a:t>
            </a:r>
          </a:p>
          <a:p>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Jalagat</a:t>
            </a:r>
            <a:r>
              <a:rPr lang="en-US" sz="1000" dirty="0">
                <a:latin typeface="Arial" panose="020B0604020202020204" pitchFamily="34" charset="0"/>
                <a:cs typeface="Arial" panose="020B0604020202020204" pitchFamily="34" charset="0"/>
              </a:rPr>
              <a:t>, R. (2016). The Impact of Change and Change Management in Achieving Corporate Goals and Objectives: Organizational Perspective. International Journal of Science and Research, 5(11), pp. 1233-1239.</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Lewis, L. K. (2011). Organizational Change: Creating Change Through Strategic Communication. 1 ed. New Jersey: Blackwell Publishing Ltd..</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Miller, K. (2020). https://online.hbs.edu. [Online] </a:t>
            </a:r>
          </a:p>
          <a:p>
            <a:r>
              <a:rPr lang="en-US" sz="1000" dirty="0">
                <a:latin typeface="Arial" panose="020B0604020202020204" pitchFamily="34" charset="0"/>
                <a:cs typeface="Arial" panose="020B0604020202020204" pitchFamily="34" charset="0"/>
              </a:rPr>
              <a:t>Available at: https://online.hbs.edu/blog/post/change-management-process</a:t>
            </a:r>
          </a:p>
          <a:p>
            <a:r>
              <a:rPr lang="en-US" sz="1000" dirty="0">
                <a:latin typeface="Arial" panose="020B0604020202020204" pitchFamily="34" charset="0"/>
                <a:cs typeface="Arial" panose="020B0604020202020204" pitchFamily="34" charset="0"/>
              </a:rPr>
              <a:t>[Accessed 04 04 2023].</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Mullins, L. J. (2016). Management &amp; </a:t>
            </a:r>
            <a:r>
              <a:rPr lang="en-US" sz="1000" dirty="0" err="1">
                <a:latin typeface="Arial" panose="020B0604020202020204" pitchFamily="34" charset="0"/>
                <a:cs typeface="Arial" panose="020B0604020202020204" pitchFamily="34" charset="0"/>
              </a:rPr>
              <a:t>organisational</a:t>
            </a:r>
            <a:r>
              <a:rPr lang="en-US" sz="1000" dirty="0">
                <a:latin typeface="Arial" panose="020B0604020202020204" pitchFamily="34" charset="0"/>
                <a:cs typeface="Arial" panose="020B0604020202020204" pitchFamily="34" charset="0"/>
              </a:rPr>
              <a:t> </a:t>
            </a:r>
            <a:r>
              <a:rPr lang="en-US" sz="1000" dirty="0" err="1">
                <a:latin typeface="Arial" panose="020B0604020202020204" pitchFamily="34" charset="0"/>
                <a:cs typeface="Arial" panose="020B0604020202020204" pitchFamily="34" charset="0"/>
              </a:rPr>
              <a:t>behaviour</a:t>
            </a:r>
            <a:r>
              <a:rPr lang="en-US" sz="1000" dirty="0">
                <a:latin typeface="Arial" panose="020B0604020202020204" pitchFamily="34" charset="0"/>
                <a:cs typeface="Arial" panose="020B0604020202020204" pitchFamily="34" charset="0"/>
              </a:rPr>
              <a:t>. Eleventh edition ed. Harlow, England: Pearson.</a:t>
            </a:r>
          </a:p>
          <a:p>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Peus</a:t>
            </a:r>
            <a:r>
              <a:rPr lang="en-US" sz="1000" dirty="0">
                <a:latin typeface="Arial" panose="020B0604020202020204" pitchFamily="34" charset="0"/>
                <a:cs typeface="Arial" panose="020B0604020202020204" pitchFamily="34" charset="0"/>
              </a:rPr>
              <a:t>, C. et al. (2009). Leading and Managing Organizational Change Initiatives. Management Revue, 20(2), pp. 158-175.</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Pollack, J. &amp; Pollack, R. (2014). Using Kotter’s Eight Stage Process to Manage an </a:t>
            </a:r>
            <a:r>
              <a:rPr lang="en-US" sz="1000" dirty="0" err="1">
                <a:latin typeface="Arial" panose="020B0604020202020204" pitchFamily="34" charset="0"/>
                <a:cs typeface="Arial" panose="020B0604020202020204" pitchFamily="34" charset="0"/>
              </a:rPr>
              <a:t>Organisational</a:t>
            </a:r>
            <a:r>
              <a:rPr lang="en-US" sz="1000" dirty="0">
                <a:latin typeface="Arial" panose="020B0604020202020204" pitchFamily="34" charset="0"/>
                <a:cs typeface="Arial" panose="020B0604020202020204" pitchFamily="34" charset="0"/>
              </a:rPr>
              <a:t> Change Program: Presentation and Practice. Systemic Practice and Action Research, 28(1), pp. 51-66.</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Spring, K. (2021). https://www.betterup.com. [Online] </a:t>
            </a:r>
          </a:p>
          <a:p>
            <a:r>
              <a:rPr lang="en-US" sz="1000" dirty="0">
                <a:latin typeface="Arial" panose="020B0604020202020204" pitchFamily="34" charset="0"/>
                <a:cs typeface="Arial" panose="020B0604020202020204" pitchFamily="34" charset="0"/>
              </a:rPr>
              <a:t>Available at: https://www.betterup.com/blog/resistance-to-change</a:t>
            </a:r>
          </a:p>
          <a:p>
            <a:r>
              <a:rPr lang="en-US" sz="1000" dirty="0">
                <a:latin typeface="Arial" panose="020B0604020202020204" pitchFamily="34" charset="0"/>
                <a:cs typeface="Arial" panose="020B0604020202020204" pitchFamily="34" charset="0"/>
              </a:rPr>
              <a:t>[Accessed 11 05 2023].</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4109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DBD3A2-A408-8708-E598-4F290BA94C31}"/>
              </a:ext>
            </a:extLst>
          </p:cNvPr>
          <p:cNvSpPr txBox="1"/>
          <p:nvPr/>
        </p:nvSpPr>
        <p:spPr>
          <a:xfrm>
            <a:off x="467813" y="509679"/>
            <a:ext cx="8745460" cy="4247317"/>
          </a:xfrm>
          <a:prstGeom prst="rect">
            <a:avLst/>
          </a:prstGeom>
          <a:noFill/>
        </p:spPr>
        <p:txBody>
          <a:bodyPr wrap="square" rtlCol="0">
            <a:spAutoFit/>
          </a:bodyPr>
          <a:lstStyle/>
          <a:p>
            <a:r>
              <a:rPr lang="en-US" sz="2000" dirty="0">
                <a:latin typeface="Arial Black" panose="020B0A04020102020204" pitchFamily="34" charset="0"/>
              </a:rPr>
              <a:t>References – Change Models</a:t>
            </a:r>
          </a:p>
          <a:p>
            <a:endParaRPr lang="en-US" sz="1000" dirty="0">
              <a:latin typeface="Arial Black" panose="020B0A04020102020204" pitchFamily="34" charset="0"/>
            </a:endParaRPr>
          </a:p>
          <a:p>
            <a:r>
              <a:rPr lang="en-US" sz="1000" dirty="0">
                <a:latin typeface="Arial" panose="020B0604020202020204" pitchFamily="34" charset="0"/>
                <a:cs typeface="Arial" panose="020B0604020202020204" pitchFamily="34" charset="0"/>
              </a:rPr>
              <a:t>Burnes, B. (2004). Kurt Lewin and the Planned Approach to Change: A Re-appraisal. Journal of Management Studies, 41(6), pp. 977-1002.</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Burnes, B. (2019). The Origins of Lewin’s Three-Step Model of Change. The Journal of Applied Behavioral Science, 56(1), pp. 32-59.</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Kotter</a:t>
            </a:r>
          </a:p>
          <a:p>
            <a:r>
              <a:rPr lang="en-US" sz="1000" dirty="0">
                <a:latin typeface="Arial" panose="020B0604020202020204" pitchFamily="34" charset="0"/>
                <a:cs typeface="Arial" panose="020B0604020202020204" pitchFamily="34" charset="0"/>
              </a:rPr>
              <a:t>Kotter, J. P. (2012). Leading Change. Boston: Harvard Business Review Press.</a:t>
            </a:r>
          </a:p>
          <a:p>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managementstudyguide</a:t>
            </a:r>
            <a:r>
              <a:rPr lang="en-US" sz="1000" dirty="0">
                <a:latin typeface="Arial" panose="020B0604020202020204" pitchFamily="34" charset="0"/>
                <a:cs typeface="Arial" panose="020B0604020202020204" pitchFamily="34" charset="0"/>
              </a:rPr>
              <a:t>, (2023). https://www.managementstudyguide.com. [Online] </a:t>
            </a:r>
          </a:p>
          <a:p>
            <a:r>
              <a:rPr lang="en-US" sz="1000" dirty="0">
                <a:latin typeface="Arial" panose="020B0604020202020204" pitchFamily="34" charset="0"/>
                <a:cs typeface="Arial" panose="020B0604020202020204" pitchFamily="34" charset="0"/>
              </a:rPr>
              <a:t>Available at: https://www.managementstudyguide.com/kurt-lewins-change-management-model.htm</a:t>
            </a:r>
          </a:p>
          <a:p>
            <a:r>
              <a:rPr lang="en-US" sz="1000" dirty="0">
                <a:latin typeface="Arial" panose="020B0604020202020204" pitchFamily="34" charset="0"/>
                <a:cs typeface="Arial" panose="020B0604020202020204" pitchFamily="34" charset="0"/>
              </a:rPr>
              <a:t>[Accessed 28 04 2023].</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MindTools, (2023). https://www.mindtools.com. [Online] </a:t>
            </a:r>
          </a:p>
          <a:p>
            <a:r>
              <a:rPr lang="en-US" sz="1000" dirty="0">
                <a:latin typeface="Arial" panose="020B0604020202020204" pitchFamily="34" charset="0"/>
                <a:cs typeface="Arial" panose="020B0604020202020204" pitchFamily="34" charset="0"/>
              </a:rPr>
              <a:t>Available at: https://www.mindtools.com/a23ewmr/force-field-analysis</a:t>
            </a:r>
          </a:p>
          <a:p>
            <a:r>
              <a:rPr lang="en-US" sz="1000" dirty="0">
                <a:latin typeface="Arial" panose="020B0604020202020204" pitchFamily="34" charset="0"/>
                <a:cs typeface="Arial" panose="020B0604020202020204" pitchFamily="34" charset="0"/>
              </a:rPr>
              <a:t>[Accessed 25 04 2023].</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Prosci, (2023). https://www.prosci.com. [Online] </a:t>
            </a:r>
          </a:p>
          <a:p>
            <a:r>
              <a:rPr lang="en-US" sz="1000" dirty="0">
                <a:latin typeface="Arial" panose="020B0604020202020204" pitchFamily="34" charset="0"/>
                <a:cs typeface="Arial" panose="020B0604020202020204" pitchFamily="34" charset="0"/>
              </a:rPr>
              <a:t>Available at: https://www.prosci.com/methodology/adkar#:~:text=The%20word%20%E2%80%9CADKAR%E2%80%9D%20is%20an,of%20more%20than%20700%20organizations.</a:t>
            </a:r>
          </a:p>
          <a:p>
            <a:r>
              <a:rPr lang="en-US" sz="1000" dirty="0">
                <a:latin typeface="Arial" panose="020B0604020202020204" pitchFamily="34" charset="0"/>
                <a:cs typeface="Arial" panose="020B0604020202020204" pitchFamily="34" charset="0"/>
              </a:rPr>
              <a:t>[Accessed 11 04 2023].</a:t>
            </a:r>
          </a:p>
          <a:p>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thinkinsights</a:t>
            </a:r>
            <a:r>
              <a:rPr lang="en-US" sz="1000" dirty="0">
                <a:latin typeface="Arial" panose="020B0604020202020204" pitchFamily="34" charset="0"/>
                <a:cs typeface="Arial" panose="020B0604020202020204" pitchFamily="34" charset="0"/>
              </a:rPr>
              <a:t>, (2022). https://thinkinsights.ne. [Online] </a:t>
            </a:r>
          </a:p>
          <a:p>
            <a:r>
              <a:rPr lang="en-US" sz="1000" dirty="0">
                <a:latin typeface="Arial" panose="020B0604020202020204" pitchFamily="34" charset="0"/>
                <a:cs typeface="Arial" panose="020B0604020202020204" pitchFamily="34" charset="0"/>
              </a:rPr>
              <a:t>Available at: https://thinkinsights.net/strategy/lewin-change-management/</a:t>
            </a:r>
          </a:p>
          <a:p>
            <a:r>
              <a:rPr lang="en-US" sz="1000" dirty="0">
                <a:latin typeface="Arial" panose="020B0604020202020204" pitchFamily="34" charset="0"/>
                <a:cs typeface="Arial" panose="020B0604020202020204" pitchFamily="34" charset="0"/>
              </a:rPr>
              <a:t>[Accessed 11 05 2023].</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340198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CCB28C-7D26-4A36-9CFC-D739C28F3D18}">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Slice</Template>
  <TotalTime>3300</TotalTime>
  <Words>2573</Words>
  <Application>Microsoft Office PowerPoint</Application>
  <PresentationFormat>Widescreen</PresentationFormat>
  <Paragraphs>212</Paragraphs>
  <Slides>16</Slides>
  <Notes>16</Notes>
  <HiddenSlides>0</HiddenSlides>
  <MMClips>26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 Black</vt:lpstr>
      <vt:lpstr>Avenir Next LT Pro</vt:lpstr>
      <vt:lpstr>Calibri</vt:lpstr>
      <vt:lpstr>Century Gothic</vt:lpstr>
      <vt:lpstr>Wingdings</vt:lpstr>
      <vt:lpstr>Wingdings 3</vt:lpstr>
      <vt:lpstr>Slice</vt:lpstr>
      <vt:lpstr>Reflective Project Report Summary Presentation</vt:lpstr>
      <vt:lpstr>Introduction  Change Management Project:  Upgrade Of Design Services To Include 3D Design At Totec Design Ltd. </vt:lpstr>
      <vt:lpstr>Introduction  Change Management Project:  Upgrade Of Design Services To Include 3D Design At Totec Design Ltd. </vt:lpstr>
      <vt:lpstr>PowerPoint Presentation</vt:lpstr>
      <vt:lpstr>LITERATURE REVIEW</vt:lpstr>
      <vt:lpstr>Change models</vt:lpstr>
      <vt:lpstr>Change models</vt:lpstr>
      <vt:lpstr>Change models</vt:lpstr>
      <vt:lpstr>Change models</vt:lpstr>
      <vt:lpstr>Analysis</vt:lpstr>
      <vt:lpstr>Analysis</vt:lpstr>
      <vt:lpstr>Analysis</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Project  Reflective Analysis.</dc:title>
  <dc:creator>Simon Harris (2116866)</dc:creator>
  <cp:lastModifiedBy>Simon Harris (2116866)</cp:lastModifiedBy>
  <cp:revision>2</cp:revision>
  <dcterms:created xsi:type="dcterms:W3CDTF">2023-04-18T12:06:09Z</dcterms:created>
  <dcterms:modified xsi:type="dcterms:W3CDTF">2023-06-01T16:10:53Z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