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Default Extension="vml" ContentType="application/vnd.openxmlformats-officedocument.vmlDrawing"/>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Default Extension="png" ContentType="image/png"/>
  <Default Extension="bin" ContentType="application/vnd.openxmlformats-officedocument.oleObject"/>
  <Override PartName="/ppt/notesSlides/notesSlide1.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9"/>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2" r:id="rId16"/>
    <p:sldId id="276" r:id="rId17"/>
    <p:sldId id="277" r:id="rId18"/>
    <p:sldId id="278" r:id="rId19"/>
    <p:sldId id="279" r:id="rId20"/>
    <p:sldId id="270" r:id="rId21"/>
    <p:sldId id="274" r:id="rId22"/>
    <p:sldId id="275" r:id="rId23"/>
    <p:sldId id="280" r:id="rId24"/>
    <p:sldId id="281" r:id="rId25"/>
    <p:sldId id="282" r:id="rId26"/>
    <p:sldId id="283" r:id="rId27"/>
    <p:sldId id="271" r:id="rId2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3BAFAF"/>
  </p:clrMru>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100" d="100"/>
          <a:sy n="100" d="100"/>
        </p:scale>
        <p:origin x="-294" y="-180"/>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4.png"/></Relationships>
</file>

<file path=ppt/drawings/_rels/vmlDrawing2.vml.rels><?xml version="1.0" encoding="UTF-8" standalone="yes"?>
<Relationships xmlns="http://schemas.openxmlformats.org/package/2006/relationships"><Relationship Id="rId3" Type="http://schemas.openxmlformats.org/officeDocument/2006/relationships/image" Target="../media/image9.wmf"/><Relationship Id="rId2" Type="http://schemas.openxmlformats.org/officeDocument/2006/relationships/image" Target="../media/image8.wmf"/><Relationship Id="rId1" Type="http://schemas.openxmlformats.org/officeDocument/2006/relationships/image" Target="../media/image7.wmf"/></Relationships>
</file>

<file path=ppt/drawings/_rels/vmlDrawing3.vml.rels><?xml version="1.0" encoding="UTF-8" standalone="yes"?>
<Relationships xmlns="http://schemas.openxmlformats.org/package/2006/relationships"><Relationship Id="rId3" Type="http://schemas.openxmlformats.org/officeDocument/2006/relationships/image" Target="../media/image12.wmf"/><Relationship Id="rId2" Type="http://schemas.openxmlformats.org/officeDocument/2006/relationships/image" Target="../media/image11.wmf"/><Relationship Id="rId1" Type="http://schemas.openxmlformats.org/officeDocument/2006/relationships/image" Target="../media/image10.wmf"/></Relationships>
</file>

<file path=ppt/drawings/_rels/vmlDrawing4.vml.rels><?xml version="1.0" encoding="UTF-8" standalone="yes"?>
<Relationships xmlns="http://schemas.openxmlformats.org/package/2006/relationships"><Relationship Id="rId2" Type="http://schemas.openxmlformats.org/officeDocument/2006/relationships/image" Target="../media/image14.wmf"/><Relationship Id="rId1" Type="http://schemas.openxmlformats.org/officeDocument/2006/relationships/image" Target="../media/image13.wmf"/></Relationships>
</file>

<file path=ppt/drawings/_rels/vmlDrawing5.vml.rels><?xml version="1.0" encoding="UTF-8" standalone="yes"?>
<Relationships xmlns="http://schemas.openxmlformats.org/package/2006/relationships"><Relationship Id="rId2" Type="http://schemas.openxmlformats.org/officeDocument/2006/relationships/image" Target="../media/image16.wmf"/><Relationship Id="rId1" Type="http://schemas.openxmlformats.org/officeDocument/2006/relationships/image" Target="../media/image15.wmf"/></Relationships>
</file>

<file path=ppt/drawings/_rels/vmlDrawing6.vml.rels><?xml version="1.0" encoding="UTF-8" standalone="yes"?>
<Relationships xmlns="http://schemas.openxmlformats.org/package/2006/relationships"><Relationship Id="rId8" Type="http://schemas.openxmlformats.org/officeDocument/2006/relationships/image" Target="../media/image23.wmf"/><Relationship Id="rId3" Type="http://schemas.openxmlformats.org/officeDocument/2006/relationships/image" Target="../media/image18.wmf"/><Relationship Id="rId7" Type="http://schemas.openxmlformats.org/officeDocument/2006/relationships/image" Target="../media/image22.wmf"/><Relationship Id="rId2" Type="http://schemas.openxmlformats.org/officeDocument/2006/relationships/image" Target="../media/image16.wmf"/><Relationship Id="rId1" Type="http://schemas.openxmlformats.org/officeDocument/2006/relationships/image" Target="../media/image17.wmf"/><Relationship Id="rId6" Type="http://schemas.openxmlformats.org/officeDocument/2006/relationships/image" Target="../media/image21.wmf"/><Relationship Id="rId5" Type="http://schemas.openxmlformats.org/officeDocument/2006/relationships/image" Target="../media/image20.wmf"/><Relationship Id="rId4" Type="http://schemas.openxmlformats.org/officeDocument/2006/relationships/image" Target="../media/image19.wmf"/></Relationships>
</file>

<file path=ppt/drawings/_rels/vmlDrawing7.vml.rels><?xml version="1.0" encoding="UTF-8" standalone="yes"?>
<Relationships xmlns="http://schemas.openxmlformats.org/package/2006/relationships"><Relationship Id="rId8" Type="http://schemas.openxmlformats.org/officeDocument/2006/relationships/image" Target="../media/image29.wmf"/><Relationship Id="rId3" Type="http://schemas.openxmlformats.org/officeDocument/2006/relationships/image" Target="../media/image24.wmf"/><Relationship Id="rId7" Type="http://schemas.openxmlformats.org/officeDocument/2006/relationships/image" Target="../media/image28.wmf"/><Relationship Id="rId2" Type="http://schemas.openxmlformats.org/officeDocument/2006/relationships/image" Target="../media/image16.wmf"/><Relationship Id="rId1" Type="http://schemas.openxmlformats.org/officeDocument/2006/relationships/image" Target="../media/image17.wmf"/><Relationship Id="rId6" Type="http://schemas.openxmlformats.org/officeDocument/2006/relationships/image" Target="../media/image27.wmf"/><Relationship Id="rId5" Type="http://schemas.openxmlformats.org/officeDocument/2006/relationships/image" Target="../media/image26.wmf"/><Relationship Id="rId10" Type="http://schemas.openxmlformats.org/officeDocument/2006/relationships/image" Target="../media/image31.wmf"/><Relationship Id="rId4" Type="http://schemas.openxmlformats.org/officeDocument/2006/relationships/image" Target="../media/image25.wmf"/><Relationship Id="rId9" Type="http://schemas.openxmlformats.org/officeDocument/2006/relationships/image" Target="../media/image30.wmf"/></Relationships>
</file>

<file path=ppt/drawings/_rels/vmlDrawing8.vml.rels><?xml version="1.0" encoding="UTF-8" standalone="yes"?>
<Relationships xmlns="http://schemas.openxmlformats.org/package/2006/relationships"><Relationship Id="rId8" Type="http://schemas.openxmlformats.org/officeDocument/2006/relationships/image" Target="../media/image38.wmf"/><Relationship Id="rId3" Type="http://schemas.openxmlformats.org/officeDocument/2006/relationships/image" Target="../media/image34.wmf"/><Relationship Id="rId7" Type="http://schemas.openxmlformats.org/officeDocument/2006/relationships/image" Target="../media/image37.wmf"/><Relationship Id="rId12" Type="http://schemas.openxmlformats.org/officeDocument/2006/relationships/image" Target="../media/image42.wmf"/><Relationship Id="rId2" Type="http://schemas.openxmlformats.org/officeDocument/2006/relationships/image" Target="../media/image33.wmf"/><Relationship Id="rId1" Type="http://schemas.openxmlformats.org/officeDocument/2006/relationships/image" Target="../media/image32.wmf"/><Relationship Id="rId6" Type="http://schemas.openxmlformats.org/officeDocument/2006/relationships/image" Target="../media/image31.wmf"/><Relationship Id="rId11" Type="http://schemas.openxmlformats.org/officeDocument/2006/relationships/image" Target="../media/image41.wmf"/><Relationship Id="rId5" Type="http://schemas.openxmlformats.org/officeDocument/2006/relationships/image" Target="../media/image36.wmf"/><Relationship Id="rId10" Type="http://schemas.openxmlformats.org/officeDocument/2006/relationships/image" Target="../media/image40.wmf"/><Relationship Id="rId4" Type="http://schemas.openxmlformats.org/officeDocument/2006/relationships/image" Target="../media/image35.wmf"/><Relationship Id="rId9" Type="http://schemas.openxmlformats.org/officeDocument/2006/relationships/image" Target="../media/image39.wmf"/></Relationships>
</file>

<file path=ppt/drawings/_rels/vmlDrawing9.vml.rels><?xml version="1.0" encoding="UTF-8" standalone="yes"?>
<Relationships xmlns="http://schemas.openxmlformats.org/package/2006/relationships"><Relationship Id="rId3" Type="http://schemas.openxmlformats.org/officeDocument/2006/relationships/image" Target="../media/image44.wmf"/><Relationship Id="rId2" Type="http://schemas.openxmlformats.org/officeDocument/2006/relationships/image" Target="../media/image43.wmf"/><Relationship Id="rId1" Type="http://schemas.openxmlformats.org/officeDocument/2006/relationships/image" Target="../media/image36.wmf"/></Relationships>
</file>

<file path=ppt/drawings/_rels/vmlDrawing10.vml.rels><?xml version="1.0" encoding="UTF-8" standalone="yes"?>
<Relationships xmlns="http://schemas.openxmlformats.org/package/2006/relationships"><Relationship Id="rId3" Type="http://schemas.openxmlformats.org/officeDocument/2006/relationships/image" Target="../media/image47.wmf"/><Relationship Id="rId2" Type="http://schemas.openxmlformats.org/officeDocument/2006/relationships/image" Target="../media/image46.wmf"/><Relationship Id="rId1" Type="http://schemas.openxmlformats.org/officeDocument/2006/relationships/image" Target="../media/image45.wmf"/><Relationship Id="rId5" Type="http://schemas.openxmlformats.org/officeDocument/2006/relationships/image" Target="../media/image49.wmf"/><Relationship Id="rId4" Type="http://schemas.openxmlformats.org/officeDocument/2006/relationships/image" Target="../media/image48.wmf"/></Relationships>
</file>

<file path=ppt/drawings/_rels/vmlDrawing11.vml.rels><?xml version="1.0" encoding="UTF-8" standalone="yes"?>
<Relationships xmlns="http://schemas.openxmlformats.org/package/2006/relationships"><Relationship Id="rId1" Type="http://schemas.openxmlformats.org/officeDocument/2006/relationships/image" Target="../media/image50.png"/></Relationships>
</file>

<file path=ppt/drawings/_rels/vmlDrawing12.vml.rels><?xml version="1.0" encoding="UTF-8" standalone="yes"?>
<Relationships xmlns="http://schemas.openxmlformats.org/package/2006/relationships"><Relationship Id="rId3" Type="http://schemas.openxmlformats.org/officeDocument/2006/relationships/image" Target="../media/image55.wmf"/><Relationship Id="rId2" Type="http://schemas.openxmlformats.org/officeDocument/2006/relationships/image" Target="../media/image54.wmf"/><Relationship Id="rId1" Type="http://schemas.openxmlformats.org/officeDocument/2006/relationships/image" Target="../media/image53.wmf"/><Relationship Id="rId6" Type="http://schemas.openxmlformats.org/officeDocument/2006/relationships/image" Target="../media/image58.wmf"/><Relationship Id="rId5" Type="http://schemas.openxmlformats.org/officeDocument/2006/relationships/image" Target="../media/image57.wmf"/><Relationship Id="rId4" Type="http://schemas.openxmlformats.org/officeDocument/2006/relationships/image" Target="../media/image56.wmf"/></Relationships>
</file>

<file path=ppt/drawings/_rels/vmlDrawing13.vml.rels><?xml version="1.0" encoding="UTF-8" standalone="yes"?>
<Relationships xmlns="http://schemas.openxmlformats.org/package/2006/relationships"><Relationship Id="rId3" Type="http://schemas.openxmlformats.org/officeDocument/2006/relationships/image" Target="../media/image60.wmf"/><Relationship Id="rId2" Type="http://schemas.openxmlformats.org/officeDocument/2006/relationships/image" Target="../media/image56.wmf"/><Relationship Id="rId1" Type="http://schemas.openxmlformats.org/officeDocument/2006/relationships/image" Target="../media/image59.wmf"/><Relationship Id="rId6" Type="http://schemas.openxmlformats.org/officeDocument/2006/relationships/image" Target="../media/image63.wmf"/><Relationship Id="rId5" Type="http://schemas.openxmlformats.org/officeDocument/2006/relationships/image" Target="../media/image62.wmf"/><Relationship Id="rId4" Type="http://schemas.openxmlformats.org/officeDocument/2006/relationships/image" Target="../media/image61.wmf"/></Relationships>
</file>

<file path=ppt/drawings/_rels/vmlDrawing14.vml.rels><?xml version="1.0" encoding="UTF-8" standalone="yes"?>
<Relationships xmlns="http://schemas.openxmlformats.org/package/2006/relationships"><Relationship Id="rId8" Type="http://schemas.openxmlformats.org/officeDocument/2006/relationships/image" Target="../media/image70.wmf"/><Relationship Id="rId3" Type="http://schemas.openxmlformats.org/officeDocument/2006/relationships/image" Target="../media/image65.wmf"/><Relationship Id="rId7" Type="http://schemas.openxmlformats.org/officeDocument/2006/relationships/image" Target="../media/image69.wmf"/><Relationship Id="rId2" Type="http://schemas.openxmlformats.org/officeDocument/2006/relationships/image" Target="../media/image64.wmf"/><Relationship Id="rId1" Type="http://schemas.openxmlformats.org/officeDocument/2006/relationships/image" Target="../media/image62.wmf"/><Relationship Id="rId6" Type="http://schemas.openxmlformats.org/officeDocument/2006/relationships/image" Target="../media/image68.wmf"/><Relationship Id="rId5" Type="http://schemas.openxmlformats.org/officeDocument/2006/relationships/image" Target="../media/image67.wmf"/><Relationship Id="rId4" Type="http://schemas.openxmlformats.org/officeDocument/2006/relationships/image" Target="../media/image66.wmf"/></Relationships>
</file>

<file path=ppt/drawings/_rels/vmlDrawing15.vml.rels><?xml version="1.0" encoding="UTF-8" standalone="yes"?>
<Relationships xmlns="http://schemas.openxmlformats.org/package/2006/relationships"><Relationship Id="rId8" Type="http://schemas.openxmlformats.org/officeDocument/2006/relationships/image" Target="../media/image75.wmf"/><Relationship Id="rId3" Type="http://schemas.openxmlformats.org/officeDocument/2006/relationships/image" Target="../media/image66.wmf"/><Relationship Id="rId7" Type="http://schemas.openxmlformats.org/officeDocument/2006/relationships/image" Target="../media/image74.wmf"/><Relationship Id="rId2" Type="http://schemas.openxmlformats.org/officeDocument/2006/relationships/image" Target="../media/image65.wmf"/><Relationship Id="rId1" Type="http://schemas.openxmlformats.org/officeDocument/2006/relationships/image" Target="../media/image64.wmf"/><Relationship Id="rId6" Type="http://schemas.openxmlformats.org/officeDocument/2006/relationships/image" Target="../media/image73.wmf"/><Relationship Id="rId5" Type="http://schemas.openxmlformats.org/officeDocument/2006/relationships/image" Target="../media/image72.wmf"/><Relationship Id="rId4" Type="http://schemas.openxmlformats.org/officeDocument/2006/relationships/image" Target="../media/image71.wmf"/></Relationships>
</file>

<file path=ppt/drawings/_rels/vmlDrawing16.vml.rels><?xml version="1.0" encoding="UTF-8" standalone="yes"?>
<Relationships xmlns="http://schemas.openxmlformats.org/package/2006/relationships"><Relationship Id="rId2" Type="http://schemas.openxmlformats.org/officeDocument/2006/relationships/image" Target="../media/image77.wmf"/><Relationship Id="rId1" Type="http://schemas.openxmlformats.org/officeDocument/2006/relationships/image" Target="../media/image76.w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2D8F2E6C-F9A4-4413-9685-022243EC69B5}" type="datetimeFigureOut">
              <a:rPr lang="en-US" smtClean="0"/>
              <a:pPr/>
              <a:t>1/28/2013</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111735E6-116E-4C56-B985-5758548F1E20}"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111735E6-116E-4C56-B985-5758548F1E20}" type="slidenum">
              <a:rPr lang="en-GB" smtClean="0"/>
              <a:pPr/>
              <a:t>16</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3">
        <a:schemeClr val="bg1"/>
      </p:bgRef>
    </p:bg>
    <p:spTree>
      <p:nvGrpSpPr>
        <p:cNvPr id="1" name=""/>
        <p:cNvGrpSpPr/>
        <p:nvPr/>
      </p:nvGrpSpPr>
      <p:grpSpPr>
        <a:xfrm>
          <a:off x="0" y="0"/>
          <a:ext cx="0" cy="0"/>
          <a:chOff x="0" y="0"/>
          <a:chExt cx="0" cy="0"/>
        </a:xfrm>
      </p:grpSpPr>
      <p:sp>
        <p:nvSpPr>
          <p:cNvPr id="12" name="Rectangle 11"/>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13" name="Rounded Rectangle 12"/>
          <p:cNvSpPr/>
          <p:nvPr/>
        </p:nvSpPr>
        <p:spPr>
          <a:xfrm>
            <a:off x="65313" y="69755"/>
            <a:ext cx="9013372" cy="6692201"/>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9" name="Subtitle 8"/>
          <p:cNvSpPr>
            <a:spLocks noGrp="1"/>
          </p:cNvSpPr>
          <p:nvPr>
            <p:ph type="subTitle" idx="1"/>
          </p:nvPr>
        </p:nvSpPr>
        <p:spPr>
          <a:xfrm>
            <a:off x="1295400" y="3200400"/>
            <a:ext cx="6400800" cy="1600200"/>
          </a:xfrm>
        </p:spPr>
        <p:txBody>
          <a:bodyPr/>
          <a:lstStyle>
            <a:lvl1pPr marL="0" indent="0" algn="ctr">
              <a:buNone/>
              <a:defRPr sz="260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p:txBody>
          <a:bodyPr/>
          <a:lstStyle/>
          <a:p>
            <a:fld id="{564CF2E0-CCC4-4E1E-9902-C3C36AB3FDA4}" type="datetimeFigureOut">
              <a:rPr lang="en-US" smtClean="0"/>
              <a:pPr/>
              <a:t>1/28/2013</a:t>
            </a:fld>
            <a:endParaRPr lang="en-US"/>
          </a:p>
        </p:txBody>
      </p:sp>
      <p:sp>
        <p:nvSpPr>
          <p:cNvPr id="17" name="Footer Placeholder 16"/>
          <p:cNvSpPr>
            <a:spLocks noGrp="1"/>
          </p:cNvSpPr>
          <p:nvPr>
            <p:ph type="ftr" sz="quarter" idx="11"/>
          </p:nvPr>
        </p:nvSpPr>
        <p:spPr/>
        <p:txBody>
          <a:bodyPr/>
          <a:lstStyle/>
          <a:p>
            <a:endParaRPr kumimoji="0" lang="en-US"/>
          </a:p>
        </p:txBody>
      </p:sp>
      <p:sp>
        <p:nvSpPr>
          <p:cNvPr id="29" name="Slide Number Placeholder 28"/>
          <p:cNvSpPr>
            <a:spLocks noGrp="1"/>
          </p:cNvSpPr>
          <p:nvPr>
            <p:ph type="sldNum" sz="quarter" idx="12"/>
          </p:nvPr>
        </p:nvSpPr>
        <p:spPr/>
        <p:txBody>
          <a:bodyPr lIns="0" tIns="0" rIns="0" bIns="0">
            <a:noAutofit/>
          </a:bodyPr>
          <a:lstStyle>
            <a:lvl1pPr>
              <a:defRPr sz="1400">
                <a:solidFill>
                  <a:srgbClr val="FFFFFF"/>
                </a:solidFill>
              </a:defRPr>
            </a:lvl1pPr>
          </a:lstStyle>
          <a:p>
            <a:fld id="{6F42FDE4-A7DD-41A7-A0A6-9B649FB43336}" type="slidenum">
              <a:rPr kumimoji="0" lang="en-US" smtClean="0"/>
              <a:pPr/>
              <a:t>‹#›</a:t>
            </a:fld>
            <a:endParaRPr kumimoji="0" lang="en-US" sz="1400" dirty="0">
              <a:solidFill>
                <a:srgbClr val="FFFFFF"/>
              </a:solidFill>
            </a:endParaRPr>
          </a:p>
        </p:txBody>
      </p:sp>
      <p:sp>
        <p:nvSpPr>
          <p:cNvPr id="7" name="Rectangle 6"/>
          <p:cNvSpPr/>
          <p:nvPr/>
        </p:nvSpPr>
        <p:spPr>
          <a:xfrm>
            <a:off x="62931" y="1449303"/>
            <a:ext cx="9021537" cy="1527349"/>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62931" y="1396720"/>
            <a:ext cx="9021537" cy="120580"/>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a:off x="62931" y="2976649"/>
            <a:ext cx="9021537" cy="110532"/>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457200" y="1505930"/>
            <a:ext cx="8229600" cy="1470025"/>
          </a:xfrm>
        </p:spPr>
        <p:txBody>
          <a:bodyPr anchor="ctr"/>
          <a:lstStyle>
            <a:lvl1pPr algn="ctr">
              <a:defRPr lang="en-US" dirty="0">
                <a:solidFill>
                  <a:srgbClr val="FFFFFF"/>
                </a:solidFill>
              </a:defRPr>
            </a:lvl1pPr>
          </a:lstStyle>
          <a:p>
            <a:r>
              <a:rPr kumimoji="0" lang="en-US"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fld id="{564CF2E0-CCC4-4E1E-9902-C3C36AB3FDA4}" type="datetimeFigureOut">
              <a:rPr lang="en-US" smtClean="0"/>
              <a:pPr/>
              <a:t>1/28/2013</a:t>
            </a:fld>
            <a:endParaRPr lang="en-US"/>
          </a:p>
        </p:txBody>
      </p:sp>
      <p:sp>
        <p:nvSpPr>
          <p:cNvPr id="5" name="Footer Placeholder 4"/>
          <p:cNvSpPr>
            <a:spLocks noGrp="1"/>
          </p:cNvSpPr>
          <p:nvPr>
            <p:ph type="ftr" sz="quarter" idx="11"/>
          </p:nvPr>
        </p:nvSpPr>
        <p:spPr/>
        <p:txBody>
          <a:bodyPr/>
          <a:lstStyle/>
          <a:p>
            <a:endParaRPr kumimoji="0" lang="en-US"/>
          </a:p>
        </p:txBody>
      </p:sp>
      <p:sp>
        <p:nvSpPr>
          <p:cNvPr id="6" name="Slide Number Placeholder 5"/>
          <p:cNvSpPr>
            <a:spLocks noGrp="1"/>
          </p:cNvSpPr>
          <p:nvPr>
            <p:ph type="sldNum" sz="quarter" idx="12"/>
          </p:nvPr>
        </p:nvSpPr>
        <p:spPr/>
        <p:txBody>
          <a:bodyPr/>
          <a:lstStyle/>
          <a:p>
            <a:fld id="{6F42FDE4-A7DD-41A7-A0A6-9B649FB43336}" type="slidenum">
              <a:rPr kumimoji="0" lang="en-US" smtClean="0"/>
              <a:pPr/>
              <a:t>‹#›</a:t>
            </a:fld>
            <a:endParaRPr kumimoji="0" lang="en-US"/>
          </a:p>
        </p:txBody>
      </p:sp>
      <p:sp>
        <p:nvSpPr>
          <p:cNvPr id="8" name="Content Placeholder 7"/>
          <p:cNvSpPr>
            <a:spLocks noGrp="1"/>
          </p:cNvSpPr>
          <p:nvPr>
            <p:ph sz="quarter" idx="1"/>
          </p:nvPr>
        </p:nvSpPr>
        <p:spPr>
          <a:xfrm>
            <a:off x="914400" y="1447800"/>
            <a:ext cx="7772400" cy="4572000"/>
          </a:xfrm>
        </p:spPr>
        <p:txBody>
          <a:bodyPr vert="horz"/>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3">
        <a:schemeClr val="bg1"/>
      </p:bgRef>
    </p:bg>
    <p:spTree>
      <p:nvGrpSpPr>
        <p:cNvPr id="1" name=""/>
        <p:cNvGrpSpPr/>
        <p:nvPr/>
      </p:nvGrpSpPr>
      <p:grpSpPr>
        <a:xfrm>
          <a:off x="0" y="0"/>
          <a:ext cx="0" cy="0"/>
          <a:chOff x="0" y="0"/>
          <a:chExt cx="0" cy="0"/>
        </a:xfrm>
      </p:grpSpPr>
      <p:sp>
        <p:nvSpPr>
          <p:cNvPr id="11" name="Rectangle 10"/>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10" name="Rounded Rectangle 9"/>
          <p:cNvSpPr/>
          <p:nvPr/>
        </p:nvSpPr>
        <p:spPr>
          <a:xfrm>
            <a:off x="65313" y="69755"/>
            <a:ext cx="9013372" cy="6692201"/>
          </a:xfrm>
          <a:prstGeom prst="roundRect">
            <a:avLst>
              <a:gd name="adj" fmla="val 4929"/>
            </a:avLst>
          </a:prstGeom>
          <a:ln w="6350" cap="sq" cmpd="sng" algn="ctr">
            <a:solidFill>
              <a:schemeClr val="tx1">
                <a:alpha val="100000"/>
              </a:schemeClr>
            </a:solidFill>
            <a:prstDash val="solid"/>
          </a:ln>
          <a:effectLst/>
        </p:spPr>
        <p:style>
          <a:lnRef idx="3">
            <a:schemeClr val="lt1"/>
          </a:lnRef>
          <a:fillRef idx="1003">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722313" y="952500"/>
            <a:ext cx="7772400" cy="1362075"/>
          </a:xfrm>
        </p:spPr>
        <p:txBody>
          <a:bodyPr anchor="b" anchorCtr="0"/>
          <a:lstStyle>
            <a:lvl1pPr algn="l">
              <a:buNone/>
              <a:defRPr sz="4000" b="0" cap="none"/>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722313" y="2547938"/>
            <a:ext cx="7772400" cy="1338262"/>
          </a:xfrm>
        </p:spPr>
        <p:txBody>
          <a:bodyPr anchor="t" anchorCtr="0"/>
          <a:lstStyle>
            <a:lvl1pPr marL="0" indent="0">
              <a:buNone/>
              <a:defRPr sz="24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564CF2E0-CCC4-4E1E-9902-C3C36AB3FDA4}" type="datetimeFigureOut">
              <a:rPr lang="en-US" smtClean="0"/>
              <a:pPr/>
              <a:t>1/28/2013</a:t>
            </a:fld>
            <a:endParaRPr lang="en-US"/>
          </a:p>
        </p:txBody>
      </p:sp>
      <p:sp>
        <p:nvSpPr>
          <p:cNvPr id="5" name="Footer Placeholder 4"/>
          <p:cNvSpPr>
            <a:spLocks noGrp="1"/>
          </p:cNvSpPr>
          <p:nvPr>
            <p:ph type="ftr" sz="quarter" idx="11"/>
          </p:nvPr>
        </p:nvSpPr>
        <p:spPr>
          <a:xfrm>
            <a:off x="800100" y="6172200"/>
            <a:ext cx="4000500" cy="457200"/>
          </a:xfrm>
        </p:spPr>
        <p:txBody>
          <a:bodyPr/>
          <a:lstStyle/>
          <a:p>
            <a:endParaRPr kumimoji="0" lang="en-US" dirty="0"/>
          </a:p>
        </p:txBody>
      </p:sp>
      <p:sp>
        <p:nvSpPr>
          <p:cNvPr id="7" name="Rectangle 6"/>
          <p:cNvSpPr/>
          <p:nvPr/>
        </p:nvSpPr>
        <p:spPr>
          <a:xfrm flipV="1">
            <a:off x="69412" y="2376830"/>
            <a:ext cx="9013515" cy="91440"/>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69146" y="2341475"/>
            <a:ext cx="9013781" cy="45719"/>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68306" y="2468880"/>
            <a:ext cx="9014621" cy="45720"/>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146304" y="6208776"/>
            <a:ext cx="457200" cy="457200"/>
          </a:xfrm>
        </p:spPr>
        <p:txBody>
          <a:bodyPr/>
          <a:lstStyle/>
          <a:p>
            <a:fld id="{6F42FDE4-A7DD-41A7-A0A6-9B649FB43336}" type="slidenum">
              <a:rPr kumimoji="0" lang="en-US" smtClean="0"/>
              <a:pPr/>
              <a:t>‹#›</a:t>
            </a:fld>
            <a:endParaRPr kumimoji="0"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p>
            <a:fld id="{564CF2E0-CCC4-4E1E-9902-C3C36AB3FDA4}" type="datetimeFigureOut">
              <a:rPr lang="en-US" smtClean="0"/>
              <a:pPr/>
              <a:t>1/28/2013</a:t>
            </a:fld>
            <a:endParaRPr lang="en-US"/>
          </a:p>
        </p:txBody>
      </p:sp>
      <p:sp>
        <p:nvSpPr>
          <p:cNvPr id="6" name="Footer Placeholder 5"/>
          <p:cNvSpPr>
            <a:spLocks noGrp="1"/>
          </p:cNvSpPr>
          <p:nvPr>
            <p:ph type="ftr" sz="quarter" idx="11"/>
          </p:nvPr>
        </p:nvSpPr>
        <p:spPr/>
        <p:txBody>
          <a:bodyPr/>
          <a:lstStyle/>
          <a:p>
            <a:endParaRPr kumimoji="0" lang="en-US"/>
          </a:p>
        </p:txBody>
      </p:sp>
      <p:sp>
        <p:nvSpPr>
          <p:cNvPr id="7" name="Slide Number Placeholder 6"/>
          <p:cNvSpPr>
            <a:spLocks noGrp="1"/>
          </p:cNvSpPr>
          <p:nvPr>
            <p:ph type="sldNum" sz="quarter" idx="12"/>
          </p:nvPr>
        </p:nvSpPr>
        <p:spPr/>
        <p:txBody>
          <a:bodyPr/>
          <a:lstStyle/>
          <a:p>
            <a:fld id="{6F42FDE4-A7DD-41A7-A0A6-9B649FB43336}" type="slidenum">
              <a:rPr kumimoji="0" lang="en-US" smtClean="0"/>
              <a:pPr/>
              <a:t>‹#›</a:t>
            </a:fld>
            <a:endParaRPr kumimoji="0" lang="en-US"/>
          </a:p>
        </p:txBody>
      </p:sp>
      <p:sp>
        <p:nvSpPr>
          <p:cNvPr id="9" name="Content Placeholder 8"/>
          <p:cNvSpPr>
            <a:spLocks noGrp="1"/>
          </p:cNvSpPr>
          <p:nvPr>
            <p:ph sz="quarter" idx="1"/>
          </p:nvPr>
        </p:nvSpPr>
        <p:spPr>
          <a:xfrm>
            <a:off x="914400" y="1447800"/>
            <a:ext cx="3749040" cy="4572000"/>
          </a:xfrm>
        </p:spPr>
        <p:txBody>
          <a:bodyPr vert="horz"/>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1" name="Content Placeholder 10"/>
          <p:cNvSpPr>
            <a:spLocks noGrp="1"/>
          </p:cNvSpPr>
          <p:nvPr>
            <p:ph sz="quarter" idx="2"/>
          </p:nvPr>
        </p:nvSpPr>
        <p:spPr>
          <a:xfrm>
            <a:off x="4933950" y="1447800"/>
            <a:ext cx="3749040" cy="4572000"/>
          </a:xfrm>
        </p:spPr>
        <p:txBody>
          <a:bodyPr vert="horz"/>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914400" y="273050"/>
            <a:ext cx="7772400" cy="1143000"/>
          </a:xfrm>
        </p:spPr>
        <p:txBody>
          <a:bodyPr anchor="b" anchorCtr="0"/>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914400" y="1447800"/>
            <a:ext cx="3733800" cy="762000"/>
          </a:xfrm>
          <a:noFill/>
          <a:ln w="12700" cap="sq" cmpd="sng" algn="ctr">
            <a:noFill/>
            <a:prstDash val="solid"/>
          </a:ln>
        </p:spPr>
        <p:txBody>
          <a:bodyPr lIns="91440" anchor="b" anchorCtr="0">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953000" y="1447800"/>
            <a:ext cx="3733800" cy="762000"/>
          </a:xfrm>
          <a:noFill/>
          <a:ln w="12700" cap="sq" cmpd="sng" algn="ctr">
            <a:noFill/>
            <a:prstDash val="solid"/>
          </a:ln>
        </p:spPr>
        <p:txBody>
          <a:bodyPr lIns="91440" anchor="b" anchorCtr="0">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7" name="Date Placeholder 6"/>
          <p:cNvSpPr>
            <a:spLocks noGrp="1"/>
          </p:cNvSpPr>
          <p:nvPr>
            <p:ph type="dt" sz="half" idx="10"/>
          </p:nvPr>
        </p:nvSpPr>
        <p:spPr/>
        <p:txBody>
          <a:bodyPr/>
          <a:lstStyle/>
          <a:p>
            <a:fld id="{564CF2E0-CCC4-4E1E-9902-C3C36AB3FDA4}" type="datetimeFigureOut">
              <a:rPr lang="en-US" smtClean="0"/>
              <a:pPr/>
              <a:t>1/28/2013</a:t>
            </a:fld>
            <a:endParaRPr lang="en-US"/>
          </a:p>
        </p:txBody>
      </p:sp>
      <p:sp>
        <p:nvSpPr>
          <p:cNvPr id="8" name="Footer Placeholder 7"/>
          <p:cNvSpPr>
            <a:spLocks noGrp="1"/>
          </p:cNvSpPr>
          <p:nvPr>
            <p:ph type="ftr" sz="quarter" idx="11"/>
          </p:nvPr>
        </p:nvSpPr>
        <p:spPr/>
        <p:txBody>
          <a:bodyPr/>
          <a:lstStyle/>
          <a:p>
            <a:endParaRPr kumimoji="0" lang="en-US"/>
          </a:p>
        </p:txBody>
      </p:sp>
      <p:sp>
        <p:nvSpPr>
          <p:cNvPr id="9" name="Slide Number Placeholder 8"/>
          <p:cNvSpPr>
            <a:spLocks noGrp="1"/>
          </p:cNvSpPr>
          <p:nvPr>
            <p:ph type="sldNum" sz="quarter" idx="12"/>
          </p:nvPr>
        </p:nvSpPr>
        <p:spPr/>
        <p:txBody>
          <a:bodyPr/>
          <a:lstStyle/>
          <a:p>
            <a:fld id="{6F42FDE4-A7DD-41A7-A0A6-9B649FB43336}" type="slidenum">
              <a:rPr kumimoji="0" lang="en-US" smtClean="0"/>
              <a:pPr/>
              <a:t>‹#›</a:t>
            </a:fld>
            <a:endParaRPr kumimoji="0" lang="en-US"/>
          </a:p>
        </p:txBody>
      </p:sp>
      <p:sp>
        <p:nvSpPr>
          <p:cNvPr id="11" name="Content Placeholder 10"/>
          <p:cNvSpPr>
            <a:spLocks noGrp="1"/>
          </p:cNvSpPr>
          <p:nvPr>
            <p:ph sz="half" idx="2"/>
          </p:nvPr>
        </p:nvSpPr>
        <p:spPr>
          <a:xfrm>
            <a:off x="914400" y="2247900"/>
            <a:ext cx="3733800" cy="3886200"/>
          </a:xfrm>
        </p:spPr>
        <p:txBody>
          <a:bodyPr vert="horz"/>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3" name="Content Placeholder 12"/>
          <p:cNvSpPr>
            <a:spLocks noGrp="1"/>
          </p:cNvSpPr>
          <p:nvPr>
            <p:ph sz="half" idx="4"/>
          </p:nvPr>
        </p:nvSpPr>
        <p:spPr>
          <a:xfrm>
            <a:off x="4953000" y="2247900"/>
            <a:ext cx="3733800" cy="3886200"/>
          </a:xfrm>
        </p:spPr>
        <p:txBody>
          <a:bodyPr vert="horz"/>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564CF2E0-CCC4-4E1E-9902-C3C36AB3FDA4}" type="datetimeFigureOut">
              <a:rPr lang="en-US" smtClean="0"/>
              <a:pPr/>
              <a:t>1/28/2013</a:t>
            </a:fld>
            <a:endParaRPr lang="en-US"/>
          </a:p>
        </p:txBody>
      </p:sp>
      <p:sp>
        <p:nvSpPr>
          <p:cNvPr id="4" name="Footer Placeholder 3"/>
          <p:cNvSpPr>
            <a:spLocks noGrp="1"/>
          </p:cNvSpPr>
          <p:nvPr>
            <p:ph type="ftr" sz="quarter" idx="11"/>
          </p:nvPr>
        </p:nvSpPr>
        <p:spPr/>
        <p:txBody>
          <a:bodyPr/>
          <a:lstStyle/>
          <a:p>
            <a:endParaRPr kumimoji="0" lang="en-US"/>
          </a:p>
        </p:txBody>
      </p:sp>
      <p:sp>
        <p:nvSpPr>
          <p:cNvPr id="5" name="Slide Number Placeholder 4"/>
          <p:cNvSpPr>
            <a:spLocks noGrp="1"/>
          </p:cNvSpPr>
          <p:nvPr>
            <p:ph type="sldNum" sz="quarter" idx="12"/>
          </p:nvPr>
        </p:nvSpPr>
        <p:spPr/>
        <p:txBody>
          <a:bodyPr/>
          <a:lstStyle/>
          <a:p>
            <a:fld id="{6F42FDE4-A7DD-41A7-A0A6-9B649FB43336}" type="slidenum">
              <a:rPr kumimoji="0" lang="en-US" smtClean="0"/>
              <a:pPr/>
              <a:t>‹#›</a:t>
            </a:fld>
            <a:endParaRPr kumimoji="0"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64CF2E0-CCC4-4E1E-9902-C3C36AB3FDA4}" type="datetimeFigureOut">
              <a:rPr lang="en-US" smtClean="0"/>
              <a:pPr/>
              <a:t>1/28/2013</a:t>
            </a:fld>
            <a:endParaRPr lang="en-US"/>
          </a:p>
        </p:txBody>
      </p:sp>
      <p:sp>
        <p:nvSpPr>
          <p:cNvPr id="3" name="Footer Placeholder 2"/>
          <p:cNvSpPr>
            <a:spLocks noGrp="1"/>
          </p:cNvSpPr>
          <p:nvPr>
            <p:ph type="ftr" sz="quarter" idx="11"/>
          </p:nvPr>
        </p:nvSpPr>
        <p:spPr/>
        <p:txBody>
          <a:bodyPr/>
          <a:lstStyle/>
          <a:p>
            <a:endParaRPr kumimoji="0" lang="en-US"/>
          </a:p>
        </p:txBody>
      </p:sp>
      <p:sp>
        <p:nvSpPr>
          <p:cNvPr id="4" name="Slide Number Placeholder 3"/>
          <p:cNvSpPr>
            <a:spLocks noGrp="1"/>
          </p:cNvSpPr>
          <p:nvPr>
            <p:ph type="sldNum" sz="quarter" idx="12"/>
          </p:nvPr>
        </p:nvSpPr>
        <p:spPr/>
        <p:txBody>
          <a:bodyPr/>
          <a:lstStyle/>
          <a:p>
            <a:fld id="{6F42FDE4-A7DD-41A7-A0A6-9B649FB43336}" type="slidenum">
              <a:rPr kumimoji="0" lang="en-US" smtClean="0"/>
              <a:pPr/>
              <a:t>‹#›</a:t>
            </a:fld>
            <a:endParaRPr kumimoji="0"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Rectangle 7"/>
          <p:cNvSpPr/>
          <p:nvPr/>
        </p:nvSpPr>
        <p:spPr>
          <a:xfrm>
            <a:off x="0" y="0"/>
            <a:ext cx="9144000" cy="6858000"/>
          </a:xfrm>
          <a:prstGeom prst="rect">
            <a:avLst/>
          </a:prstGeom>
          <a:solidFill>
            <a:srgbClr val="FFFFFF"/>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9" name="Rounded Rectangle 8"/>
          <p:cNvSpPr/>
          <p:nvPr/>
        </p:nvSpPr>
        <p:spPr>
          <a:xfrm>
            <a:off x="64008" y="69755"/>
            <a:ext cx="9013372" cy="6693408"/>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914400" y="273050"/>
            <a:ext cx="7772400" cy="1143000"/>
          </a:xfrm>
        </p:spPr>
        <p:txBody>
          <a:bodyPr anchor="b" anchorCtr="0"/>
          <a:lstStyle>
            <a:lvl1pPr algn="l">
              <a:buNone/>
              <a:defRPr sz="4000" b="0"/>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914400" y="1600200"/>
            <a:ext cx="1905000" cy="4495800"/>
          </a:xfrm>
        </p:spPr>
        <p:txBody>
          <a:bodyPr/>
          <a:lstStyle>
            <a:lvl1pPr marL="0" indent="0">
              <a:buNone/>
              <a:defRPr sz="18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564CF2E0-CCC4-4E1E-9902-C3C36AB3FDA4}" type="datetimeFigureOut">
              <a:rPr lang="en-US" smtClean="0"/>
              <a:pPr/>
              <a:t>1/28/2013</a:t>
            </a:fld>
            <a:endParaRPr lang="en-US"/>
          </a:p>
        </p:txBody>
      </p:sp>
      <p:sp>
        <p:nvSpPr>
          <p:cNvPr id="6" name="Footer Placeholder 5"/>
          <p:cNvSpPr>
            <a:spLocks noGrp="1"/>
          </p:cNvSpPr>
          <p:nvPr>
            <p:ph type="ftr" sz="quarter" idx="11"/>
          </p:nvPr>
        </p:nvSpPr>
        <p:spPr/>
        <p:txBody>
          <a:bodyPr/>
          <a:lstStyle/>
          <a:p>
            <a:endParaRPr kumimoji="0" lang="en-US"/>
          </a:p>
        </p:txBody>
      </p:sp>
      <p:sp>
        <p:nvSpPr>
          <p:cNvPr id="7" name="Slide Number Placeholder 6"/>
          <p:cNvSpPr>
            <a:spLocks noGrp="1"/>
          </p:cNvSpPr>
          <p:nvPr>
            <p:ph type="sldNum" sz="quarter" idx="12"/>
          </p:nvPr>
        </p:nvSpPr>
        <p:spPr/>
        <p:txBody>
          <a:bodyPr/>
          <a:lstStyle/>
          <a:p>
            <a:fld id="{6F42FDE4-A7DD-41A7-A0A6-9B649FB43336}" type="slidenum">
              <a:rPr kumimoji="0" lang="en-US" smtClean="0"/>
              <a:pPr/>
              <a:t>‹#›</a:t>
            </a:fld>
            <a:endParaRPr kumimoji="0" lang="en-US"/>
          </a:p>
        </p:txBody>
      </p:sp>
      <p:sp>
        <p:nvSpPr>
          <p:cNvPr id="11" name="Content Placeholder 10"/>
          <p:cNvSpPr>
            <a:spLocks noGrp="1"/>
          </p:cNvSpPr>
          <p:nvPr>
            <p:ph sz="quarter" idx="1"/>
          </p:nvPr>
        </p:nvSpPr>
        <p:spPr>
          <a:xfrm>
            <a:off x="2971800" y="1600200"/>
            <a:ext cx="5715000" cy="4495800"/>
          </a:xfrm>
        </p:spPr>
        <p:txBody>
          <a:bodyPr vert="horz"/>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4400" y="4900550"/>
            <a:ext cx="7315200" cy="522288"/>
          </a:xfrm>
        </p:spPr>
        <p:txBody>
          <a:bodyPr anchor="ctr">
            <a:noAutofit/>
          </a:bodyPr>
          <a:lstStyle>
            <a:lvl1pPr algn="l">
              <a:buNone/>
              <a:defRPr sz="2800" b="0"/>
            </a:lvl1pPr>
          </a:lstStyle>
          <a:p>
            <a:r>
              <a:rPr kumimoji="0" lang="en-US" smtClean="0"/>
              <a:t>Click to edit Master title style</a:t>
            </a:r>
            <a:endParaRPr kumimoji="0" lang="en-US"/>
          </a:p>
        </p:txBody>
      </p:sp>
      <p:sp>
        <p:nvSpPr>
          <p:cNvPr id="4" name="Text Placeholder 3"/>
          <p:cNvSpPr>
            <a:spLocks noGrp="1"/>
          </p:cNvSpPr>
          <p:nvPr>
            <p:ph type="body" sz="half" idx="2"/>
          </p:nvPr>
        </p:nvSpPr>
        <p:spPr>
          <a:xfrm>
            <a:off x="914400" y="5445825"/>
            <a:ext cx="7315200" cy="685800"/>
          </a:xfrm>
        </p:spPr>
        <p:txBody>
          <a:bodyPr/>
          <a:lstStyle>
            <a:lvl1pPr marL="0" indent="0">
              <a:buFontTx/>
              <a:buNone/>
              <a:defRPr sz="16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564CF2E0-CCC4-4E1E-9902-C3C36AB3FDA4}" type="datetimeFigureOut">
              <a:rPr lang="en-US" smtClean="0"/>
              <a:pPr/>
              <a:t>1/28/2013</a:t>
            </a:fld>
            <a:endParaRPr lang="en-US"/>
          </a:p>
        </p:txBody>
      </p:sp>
      <p:sp>
        <p:nvSpPr>
          <p:cNvPr id="6" name="Footer Placeholder 5"/>
          <p:cNvSpPr>
            <a:spLocks noGrp="1"/>
          </p:cNvSpPr>
          <p:nvPr>
            <p:ph type="ftr" sz="quarter" idx="11"/>
          </p:nvPr>
        </p:nvSpPr>
        <p:spPr>
          <a:xfrm>
            <a:off x="914400" y="6172200"/>
            <a:ext cx="3886200" cy="457200"/>
          </a:xfrm>
        </p:spPr>
        <p:txBody>
          <a:bodyPr/>
          <a:lstStyle/>
          <a:p>
            <a:endParaRPr kumimoji="0" lang="en-US" dirty="0"/>
          </a:p>
        </p:txBody>
      </p:sp>
      <p:sp>
        <p:nvSpPr>
          <p:cNvPr id="7" name="Slide Number Placeholder 6"/>
          <p:cNvSpPr>
            <a:spLocks noGrp="1"/>
          </p:cNvSpPr>
          <p:nvPr>
            <p:ph type="sldNum" sz="quarter" idx="12"/>
          </p:nvPr>
        </p:nvSpPr>
        <p:spPr>
          <a:xfrm>
            <a:off x="146304" y="6208776"/>
            <a:ext cx="457200" cy="457200"/>
          </a:xfrm>
        </p:spPr>
        <p:txBody>
          <a:bodyPr/>
          <a:lstStyle/>
          <a:p>
            <a:fld id="{6F42FDE4-A7DD-41A7-A0A6-9B649FB43336}" type="slidenum">
              <a:rPr kumimoji="0" lang="en-US" smtClean="0"/>
              <a:pPr/>
              <a:t>‹#›</a:t>
            </a:fld>
            <a:endParaRPr kumimoji="0" lang="en-US" dirty="0"/>
          </a:p>
        </p:txBody>
      </p:sp>
      <p:sp>
        <p:nvSpPr>
          <p:cNvPr id="11" name="Rectangle 10"/>
          <p:cNvSpPr/>
          <p:nvPr/>
        </p:nvSpPr>
        <p:spPr>
          <a:xfrm flipV="1">
            <a:off x="68307" y="4683555"/>
            <a:ext cx="9006840" cy="91440"/>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a:xfrm>
            <a:off x="68508" y="4650474"/>
            <a:ext cx="9006639" cy="45719"/>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Rectangle 12"/>
          <p:cNvSpPr/>
          <p:nvPr/>
        </p:nvSpPr>
        <p:spPr>
          <a:xfrm>
            <a:off x="68510" y="4773224"/>
            <a:ext cx="9006637" cy="48807"/>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 name="Picture Placeholder 2"/>
          <p:cNvSpPr>
            <a:spLocks noGrp="1"/>
          </p:cNvSpPr>
          <p:nvPr>
            <p:ph type="pic" idx="1"/>
          </p:nvPr>
        </p:nvSpPr>
        <p:spPr>
          <a:xfrm>
            <a:off x="68308" y="66675"/>
            <a:ext cx="9001873" cy="4581525"/>
          </a:xfrm>
          <a:prstGeom prst="round2SameRect">
            <a:avLst>
              <a:gd name="adj1" fmla="val 7101"/>
              <a:gd name="adj2" fmla="val 0"/>
            </a:avLst>
          </a:prstGeom>
          <a:solidFill>
            <a:schemeClr val="bg2"/>
          </a:solidFill>
          <a:ln w="6350">
            <a:solidFill>
              <a:schemeClr val="tx1"/>
            </a:solidFill>
          </a:ln>
        </p:spPr>
        <p:txBody>
          <a:bodyPr/>
          <a:lstStyle>
            <a:lvl1pPr marL="0" indent="0">
              <a:buNone/>
              <a:defRPr sz="3200"/>
            </a:lvl1pPr>
          </a:lstStyle>
          <a:p>
            <a:r>
              <a:rPr kumimoji="0" lang="en-US" smtClean="0"/>
              <a:t>Click icon to add picture</a:t>
            </a:r>
            <a:endParaRPr kumimoji="0"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564CF2E0-CCC4-4E1E-9902-C3C36AB3FDA4}" type="datetimeFigureOut">
              <a:rPr lang="en-US" smtClean="0"/>
              <a:pPr/>
              <a:t>1/28/2013</a:t>
            </a:fld>
            <a:endParaRPr lang="en-US"/>
          </a:p>
        </p:txBody>
      </p:sp>
      <p:sp>
        <p:nvSpPr>
          <p:cNvPr id="5" name="Footer Placeholder 4"/>
          <p:cNvSpPr>
            <a:spLocks noGrp="1"/>
          </p:cNvSpPr>
          <p:nvPr>
            <p:ph type="ftr" sz="quarter" idx="11"/>
          </p:nvPr>
        </p:nvSpPr>
        <p:spPr/>
        <p:txBody>
          <a:bodyPr/>
          <a:lstStyle/>
          <a:p>
            <a:endParaRPr kumimoji="0" lang="en-US"/>
          </a:p>
        </p:txBody>
      </p:sp>
      <p:sp>
        <p:nvSpPr>
          <p:cNvPr id="6" name="Slide Number Placeholder 5"/>
          <p:cNvSpPr>
            <a:spLocks noGrp="1"/>
          </p:cNvSpPr>
          <p:nvPr>
            <p:ph type="sldNum" sz="quarter" idx="12"/>
          </p:nvPr>
        </p:nvSpPr>
        <p:spPr/>
        <p:txBody>
          <a:bodyPr/>
          <a:lstStyle/>
          <a:p>
            <a:fld id="{6F42FDE4-A7DD-41A7-A0A6-9B649FB43336}" type="slidenum">
              <a:rPr kumimoji="0" lang="en-US" smtClean="0"/>
              <a:pPr/>
              <a:t>‹#›</a:t>
            </a:fld>
            <a:endParaRPr kumimoji="0"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41"/>
            <a:ext cx="201168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914400" y="274640"/>
            <a:ext cx="55626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564CF2E0-CCC4-4E1E-9902-C3C36AB3FDA4}" type="datetimeFigureOut">
              <a:rPr lang="en-US" smtClean="0"/>
              <a:pPr/>
              <a:t>1/28/2013</a:t>
            </a:fld>
            <a:endParaRPr lang="en-US"/>
          </a:p>
        </p:txBody>
      </p:sp>
      <p:sp>
        <p:nvSpPr>
          <p:cNvPr id="5" name="Footer Placeholder 4"/>
          <p:cNvSpPr>
            <a:spLocks noGrp="1"/>
          </p:cNvSpPr>
          <p:nvPr>
            <p:ph type="ftr" sz="quarter" idx="11"/>
          </p:nvPr>
        </p:nvSpPr>
        <p:spPr/>
        <p:txBody>
          <a:bodyPr/>
          <a:lstStyle/>
          <a:p>
            <a:endParaRPr kumimoji="0" lang="en-US"/>
          </a:p>
        </p:txBody>
      </p:sp>
      <p:sp>
        <p:nvSpPr>
          <p:cNvPr id="6" name="Slide Number Placeholder 5"/>
          <p:cNvSpPr>
            <a:spLocks noGrp="1"/>
          </p:cNvSpPr>
          <p:nvPr>
            <p:ph type="sldNum" sz="quarter" idx="12"/>
          </p:nvPr>
        </p:nvSpPr>
        <p:spPr/>
        <p:txBody>
          <a:bodyPr/>
          <a:lstStyle/>
          <a:p>
            <a:fld id="{6F42FDE4-A7DD-41A7-A0A6-9B649FB43336}" type="slidenum">
              <a:rPr kumimoji="0" lang="en-US" smtClean="0"/>
              <a:pPr/>
              <a:t>‹#›</a:t>
            </a:fld>
            <a:endParaRPr kumimoji="0"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 name="Rectangle 8"/>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8" name="Rounded Rectangle 7"/>
          <p:cNvSpPr/>
          <p:nvPr/>
        </p:nvSpPr>
        <p:spPr>
          <a:xfrm>
            <a:off x="64008" y="69755"/>
            <a:ext cx="9013372" cy="6693408"/>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2" name="Title Placeholder 21"/>
          <p:cNvSpPr>
            <a:spLocks noGrp="1"/>
          </p:cNvSpPr>
          <p:nvPr>
            <p:ph type="title"/>
          </p:nvPr>
        </p:nvSpPr>
        <p:spPr>
          <a:xfrm>
            <a:off x="914400" y="274638"/>
            <a:ext cx="7772400" cy="1143000"/>
          </a:xfrm>
          <a:prstGeom prst="rect">
            <a:avLst/>
          </a:prstGeom>
        </p:spPr>
        <p:txBody>
          <a:bodyPr bIns="91440" anchor="b" anchorCtr="0">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914400" y="1447800"/>
            <a:ext cx="7772400" cy="4572000"/>
          </a:xfrm>
          <a:prstGeom prst="rect">
            <a:avLst/>
          </a:prstGeom>
        </p:spPr>
        <p:txBody>
          <a:bodyPr>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6172200" y="6191250"/>
            <a:ext cx="2476500" cy="476250"/>
          </a:xfrm>
          <a:prstGeom prst="rect">
            <a:avLst/>
          </a:prstGeom>
        </p:spPr>
        <p:txBody>
          <a:bodyPr anchor="ctr" anchorCtr="0"/>
          <a:lstStyle>
            <a:lvl1pPr algn="r" eaLnBrk="1" latinLnBrk="0" hangingPunct="1">
              <a:defRPr kumimoji="0" sz="1400">
                <a:solidFill>
                  <a:schemeClr val="tx2"/>
                </a:solidFill>
              </a:defRPr>
            </a:lvl1pPr>
          </a:lstStyle>
          <a:p>
            <a:pPr algn="r" eaLnBrk="1" latinLnBrk="0" hangingPunct="1"/>
            <a:fld id="{564CF2E0-CCC4-4E1E-9902-C3C36AB3FDA4}" type="datetimeFigureOut">
              <a:rPr lang="en-US" smtClean="0"/>
              <a:pPr algn="r" eaLnBrk="1" latinLnBrk="0" hangingPunct="1"/>
              <a:t>1/28/2013</a:t>
            </a:fld>
            <a:endParaRPr lang="en-US" sz="1400" dirty="0">
              <a:solidFill>
                <a:schemeClr val="tx2"/>
              </a:solidFill>
            </a:endParaRPr>
          </a:p>
        </p:txBody>
      </p:sp>
      <p:sp>
        <p:nvSpPr>
          <p:cNvPr id="3" name="Footer Placeholder 2"/>
          <p:cNvSpPr>
            <a:spLocks noGrp="1"/>
          </p:cNvSpPr>
          <p:nvPr>
            <p:ph type="ftr" sz="quarter" idx="3"/>
          </p:nvPr>
        </p:nvSpPr>
        <p:spPr>
          <a:xfrm>
            <a:off x="914400" y="6172200"/>
            <a:ext cx="3962400" cy="457200"/>
          </a:xfrm>
          <a:prstGeom prst="rect">
            <a:avLst/>
          </a:prstGeom>
        </p:spPr>
        <p:txBody>
          <a:bodyPr anchor="ctr" anchorCtr="0"/>
          <a:lstStyle>
            <a:lvl1pPr eaLnBrk="1" latinLnBrk="0" hangingPunct="1">
              <a:defRPr kumimoji="0" sz="1400">
                <a:solidFill>
                  <a:schemeClr val="tx2"/>
                </a:solidFill>
              </a:defRPr>
            </a:lvl1pPr>
          </a:lstStyle>
          <a:p>
            <a:endParaRPr kumimoji="0" lang="en-US" sz="1400" dirty="0">
              <a:solidFill>
                <a:schemeClr val="tx2"/>
              </a:solidFill>
            </a:endParaRPr>
          </a:p>
        </p:txBody>
      </p:sp>
      <p:sp>
        <p:nvSpPr>
          <p:cNvPr id="23" name="Slide Number Placeholder 22"/>
          <p:cNvSpPr>
            <a:spLocks noGrp="1"/>
          </p:cNvSpPr>
          <p:nvPr>
            <p:ph type="sldNum" sz="quarter" idx="4"/>
          </p:nvPr>
        </p:nvSpPr>
        <p:spPr>
          <a:xfrm>
            <a:off x="146304" y="6210300"/>
            <a:ext cx="457200" cy="457200"/>
          </a:xfrm>
          <a:prstGeom prst="ellipse">
            <a:avLst/>
          </a:prstGeom>
          <a:solidFill>
            <a:schemeClr val="accent1"/>
          </a:solidFill>
        </p:spPr>
        <p:txBody>
          <a:bodyPr wrap="none" lIns="0" tIns="0" rIns="0" bIns="0" anchor="ctr" anchorCtr="1">
            <a:noAutofit/>
          </a:bodyPr>
          <a:lstStyle>
            <a:lvl1pPr algn="ctr" eaLnBrk="1" latinLnBrk="0" hangingPunct="1">
              <a:defRPr kumimoji="0" sz="1400">
                <a:solidFill>
                  <a:srgbClr val="FFFFFF"/>
                </a:solidFill>
                <a:latin typeface="+mj-lt"/>
                <a:ea typeface="+mj-ea"/>
                <a:cs typeface="+mj-cs"/>
              </a:defRPr>
            </a:lvl1pPr>
          </a:lstStyle>
          <a:p>
            <a:pPr algn="ctr" eaLnBrk="1" latinLnBrk="0" hangingPunct="1"/>
            <a:fld id="{6F42FDE4-A7DD-41A7-A0A6-9B649FB43336}" type="slidenum">
              <a:rPr kumimoji="0" lang="en-US" smtClean="0"/>
              <a:pPr algn="ctr" eaLnBrk="1" latinLnBrk="0" hangingPunct="1"/>
              <a:t>‹#›</a:t>
            </a:fld>
            <a:endParaRPr kumimoji="0" lang="en-US" sz="1400" dirty="0">
              <a:solidFill>
                <a:srgbClr val="FFFFFF"/>
              </a:solidFill>
              <a:latin typeface="+mj-lt"/>
              <a:ea typeface="+mj-ea"/>
              <a:cs typeface="+mj-cs"/>
            </a:endParaRPr>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000" kern="1200">
          <a:solidFill>
            <a:schemeClr val="tx2"/>
          </a:solidFill>
          <a:latin typeface="+mj-lt"/>
          <a:ea typeface="+mj-ea"/>
          <a:cs typeface="+mj-cs"/>
        </a:defRPr>
      </a:lvl1pPr>
    </p:titleStyle>
    <p:bodyStyle>
      <a:lvl1pPr marL="274320" indent="-274320" algn="l" rtl="0" eaLnBrk="1" latinLnBrk="0" hangingPunct="1">
        <a:spcBef>
          <a:spcPts val="580"/>
        </a:spcBef>
        <a:buClr>
          <a:schemeClr val="accent1"/>
        </a:buClr>
        <a:buSzPct val="85000"/>
        <a:buFont typeface="Wingdings 2"/>
        <a:buChar char=""/>
        <a:defRPr kumimoji="0" sz="2600" kern="1200">
          <a:solidFill>
            <a:schemeClr val="tx1"/>
          </a:solidFill>
          <a:latin typeface="+mn-lt"/>
          <a:ea typeface="+mn-ea"/>
          <a:cs typeface="+mn-cs"/>
        </a:defRPr>
      </a:lvl1pPr>
      <a:lvl2pPr marL="548640" indent="-228600" algn="l" rtl="0" eaLnBrk="1" latinLnBrk="0" hangingPunct="1">
        <a:spcBef>
          <a:spcPts val="370"/>
        </a:spcBef>
        <a:buClr>
          <a:schemeClr val="accent2"/>
        </a:buClr>
        <a:buSzPct val="85000"/>
        <a:buFont typeface="Wingdings 2"/>
        <a:buChar char=""/>
        <a:defRPr kumimoji="0" sz="2400" kern="1200">
          <a:solidFill>
            <a:schemeClr val="tx1"/>
          </a:solidFill>
          <a:latin typeface="+mn-lt"/>
          <a:ea typeface="+mn-ea"/>
          <a:cs typeface="+mn-cs"/>
        </a:defRPr>
      </a:lvl2pPr>
      <a:lvl3pPr marL="822960" indent="-228600" algn="l" rtl="0" eaLnBrk="1" latinLnBrk="0" hangingPunct="1">
        <a:spcBef>
          <a:spcPts val="370"/>
        </a:spcBef>
        <a:buClr>
          <a:schemeClr val="accent1">
            <a:tint val="60000"/>
          </a:schemeClr>
        </a:buClr>
        <a:buSzPct val="8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ts val="370"/>
        </a:spcBef>
        <a:buClr>
          <a:schemeClr val="accent3"/>
        </a:buClr>
        <a:buSzPct val="80000"/>
        <a:buFont typeface="Wingdings 2"/>
        <a:buChar char=""/>
        <a:defRPr kumimoji="0" sz="2000" kern="1200">
          <a:solidFill>
            <a:schemeClr val="tx1"/>
          </a:solidFill>
          <a:latin typeface="+mn-lt"/>
          <a:ea typeface="+mn-ea"/>
          <a:cs typeface="+mn-cs"/>
        </a:defRPr>
      </a:lvl4pPr>
      <a:lvl5pPr marL="1371600" indent="-228600" algn="l" rtl="0" eaLnBrk="1" latinLnBrk="0" hangingPunct="1">
        <a:spcBef>
          <a:spcPts val="370"/>
        </a:spcBef>
        <a:buClr>
          <a:schemeClr val="accent3"/>
        </a:buClr>
        <a:buFontTx/>
        <a:buChar char="o"/>
        <a:defRPr kumimoji="0" sz="2000" kern="1200">
          <a:solidFill>
            <a:schemeClr val="tx1"/>
          </a:solidFill>
          <a:latin typeface="+mn-lt"/>
          <a:ea typeface="+mn-ea"/>
          <a:cs typeface="+mn-cs"/>
        </a:defRPr>
      </a:lvl5pPr>
      <a:lvl6pPr marL="1645920" indent="-228600" algn="l" rtl="0" eaLnBrk="1" latinLnBrk="0" hangingPunct="1">
        <a:spcBef>
          <a:spcPts val="370"/>
        </a:spcBef>
        <a:buClr>
          <a:schemeClr val="accent3"/>
        </a:buClr>
        <a:buChar char="•"/>
        <a:defRPr kumimoji="0" sz="1800" kern="1200" baseline="0">
          <a:solidFill>
            <a:schemeClr val="tx1"/>
          </a:solidFill>
          <a:latin typeface="+mn-lt"/>
          <a:ea typeface="+mn-ea"/>
          <a:cs typeface="+mn-cs"/>
        </a:defRPr>
      </a:lvl6pPr>
      <a:lvl7pPr marL="1920240" indent="-228600" algn="l" rtl="0" eaLnBrk="1" latinLnBrk="0" hangingPunct="1">
        <a:spcBef>
          <a:spcPts val="370"/>
        </a:spcBef>
        <a:buClr>
          <a:schemeClr val="accent2"/>
        </a:buClr>
        <a:buChar char="•"/>
        <a:defRPr kumimoji="0" sz="1800" kern="1200">
          <a:solidFill>
            <a:schemeClr val="tx1"/>
          </a:solidFill>
          <a:latin typeface="+mn-lt"/>
          <a:ea typeface="+mn-ea"/>
          <a:cs typeface="+mn-cs"/>
        </a:defRPr>
      </a:lvl7pPr>
      <a:lvl8pPr marL="2194560" indent="-228600" algn="l" rtl="0" eaLnBrk="1" latinLnBrk="0" hangingPunct="1">
        <a:spcBef>
          <a:spcPts val="370"/>
        </a:spcBef>
        <a:buClr>
          <a:schemeClr val="accent1">
            <a:tint val="60000"/>
          </a:schemeClr>
        </a:buClr>
        <a:buChar char="•"/>
        <a:defRPr kumimoji="0" sz="1800" kern="1200">
          <a:solidFill>
            <a:schemeClr val="tx1"/>
          </a:solidFill>
          <a:latin typeface="+mn-lt"/>
          <a:ea typeface="+mn-ea"/>
          <a:cs typeface="+mn-cs"/>
        </a:defRPr>
      </a:lvl8pPr>
      <a:lvl9pPr marL="2468880" indent="-228600" algn="l" rtl="0" eaLnBrk="1" latinLnBrk="0" hangingPunct="1">
        <a:spcBef>
          <a:spcPts val="370"/>
        </a:spcBef>
        <a:buClr>
          <a:schemeClr val="accent2">
            <a:tint val="60000"/>
          </a:schemeClr>
        </a:buClr>
        <a:buChar char="•"/>
        <a:defRPr kumimoji="0" sz="18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2.xml"/><Relationship Id="rId1" Type="http://schemas.openxmlformats.org/officeDocument/2006/relationships/vmlDrawing" Target="../drawings/vmlDrawing1.v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slideLayout" Target="../slideLayouts/slideLayout2.xml"/><Relationship Id="rId1" Type="http://schemas.openxmlformats.org/officeDocument/2006/relationships/vmlDrawing" Target="../drawings/vmlDrawing2.vml"/><Relationship Id="rId6" Type="http://schemas.openxmlformats.org/officeDocument/2006/relationships/oleObject" Target="../embeddings/oleObject4.bin"/><Relationship Id="rId5" Type="http://schemas.openxmlformats.org/officeDocument/2006/relationships/oleObject" Target="../embeddings/oleObject3.bin"/><Relationship Id="rId4" Type="http://schemas.openxmlformats.org/officeDocument/2006/relationships/oleObject" Target="../embeddings/oleObject2.bin"/></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slideLayout" Target="../slideLayouts/slideLayout2.xml"/><Relationship Id="rId1" Type="http://schemas.openxmlformats.org/officeDocument/2006/relationships/vmlDrawing" Target="../drawings/vmlDrawing3.vml"/><Relationship Id="rId6" Type="http://schemas.openxmlformats.org/officeDocument/2006/relationships/oleObject" Target="../embeddings/oleObject7.bin"/><Relationship Id="rId5" Type="http://schemas.openxmlformats.org/officeDocument/2006/relationships/oleObject" Target="../embeddings/oleObject6.bin"/><Relationship Id="rId4" Type="http://schemas.openxmlformats.org/officeDocument/2006/relationships/oleObject" Target="../embeddings/oleObject5.bin"/></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slideLayout" Target="../slideLayouts/slideLayout2.xml"/><Relationship Id="rId1" Type="http://schemas.openxmlformats.org/officeDocument/2006/relationships/vmlDrawing" Target="../drawings/vmlDrawing4.vml"/><Relationship Id="rId5" Type="http://schemas.openxmlformats.org/officeDocument/2006/relationships/oleObject" Target="../embeddings/oleObject9.bin"/><Relationship Id="rId4" Type="http://schemas.openxmlformats.org/officeDocument/2006/relationships/oleObject" Target="../embeddings/oleObject8.bin"/></Relationships>
</file>

<file path=ppt/slides/_rels/slide10.xml.rels><?xml version="1.0" encoding="UTF-8" standalone="yes"?>
<Relationships xmlns="http://schemas.openxmlformats.org/package/2006/relationships"><Relationship Id="rId3" Type="http://schemas.openxmlformats.org/officeDocument/2006/relationships/oleObject" Target="../embeddings/oleObject10.bin"/><Relationship Id="rId2" Type="http://schemas.openxmlformats.org/officeDocument/2006/relationships/slideLayout" Target="../slideLayouts/slideLayout2.xml"/><Relationship Id="rId1" Type="http://schemas.openxmlformats.org/officeDocument/2006/relationships/vmlDrawing" Target="../drawings/vmlDrawing5.vml"/><Relationship Id="rId4" Type="http://schemas.openxmlformats.org/officeDocument/2006/relationships/oleObject" Target="../embeddings/oleObject11.bin"/></Relationships>
</file>

<file path=ppt/slides/_rels/slide11.xml.rels><?xml version="1.0" encoding="UTF-8" standalone="yes"?>
<Relationships xmlns="http://schemas.openxmlformats.org/package/2006/relationships"><Relationship Id="rId8" Type="http://schemas.openxmlformats.org/officeDocument/2006/relationships/oleObject" Target="../embeddings/oleObject17.bin"/><Relationship Id="rId3" Type="http://schemas.openxmlformats.org/officeDocument/2006/relationships/oleObject" Target="../embeddings/oleObject12.bin"/><Relationship Id="rId7" Type="http://schemas.openxmlformats.org/officeDocument/2006/relationships/oleObject" Target="../embeddings/oleObject16.bin"/><Relationship Id="rId2" Type="http://schemas.openxmlformats.org/officeDocument/2006/relationships/slideLayout" Target="../slideLayouts/slideLayout2.xml"/><Relationship Id="rId1" Type="http://schemas.openxmlformats.org/officeDocument/2006/relationships/vmlDrawing" Target="../drawings/vmlDrawing6.vml"/><Relationship Id="rId6" Type="http://schemas.openxmlformats.org/officeDocument/2006/relationships/oleObject" Target="../embeddings/oleObject15.bin"/><Relationship Id="rId5" Type="http://schemas.openxmlformats.org/officeDocument/2006/relationships/oleObject" Target="../embeddings/oleObject14.bin"/><Relationship Id="rId10" Type="http://schemas.openxmlformats.org/officeDocument/2006/relationships/oleObject" Target="../embeddings/oleObject19.bin"/><Relationship Id="rId4" Type="http://schemas.openxmlformats.org/officeDocument/2006/relationships/oleObject" Target="../embeddings/oleObject13.bin"/><Relationship Id="rId9" Type="http://schemas.openxmlformats.org/officeDocument/2006/relationships/oleObject" Target="../embeddings/oleObject18.bin"/></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openxmlformats.org/officeDocument/2006/relationships/oleObject" Target="../embeddings/oleObject25.bin"/><Relationship Id="rId3" Type="http://schemas.openxmlformats.org/officeDocument/2006/relationships/oleObject" Target="../embeddings/oleObject20.bin"/><Relationship Id="rId7" Type="http://schemas.openxmlformats.org/officeDocument/2006/relationships/oleObject" Target="../embeddings/oleObject24.bin"/><Relationship Id="rId12" Type="http://schemas.openxmlformats.org/officeDocument/2006/relationships/oleObject" Target="../embeddings/oleObject29.bin"/><Relationship Id="rId2" Type="http://schemas.openxmlformats.org/officeDocument/2006/relationships/slideLayout" Target="../slideLayouts/slideLayout2.xml"/><Relationship Id="rId1" Type="http://schemas.openxmlformats.org/officeDocument/2006/relationships/vmlDrawing" Target="../drawings/vmlDrawing7.vml"/><Relationship Id="rId6" Type="http://schemas.openxmlformats.org/officeDocument/2006/relationships/oleObject" Target="../embeddings/oleObject23.bin"/><Relationship Id="rId11" Type="http://schemas.openxmlformats.org/officeDocument/2006/relationships/oleObject" Target="../embeddings/oleObject28.bin"/><Relationship Id="rId5" Type="http://schemas.openxmlformats.org/officeDocument/2006/relationships/oleObject" Target="../embeddings/oleObject22.bin"/><Relationship Id="rId10" Type="http://schemas.openxmlformats.org/officeDocument/2006/relationships/oleObject" Target="../embeddings/oleObject27.bin"/><Relationship Id="rId4" Type="http://schemas.openxmlformats.org/officeDocument/2006/relationships/oleObject" Target="../embeddings/oleObject21.bin"/><Relationship Id="rId9" Type="http://schemas.openxmlformats.org/officeDocument/2006/relationships/oleObject" Target="../embeddings/oleObject26.bin"/></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8" Type="http://schemas.openxmlformats.org/officeDocument/2006/relationships/oleObject" Target="../embeddings/oleObject34.bin"/><Relationship Id="rId13" Type="http://schemas.openxmlformats.org/officeDocument/2006/relationships/oleObject" Target="../embeddings/oleObject39.bin"/><Relationship Id="rId3" Type="http://schemas.openxmlformats.org/officeDocument/2006/relationships/notesSlide" Target="../notesSlides/notesSlide1.xml"/><Relationship Id="rId7" Type="http://schemas.openxmlformats.org/officeDocument/2006/relationships/oleObject" Target="../embeddings/oleObject33.bin"/><Relationship Id="rId12" Type="http://schemas.openxmlformats.org/officeDocument/2006/relationships/oleObject" Target="../embeddings/oleObject38.bin"/><Relationship Id="rId2" Type="http://schemas.openxmlformats.org/officeDocument/2006/relationships/slideLayout" Target="../slideLayouts/slideLayout2.xml"/><Relationship Id="rId1" Type="http://schemas.openxmlformats.org/officeDocument/2006/relationships/vmlDrawing" Target="../drawings/vmlDrawing8.vml"/><Relationship Id="rId6" Type="http://schemas.openxmlformats.org/officeDocument/2006/relationships/oleObject" Target="../embeddings/oleObject32.bin"/><Relationship Id="rId11" Type="http://schemas.openxmlformats.org/officeDocument/2006/relationships/oleObject" Target="../embeddings/oleObject37.bin"/><Relationship Id="rId5" Type="http://schemas.openxmlformats.org/officeDocument/2006/relationships/oleObject" Target="../embeddings/oleObject31.bin"/><Relationship Id="rId15" Type="http://schemas.openxmlformats.org/officeDocument/2006/relationships/oleObject" Target="../embeddings/oleObject41.bin"/><Relationship Id="rId10" Type="http://schemas.openxmlformats.org/officeDocument/2006/relationships/oleObject" Target="../embeddings/oleObject36.bin"/><Relationship Id="rId4" Type="http://schemas.openxmlformats.org/officeDocument/2006/relationships/oleObject" Target="../embeddings/oleObject30.bin"/><Relationship Id="rId9" Type="http://schemas.openxmlformats.org/officeDocument/2006/relationships/oleObject" Target="../embeddings/oleObject35.bin"/><Relationship Id="rId14" Type="http://schemas.openxmlformats.org/officeDocument/2006/relationships/oleObject" Target="../embeddings/oleObject40.bin"/></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oleObject" Target="../embeddings/oleObject42.bin"/><Relationship Id="rId2" Type="http://schemas.openxmlformats.org/officeDocument/2006/relationships/slideLayout" Target="../slideLayouts/slideLayout2.xml"/><Relationship Id="rId1" Type="http://schemas.openxmlformats.org/officeDocument/2006/relationships/vmlDrawing" Target="../drawings/vmlDrawing9.vml"/><Relationship Id="rId5" Type="http://schemas.openxmlformats.org/officeDocument/2006/relationships/oleObject" Target="../embeddings/oleObject44.bin"/><Relationship Id="rId4" Type="http://schemas.openxmlformats.org/officeDocument/2006/relationships/oleObject" Target="../embeddings/oleObject43.bin"/></Relationships>
</file>

<file path=ppt/slides/_rels/slide19.xml.rels><?xml version="1.0" encoding="UTF-8" standalone="yes"?>
<Relationships xmlns="http://schemas.openxmlformats.org/package/2006/relationships"><Relationship Id="rId3" Type="http://schemas.openxmlformats.org/officeDocument/2006/relationships/oleObject" Target="../embeddings/oleObject45.bin"/><Relationship Id="rId7" Type="http://schemas.openxmlformats.org/officeDocument/2006/relationships/oleObject" Target="../embeddings/oleObject49.bin"/><Relationship Id="rId2" Type="http://schemas.openxmlformats.org/officeDocument/2006/relationships/slideLayout" Target="../slideLayouts/slideLayout2.xml"/><Relationship Id="rId1" Type="http://schemas.openxmlformats.org/officeDocument/2006/relationships/vmlDrawing" Target="../drawings/vmlDrawing10.vml"/><Relationship Id="rId6" Type="http://schemas.openxmlformats.org/officeDocument/2006/relationships/oleObject" Target="../embeddings/oleObject48.bin"/><Relationship Id="rId5" Type="http://schemas.openxmlformats.org/officeDocument/2006/relationships/oleObject" Target="../embeddings/oleObject47.bin"/><Relationship Id="rId4" Type="http://schemas.openxmlformats.org/officeDocument/2006/relationships/oleObject" Target="../embeddings/oleObject46.bin"/></Relationships>
</file>

<file path=ppt/slides/_rels/slide20.xml.rels><?xml version="1.0" encoding="UTF-8" standalone="yes"?>
<Relationships xmlns="http://schemas.openxmlformats.org/package/2006/relationships"><Relationship Id="rId3" Type="http://schemas.openxmlformats.org/officeDocument/2006/relationships/oleObject" Target="../embeddings/oleObject50.bin"/><Relationship Id="rId2" Type="http://schemas.openxmlformats.org/officeDocument/2006/relationships/slideLayout" Target="../slideLayouts/slideLayout2.xml"/><Relationship Id="rId1" Type="http://schemas.openxmlformats.org/officeDocument/2006/relationships/vmlDrawing" Target="../drawings/vmlDrawing11.vml"/><Relationship Id="rId5" Type="http://schemas.openxmlformats.org/officeDocument/2006/relationships/image" Target="../media/image52.jpeg"/><Relationship Id="rId4" Type="http://schemas.openxmlformats.org/officeDocument/2006/relationships/image" Target="../media/image51.jpe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8" Type="http://schemas.openxmlformats.org/officeDocument/2006/relationships/oleObject" Target="../embeddings/oleObject56.bin"/><Relationship Id="rId3" Type="http://schemas.openxmlformats.org/officeDocument/2006/relationships/oleObject" Target="../embeddings/oleObject51.bin"/><Relationship Id="rId7" Type="http://schemas.openxmlformats.org/officeDocument/2006/relationships/oleObject" Target="../embeddings/oleObject55.bin"/><Relationship Id="rId2" Type="http://schemas.openxmlformats.org/officeDocument/2006/relationships/slideLayout" Target="../slideLayouts/slideLayout2.xml"/><Relationship Id="rId1" Type="http://schemas.openxmlformats.org/officeDocument/2006/relationships/vmlDrawing" Target="../drawings/vmlDrawing12.vml"/><Relationship Id="rId6" Type="http://schemas.openxmlformats.org/officeDocument/2006/relationships/oleObject" Target="../embeddings/oleObject54.bin"/><Relationship Id="rId5" Type="http://schemas.openxmlformats.org/officeDocument/2006/relationships/oleObject" Target="../embeddings/oleObject53.bin"/><Relationship Id="rId4" Type="http://schemas.openxmlformats.org/officeDocument/2006/relationships/oleObject" Target="../embeddings/oleObject52.bin"/></Relationships>
</file>

<file path=ppt/slides/_rels/slide23.xml.rels><?xml version="1.0" encoding="UTF-8" standalone="yes"?>
<Relationships xmlns="http://schemas.openxmlformats.org/package/2006/relationships"><Relationship Id="rId8" Type="http://schemas.openxmlformats.org/officeDocument/2006/relationships/oleObject" Target="../embeddings/oleObject62.bin"/><Relationship Id="rId3" Type="http://schemas.openxmlformats.org/officeDocument/2006/relationships/oleObject" Target="../embeddings/oleObject57.bin"/><Relationship Id="rId7" Type="http://schemas.openxmlformats.org/officeDocument/2006/relationships/oleObject" Target="../embeddings/oleObject61.bin"/><Relationship Id="rId2" Type="http://schemas.openxmlformats.org/officeDocument/2006/relationships/slideLayout" Target="../slideLayouts/slideLayout2.xml"/><Relationship Id="rId1" Type="http://schemas.openxmlformats.org/officeDocument/2006/relationships/vmlDrawing" Target="../drawings/vmlDrawing13.vml"/><Relationship Id="rId6" Type="http://schemas.openxmlformats.org/officeDocument/2006/relationships/oleObject" Target="../embeddings/oleObject60.bin"/><Relationship Id="rId5" Type="http://schemas.openxmlformats.org/officeDocument/2006/relationships/oleObject" Target="../embeddings/oleObject59.bin"/><Relationship Id="rId4" Type="http://schemas.openxmlformats.org/officeDocument/2006/relationships/oleObject" Target="../embeddings/oleObject58.bin"/></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8" Type="http://schemas.openxmlformats.org/officeDocument/2006/relationships/oleObject" Target="../embeddings/oleObject68.bin"/><Relationship Id="rId3" Type="http://schemas.openxmlformats.org/officeDocument/2006/relationships/oleObject" Target="../embeddings/oleObject63.bin"/><Relationship Id="rId7" Type="http://schemas.openxmlformats.org/officeDocument/2006/relationships/oleObject" Target="../embeddings/oleObject67.bin"/><Relationship Id="rId2" Type="http://schemas.openxmlformats.org/officeDocument/2006/relationships/slideLayout" Target="../slideLayouts/slideLayout2.xml"/><Relationship Id="rId1" Type="http://schemas.openxmlformats.org/officeDocument/2006/relationships/vmlDrawing" Target="../drawings/vmlDrawing14.vml"/><Relationship Id="rId6" Type="http://schemas.openxmlformats.org/officeDocument/2006/relationships/oleObject" Target="../embeddings/oleObject66.bin"/><Relationship Id="rId5" Type="http://schemas.openxmlformats.org/officeDocument/2006/relationships/oleObject" Target="../embeddings/oleObject65.bin"/><Relationship Id="rId10" Type="http://schemas.openxmlformats.org/officeDocument/2006/relationships/oleObject" Target="../embeddings/oleObject70.bin"/><Relationship Id="rId4" Type="http://schemas.openxmlformats.org/officeDocument/2006/relationships/oleObject" Target="../embeddings/oleObject64.bin"/><Relationship Id="rId9" Type="http://schemas.openxmlformats.org/officeDocument/2006/relationships/oleObject" Target="../embeddings/oleObject69.bin"/></Relationships>
</file>

<file path=ppt/slides/_rels/slide26.xml.rels><?xml version="1.0" encoding="UTF-8" standalone="yes"?>
<Relationships xmlns="http://schemas.openxmlformats.org/package/2006/relationships"><Relationship Id="rId8" Type="http://schemas.openxmlformats.org/officeDocument/2006/relationships/oleObject" Target="../embeddings/oleObject76.bin"/><Relationship Id="rId3" Type="http://schemas.openxmlformats.org/officeDocument/2006/relationships/oleObject" Target="../embeddings/oleObject71.bin"/><Relationship Id="rId7" Type="http://schemas.openxmlformats.org/officeDocument/2006/relationships/oleObject" Target="../embeddings/oleObject75.bin"/><Relationship Id="rId2" Type="http://schemas.openxmlformats.org/officeDocument/2006/relationships/slideLayout" Target="../slideLayouts/slideLayout2.xml"/><Relationship Id="rId1" Type="http://schemas.openxmlformats.org/officeDocument/2006/relationships/vmlDrawing" Target="../drawings/vmlDrawing15.vml"/><Relationship Id="rId6" Type="http://schemas.openxmlformats.org/officeDocument/2006/relationships/oleObject" Target="../embeddings/oleObject74.bin"/><Relationship Id="rId5" Type="http://schemas.openxmlformats.org/officeDocument/2006/relationships/oleObject" Target="../embeddings/oleObject73.bin"/><Relationship Id="rId10" Type="http://schemas.openxmlformats.org/officeDocument/2006/relationships/oleObject" Target="../embeddings/oleObject78.bin"/><Relationship Id="rId4" Type="http://schemas.openxmlformats.org/officeDocument/2006/relationships/oleObject" Target="../embeddings/oleObject72.bin"/><Relationship Id="rId9" Type="http://schemas.openxmlformats.org/officeDocument/2006/relationships/oleObject" Target="../embeddings/oleObject77.bin"/></Relationships>
</file>

<file path=ppt/slides/_rels/slide27.xml.rels><?xml version="1.0" encoding="UTF-8" standalone="yes"?>
<Relationships xmlns="http://schemas.openxmlformats.org/package/2006/relationships"><Relationship Id="rId3" Type="http://schemas.openxmlformats.org/officeDocument/2006/relationships/image" Target="../media/image78.png"/><Relationship Id="rId2" Type="http://schemas.openxmlformats.org/officeDocument/2006/relationships/slideLayout" Target="../slideLayouts/slideLayout2.xml"/><Relationship Id="rId1" Type="http://schemas.openxmlformats.org/officeDocument/2006/relationships/vmlDrawing" Target="../drawings/vmlDrawing16.vml"/><Relationship Id="rId5" Type="http://schemas.openxmlformats.org/officeDocument/2006/relationships/oleObject" Target="../embeddings/oleObject80.bin"/><Relationship Id="rId4" Type="http://schemas.openxmlformats.org/officeDocument/2006/relationships/oleObject" Target="../embeddings/oleObject79.bin"/></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p:cNvSpPr>
            <a:spLocks noGrp="1"/>
          </p:cNvSpPr>
          <p:nvPr>
            <p:ph type="subTitle" idx="1"/>
          </p:nvPr>
        </p:nvSpPr>
        <p:spPr>
          <a:xfrm>
            <a:off x="1295400" y="3200400"/>
            <a:ext cx="6400800" cy="3443310"/>
          </a:xfrm>
        </p:spPr>
        <p:txBody>
          <a:bodyPr>
            <a:normAutofit/>
          </a:bodyPr>
          <a:lstStyle/>
          <a:p>
            <a:r>
              <a:rPr lang="en-US" sz="2800" b="1" dirty="0" smtClean="0">
                <a:solidFill>
                  <a:srgbClr val="408000"/>
                </a:solidFill>
                <a:latin typeface="Times New Roman" pitchFamily="18" charset="0"/>
                <a:cs typeface="Times New Roman" pitchFamily="18" charset="0"/>
              </a:rPr>
              <a:t>Outcome 3 : Friction Clutches</a:t>
            </a:r>
          </a:p>
          <a:p>
            <a:endParaRPr lang="en-US" sz="2800" dirty="0" smtClean="0">
              <a:solidFill>
                <a:srgbClr val="408000"/>
              </a:solidFill>
              <a:latin typeface="Times New Roman" pitchFamily="18" charset="0"/>
              <a:cs typeface="Times New Roman" pitchFamily="18" charset="0"/>
            </a:endParaRPr>
          </a:p>
          <a:p>
            <a:r>
              <a:rPr lang="en-US" sz="2800" dirty="0" smtClean="0">
                <a:solidFill>
                  <a:srgbClr val="408000"/>
                </a:solidFill>
                <a:latin typeface="Times New Roman" pitchFamily="18" charset="0"/>
                <a:cs typeface="Times New Roman" pitchFamily="18" charset="0"/>
              </a:rPr>
              <a:t>Level : </a:t>
            </a:r>
            <a:r>
              <a:rPr lang="en-US" sz="2800" dirty="0" err="1" smtClean="0">
                <a:solidFill>
                  <a:srgbClr val="408000"/>
                </a:solidFill>
                <a:latin typeface="Times New Roman" pitchFamily="18" charset="0"/>
                <a:cs typeface="Times New Roman" pitchFamily="18" charset="0"/>
              </a:rPr>
              <a:t>BSc</a:t>
            </a:r>
            <a:r>
              <a:rPr lang="en-US" sz="2800" dirty="0" smtClean="0">
                <a:solidFill>
                  <a:srgbClr val="408000"/>
                </a:solidFill>
                <a:latin typeface="Times New Roman" pitchFamily="18" charset="0"/>
                <a:cs typeface="Times New Roman" pitchFamily="18" charset="0"/>
              </a:rPr>
              <a:t> 2 / HND 2</a:t>
            </a:r>
          </a:p>
          <a:p>
            <a:r>
              <a:rPr lang="en-US" sz="2800" dirty="0" smtClean="0">
                <a:solidFill>
                  <a:srgbClr val="408000"/>
                </a:solidFill>
                <a:latin typeface="Times New Roman" pitchFamily="18" charset="0"/>
                <a:cs typeface="Times New Roman" pitchFamily="18" charset="0"/>
              </a:rPr>
              <a:t>Lecturer :Tim Tudor</a:t>
            </a:r>
          </a:p>
          <a:p>
            <a:r>
              <a:rPr lang="en-US" sz="2800" dirty="0" smtClean="0">
                <a:solidFill>
                  <a:srgbClr val="408000"/>
                </a:solidFill>
                <a:latin typeface="Times New Roman" pitchFamily="18" charset="0"/>
                <a:cs typeface="Times New Roman" pitchFamily="18" charset="0"/>
              </a:rPr>
              <a:t>Email : timothy.tudor@smu.ac.uk</a:t>
            </a:r>
          </a:p>
          <a:p>
            <a:endParaRPr lang="en-GB" dirty="0"/>
          </a:p>
        </p:txBody>
      </p:sp>
      <p:sp>
        <p:nvSpPr>
          <p:cNvPr id="3" name="Title 2"/>
          <p:cNvSpPr>
            <a:spLocks noGrp="1"/>
          </p:cNvSpPr>
          <p:nvPr>
            <p:ph type="ctrTitle"/>
          </p:nvPr>
        </p:nvSpPr>
        <p:spPr/>
        <p:txBody>
          <a:bodyPr/>
          <a:lstStyle/>
          <a:p>
            <a:r>
              <a:rPr lang="en-GB" dirty="0" smtClean="0"/>
              <a:t>Mechanical Principles</a:t>
            </a:r>
            <a:endParaRPr lang="en-GB" dirty="0"/>
          </a:p>
        </p:txBody>
      </p:sp>
      <p:pic>
        <p:nvPicPr>
          <p:cNvPr id="1026" name="Picture 2"/>
          <p:cNvPicPr>
            <a:picLocks noChangeAspect="1" noChangeArrowheads="1"/>
          </p:cNvPicPr>
          <p:nvPr/>
        </p:nvPicPr>
        <p:blipFill>
          <a:blip r:embed="rId2" cstate="print"/>
          <a:srcRect l="26693" t="19097" r="10807" b="69618"/>
          <a:stretch>
            <a:fillRect/>
          </a:stretch>
        </p:blipFill>
        <p:spPr bwMode="auto">
          <a:xfrm>
            <a:off x="928662" y="214290"/>
            <a:ext cx="7429552" cy="1006085"/>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ounded Rectangle 3"/>
          <p:cNvSpPr/>
          <p:nvPr/>
        </p:nvSpPr>
        <p:spPr>
          <a:xfrm>
            <a:off x="857224" y="3991954"/>
            <a:ext cx="7920880" cy="1080120"/>
          </a:xfrm>
          <a:prstGeom prst="roundRect">
            <a:avLst/>
          </a:prstGeom>
          <a:solidFill>
            <a:srgbClr val="3BAFAF">
              <a:alpha val="53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lstStyle/>
          <a:p>
            <a:r>
              <a:rPr lang="en-GB" dirty="0" smtClean="0"/>
              <a:t>Outcome 2</a:t>
            </a:r>
            <a:endParaRPr lang="en-GB" dirty="0"/>
          </a:p>
        </p:txBody>
      </p:sp>
      <p:sp>
        <p:nvSpPr>
          <p:cNvPr id="3" name="Content Placeholder 2"/>
          <p:cNvSpPr>
            <a:spLocks noGrp="1"/>
          </p:cNvSpPr>
          <p:nvPr>
            <p:ph sz="quarter" idx="1"/>
          </p:nvPr>
        </p:nvSpPr>
        <p:spPr/>
        <p:txBody>
          <a:bodyPr/>
          <a:lstStyle/>
          <a:p>
            <a:pPr marL="342900" lvl="0" indent="-342900" fontAlgn="base">
              <a:spcBef>
                <a:spcPct val="20000"/>
              </a:spcBef>
              <a:spcAft>
                <a:spcPct val="0"/>
              </a:spcAft>
              <a:buClrTx/>
              <a:buSzTx/>
              <a:buNone/>
              <a:defRPr/>
            </a:pPr>
            <a:r>
              <a:rPr lang="en-US" sz="1400" b="1" kern="0" dirty="0" smtClean="0">
                <a:solidFill>
                  <a:srgbClr val="008000"/>
                </a:solidFill>
                <a:latin typeface="Arial" pitchFamily="34" charset="0"/>
                <a:cs typeface="Arial" pitchFamily="34" charset="0"/>
              </a:rPr>
              <a:t>Outcome 1 						(3-4 Weeks)</a:t>
            </a:r>
          </a:p>
          <a:p>
            <a:pPr marL="1600200" lvl="3" fontAlgn="base">
              <a:spcBef>
                <a:spcPct val="20000"/>
              </a:spcBef>
              <a:spcAft>
                <a:spcPct val="0"/>
              </a:spcAft>
              <a:buClrTx/>
              <a:buSzTx/>
              <a:buFontTx/>
              <a:buChar char="•"/>
              <a:defRPr/>
            </a:pPr>
            <a:r>
              <a:rPr lang="en-GB" sz="1400" b="1" i="1" kern="0" dirty="0" smtClean="0">
                <a:latin typeface="Arial" pitchFamily="34" charset="0"/>
                <a:cs typeface="Arial" pitchFamily="34" charset="0"/>
              </a:rPr>
              <a:t>Elastic constants and their relationships</a:t>
            </a:r>
            <a:endParaRPr lang="en-GB" sz="1400" kern="0" dirty="0" smtClean="0">
              <a:latin typeface="Arial" pitchFamily="34" charset="0"/>
              <a:cs typeface="Arial" pitchFamily="34" charset="0"/>
            </a:endParaRPr>
          </a:p>
          <a:p>
            <a:pPr marL="1600200" lvl="3" fontAlgn="base">
              <a:spcBef>
                <a:spcPct val="20000"/>
              </a:spcBef>
              <a:spcAft>
                <a:spcPct val="0"/>
              </a:spcAft>
              <a:buClrTx/>
              <a:buSzTx/>
              <a:buFontTx/>
              <a:buChar char="•"/>
              <a:defRPr/>
            </a:pPr>
            <a:r>
              <a:rPr lang="en-GB" sz="1400" b="1" i="1" kern="0" dirty="0" smtClean="0">
                <a:latin typeface="Arial" pitchFamily="34" charset="0"/>
                <a:cs typeface="Arial" pitchFamily="34" charset="0"/>
              </a:rPr>
              <a:t>Two and three-dimensional loading</a:t>
            </a:r>
          </a:p>
          <a:p>
            <a:pPr marL="1600200" lvl="3" fontAlgn="base">
              <a:spcBef>
                <a:spcPct val="20000"/>
              </a:spcBef>
              <a:spcAft>
                <a:spcPct val="0"/>
              </a:spcAft>
              <a:buClrTx/>
              <a:buSzTx/>
              <a:buFontTx/>
              <a:buChar char="•"/>
              <a:defRPr/>
            </a:pPr>
            <a:r>
              <a:rPr lang="en-GB" sz="1400" b="1" i="1" kern="0" dirty="0" smtClean="0">
                <a:latin typeface="Arial" pitchFamily="34" charset="0"/>
                <a:cs typeface="Arial" pitchFamily="34" charset="0"/>
              </a:rPr>
              <a:t>Volumetric strain</a:t>
            </a:r>
          </a:p>
          <a:p>
            <a:pPr marL="1600200" lvl="3" fontAlgn="base">
              <a:spcBef>
                <a:spcPct val="20000"/>
              </a:spcBef>
              <a:spcAft>
                <a:spcPct val="0"/>
              </a:spcAft>
              <a:buClrTx/>
              <a:buSzTx/>
              <a:buFontTx/>
              <a:buChar char="•"/>
              <a:defRPr/>
            </a:pPr>
            <a:r>
              <a:rPr lang="en-GB" sz="1400" b="1" i="1" kern="0" dirty="0" smtClean="0">
                <a:latin typeface="Arial" pitchFamily="34" charset="0"/>
                <a:cs typeface="Arial" pitchFamily="34" charset="0"/>
              </a:rPr>
              <a:t>Other Elastic constants</a:t>
            </a:r>
            <a:endParaRPr lang="en-GB" sz="1400" kern="0" dirty="0" smtClean="0">
              <a:latin typeface="Arial" pitchFamily="34" charset="0"/>
              <a:cs typeface="Arial" pitchFamily="34" charset="0"/>
            </a:endParaRPr>
          </a:p>
          <a:p>
            <a:pPr marL="342900" lvl="0" indent="-342900" fontAlgn="base">
              <a:spcBef>
                <a:spcPct val="20000"/>
              </a:spcBef>
              <a:spcAft>
                <a:spcPct val="0"/>
              </a:spcAft>
              <a:buClrTx/>
              <a:buSzTx/>
              <a:buNone/>
              <a:defRPr/>
            </a:pPr>
            <a:r>
              <a:rPr lang="en-US" sz="1400" b="1" kern="0" dirty="0" smtClean="0">
                <a:solidFill>
                  <a:srgbClr val="008000"/>
                </a:solidFill>
                <a:latin typeface="Arial" pitchFamily="34" charset="0"/>
                <a:cs typeface="Arial" pitchFamily="34" charset="0"/>
              </a:rPr>
              <a:t>Outcome 2 						(8-9 Weeks)</a:t>
            </a:r>
          </a:p>
          <a:p>
            <a:pPr marL="1600200" lvl="3" fontAlgn="base">
              <a:spcBef>
                <a:spcPct val="20000"/>
              </a:spcBef>
              <a:spcAft>
                <a:spcPct val="0"/>
              </a:spcAft>
              <a:buClrTx/>
              <a:buSzTx/>
              <a:buFontTx/>
              <a:buChar char="•"/>
              <a:defRPr/>
            </a:pPr>
            <a:r>
              <a:rPr lang="en-GB" sz="1400" b="1" i="1" kern="0" dirty="0" smtClean="0">
                <a:latin typeface="Arial" pitchFamily="34" charset="0"/>
                <a:cs typeface="Arial" pitchFamily="34" charset="0"/>
              </a:rPr>
              <a:t>Loaded beams</a:t>
            </a:r>
          </a:p>
          <a:p>
            <a:pPr marL="1600200" lvl="3" fontAlgn="base">
              <a:spcBef>
                <a:spcPct val="20000"/>
              </a:spcBef>
              <a:spcAft>
                <a:spcPct val="0"/>
              </a:spcAft>
              <a:buClrTx/>
              <a:buSzTx/>
              <a:buFontTx/>
              <a:buChar char="•"/>
              <a:defRPr/>
            </a:pPr>
            <a:r>
              <a:rPr lang="en-GB" sz="1400" b="1" i="1" kern="0" dirty="0" smtClean="0">
                <a:latin typeface="Arial" pitchFamily="34" charset="0"/>
                <a:cs typeface="Arial" pitchFamily="34" charset="0"/>
              </a:rPr>
              <a:t>Pressure in thin walled vessels</a:t>
            </a:r>
            <a:endParaRPr lang="en-GB" sz="1400" kern="0" dirty="0" smtClean="0">
              <a:latin typeface="Arial" pitchFamily="34" charset="0"/>
              <a:cs typeface="Arial" pitchFamily="34" charset="0"/>
            </a:endParaRPr>
          </a:p>
          <a:p>
            <a:pPr marL="1600200" lvl="3" fontAlgn="base">
              <a:spcBef>
                <a:spcPct val="20000"/>
              </a:spcBef>
              <a:spcAft>
                <a:spcPct val="0"/>
              </a:spcAft>
              <a:buClrTx/>
              <a:buSzTx/>
              <a:buFontTx/>
              <a:buChar char="•"/>
              <a:defRPr/>
            </a:pPr>
            <a:r>
              <a:rPr lang="en-GB" sz="1400" b="1" i="1" kern="0" dirty="0" smtClean="0">
                <a:latin typeface="Arial" pitchFamily="34" charset="0"/>
                <a:cs typeface="Arial" pitchFamily="34" charset="0"/>
              </a:rPr>
              <a:t>Pressure in thick walled vessels</a:t>
            </a:r>
            <a:endParaRPr lang="en-GB" sz="1400" kern="0" dirty="0" smtClean="0">
              <a:latin typeface="Arial" pitchFamily="34" charset="0"/>
              <a:cs typeface="Arial" pitchFamily="34" charset="0"/>
            </a:endParaRPr>
          </a:p>
          <a:p>
            <a:pPr marL="1600200" lvl="3" fontAlgn="base">
              <a:spcBef>
                <a:spcPct val="20000"/>
              </a:spcBef>
              <a:spcAft>
                <a:spcPct val="0"/>
              </a:spcAft>
              <a:buClrTx/>
              <a:buSzTx/>
              <a:buFontTx/>
              <a:buChar char="•"/>
              <a:defRPr/>
            </a:pPr>
            <a:endParaRPr lang="en-US" sz="1400" b="1" kern="0" dirty="0" smtClean="0">
              <a:solidFill>
                <a:srgbClr val="008000"/>
              </a:solidFill>
              <a:latin typeface="Arial" pitchFamily="34" charset="0"/>
              <a:cs typeface="Arial" pitchFamily="34" charset="0"/>
            </a:endParaRPr>
          </a:p>
          <a:p>
            <a:pPr marL="342900" lvl="0" indent="-342900" fontAlgn="base">
              <a:spcBef>
                <a:spcPct val="20000"/>
              </a:spcBef>
              <a:spcAft>
                <a:spcPct val="0"/>
              </a:spcAft>
              <a:buClrTx/>
              <a:buSzTx/>
              <a:buNone/>
              <a:defRPr/>
            </a:pPr>
            <a:r>
              <a:rPr lang="en-US" sz="1400" b="1" kern="0" dirty="0" smtClean="0">
                <a:solidFill>
                  <a:srgbClr val="008000"/>
                </a:solidFill>
                <a:latin typeface="Arial" pitchFamily="34" charset="0"/>
                <a:cs typeface="Arial" pitchFamily="34" charset="0"/>
              </a:rPr>
              <a:t>Outcome 3 						(9-10 Weeks)</a:t>
            </a:r>
          </a:p>
          <a:p>
            <a:pPr marL="1600200" lvl="3" fontAlgn="base">
              <a:spcBef>
                <a:spcPct val="20000"/>
              </a:spcBef>
              <a:spcAft>
                <a:spcPct val="0"/>
              </a:spcAft>
              <a:buClrTx/>
              <a:buSzTx/>
              <a:buFontTx/>
              <a:buChar char="•"/>
              <a:defRPr/>
            </a:pPr>
            <a:r>
              <a:rPr lang="en-GB" sz="1400" b="1" i="1" kern="0" dirty="0" smtClean="0">
                <a:latin typeface="Arial" pitchFamily="34" charset="0"/>
                <a:cs typeface="Arial" pitchFamily="34" charset="0"/>
              </a:rPr>
              <a:t>Friction Clutches</a:t>
            </a:r>
          </a:p>
          <a:p>
            <a:pPr marL="1600200" lvl="3" fontAlgn="base">
              <a:spcBef>
                <a:spcPct val="20000"/>
              </a:spcBef>
              <a:spcAft>
                <a:spcPct val="0"/>
              </a:spcAft>
              <a:buClrTx/>
              <a:buSzTx/>
              <a:buFontTx/>
              <a:buChar char="•"/>
              <a:defRPr/>
            </a:pPr>
            <a:r>
              <a:rPr lang="en-GB" sz="1400" b="1" i="1" kern="0" dirty="0" smtClean="0">
                <a:latin typeface="Arial" pitchFamily="34" charset="0"/>
                <a:cs typeface="Arial" pitchFamily="34" charset="0"/>
              </a:rPr>
              <a:t>Gear Trains</a:t>
            </a:r>
          </a:p>
          <a:p>
            <a:pPr marL="1600200" lvl="3" fontAlgn="base">
              <a:spcBef>
                <a:spcPct val="20000"/>
              </a:spcBef>
              <a:spcAft>
                <a:spcPct val="0"/>
              </a:spcAft>
              <a:buClrTx/>
              <a:buSzTx/>
              <a:buFontTx/>
              <a:buChar char="•"/>
              <a:defRPr/>
            </a:pPr>
            <a:r>
              <a:rPr lang="en-GB" sz="1400" b="1" i="1" kern="0" dirty="0" smtClean="0">
                <a:latin typeface="Arial" pitchFamily="34" charset="0"/>
                <a:cs typeface="Arial" pitchFamily="34" charset="0"/>
              </a:rPr>
              <a:t>Pulleys / Belts</a:t>
            </a:r>
            <a:endParaRPr lang="en-US" sz="1400" b="1" kern="0" dirty="0" smtClean="0">
              <a:solidFill>
                <a:srgbClr val="008000"/>
              </a:solidFill>
              <a:latin typeface="Arial" pitchFamily="34" charset="0"/>
              <a:cs typeface="Arial" pitchFamily="34" charset="0"/>
            </a:endParaRPr>
          </a:p>
          <a:p>
            <a:pPr marL="342900" lvl="0" indent="-342900" fontAlgn="base">
              <a:spcBef>
                <a:spcPct val="20000"/>
              </a:spcBef>
              <a:spcAft>
                <a:spcPct val="0"/>
              </a:spcAft>
              <a:buClrTx/>
              <a:buSzTx/>
              <a:buNone/>
              <a:defRPr/>
            </a:pPr>
            <a:r>
              <a:rPr lang="en-US" sz="1400" b="1" kern="0" dirty="0" smtClean="0">
                <a:solidFill>
                  <a:srgbClr val="008000"/>
                </a:solidFill>
                <a:latin typeface="Arial" pitchFamily="34" charset="0"/>
                <a:cs typeface="Arial" pitchFamily="34" charset="0"/>
              </a:rPr>
              <a:t>Outcome 4 						(4-5 Weeks)</a:t>
            </a:r>
          </a:p>
          <a:p>
            <a:pPr marL="1600200" lvl="3" fontAlgn="base">
              <a:spcBef>
                <a:spcPct val="20000"/>
              </a:spcBef>
              <a:spcAft>
                <a:spcPct val="0"/>
              </a:spcAft>
              <a:buClrTx/>
              <a:buSzTx/>
              <a:buFontTx/>
              <a:buChar char="•"/>
              <a:defRPr/>
            </a:pPr>
            <a:r>
              <a:rPr lang="en-GB" sz="1400" b="1" i="1" kern="0" dirty="0" smtClean="0">
                <a:latin typeface="Arial" pitchFamily="34" charset="0"/>
                <a:cs typeface="Arial" pitchFamily="34" charset="0"/>
              </a:rPr>
              <a:t>Flywheels</a:t>
            </a:r>
            <a:endParaRPr lang="en-GB" sz="1400" kern="0" dirty="0" smtClean="0">
              <a:latin typeface="Arial" pitchFamily="34" charset="0"/>
              <a:cs typeface="Arial" pitchFamily="34" charset="0"/>
            </a:endParaRPr>
          </a:p>
          <a:p>
            <a:pPr marL="1600200" lvl="3" fontAlgn="base">
              <a:spcBef>
                <a:spcPct val="20000"/>
              </a:spcBef>
              <a:spcAft>
                <a:spcPct val="0"/>
              </a:spcAft>
              <a:buClrTx/>
              <a:buSzTx/>
              <a:buFontTx/>
              <a:buChar char="•"/>
              <a:defRPr/>
            </a:pPr>
            <a:r>
              <a:rPr lang="en-GB" sz="1400" b="1" i="1" kern="0" dirty="0" smtClean="0">
                <a:latin typeface="Arial" pitchFamily="34" charset="0"/>
                <a:cs typeface="Arial" pitchFamily="34" charset="0"/>
              </a:rPr>
              <a:t>Balancing</a:t>
            </a:r>
            <a:endParaRPr lang="en-GB" sz="1400" kern="0" dirty="0" smtClean="0">
              <a:latin typeface="Arial" pitchFamily="34" charset="0"/>
              <a:cs typeface="Arial" pitchFamily="34" charset="0"/>
            </a:endParaRPr>
          </a:p>
          <a:p>
            <a:endParaRPr lang="en-GB" dirty="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Friction Clutches </a:t>
            </a:r>
            <a:endParaRPr lang="en-GB" dirty="0"/>
          </a:p>
        </p:txBody>
      </p:sp>
      <p:sp>
        <p:nvSpPr>
          <p:cNvPr id="3" name="Content Placeholder 2"/>
          <p:cNvSpPr>
            <a:spLocks noGrp="1"/>
          </p:cNvSpPr>
          <p:nvPr>
            <p:ph sz="quarter" idx="1"/>
          </p:nvPr>
        </p:nvSpPr>
        <p:spPr>
          <a:xfrm>
            <a:off x="914400" y="1447800"/>
            <a:ext cx="3800476" cy="4572000"/>
          </a:xfrm>
        </p:spPr>
        <p:txBody>
          <a:bodyPr/>
          <a:lstStyle/>
          <a:p>
            <a:endParaRPr lang="en-GB" sz="2400" dirty="0" smtClean="0">
              <a:latin typeface="Times New Roman" pitchFamily="18" charset="0"/>
              <a:cs typeface="Times New Roman" pitchFamily="18" charset="0"/>
            </a:endParaRPr>
          </a:p>
          <a:p>
            <a:r>
              <a:rPr lang="en-GB" sz="2400" dirty="0" smtClean="0">
                <a:latin typeface="Times New Roman" pitchFamily="18" charset="0"/>
                <a:cs typeface="Times New Roman" pitchFamily="18" charset="0"/>
              </a:rPr>
              <a:t>Device for connecting and disconnecting the drive between two co-axial shafts.</a:t>
            </a:r>
          </a:p>
          <a:p>
            <a:endParaRPr lang="en-GB" sz="2400" dirty="0" smtClean="0"/>
          </a:p>
          <a:p>
            <a:r>
              <a:rPr lang="en-GB" sz="2400" dirty="0" smtClean="0">
                <a:latin typeface="Times New Roman" pitchFamily="18" charset="0"/>
                <a:cs typeface="Times New Roman" pitchFamily="18" charset="0"/>
              </a:rPr>
              <a:t>Works by friction between two contact surfaces</a:t>
            </a:r>
          </a:p>
          <a:p>
            <a:endParaRPr lang="en-GB" dirty="0" smtClean="0"/>
          </a:p>
          <a:p>
            <a:endParaRPr lang="en-GB" dirty="0" smtClean="0"/>
          </a:p>
          <a:p>
            <a:endParaRPr lang="en-GB" dirty="0"/>
          </a:p>
        </p:txBody>
      </p:sp>
      <p:pic>
        <p:nvPicPr>
          <p:cNvPr id="2050" name="Picture 2"/>
          <p:cNvPicPr>
            <a:picLocks noChangeAspect="1" noChangeArrowheads="1"/>
          </p:cNvPicPr>
          <p:nvPr/>
        </p:nvPicPr>
        <p:blipFill>
          <a:blip r:embed="rId2" cstate="print"/>
          <a:srcRect/>
          <a:stretch>
            <a:fillRect/>
          </a:stretch>
        </p:blipFill>
        <p:spPr bwMode="auto">
          <a:xfrm>
            <a:off x="5143504" y="2143116"/>
            <a:ext cx="3678531" cy="2379668"/>
          </a:xfrm>
          <a:prstGeom prst="rect">
            <a:avLst/>
          </a:prstGeom>
          <a:noFill/>
          <a:ln w="9525">
            <a:noFill/>
            <a:miter lim="800000"/>
            <a:headEnd/>
            <a:tailEnd/>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Revision – Dry friction</a:t>
            </a:r>
            <a:endParaRPr lang="en-GB" dirty="0"/>
          </a:p>
        </p:txBody>
      </p:sp>
      <p:sp>
        <p:nvSpPr>
          <p:cNvPr id="3" name="Content Placeholder 2"/>
          <p:cNvSpPr>
            <a:spLocks noGrp="1"/>
          </p:cNvSpPr>
          <p:nvPr>
            <p:ph sz="quarter" idx="1"/>
          </p:nvPr>
        </p:nvSpPr>
        <p:spPr>
          <a:xfrm>
            <a:off x="914400" y="1447800"/>
            <a:ext cx="6157930" cy="4981596"/>
          </a:xfrm>
        </p:spPr>
        <p:txBody>
          <a:bodyPr>
            <a:normAutofit lnSpcReduction="10000"/>
          </a:bodyPr>
          <a:lstStyle/>
          <a:p>
            <a:endParaRPr lang="en-GB" sz="2400" dirty="0" smtClean="0">
              <a:latin typeface="Times New Roman" pitchFamily="18" charset="0"/>
              <a:cs typeface="Times New Roman" pitchFamily="18" charset="0"/>
            </a:endParaRPr>
          </a:p>
          <a:p>
            <a:r>
              <a:rPr lang="en-GB" sz="2400" dirty="0" smtClean="0"/>
              <a:t>Consider a small block sliding over a surface.</a:t>
            </a:r>
          </a:p>
          <a:p>
            <a:pPr>
              <a:buNone/>
            </a:pPr>
            <a:endParaRPr lang="en-GB" sz="2400" dirty="0" smtClean="0"/>
          </a:p>
          <a:p>
            <a:r>
              <a:rPr lang="en-GB" sz="2400" dirty="0" smtClean="0"/>
              <a:t>The force pressing the two surfaces together is R (the normal force). </a:t>
            </a:r>
          </a:p>
          <a:p>
            <a:endParaRPr lang="en-GB" sz="2400" dirty="0" smtClean="0"/>
          </a:p>
          <a:p>
            <a:r>
              <a:rPr lang="en-GB" sz="2400" dirty="0" smtClean="0"/>
              <a:t>When the surfaces slip, the force F required to produce movement is equal and opposite of the friction force between the surfaces. F and R are related by Coulomb’s Law of Friction. </a:t>
            </a:r>
          </a:p>
          <a:p>
            <a:pPr>
              <a:buNone/>
            </a:pPr>
            <a:endParaRPr lang="en-GB" sz="2400" dirty="0" smtClean="0"/>
          </a:p>
          <a:p>
            <a:r>
              <a:rPr lang="en-GB" sz="2400" dirty="0" smtClean="0"/>
              <a:t>F = </a:t>
            </a:r>
            <a:r>
              <a:rPr lang="en-GB" sz="2400" dirty="0" smtClean="0">
                <a:sym typeface="Symbol"/>
              </a:rPr>
              <a:t></a:t>
            </a:r>
            <a:r>
              <a:rPr lang="en-GB" sz="2400" dirty="0" smtClean="0"/>
              <a:t>R       where </a:t>
            </a:r>
            <a:r>
              <a:rPr lang="en-GB" sz="2400" dirty="0" smtClean="0">
                <a:sym typeface="Symbol"/>
              </a:rPr>
              <a:t></a:t>
            </a:r>
            <a:r>
              <a:rPr lang="en-GB" sz="2400" dirty="0" smtClean="0"/>
              <a:t> is the coefficient of friction.</a:t>
            </a:r>
          </a:p>
          <a:p>
            <a:endParaRPr lang="en-GB" dirty="0" smtClean="0"/>
          </a:p>
          <a:p>
            <a:endParaRPr lang="en-GB" dirty="0" smtClean="0"/>
          </a:p>
          <a:p>
            <a:endParaRPr lang="en-GB" dirty="0"/>
          </a:p>
        </p:txBody>
      </p:sp>
      <p:graphicFrame>
        <p:nvGraphicFramePr>
          <p:cNvPr id="3074" name="Object 2"/>
          <p:cNvGraphicFramePr>
            <a:graphicFrameLocks noChangeAspect="1"/>
          </p:cNvGraphicFramePr>
          <p:nvPr/>
        </p:nvGraphicFramePr>
        <p:xfrm>
          <a:off x="6858016" y="2143116"/>
          <a:ext cx="1770611" cy="2857520"/>
        </p:xfrm>
        <a:graphic>
          <a:graphicData uri="http://schemas.openxmlformats.org/presentationml/2006/ole">
            <p:oleObj spid="_x0000_s3074" name="Bitmap Image" r:id="rId3" imgW="961905" imgH="1552792" progId="PBrush">
              <p:embed/>
            </p:oleObj>
          </a:graphicData>
        </a:graphic>
      </p:graphicFrame>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Flat Plate Friction Clutches</a:t>
            </a:r>
            <a:endParaRPr lang="en-GB" dirty="0"/>
          </a:p>
        </p:txBody>
      </p:sp>
      <p:sp>
        <p:nvSpPr>
          <p:cNvPr id="3" name="Content Placeholder 2"/>
          <p:cNvSpPr>
            <a:spLocks noGrp="1"/>
          </p:cNvSpPr>
          <p:nvPr>
            <p:ph sz="quarter" idx="1"/>
          </p:nvPr>
        </p:nvSpPr>
        <p:spPr>
          <a:xfrm>
            <a:off x="914400" y="1357298"/>
            <a:ext cx="7515252" cy="4981596"/>
          </a:xfrm>
        </p:spPr>
        <p:txBody>
          <a:bodyPr>
            <a:normAutofit/>
          </a:bodyPr>
          <a:lstStyle/>
          <a:p>
            <a:endParaRPr lang="en-GB" sz="2400" dirty="0" smtClean="0"/>
          </a:p>
          <a:p>
            <a:r>
              <a:rPr lang="en-GB" sz="2400" dirty="0" smtClean="0"/>
              <a:t>Friction clutches consist of two contact surfaces which are held together by springs.</a:t>
            </a:r>
          </a:p>
          <a:p>
            <a:endParaRPr lang="en-GB" sz="2400" dirty="0" smtClean="0"/>
          </a:p>
          <a:p>
            <a:r>
              <a:rPr lang="en-GB" sz="2400" dirty="0" smtClean="0"/>
              <a:t>The torque is transmitted by the friction between the two contact surfaces.</a:t>
            </a:r>
          </a:p>
          <a:p>
            <a:endParaRPr lang="en-GB" sz="2400" dirty="0" smtClean="0"/>
          </a:p>
          <a:p>
            <a:r>
              <a:rPr lang="en-GB" sz="2400" dirty="0" smtClean="0"/>
              <a:t>Drive is disconnected by separating the two contact surfaces</a:t>
            </a:r>
          </a:p>
          <a:p>
            <a:endParaRPr lang="en-GB" dirty="0" smtClean="0"/>
          </a:p>
          <a:p>
            <a:endParaRPr lang="en-GB" dirty="0" smtClean="0"/>
          </a:p>
          <a:p>
            <a:endParaRPr lang="en-GB" dirty="0"/>
          </a:p>
        </p:txBody>
      </p:sp>
      <p:pic>
        <p:nvPicPr>
          <p:cNvPr id="19459" name="Picture 3"/>
          <p:cNvPicPr>
            <a:picLocks noChangeAspect="1" noChangeArrowheads="1"/>
          </p:cNvPicPr>
          <p:nvPr/>
        </p:nvPicPr>
        <p:blipFill>
          <a:blip r:embed="rId2" cstate="print"/>
          <a:srcRect/>
          <a:stretch>
            <a:fillRect/>
          </a:stretch>
        </p:blipFill>
        <p:spPr bwMode="auto">
          <a:xfrm>
            <a:off x="1000100" y="5000636"/>
            <a:ext cx="7097091" cy="1500198"/>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Flat Plate Friction Clutches</a:t>
            </a:r>
            <a:endParaRPr lang="en-GB" dirty="0"/>
          </a:p>
        </p:txBody>
      </p:sp>
      <p:sp>
        <p:nvSpPr>
          <p:cNvPr id="3" name="Content Placeholder 2"/>
          <p:cNvSpPr>
            <a:spLocks noGrp="1"/>
          </p:cNvSpPr>
          <p:nvPr>
            <p:ph sz="quarter" idx="1"/>
          </p:nvPr>
        </p:nvSpPr>
        <p:spPr>
          <a:xfrm>
            <a:off x="914400" y="1357298"/>
            <a:ext cx="7515252" cy="4981596"/>
          </a:xfrm>
        </p:spPr>
        <p:txBody>
          <a:bodyPr>
            <a:normAutofit lnSpcReduction="10000"/>
          </a:bodyPr>
          <a:lstStyle/>
          <a:p>
            <a:r>
              <a:rPr lang="en-GB" sz="2400" dirty="0" smtClean="0"/>
              <a:t>Consider two flat friction clutch surfaces, inner and outer radii r</a:t>
            </a:r>
            <a:r>
              <a:rPr lang="en-GB" sz="2400" baseline="-25000" dirty="0" smtClean="0"/>
              <a:t>1</a:t>
            </a:r>
            <a:r>
              <a:rPr lang="en-GB" sz="2400" dirty="0" smtClean="0"/>
              <a:t> and r</a:t>
            </a:r>
            <a:r>
              <a:rPr lang="en-GB" sz="2400" baseline="-25000" dirty="0" smtClean="0"/>
              <a:t>2</a:t>
            </a:r>
            <a:r>
              <a:rPr lang="en-GB" sz="2400" dirty="0" smtClean="0"/>
              <a:t> respectively as shown,</a:t>
            </a:r>
          </a:p>
          <a:p>
            <a:endParaRPr lang="en-GB" sz="2400" dirty="0" smtClean="0"/>
          </a:p>
          <a:p>
            <a:endParaRPr lang="en-GB" sz="2400" dirty="0" smtClean="0"/>
          </a:p>
          <a:p>
            <a:endParaRPr lang="en-GB" sz="2400" dirty="0" smtClean="0"/>
          </a:p>
          <a:p>
            <a:endParaRPr lang="en-GB" sz="2400" dirty="0" smtClean="0"/>
          </a:p>
          <a:p>
            <a:endParaRPr lang="en-GB" sz="2400" dirty="0" smtClean="0"/>
          </a:p>
          <a:p>
            <a:endParaRPr lang="en-GB" sz="2400" dirty="0" smtClean="0"/>
          </a:p>
          <a:p>
            <a:r>
              <a:rPr lang="en-GB" sz="2400" dirty="0" smtClean="0"/>
              <a:t>Let the axial force pressing the two surfaces together be W</a:t>
            </a:r>
          </a:p>
          <a:p>
            <a:endParaRPr lang="en-GB" sz="2400" dirty="0" smtClean="0"/>
          </a:p>
          <a:p>
            <a:r>
              <a:rPr lang="en-GB" sz="2400" dirty="0" smtClean="0"/>
              <a:t>Also let the pressure on an elemental annular ring at radius r and width ∂r, be p.</a:t>
            </a:r>
          </a:p>
          <a:p>
            <a:endParaRPr lang="en-GB" dirty="0" smtClean="0"/>
          </a:p>
          <a:p>
            <a:endParaRPr lang="en-GB" dirty="0" smtClean="0"/>
          </a:p>
          <a:p>
            <a:endParaRPr lang="en-GB" dirty="0"/>
          </a:p>
        </p:txBody>
      </p:sp>
      <p:pic>
        <p:nvPicPr>
          <p:cNvPr id="19458" name="Picture 2"/>
          <p:cNvPicPr>
            <a:picLocks noChangeAspect="1" noChangeArrowheads="1"/>
          </p:cNvPicPr>
          <p:nvPr/>
        </p:nvPicPr>
        <p:blipFill>
          <a:blip r:embed="rId2" cstate="print"/>
          <a:srcRect/>
          <a:stretch>
            <a:fillRect/>
          </a:stretch>
        </p:blipFill>
        <p:spPr bwMode="auto">
          <a:xfrm>
            <a:off x="2285984" y="2214554"/>
            <a:ext cx="4643470" cy="2149551"/>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Flat Plate Friction Clutches</a:t>
            </a:r>
            <a:endParaRPr lang="en-GB" dirty="0"/>
          </a:p>
        </p:txBody>
      </p:sp>
      <p:sp>
        <p:nvSpPr>
          <p:cNvPr id="3" name="Content Placeholder 2"/>
          <p:cNvSpPr>
            <a:spLocks noGrp="1"/>
          </p:cNvSpPr>
          <p:nvPr>
            <p:ph sz="quarter" idx="1"/>
          </p:nvPr>
        </p:nvSpPr>
        <p:spPr>
          <a:xfrm>
            <a:off x="914400" y="1357298"/>
            <a:ext cx="7515252" cy="4981596"/>
          </a:xfrm>
        </p:spPr>
        <p:txBody>
          <a:bodyPr>
            <a:normAutofit/>
          </a:bodyPr>
          <a:lstStyle/>
          <a:p>
            <a:endParaRPr lang="en-GB" sz="2400" dirty="0" smtClean="0"/>
          </a:p>
          <a:p>
            <a:endParaRPr lang="en-GB" sz="2400" dirty="0" smtClean="0"/>
          </a:p>
          <a:p>
            <a:endParaRPr lang="en-GB" sz="2400" dirty="0" smtClean="0"/>
          </a:p>
          <a:p>
            <a:endParaRPr lang="en-GB" sz="2400" dirty="0" smtClean="0"/>
          </a:p>
          <a:p>
            <a:endParaRPr lang="en-GB" sz="2400" dirty="0" smtClean="0"/>
          </a:p>
          <a:p>
            <a:r>
              <a:rPr lang="en-GB" sz="2400" dirty="0" smtClean="0"/>
              <a:t>Normal force on annular ring</a:t>
            </a:r>
          </a:p>
          <a:p>
            <a:endParaRPr lang="en-GB" sz="2400" dirty="0" smtClean="0"/>
          </a:p>
          <a:p>
            <a:endParaRPr lang="en-GB" sz="2400" dirty="0" smtClean="0"/>
          </a:p>
          <a:p>
            <a:endParaRPr lang="en-GB" sz="2400" dirty="0" smtClean="0"/>
          </a:p>
          <a:p>
            <a:r>
              <a:rPr lang="en-GB" sz="2400" dirty="0" smtClean="0"/>
              <a:t>Integrating gives total axial force, W</a:t>
            </a:r>
          </a:p>
          <a:p>
            <a:endParaRPr lang="en-GB" dirty="0" smtClean="0"/>
          </a:p>
          <a:p>
            <a:endParaRPr lang="en-GB" dirty="0" smtClean="0"/>
          </a:p>
          <a:p>
            <a:endParaRPr lang="en-GB" dirty="0"/>
          </a:p>
        </p:txBody>
      </p:sp>
      <p:pic>
        <p:nvPicPr>
          <p:cNvPr id="19458" name="Picture 2"/>
          <p:cNvPicPr>
            <a:picLocks noChangeAspect="1" noChangeArrowheads="1"/>
          </p:cNvPicPr>
          <p:nvPr/>
        </p:nvPicPr>
        <p:blipFill>
          <a:blip r:embed="rId3" cstate="print"/>
          <a:srcRect/>
          <a:stretch>
            <a:fillRect/>
          </a:stretch>
        </p:blipFill>
        <p:spPr bwMode="auto">
          <a:xfrm>
            <a:off x="2285984" y="1357298"/>
            <a:ext cx="4643470" cy="2149551"/>
          </a:xfrm>
          <a:prstGeom prst="rect">
            <a:avLst/>
          </a:prstGeom>
          <a:noFill/>
          <a:ln w="9525">
            <a:noFill/>
            <a:miter lim="800000"/>
            <a:headEnd/>
            <a:tailEnd/>
          </a:ln>
        </p:spPr>
      </p:pic>
      <p:graphicFrame>
        <p:nvGraphicFramePr>
          <p:cNvPr id="5" name="Object 4"/>
          <p:cNvGraphicFramePr>
            <a:graphicFrameLocks noChangeAspect="1"/>
          </p:cNvGraphicFramePr>
          <p:nvPr/>
        </p:nvGraphicFramePr>
        <p:xfrm>
          <a:off x="1631950" y="4286250"/>
          <a:ext cx="5381625" cy="361950"/>
        </p:xfrm>
        <a:graphic>
          <a:graphicData uri="http://schemas.openxmlformats.org/presentationml/2006/ole">
            <p:oleObj spid="_x0000_s20482" name="Equation" r:id="rId4" imgW="3022560" imgH="203040" progId="Equation.3">
              <p:embed/>
            </p:oleObj>
          </a:graphicData>
        </a:graphic>
      </p:graphicFrame>
      <p:graphicFrame>
        <p:nvGraphicFramePr>
          <p:cNvPr id="20483" name="Object 3"/>
          <p:cNvGraphicFramePr>
            <a:graphicFrameLocks noChangeAspect="1"/>
          </p:cNvGraphicFramePr>
          <p:nvPr/>
        </p:nvGraphicFramePr>
        <p:xfrm>
          <a:off x="1630363" y="4714875"/>
          <a:ext cx="4705350" cy="361950"/>
        </p:xfrm>
        <a:graphic>
          <a:graphicData uri="http://schemas.openxmlformats.org/presentationml/2006/ole">
            <p:oleObj spid="_x0000_s20483" name="Equation" r:id="rId5" imgW="2641320" imgH="203040" progId="Equation.3">
              <p:embed/>
            </p:oleObj>
          </a:graphicData>
        </a:graphic>
      </p:graphicFrame>
      <p:graphicFrame>
        <p:nvGraphicFramePr>
          <p:cNvPr id="20485" name="Object 5"/>
          <p:cNvGraphicFramePr>
            <a:graphicFrameLocks noChangeAspect="1"/>
          </p:cNvGraphicFramePr>
          <p:nvPr/>
        </p:nvGraphicFramePr>
        <p:xfrm>
          <a:off x="2886075" y="5929313"/>
          <a:ext cx="3325813" cy="633412"/>
        </p:xfrm>
        <a:graphic>
          <a:graphicData uri="http://schemas.openxmlformats.org/presentationml/2006/ole">
            <p:oleObj spid="_x0000_s20485" name="Equation" r:id="rId6" imgW="1866600" imgH="355320" progId="Equation.3">
              <p:embed/>
            </p:oleObj>
          </a:graphicData>
        </a:graphic>
      </p:graphicFrame>
      <p:sp>
        <p:nvSpPr>
          <p:cNvPr id="9" name="TextBox 8"/>
          <p:cNvSpPr txBox="1"/>
          <p:nvPr/>
        </p:nvSpPr>
        <p:spPr>
          <a:xfrm>
            <a:off x="7286644" y="6072206"/>
            <a:ext cx="714380" cy="369332"/>
          </a:xfrm>
          <a:prstGeom prst="rect">
            <a:avLst/>
          </a:prstGeom>
          <a:noFill/>
          <a:ln>
            <a:solidFill>
              <a:schemeClr val="accent1"/>
            </a:solidFill>
          </a:ln>
        </p:spPr>
        <p:txBody>
          <a:bodyPr wrap="square" rtlCol="0">
            <a:spAutoFit/>
          </a:bodyPr>
          <a:lstStyle/>
          <a:p>
            <a:r>
              <a:rPr lang="en-GB" dirty="0" err="1" smtClean="0"/>
              <a:t>Eqn</a:t>
            </a:r>
            <a:r>
              <a:rPr lang="en-GB" dirty="0" smtClean="0"/>
              <a:t> 1</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048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0485"/>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Flat Plate Friction Clutches</a:t>
            </a:r>
            <a:endParaRPr lang="en-GB" dirty="0"/>
          </a:p>
        </p:txBody>
      </p:sp>
      <p:sp>
        <p:nvSpPr>
          <p:cNvPr id="3" name="Content Placeholder 2"/>
          <p:cNvSpPr>
            <a:spLocks noGrp="1"/>
          </p:cNvSpPr>
          <p:nvPr>
            <p:ph sz="quarter" idx="1"/>
          </p:nvPr>
        </p:nvSpPr>
        <p:spPr>
          <a:xfrm>
            <a:off x="914400" y="1357298"/>
            <a:ext cx="7515252" cy="4981596"/>
          </a:xfrm>
        </p:spPr>
        <p:txBody>
          <a:bodyPr>
            <a:normAutofit/>
          </a:bodyPr>
          <a:lstStyle/>
          <a:p>
            <a:endParaRPr lang="en-GB" sz="2400" dirty="0" smtClean="0"/>
          </a:p>
          <a:p>
            <a:endParaRPr lang="en-GB" sz="2400" dirty="0" smtClean="0"/>
          </a:p>
          <a:p>
            <a:endParaRPr lang="en-GB" sz="2400" dirty="0" smtClean="0"/>
          </a:p>
          <a:p>
            <a:endParaRPr lang="en-GB" sz="2400" dirty="0" smtClean="0"/>
          </a:p>
          <a:p>
            <a:endParaRPr lang="en-GB" sz="2400" dirty="0" smtClean="0"/>
          </a:p>
          <a:p>
            <a:r>
              <a:rPr lang="en-GB" sz="2400" dirty="0" smtClean="0"/>
              <a:t>Friction force on annular ring</a:t>
            </a:r>
          </a:p>
          <a:p>
            <a:endParaRPr lang="en-GB" sz="2400" dirty="0" smtClean="0"/>
          </a:p>
          <a:p>
            <a:endParaRPr lang="en-GB" sz="2400" dirty="0" smtClean="0"/>
          </a:p>
          <a:p>
            <a:endParaRPr lang="en-GB" sz="2400" dirty="0" smtClean="0"/>
          </a:p>
          <a:p>
            <a:r>
              <a:rPr lang="en-GB" sz="2400" dirty="0" smtClean="0"/>
              <a:t>Moment of friction force about axis</a:t>
            </a:r>
          </a:p>
          <a:p>
            <a:endParaRPr lang="en-GB" dirty="0" smtClean="0"/>
          </a:p>
          <a:p>
            <a:endParaRPr lang="en-GB" dirty="0" smtClean="0"/>
          </a:p>
          <a:p>
            <a:endParaRPr lang="en-GB" dirty="0"/>
          </a:p>
        </p:txBody>
      </p:sp>
      <p:pic>
        <p:nvPicPr>
          <p:cNvPr id="19458" name="Picture 2"/>
          <p:cNvPicPr>
            <a:picLocks noChangeAspect="1" noChangeArrowheads="1"/>
          </p:cNvPicPr>
          <p:nvPr/>
        </p:nvPicPr>
        <p:blipFill>
          <a:blip r:embed="rId3" cstate="print"/>
          <a:srcRect/>
          <a:stretch>
            <a:fillRect/>
          </a:stretch>
        </p:blipFill>
        <p:spPr bwMode="auto">
          <a:xfrm>
            <a:off x="2285984" y="1357298"/>
            <a:ext cx="4643470" cy="2149551"/>
          </a:xfrm>
          <a:prstGeom prst="rect">
            <a:avLst/>
          </a:prstGeom>
          <a:noFill/>
          <a:ln w="9525">
            <a:noFill/>
            <a:miter lim="800000"/>
            <a:headEnd/>
            <a:tailEnd/>
          </a:ln>
        </p:spPr>
      </p:pic>
      <p:graphicFrame>
        <p:nvGraphicFramePr>
          <p:cNvPr id="5" name="Object 4"/>
          <p:cNvGraphicFramePr>
            <a:graphicFrameLocks noChangeAspect="1"/>
          </p:cNvGraphicFramePr>
          <p:nvPr/>
        </p:nvGraphicFramePr>
        <p:xfrm>
          <a:off x="1530350" y="4286250"/>
          <a:ext cx="5584825" cy="361950"/>
        </p:xfrm>
        <a:graphic>
          <a:graphicData uri="http://schemas.openxmlformats.org/presentationml/2006/ole">
            <p:oleObj spid="_x0000_s21506" name="Equation" r:id="rId4" imgW="3136680" imgH="203040" progId="Equation.3">
              <p:embed/>
            </p:oleObj>
          </a:graphicData>
        </a:graphic>
      </p:graphicFrame>
      <p:graphicFrame>
        <p:nvGraphicFramePr>
          <p:cNvPr id="20483" name="Object 3"/>
          <p:cNvGraphicFramePr>
            <a:graphicFrameLocks noChangeAspect="1"/>
          </p:cNvGraphicFramePr>
          <p:nvPr/>
        </p:nvGraphicFramePr>
        <p:xfrm>
          <a:off x="1541463" y="4714875"/>
          <a:ext cx="4884737" cy="361950"/>
        </p:xfrm>
        <a:graphic>
          <a:graphicData uri="http://schemas.openxmlformats.org/presentationml/2006/ole">
            <p:oleObj spid="_x0000_s21507" name="Equation" r:id="rId5" imgW="2743200" imgH="203040" progId="Equation.3">
              <p:embed/>
            </p:oleObj>
          </a:graphicData>
        </a:graphic>
      </p:graphicFrame>
      <p:graphicFrame>
        <p:nvGraphicFramePr>
          <p:cNvPr id="20485" name="Object 5"/>
          <p:cNvGraphicFramePr>
            <a:graphicFrameLocks noChangeAspect="1"/>
          </p:cNvGraphicFramePr>
          <p:nvPr/>
        </p:nvGraphicFramePr>
        <p:xfrm>
          <a:off x="1643042" y="6000768"/>
          <a:ext cx="5521325" cy="361950"/>
        </p:xfrm>
        <a:graphic>
          <a:graphicData uri="http://schemas.openxmlformats.org/presentationml/2006/ole">
            <p:oleObj spid="_x0000_s21508" name="Equation" r:id="rId6" imgW="3098520" imgH="203040" progId="Equation.3">
              <p:embed/>
            </p:oleObj>
          </a:graphicData>
        </a:graphic>
      </p:graphicFrame>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048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048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Flat Plate Friction Clutches</a:t>
            </a:r>
            <a:endParaRPr lang="en-GB" dirty="0"/>
          </a:p>
        </p:txBody>
      </p:sp>
      <p:sp>
        <p:nvSpPr>
          <p:cNvPr id="3" name="Content Placeholder 2"/>
          <p:cNvSpPr>
            <a:spLocks noGrp="1"/>
          </p:cNvSpPr>
          <p:nvPr>
            <p:ph sz="quarter" idx="1"/>
          </p:nvPr>
        </p:nvSpPr>
        <p:spPr>
          <a:xfrm>
            <a:off x="914400" y="1357298"/>
            <a:ext cx="7515252" cy="4981596"/>
          </a:xfrm>
        </p:spPr>
        <p:txBody>
          <a:bodyPr>
            <a:normAutofit/>
          </a:bodyPr>
          <a:lstStyle/>
          <a:p>
            <a:endParaRPr lang="en-GB" sz="2400" dirty="0" smtClean="0"/>
          </a:p>
          <a:p>
            <a:endParaRPr lang="en-GB" sz="2400" dirty="0" smtClean="0"/>
          </a:p>
          <a:p>
            <a:endParaRPr lang="en-GB" sz="2400" dirty="0" smtClean="0"/>
          </a:p>
          <a:p>
            <a:endParaRPr lang="en-GB" sz="2400" dirty="0" smtClean="0"/>
          </a:p>
          <a:p>
            <a:endParaRPr lang="en-GB" sz="2400" dirty="0" smtClean="0"/>
          </a:p>
          <a:p>
            <a:r>
              <a:rPr lang="en-GB" sz="2400" dirty="0" smtClean="0"/>
              <a:t>Total torque transmitted, T</a:t>
            </a:r>
          </a:p>
          <a:p>
            <a:endParaRPr lang="en-GB" dirty="0" smtClean="0"/>
          </a:p>
          <a:p>
            <a:endParaRPr lang="en-GB" dirty="0" smtClean="0"/>
          </a:p>
          <a:p>
            <a:endParaRPr lang="en-GB" dirty="0"/>
          </a:p>
        </p:txBody>
      </p:sp>
      <p:pic>
        <p:nvPicPr>
          <p:cNvPr id="19458" name="Picture 2"/>
          <p:cNvPicPr>
            <a:picLocks noChangeAspect="1" noChangeArrowheads="1"/>
          </p:cNvPicPr>
          <p:nvPr/>
        </p:nvPicPr>
        <p:blipFill>
          <a:blip r:embed="rId3" cstate="print"/>
          <a:srcRect/>
          <a:stretch>
            <a:fillRect/>
          </a:stretch>
        </p:blipFill>
        <p:spPr bwMode="auto">
          <a:xfrm>
            <a:off x="2285984" y="1357298"/>
            <a:ext cx="4643470" cy="2149551"/>
          </a:xfrm>
          <a:prstGeom prst="rect">
            <a:avLst/>
          </a:prstGeom>
          <a:noFill/>
          <a:ln w="9525">
            <a:noFill/>
            <a:miter lim="800000"/>
            <a:headEnd/>
            <a:tailEnd/>
          </a:ln>
        </p:spPr>
      </p:pic>
      <p:graphicFrame>
        <p:nvGraphicFramePr>
          <p:cNvPr id="20485" name="Object 5"/>
          <p:cNvGraphicFramePr>
            <a:graphicFrameLocks noChangeAspect="1"/>
          </p:cNvGraphicFramePr>
          <p:nvPr/>
        </p:nvGraphicFramePr>
        <p:xfrm>
          <a:off x="3319463" y="4079875"/>
          <a:ext cx="2308225" cy="633413"/>
        </p:xfrm>
        <a:graphic>
          <a:graphicData uri="http://schemas.openxmlformats.org/presentationml/2006/ole">
            <p:oleObj spid="_x0000_s22532" name="Equation" r:id="rId4" imgW="1295280" imgH="355320" progId="Equation.3">
              <p:embed/>
            </p:oleObj>
          </a:graphicData>
        </a:graphic>
      </p:graphicFrame>
      <p:graphicFrame>
        <p:nvGraphicFramePr>
          <p:cNvPr id="22533" name="Object 5"/>
          <p:cNvGraphicFramePr>
            <a:graphicFrameLocks noChangeAspect="1"/>
          </p:cNvGraphicFramePr>
          <p:nvPr/>
        </p:nvGraphicFramePr>
        <p:xfrm>
          <a:off x="3508375" y="4857750"/>
          <a:ext cx="1901825" cy="633413"/>
        </p:xfrm>
        <a:graphic>
          <a:graphicData uri="http://schemas.openxmlformats.org/presentationml/2006/ole">
            <p:oleObj spid="_x0000_s22533" name="Equation" r:id="rId5" imgW="1066680" imgH="355320" progId="Equation.3">
              <p:embed/>
            </p:oleObj>
          </a:graphicData>
        </a:graphic>
      </p:graphicFrame>
      <p:sp>
        <p:nvSpPr>
          <p:cNvPr id="9" name="TextBox 8"/>
          <p:cNvSpPr txBox="1"/>
          <p:nvPr/>
        </p:nvSpPr>
        <p:spPr>
          <a:xfrm>
            <a:off x="6072198" y="5000636"/>
            <a:ext cx="714380" cy="369332"/>
          </a:xfrm>
          <a:prstGeom prst="rect">
            <a:avLst/>
          </a:prstGeom>
          <a:noFill/>
          <a:ln>
            <a:solidFill>
              <a:schemeClr val="accent1"/>
            </a:solidFill>
          </a:ln>
        </p:spPr>
        <p:txBody>
          <a:bodyPr wrap="square" rtlCol="0">
            <a:spAutoFit/>
          </a:bodyPr>
          <a:lstStyle/>
          <a:p>
            <a:r>
              <a:rPr lang="en-GB" dirty="0" err="1" smtClean="0"/>
              <a:t>Eqn</a:t>
            </a:r>
            <a:r>
              <a:rPr lang="en-GB" dirty="0" smtClean="0"/>
              <a:t> 2</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0485"/>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2533"/>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Flat Plate Friction Clutches</a:t>
            </a:r>
            <a:endParaRPr lang="en-GB" dirty="0"/>
          </a:p>
        </p:txBody>
      </p:sp>
      <p:sp>
        <p:nvSpPr>
          <p:cNvPr id="3" name="Content Placeholder 2"/>
          <p:cNvSpPr>
            <a:spLocks noGrp="1"/>
          </p:cNvSpPr>
          <p:nvPr>
            <p:ph sz="quarter" idx="1"/>
          </p:nvPr>
        </p:nvSpPr>
        <p:spPr>
          <a:xfrm>
            <a:off x="914400" y="1357298"/>
            <a:ext cx="7515252" cy="4981596"/>
          </a:xfrm>
        </p:spPr>
        <p:txBody>
          <a:bodyPr>
            <a:normAutofit fontScale="92500" lnSpcReduction="10000"/>
          </a:bodyPr>
          <a:lstStyle/>
          <a:p>
            <a:endParaRPr lang="en-GB" sz="2400" dirty="0" smtClean="0"/>
          </a:p>
          <a:p>
            <a:r>
              <a:rPr lang="en-GB" dirty="0" smtClean="0"/>
              <a:t>Equations 1 and 2 may be integrated but the method is slightly different depending upon the assumption made about how p varies with radius.</a:t>
            </a:r>
          </a:p>
          <a:p>
            <a:endParaRPr lang="en-GB" dirty="0" smtClean="0"/>
          </a:p>
          <a:p>
            <a:endParaRPr lang="en-GB" dirty="0" smtClean="0"/>
          </a:p>
          <a:p>
            <a:endParaRPr lang="en-GB" dirty="0" smtClean="0"/>
          </a:p>
          <a:p>
            <a:r>
              <a:rPr lang="en-GB" dirty="0" smtClean="0"/>
              <a:t>One theory assumes the pressure is even over the surface of contact in which case the wear is greater at the outside due to the greater velocity of rubbing. </a:t>
            </a:r>
          </a:p>
          <a:p>
            <a:endParaRPr lang="en-GB" dirty="0" smtClean="0"/>
          </a:p>
          <a:p>
            <a:r>
              <a:rPr lang="en-GB" dirty="0" smtClean="0"/>
              <a:t>The other theory assumes that the wear is uniform in which case the pressure is not evenly distributed.</a:t>
            </a:r>
          </a:p>
          <a:p>
            <a:endParaRPr lang="en-GB" dirty="0"/>
          </a:p>
        </p:txBody>
      </p:sp>
      <p:graphicFrame>
        <p:nvGraphicFramePr>
          <p:cNvPr id="22533" name="Object 5"/>
          <p:cNvGraphicFramePr>
            <a:graphicFrameLocks noChangeAspect="1"/>
          </p:cNvGraphicFramePr>
          <p:nvPr/>
        </p:nvGraphicFramePr>
        <p:xfrm>
          <a:off x="5072066" y="3143248"/>
          <a:ext cx="2513013" cy="633413"/>
        </p:xfrm>
        <a:graphic>
          <a:graphicData uri="http://schemas.openxmlformats.org/presentationml/2006/ole">
            <p:oleObj spid="_x0000_s23555" name="Equation" r:id="rId3" imgW="1409400" imgH="355320" progId="Equation.3">
              <p:embed/>
            </p:oleObj>
          </a:graphicData>
        </a:graphic>
      </p:graphicFrame>
      <p:sp>
        <p:nvSpPr>
          <p:cNvPr id="9" name="TextBox 8"/>
          <p:cNvSpPr txBox="1"/>
          <p:nvPr/>
        </p:nvSpPr>
        <p:spPr>
          <a:xfrm>
            <a:off x="7858148" y="3273982"/>
            <a:ext cx="714380" cy="369332"/>
          </a:xfrm>
          <a:prstGeom prst="rect">
            <a:avLst/>
          </a:prstGeom>
          <a:noFill/>
          <a:ln>
            <a:solidFill>
              <a:schemeClr val="accent1"/>
            </a:solidFill>
          </a:ln>
        </p:spPr>
        <p:txBody>
          <a:bodyPr wrap="square" rtlCol="0">
            <a:spAutoFit/>
          </a:bodyPr>
          <a:lstStyle/>
          <a:p>
            <a:r>
              <a:rPr lang="en-GB" dirty="0" err="1" smtClean="0"/>
              <a:t>Eqn</a:t>
            </a:r>
            <a:r>
              <a:rPr lang="en-GB" dirty="0" smtClean="0"/>
              <a:t> 2</a:t>
            </a:r>
            <a:endParaRPr lang="en-GB" dirty="0"/>
          </a:p>
        </p:txBody>
      </p:sp>
      <p:graphicFrame>
        <p:nvGraphicFramePr>
          <p:cNvPr id="8" name="Object 5"/>
          <p:cNvGraphicFramePr>
            <a:graphicFrameLocks noChangeAspect="1"/>
          </p:cNvGraphicFramePr>
          <p:nvPr/>
        </p:nvGraphicFramePr>
        <p:xfrm>
          <a:off x="1428728" y="3152778"/>
          <a:ext cx="1741487" cy="633412"/>
        </p:xfrm>
        <a:graphic>
          <a:graphicData uri="http://schemas.openxmlformats.org/presentationml/2006/ole">
            <p:oleObj spid="_x0000_s23556" name="Equation" r:id="rId4" imgW="977760" imgH="355320" progId="Equation.3">
              <p:embed/>
            </p:oleObj>
          </a:graphicData>
        </a:graphic>
      </p:graphicFrame>
      <p:sp>
        <p:nvSpPr>
          <p:cNvPr id="10" name="TextBox 9"/>
          <p:cNvSpPr txBox="1"/>
          <p:nvPr/>
        </p:nvSpPr>
        <p:spPr>
          <a:xfrm>
            <a:off x="3357554" y="3273982"/>
            <a:ext cx="714380" cy="369332"/>
          </a:xfrm>
          <a:prstGeom prst="rect">
            <a:avLst/>
          </a:prstGeom>
          <a:noFill/>
          <a:ln>
            <a:solidFill>
              <a:schemeClr val="accent1"/>
            </a:solidFill>
          </a:ln>
        </p:spPr>
        <p:txBody>
          <a:bodyPr wrap="square" rtlCol="0">
            <a:spAutoFit/>
          </a:bodyPr>
          <a:lstStyle/>
          <a:p>
            <a:r>
              <a:rPr lang="en-GB" dirty="0" err="1" smtClean="0"/>
              <a:t>Eqn</a:t>
            </a:r>
            <a:r>
              <a:rPr lang="en-GB" dirty="0" smtClean="0"/>
              <a:t> 1</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ounded Rectangle 22"/>
          <p:cNvSpPr/>
          <p:nvPr/>
        </p:nvSpPr>
        <p:spPr>
          <a:xfrm>
            <a:off x="5357818" y="5643578"/>
            <a:ext cx="2500330" cy="1000132"/>
          </a:xfrm>
          <a:prstGeom prst="roundRect">
            <a:avLst/>
          </a:prstGeom>
          <a:solidFill>
            <a:schemeClr val="accent1">
              <a:alpha val="37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lstStyle/>
          <a:p>
            <a:r>
              <a:rPr lang="en-GB" dirty="0" smtClean="0"/>
              <a:t>Constant </a:t>
            </a:r>
            <a:r>
              <a:rPr lang="en-GB" b="1" dirty="0" smtClean="0"/>
              <a:t>pressure</a:t>
            </a:r>
            <a:r>
              <a:rPr lang="en-GB" dirty="0" smtClean="0"/>
              <a:t> assumption</a:t>
            </a:r>
            <a:endParaRPr lang="en-GB" dirty="0"/>
          </a:p>
        </p:txBody>
      </p:sp>
      <p:sp>
        <p:nvSpPr>
          <p:cNvPr id="3" name="Content Placeholder 2"/>
          <p:cNvSpPr>
            <a:spLocks noGrp="1"/>
          </p:cNvSpPr>
          <p:nvPr>
            <p:ph sz="quarter" idx="1"/>
          </p:nvPr>
        </p:nvSpPr>
        <p:spPr>
          <a:xfrm>
            <a:off x="914400" y="1357298"/>
            <a:ext cx="7515252" cy="1714512"/>
          </a:xfrm>
        </p:spPr>
        <p:txBody>
          <a:bodyPr>
            <a:normAutofit lnSpcReduction="10000"/>
          </a:bodyPr>
          <a:lstStyle/>
          <a:p>
            <a:endParaRPr lang="en-GB" sz="2400" dirty="0" smtClean="0"/>
          </a:p>
          <a:p>
            <a:r>
              <a:rPr lang="en-GB" dirty="0" smtClean="0"/>
              <a:t>The constant pressure assumption may be applied to unworn/new clutches. It assumes p is constant over contact surfaces. Thus,</a:t>
            </a:r>
          </a:p>
          <a:p>
            <a:endParaRPr lang="en-GB" dirty="0" smtClean="0"/>
          </a:p>
          <a:p>
            <a:endParaRPr lang="en-GB" dirty="0" smtClean="0"/>
          </a:p>
          <a:p>
            <a:endParaRPr lang="en-GB" dirty="0" smtClean="0"/>
          </a:p>
          <a:p>
            <a:endParaRPr lang="en-GB" dirty="0"/>
          </a:p>
        </p:txBody>
      </p:sp>
      <p:graphicFrame>
        <p:nvGraphicFramePr>
          <p:cNvPr id="22533" name="Object 5"/>
          <p:cNvGraphicFramePr>
            <a:graphicFrameLocks noChangeAspect="1"/>
          </p:cNvGraphicFramePr>
          <p:nvPr/>
        </p:nvGraphicFramePr>
        <p:xfrm>
          <a:off x="5170505" y="2857496"/>
          <a:ext cx="1901825" cy="633413"/>
        </p:xfrm>
        <a:graphic>
          <a:graphicData uri="http://schemas.openxmlformats.org/presentationml/2006/ole">
            <p:oleObj spid="_x0000_s24578" name="Equation" r:id="rId3" imgW="1066680" imgH="355320" progId="Equation.3">
              <p:embed/>
            </p:oleObj>
          </a:graphicData>
        </a:graphic>
      </p:graphicFrame>
      <p:graphicFrame>
        <p:nvGraphicFramePr>
          <p:cNvPr id="8" name="Object 5"/>
          <p:cNvGraphicFramePr>
            <a:graphicFrameLocks noChangeAspect="1"/>
          </p:cNvGraphicFramePr>
          <p:nvPr/>
        </p:nvGraphicFramePr>
        <p:xfrm>
          <a:off x="785786" y="2938464"/>
          <a:ext cx="1741487" cy="633412"/>
        </p:xfrm>
        <a:graphic>
          <a:graphicData uri="http://schemas.openxmlformats.org/presentationml/2006/ole">
            <p:oleObj spid="_x0000_s24579" name="Equation" r:id="rId4" imgW="977760" imgH="355320" progId="Equation.3">
              <p:embed/>
            </p:oleObj>
          </a:graphicData>
        </a:graphic>
      </p:graphicFrame>
      <p:graphicFrame>
        <p:nvGraphicFramePr>
          <p:cNvPr id="24580" name="Object 4"/>
          <p:cNvGraphicFramePr>
            <a:graphicFrameLocks noChangeAspect="1"/>
          </p:cNvGraphicFramePr>
          <p:nvPr/>
        </p:nvGraphicFramePr>
        <p:xfrm>
          <a:off x="785786" y="3500438"/>
          <a:ext cx="3008313" cy="949325"/>
        </p:xfrm>
        <a:graphic>
          <a:graphicData uri="http://schemas.openxmlformats.org/presentationml/2006/ole">
            <p:oleObj spid="_x0000_s24580" name="Equation" r:id="rId5" imgW="1688760" imgH="533160" progId="Equation.3">
              <p:embed/>
            </p:oleObj>
          </a:graphicData>
        </a:graphic>
      </p:graphicFrame>
      <p:graphicFrame>
        <p:nvGraphicFramePr>
          <p:cNvPr id="24581" name="Object 5"/>
          <p:cNvGraphicFramePr>
            <a:graphicFrameLocks noChangeAspect="1"/>
          </p:cNvGraphicFramePr>
          <p:nvPr/>
        </p:nvGraphicFramePr>
        <p:xfrm>
          <a:off x="784211" y="4641861"/>
          <a:ext cx="1787525" cy="430213"/>
        </p:xfrm>
        <a:graphic>
          <a:graphicData uri="http://schemas.openxmlformats.org/presentationml/2006/ole">
            <p:oleObj spid="_x0000_s24581" name="Equation" r:id="rId6" imgW="1002960" imgH="241200" progId="Equation.3">
              <p:embed/>
            </p:oleObj>
          </a:graphicData>
        </a:graphic>
      </p:graphicFrame>
      <p:graphicFrame>
        <p:nvGraphicFramePr>
          <p:cNvPr id="24583" name="Object 7"/>
          <p:cNvGraphicFramePr>
            <a:graphicFrameLocks noChangeAspect="1"/>
          </p:cNvGraphicFramePr>
          <p:nvPr/>
        </p:nvGraphicFramePr>
        <p:xfrm>
          <a:off x="5149878" y="3479807"/>
          <a:ext cx="3351212" cy="949325"/>
        </p:xfrm>
        <a:graphic>
          <a:graphicData uri="http://schemas.openxmlformats.org/presentationml/2006/ole">
            <p:oleObj spid="_x0000_s24583" name="Equation" r:id="rId7" imgW="1879560" imgH="533160" progId="Equation.3">
              <p:embed/>
            </p:oleObj>
          </a:graphicData>
        </a:graphic>
      </p:graphicFrame>
      <p:graphicFrame>
        <p:nvGraphicFramePr>
          <p:cNvPr id="24584" name="Object 8"/>
          <p:cNvGraphicFramePr>
            <a:graphicFrameLocks noChangeAspect="1"/>
          </p:cNvGraphicFramePr>
          <p:nvPr/>
        </p:nvGraphicFramePr>
        <p:xfrm>
          <a:off x="5143504" y="4500570"/>
          <a:ext cx="2060575" cy="701675"/>
        </p:xfrm>
        <a:graphic>
          <a:graphicData uri="http://schemas.openxmlformats.org/presentationml/2006/ole">
            <p:oleObj spid="_x0000_s24584" name="Equation" r:id="rId8" imgW="1155600" imgH="393480" progId="Equation.3">
              <p:embed/>
            </p:oleObj>
          </a:graphicData>
        </a:graphic>
      </p:graphicFrame>
      <p:sp>
        <p:nvSpPr>
          <p:cNvPr id="13" name="TextBox 12"/>
          <p:cNvSpPr txBox="1"/>
          <p:nvPr/>
        </p:nvSpPr>
        <p:spPr>
          <a:xfrm>
            <a:off x="7786710" y="4643446"/>
            <a:ext cx="714380" cy="369332"/>
          </a:xfrm>
          <a:prstGeom prst="rect">
            <a:avLst/>
          </a:prstGeom>
          <a:noFill/>
          <a:ln>
            <a:solidFill>
              <a:schemeClr val="accent1"/>
            </a:solidFill>
          </a:ln>
        </p:spPr>
        <p:txBody>
          <a:bodyPr wrap="square" rtlCol="0">
            <a:spAutoFit/>
          </a:bodyPr>
          <a:lstStyle/>
          <a:p>
            <a:r>
              <a:rPr lang="en-GB" dirty="0" err="1" smtClean="0"/>
              <a:t>Eqn</a:t>
            </a:r>
            <a:r>
              <a:rPr lang="en-GB" dirty="0" smtClean="0"/>
              <a:t> 4</a:t>
            </a:r>
            <a:endParaRPr lang="en-GB" dirty="0"/>
          </a:p>
        </p:txBody>
      </p:sp>
      <p:sp>
        <p:nvSpPr>
          <p:cNvPr id="14" name="TextBox 13"/>
          <p:cNvSpPr txBox="1"/>
          <p:nvPr/>
        </p:nvSpPr>
        <p:spPr>
          <a:xfrm>
            <a:off x="3286116" y="4643446"/>
            <a:ext cx="714380" cy="369332"/>
          </a:xfrm>
          <a:prstGeom prst="rect">
            <a:avLst/>
          </a:prstGeom>
          <a:noFill/>
          <a:ln>
            <a:solidFill>
              <a:schemeClr val="accent1"/>
            </a:solidFill>
          </a:ln>
        </p:spPr>
        <p:txBody>
          <a:bodyPr wrap="square" rtlCol="0">
            <a:spAutoFit/>
          </a:bodyPr>
          <a:lstStyle/>
          <a:p>
            <a:r>
              <a:rPr lang="en-GB" dirty="0" err="1" smtClean="0"/>
              <a:t>Eqn</a:t>
            </a:r>
            <a:r>
              <a:rPr lang="en-GB" dirty="0" smtClean="0"/>
              <a:t> 3</a:t>
            </a:r>
            <a:endParaRPr lang="en-GB" dirty="0"/>
          </a:p>
        </p:txBody>
      </p:sp>
      <p:graphicFrame>
        <p:nvGraphicFramePr>
          <p:cNvPr id="24586" name="Object 10"/>
          <p:cNvGraphicFramePr>
            <a:graphicFrameLocks noChangeAspect="1"/>
          </p:cNvGraphicFramePr>
          <p:nvPr/>
        </p:nvGraphicFramePr>
        <p:xfrm>
          <a:off x="714348" y="5422919"/>
          <a:ext cx="1878013" cy="792163"/>
        </p:xfrm>
        <a:graphic>
          <a:graphicData uri="http://schemas.openxmlformats.org/presentationml/2006/ole">
            <p:oleObj spid="_x0000_s24586" name="Equation" r:id="rId9" imgW="1054080" imgH="444240" progId="Equation.3">
              <p:embed/>
            </p:oleObj>
          </a:graphicData>
        </a:graphic>
      </p:graphicFrame>
      <p:cxnSp>
        <p:nvCxnSpPr>
          <p:cNvPr id="18" name="Straight Arrow Connector 17"/>
          <p:cNvCxnSpPr/>
          <p:nvPr/>
        </p:nvCxnSpPr>
        <p:spPr>
          <a:xfrm flipV="1">
            <a:off x="2786050" y="5214950"/>
            <a:ext cx="2500330" cy="642942"/>
          </a:xfrm>
          <a:prstGeom prst="straightConnector1">
            <a:avLst/>
          </a:prstGeom>
          <a:ln>
            <a:tailEnd type="arrow"/>
          </a:ln>
        </p:spPr>
        <p:style>
          <a:lnRef idx="3">
            <a:schemeClr val="accent1"/>
          </a:lnRef>
          <a:fillRef idx="0">
            <a:schemeClr val="accent1"/>
          </a:fillRef>
          <a:effectRef idx="2">
            <a:schemeClr val="accent1"/>
          </a:effectRef>
          <a:fontRef idx="minor">
            <a:schemeClr val="tx1"/>
          </a:fontRef>
        </p:style>
      </p:cxnSp>
      <p:cxnSp>
        <p:nvCxnSpPr>
          <p:cNvPr id="19" name="Straight Arrow Connector 18"/>
          <p:cNvCxnSpPr/>
          <p:nvPr/>
        </p:nvCxnSpPr>
        <p:spPr>
          <a:xfrm rot="5400000">
            <a:off x="6536545" y="5393545"/>
            <a:ext cx="357190" cy="1588"/>
          </a:xfrm>
          <a:prstGeom prst="straightConnector1">
            <a:avLst/>
          </a:prstGeom>
          <a:ln>
            <a:tailEnd type="arrow"/>
          </a:ln>
        </p:spPr>
        <p:style>
          <a:lnRef idx="3">
            <a:schemeClr val="accent1"/>
          </a:lnRef>
          <a:fillRef idx="0">
            <a:schemeClr val="accent1"/>
          </a:fillRef>
          <a:effectRef idx="2">
            <a:schemeClr val="accent1"/>
          </a:effectRef>
          <a:fontRef idx="minor">
            <a:schemeClr val="tx1"/>
          </a:fontRef>
        </p:style>
      </p:cxnSp>
      <p:graphicFrame>
        <p:nvGraphicFramePr>
          <p:cNvPr id="24587" name="Object 11"/>
          <p:cNvGraphicFramePr>
            <a:graphicFrameLocks noChangeAspect="1"/>
          </p:cNvGraphicFramePr>
          <p:nvPr/>
        </p:nvGraphicFramePr>
        <p:xfrm>
          <a:off x="5511800" y="5783263"/>
          <a:ext cx="2151063" cy="860425"/>
        </p:xfrm>
        <a:graphic>
          <a:graphicData uri="http://schemas.openxmlformats.org/presentationml/2006/ole">
            <p:oleObj spid="_x0000_s24587" name="Equation" r:id="rId10" imgW="1206360" imgH="482400" progId="Equation.3">
              <p:embed/>
            </p:oleObj>
          </a:graphicData>
        </a:graphic>
      </p:graphicFrame>
      <p:sp>
        <p:nvSpPr>
          <p:cNvPr id="24" name="TextBox 23"/>
          <p:cNvSpPr txBox="1"/>
          <p:nvPr/>
        </p:nvSpPr>
        <p:spPr>
          <a:xfrm>
            <a:off x="8001024" y="5917188"/>
            <a:ext cx="714380" cy="369332"/>
          </a:xfrm>
          <a:prstGeom prst="rect">
            <a:avLst/>
          </a:prstGeom>
          <a:noFill/>
          <a:ln>
            <a:solidFill>
              <a:schemeClr val="accent1"/>
            </a:solidFill>
          </a:ln>
        </p:spPr>
        <p:txBody>
          <a:bodyPr wrap="square" rtlCol="0">
            <a:spAutoFit/>
          </a:bodyPr>
          <a:lstStyle/>
          <a:p>
            <a:r>
              <a:rPr lang="en-GB" dirty="0" err="1" smtClean="0"/>
              <a:t>Eqn</a:t>
            </a:r>
            <a:r>
              <a:rPr lang="en-GB" dirty="0" smtClean="0"/>
              <a:t> 5</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458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4581"/>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4583"/>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4584"/>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3"/>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24586"/>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18"/>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19"/>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24587"/>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2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P spid="14" grpId="0" animBg="1"/>
      <p:bldP spid="24"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Constant </a:t>
            </a:r>
            <a:r>
              <a:rPr lang="en-GB" b="1" dirty="0" smtClean="0"/>
              <a:t>wear</a:t>
            </a:r>
            <a:r>
              <a:rPr lang="en-GB" dirty="0" smtClean="0"/>
              <a:t> assumption</a:t>
            </a:r>
            <a:endParaRPr lang="en-GB" dirty="0"/>
          </a:p>
        </p:txBody>
      </p:sp>
      <p:sp>
        <p:nvSpPr>
          <p:cNvPr id="3" name="Content Placeholder 2"/>
          <p:cNvSpPr>
            <a:spLocks noGrp="1"/>
          </p:cNvSpPr>
          <p:nvPr>
            <p:ph sz="quarter" idx="1"/>
          </p:nvPr>
        </p:nvSpPr>
        <p:spPr>
          <a:xfrm>
            <a:off x="914400" y="1357298"/>
            <a:ext cx="7515252" cy="5072098"/>
          </a:xfrm>
        </p:spPr>
        <p:txBody>
          <a:bodyPr>
            <a:normAutofit lnSpcReduction="10000"/>
          </a:bodyPr>
          <a:lstStyle/>
          <a:p>
            <a:endParaRPr lang="en-GB" sz="2400" dirty="0" smtClean="0"/>
          </a:p>
          <a:p>
            <a:r>
              <a:rPr lang="en-GB" dirty="0" smtClean="0"/>
              <a:t>The wear assumption maintains that wear is uniform over the contact area.</a:t>
            </a:r>
          </a:p>
          <a:p>
            <a:endParaRPr lang="en-GB" dirty="0" smtClean="0"/>
          </a:p>
          <a:p>
            <a:r>
              <a:rPr lang="en-GB" dirty="0" smtClean="0"/>
              <a:t>Wear depends on</a:t>
            </a:r>
          </a:p>
          <a:p>
            <a:pPr lvl="2"/>
            <a:r>
              <a:rPr lang="en-GB" dirty="0" smtClean="0"/>
              <a:t>Pressure between surfaces</a:t>
            </a:r>
          </a:p>
          <a:p>
            <a:pPr lvl="2"/>
            <a:r>
              <a:rPr lang="en-GB" dirty="0" smtClean="0"/>
              <a:t>Relative velocity of surfaces</a:t>
            </a:r>
          </a:p>
          <a:p>
            <a:pPr lvl="2"/>
            <a:r>
              <a:rPr lang="en-GB" sz="1600" dirty="0" smtClean="0">
                <a:latin typeface="Times New Roman" pitchFamily="18" charset="0"/>
                <a:cs typeface="Times New Roman" pitchFamily="18" charset="0"/>
              </a:rPr>
              <a:t>wear </a:t>
            </a:r>
            <a:r>
              <a:rPr lang="el-GR" sz="1600" dirty="0" smtClean="0">
                <a:latin typeface="Times New Roman" pitchFamily="18" charset="0"/>
                <a:cs typeface="Times New Roman" pitchFamily="18" charset="0"/>
              </a:rPr>
              <a:t>α</a:t>
            </a:r>
            <a:r>
              <a:rPr lang="en-GB" sz="1600" dirty="0" smtClean="0">
                <a:latin typeface="Times New Roman" pitchFamily="18" charset="0"/>
                <a:cs typeface="Times New Roman" pitchFamily="18" charset="0"/>
              </a:rPr>
              <a:t> pressure x velocity</a:t>
            </a:r>
          </a:p>
          <a:p>
            <a:pPr lvl="2"/>
            <a:r>
              <a:rPr lang="en-GB" sz="1600" dirty="0" smtClean="0">
                <a:latin typeface="Times New Roman" pitchFamily="18" charset="0"/>
                <a:cs typeface="Times New Roman" pitchFamily="18" charset="0"/>
              </a:rPr>
              <a:t>wear </a:t>
            </a:r>
            <a:r>
              <a:rPr lang="el-GR" sz="1600" dirty="0" smtClean="0">
                <a:latin typeface="Times New Roman" pitchFamily="18" charset="0"/>
                <a:cs typeface="Times New Roman" pitchFamily="18" charset="0"/>
              </a:rPr>
              <a:t>α</a:t>
            </a:r>
            <a:r>
              <a:rPr lang="en-GB" sz="1600" dirty="0" smtClean="0">
                <a:latin typeface="Times New Roman" pitchFamily="18" charset="0"/>
                <a:cs typeface="Times New Roman" pitchFamily="18" charset="0"/>
              </a:rPr>
              <a:t> pressure x radius</a:t>
            </a:r>
          </a:p>
          <a:p>
            <a:pPr lvl="2"/>
            <a:endParaRPr lang="en-GB" sz="1600" dirty="0" smtClean="0">
              <a:latin typeface="Times New Roman" pitchFamily="18" charset="0"/>
              <a:cs typeface="Times New Roman" pitchFamily="18" charset="0"/>
            </a:endParaRPr>
          </a:p>
          <a:p>
            <a:r>
              <a:rPr lang="en-GB" dirty="0" smtClean="0">
                <a:cs typeface="Times New Roman" pitchFamily="18" charset="0"/>
              </a:rPr>
              <a:t>For constant wear pr = C</a:t>
            </a:r>
          </a:p>
          <a:p>
            <a:endParaRPr lang="en-GB" dirty="0" smtClean="0">
              <a:cs typeface="Times New Roman" pitchFamily="18" charset="0"/>
            </a:endParaRPr>
          </a:p>
          <a:p>
            <a:r>
              <a:rPr lang="en-GB" dirty="0" smtClean="0">
                <a:cs typeface="Times New Roman" pitchFamily="18" charset="0"/>
              </a:rPr>
              <a:t>Where c is a constant</a:t>
            </a:r>
          </a:p>
          <a:p>
            <a:endParaRPr lang="en-GB" sz="1600" dirty="0" smtClean="0">
              <a:latin typeface="Arial" pitchFamily="34" charset="0"/>
              <a:cs typeface="Arial" pitchFamily="34" charset="0"/>
            </a:endParaRPr>
          </a:p>
          <a:p>
            <a:endParaRPr lang="en-GB" dirty="0" smtClean="0"/>
          </a:p>
          <a:p>
            <a:endParaRPr lang="en-GB" dirty="0" smtClean="0"/>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ounded Rectangle 22"/>
          <p:cNvSpPr/>
          <p:nvPr/>
        </p:nvSpPr>
        <p:spPr>
          <a:xfrm>
            <a:off x="5429256" y="5715016"/>
            <a:ext cx="2500330" cy="1000132"/>
          </a:xfrm>
          <a:prstGeom prst="roundRect">
            <a:avLst/>
          </a:prstGeom>
          <a:solidFill>
            <a:schemeClr val="accent1">
              <a:alpha val="37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lstStyle/>
          <a:p>
            <a:r>
              <a:rPr lang="en-GB" dirty="0" smtClean="0"/>
              <a:t>Constant </a:t>
            </a:r>
            <a:r>
              <a:rPr lang="en-GB" b="1" dirty="0" smtClean="0"/>
              <a:t>wear </a:t>
            </a:r>
            <a:r>
              <a:rPr lang="en-GB" dirty="0" smtClean="0"/>
              <a:t>assumption</a:t>
            </a:r>
            <a:endParaRPr lang="en-GB" dirty="0"/>
          </a:p>
        </p:txBody>
      </p:sp>
      <p:sp>
        <p:nvSpPr>
          <p:cNvPr id="3" name="Content Placeholder 2"/>
          <p:cNvSpPr>
            <a:spLocks noGrp="1"/>
          </p:cNvSpPr>
          <p:nvPr>
            <p:ph sz="quarter" idx="1"/>
          </p:nvPr>
        </p:nvSpPr>
        <p:spPr>
          <a:xfrm>
            <a:off x="914400" y="1357298"/>
            <a:ext cx="7515252" cy="1714512"/>
          </a:xfrm>
        </p:spPr>
        <p:txBody>
          <a:bodyPr>
            <a:normAutofit/>
          </a:bodyPr>
          <a:lstStyle/>
          <a:p>
            <a:r>
              <a:rPr lang="en-GB" dirty="0" smtClean="0"/>
              <a:t>Thus equations 1 and 2 become</a:t>
            </a:r>
          </a:p>
          <a:p>
            <a:endParaRPr lang="en-GB" dirty="0" smtClean="0"/>
          </a:p>
          <a:p>
            <a:endParaRPr lang="en-GB" dirty="0" smtClean="0"/>
          </a:p>
          <a:p>
            <a:endParaRPr lang="en-GB" dirty="0" smtClean="0"/>
          </a:p>
          <a:p>
            <a:endParaRPr lang="en-GB" dirty="0"/>
          </a:p>
        </p:txBody>
      </p:sp>
      <p:graphicFrame>
        <p:nvGraphicFramePr>
          <p:cNvPr id="22533" name="Object 5"/>
          <p:cNvGraphicFramePr>
            <a:graphicFrameLocks noChangeAspect="1"/>
          </p:cNvGraphicFramePr>
          <p:nvPr/>
        </p:nvGraphicFramePr>
        <p:xfrm>
          <a:off x="5170488" y="1857375"/>
          <a:ext cx="1901825" cy="633413"/>
        </p:xfrm>
        <a:graphic>
          <a:graphicData uri="http://schemas.openxmlformats.org/presentationml/2006/ole">
            <p:oleObj spid="_x0000_s26626" name="Equation" r:id="rId3" imgW="1066680" imgH="355320" progId="Equation.3">
              <p:embed/>
            </p:oleObj>
          </a:graphicData>
        </a:graphic>
      </p:graphicFrame>
      <p:graphicFrame>
        <p:nvGraphicFramePr>
          <p:cNvPr id="8" name="Object 5"/>
          <p:cNvGraphicFramePr>
            <a:graphicFrameLocks noChangeAspect="1"/>
          </p:cNvGraphicFramePr>
          <p:nvPr/>
        </p:nvGraphicFramePr>
        <p:xfrm>
          <a:off x="785786" y="1938332"/>
          <a:ext cx="1741487" cy="633412"/>
        </p:xfrm>
        <a:graphic>
          <a:graphicData uri="http://schemas.openxmlformats.org/presentationml/2006/ole">
            <p:oleObj spid="_x0000_s26627" name="Equation" r:id="rId4" imgW="977760" imgH="355320" progId="Equation.3">
              <p:embed/>
            </p:oleObj>
          </a:graphicData>
        </a:graphic>
      </p:graphicFrame>
      <p:graphicFrame>
        <p:nvGraphicFramePr>
          <p:cNvPr id="24581" name="Object 5"/>
          <p:cNvGraphicFramePr>
            <a:graphicFrameLocks noChangeAspect="1"/>
          </p:cNvGraphicFramePr>
          <p:nvPr/>
        </p:nvGraphicFramePr>
        <p:xfrm>
          <a:off x="762000" y="3663950"/>
          <a:ext cx="1831975" cy="384175"/>
        </p:xfrm>
        <a:graphic>
          <a:graphicData uri="http://schemas.openxmlformats.org/presentationml/2006/ole">
            <p:oleObj spid="_x0000_s26629" name="Equation" r:id="rId5" imgW="1028520" imgH="215640" progId="Equation.3">
              <p:embed/>
            </p:oleObj>
          </a:graphicData>
        </a:graphic>
      </p:graphicFrame>
      <p:graphicFrame>
        <p:nvGraphicFramePr>
          <p:cNvPr id="24583" name="Object 7"/>
          <p:cNvGraphicFramePr>
            <a:graphicFrameLocks noChangeAspect="1"/>
          </p:cNvGraphicFramePr>
          <p:nvPr/>
        </p:nvGraphicFramePr>
        <p:xfrm>
          <a:off x="5138738" y="2479675"/>
          <a:ext cx="3373437" cy="949325"/>
        </p:xfrm>
        <a:graphic>
          <a:graphicData uri="http://schemas.openxmlformats.org/presentationml/2006/ole">
            <p:oleObj spid="_x0000_s26630" name="Equation" r:id="rId6" imgW="1892160" imgH="533160" progId="Equation.3">
              <p:embed/>
            </p:oleObj>
          </a:graphicData>
        </a:graphic>
      </p:graphicFrame>
      <p:graphicFrame>
        <p:nvGraphicFramePr>
          <p:cNvPr id="24584" name="Object 8"/>
          <p:cNvGraphicFramePr>
            <a:graphicFrameLocks noChangeAspect="1"/>
          </p:cNvGraphicFramePr>
          <p:nvPr/>
        </p:nvGraphicFramePr>
        <p:xfrm>
          <a:off x="5210175" y="3635375"/>
          <a:ext cx="1925638" cy="430213"/>
        </p:xfrm>
        <a:graphic>
          <a:graphicData uri="http://schemas.openxmlformats.org/presentationml/2006/ole">
            <p:oleObj spid="_x0000_s26631" name="Equation" r:id="rId7" imgW="1079280" imgH="241200" progId="Equation.3">
              <p:embed/>
            </p:oleObj>
          </a:graphicData>
        </a:graphic>
      </p:graphicFrame>
      <p:sp>
        <p:nvSpPr>
          <p:cNvPr id="13" name="TextBox 12"/>
          <p:cNvSpPr txBox="1"/>
          <p:nvPr/>
        </p:nvSpPr>
        <p:spPr>
          <a:xfrm>
            <a:off x="7786710" y="3643314"/>
            <a:ext cx="714380" cy="369332"/>
          </a:xfrm>
          <a:prstGeom prst="rect">
            <a:avLst/>
          </a:prstGeom>
          <a:noFill/>
          <a:ln>
            <a:solidFill>
              <a:schemeClr val="accent1"/>
            </a:solidFill>
          </a:ln>
        </p:spPr>
        <p:txBody>
          <a:bodyPr wrap="square" rtlCol="0">
            <a:spAutoFit/>
          </a:bodyPr>
          <a:lstStyle/>
          <a:p>
            <a:r>
              <a:rPr lang="en-GB" dirty="0" err="1" smtClean="0"/>
              <a:t>Eqn</a:t>
            </a:r>
            <a:r>
              <a:rPr lang="en-GB" dirty="0" smtClean="0"/>
              <a:t> 7</a:t>
            </a:r>
            <a:endParaRPr lang="en-GB" dirty="0"/>
          </a:p>
        </p:txBody>
      </p:sp>
      <p:sp>
        <p:nvSpPr>
          <p:cNvPr id="14" name="TextBox 13"/>
          <p:cNvSpPr txBox="1"/>
          <p:nvPr/>
        </p:nvSpPr>
        <p:spPr>
          <a:xfrm>
            <a:off x="3286116" y="3643314"/>
            <a:ext cx="714380" cy="369332"/>
          </a:xfrm>
          <a:prstGeom prst="rect">
            <a:avLst/>
          </a:prstGeom>
          <a:noFill/>
          <a:ln>
            <a:solidFill>
              <a:schemeClr val="accent1"/>
            </a:solidFill>
          </a:ln>
        </p:spPr>
        <p:txBody>
          <a:bodyPr wrap="square" rtlCol="0">
            <a:spAutoFit/>
          </a:bodyPr>
          <a:lstStyle/>
          <a:p>
            <a:r>
              <a:rPr lang="en-GB" dirty="0" err="1" smtClean="0"/>
              <a:t>Eqn</a:t>
            </a:r>
            <a:r>
              <a:rPr lang="en-GB" dirty="0" smtClean="0"/>
              <a:t> 6</a:t>
            </a:r>
            <a:endParaRPr lang="en-GB" dirty="0"/>
          </a:p>
        </p:txBody>
      </p:sp>
      <p:graphicFrame>
        <p:nvGraphicFramePr>
          <p:cNvPr id="24586" name="Object 10"/>
          <p:cNvGraphicFramePr>
            <a:graphicFrameLocks noChangeAspect="1"/>
          </p:cNvGraphicFramePr>
          <p:nvPr/>
        </p:nvGraphicFramePr>
        <p:xfrm>
          <a:off x="714375" y="4433888"/>
          <a:ext cx="1878013" cy="769937"/>
        </p:xfrm>
        <a:graphic>
          <a:graphicData uri="http://schemas.openxmlformats.org/presentationml/2006/ole">
            <p:oleObj spid="_x0000_s26632" name="Equation" r:id="rId8" imgW="1054080" imgH="431640" progId="Equation.3">
              <p:embed/>
            </p:oleObj>
          </a:graphicData>
        </a:graphic>
      </p:graphicFrame>
      <p:cxnSp>
        <p:nvCxnSpPr>
          <p:cNvPr id="18" name="Straight Arrow Connector 17"/>
          <p:cNvCxnSpPr/>
          <p:nvPr/>
        </p:nvCxnSpPr>
        <p:spPr>
          <a:xfrm flipV="1">
            <a:off x="2786050" y="4214818"/>
            <a:ext cx="2500330" cy="642942"/>
          </a:xfrm>
          <a:prstGeom prst="straightConnector1">
            <a:avLst/>
          </a:prstGeom>
          <a:ln>
            <a:tailEnd type="arrow"/>
          </a:ln>
        </p:spPr>
        <p:style>
          <a:lnRef idx="3">
            <a:schemeClr val="accent1"/>
          </a:lnRef>
          <a:fillRef idx="0">
            <a:schemeClr val="accent1"/>
          </a:fillRef>
          <a:effectRef idx="2">
            <a:schemeClr val="accent1"/>
          </a:effectRef>
          <a:fontRef idx="minor">
            <a:schemeClr val="tx1"/>
          </a:fontRef>
        </p:style>
      </p:cxnSp>
      <p:cxnSp>
        <p:nvCxnSpPr>
          <p:cNvPr id="19" name="Straight Arrow Connector 18"/>
          <p:cNvCxnSpPr/>
          <p:nvPr/>
        </p:nvCxnSpPr>
        <p:spPr>
          <a:xfrm rot="5400000">
            <a:off x="6536545" y="4393413"/>
            <a:ext cx="357190" cy="1588"/>
          </a:xfrm>
          <a:prstGeom prst="straightConnector1">
            <a:avLst/>
          </a:prstGeom>
          <a:ln>
            <a:tailEnd type="arrow"/>
          </a:ln>
        </p:spPr>
        <p:style>
          <a:lnRef idx="3">
            <a:schemeClr val="accent1"/>
          </a:lnRef>
          <a:fillRef idx="0">
            <a:schemeClr val="accent1"/>
          </a:fillRef>
          <a:effectRef idx="2">
            <a:schemeClr val="accent1"/>
          </a:effectRef>
          <a:fontRef idx="minor">
            <a:schemeClr val="tx1"/>
          </a:fontRef>
        </p:style>
      </p:cxnSp>
      <p:graphicFrame>
        <p:nvGraphicFramePr>
          <p:cNvPr id="26634" name="Object 10"/>
          <p:cNvGraphicFramePr>
            <a:graphicFrameLocks noChangeAspect="1"/>
          </p:cNvGraphicFramePr>
          <p:nvPr/>
        </p:nvGraphicFramePr>
        <p:xfrm>
          <a:off x="758825" y="2657475"/>
          <a:ext cx="2917825" cy="633413"/>
        </p:xfrm>
        <a:graphic>
          <a:graphicData uri="http://schemas.openxmlformats.org/presentationml/2006/ole">
            <p:oleObj spid="_x0000_s26634" name="Equation" r:id="rId9" imgW="1638000" imgH="355320" progId="Equation.3">
              <p:embed/>
            </p:oleObj>
          </a:graphicData>
        </a:graphic>
      </p:graphicFrame>
      <p:graphicFrame>
        <p:nvGraphicFramePr>
          <p:cNvPr id="26635" name="Object 11"/>
          <p:cNvGraphicFramePr>
            <a:graphicFrameLocks noChangeAspect="1"/>
          </p:cNvGraphicFramePr>
          <p:nvPr/>
        </p:nvGraphicFramePr>
        <p:xfrm>
          <a:off x="7143768" y="1866893"/>
          <a:ext cx="1584325" cy="633413"/>
        </p:xfrm>
        <a:graphic>
          <a:graphicData uri="http://schemas.openxmlformats.org/presentationml/2006/ole">
            <p:oleObj spid="_x0000_s26635" name="Equation" r:id="rId10" imgW="888840" imgH="355320" progId="Equation.3">
              <p:embed/>
            </p:oleObj>
          </a:graphicData>
        </a:graphic>
      </p:graphicFrame>
      <p:graphicFrame>
        <p:nvGraphicFramePr>
          <p:cNvPr id="26636" name="Object 12"/>
          <p:cNvGraphicFramePr>
            <a:graphicFrameLocks noChangeAspect="1"/>
          </p:cNvGraphicFramePr>
          <p:nvPr/>
        </p:nvGraphicFramePr>
        <p:xfrm>
          <a:off x="5572125" y="4643446"/>
          <a:ext cx="1925638" cy="838200"/>
        </p:xfrm>
        <a:graphic>
          <a:graphicData uri="http://schemas.openxmlformats.org/presentationml/2006/ole">
            <p:oleObj spid="_x0000_s26636" name="Equation" r:id="rId11" imgW="1079280" imgH="469800" progId="Equation.3">
              <p:embed/>
            </p:oleObj>
          </a:graphicData>
        </a:graphic>
      </p:graphicFrame>
      <p:graphicFrame>
        <p:nvGraphicFramePr>
          <p:cNvPr id="26637" name="Object 13"/>
          <p:cNvGraphicFramePr>
            <a:graphicFrameLocks noChangeAspect="1"/>
          </p:cNvGraphicFramePr>
          <p:nvPr/>
        </p:nvGraphicFramePr>
        <p:xfrm>
          <a:off x="5715008" y="5870597"/>
          <a:ext cx="1766888" cy="701675"/>
        </p:xfrm>
        <a:graphic>
          <a:graphicData uri="http://schemas.openxmlformats.org/presentationml/2006/ole">
            <p:oleObj spid="_x0000_s26637" name="Equation" r:id="rId12" imgW="990360" imgH="393480" progId="Equation.3">
              <p:embed/>
            </p:oleObj>
          </a:graphicData>
        </a:graphic>
      </p:graphicFrame>
      <p:cxnSp>
        <p:nvCxnSpPr>
          <p:cNvPr id="21" name="Straight Arrow Connector 20"/>
          <p:cNvCxnSpPr/>
          <p:nvPr/>
        </p:nvCxnSpPr>
        <p:spPr>
          <a:xfrm rot="5400000">
            <a:off x="6537339" y="5607065"/>
            <a:ext cx="357190" cy="1588"/>
          </a:xfrm>
          <a:prstGeom prst="straightConnector1">
            <a:avLst/>
          </a:prstGeom>
          <a:ln>
            <a:tailEnd type="arrow"/>
          </a:ln>
        </p:spPr>
        <p:style>
          <a:lnRef idx="3">
            <a:schemeClr val="accent1"/>
          </a:lnRef>
          <a:fillRef idx="0">
            <a:schemeClr val="accent1"/>
          </a:fillRef>
          <a:effectRef idx="2">
            <a:schemeClr val="accent1"/>
          </a:effectRef>
          <a:fontRef idx="minor">
            <a:schemeClr val="tx1"/>
          </a:fontRef>
        </p:style>
      </p:cxnSp>
      <p:sp>
        <p:nvSpPr>
          <p:cNvPr id="22" name="TextBox 21"/>
          <p:cNvSpPr txBox="1"/>
          <p:nvPr/>
        </p:nvSpPr>
        <p:spPr>
          <a:xfrm>
            <a:off x="8072462" y="6000768"/>
            <a:ext cx="714380" cy="369332"/>
          </a:xfrm>
          <a:prstGeom prst="rect">
            <a:avLst/>
          </a:prstGeom>
          <a:noFill/>
          <a:ln>
            <a:solidFill>
              <a:schemeClr val="accent1"/>
            </a:solidFill>
          </a:ln>
        </p:spPr>
        <p:txBody>
          <a:bodyPr wrap="square" rtlCol="0">
            <a:spAutoFit/>
          </a:bodyPr>
          <a:lstStyle/>
          <a:p>
            <a:r>
              <a:rPr lang="en-GB" dirty="0" err="1" smtClean="0"/>
              <a:t>Eqn</a:t>
            </a:r>
            <a:r>
              <a:rPr lang="en-GB" dirty="0" smtClean="0"/>
              <a:t> 8</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663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4581"/>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4583"/>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4584"/>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3"/>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24586"/>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18"/>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19"/>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26636"/>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21"/>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p:stCondLst>
                                    <p:cond delay="0"/>
                                  </p:stCondLst>
                                  <p:childTnLst>
                                    <p:set>
                                      <p:cBhvr>
                                        <p:cTn id="50" dur="1" fill="hold">
                                          <p:stCondLst>
                                            <p:cond delay="0"/>
                                          </p:stCondLst>
                                        </p:cTn>
                                        <p:tgtEl>
                                          <p:spTgt spid="26637"/>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2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P spid="14" grpId="0" animBg="1"/>
      <p:bldP spid="22"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Which equation should I apply?</a:t>
            </a:r>
            <a:endParaRPr lang="en-GB" dirty="0"/>
          </a:p>
        </p:txBody>
      </p:sp>
      <p:sp>
        <p:nvSpPr>
          <p:cNvPr id="3" name="Content Placeholder 2"/>
          <p:cNvSpPr>
            <a:spLocks noGrp="1"/>
          </p:cNvSpPr>
          <p:nvPr>
            <p:ph sz="quarter" idx="1"/>
          </p:nvPr>
        </p:nvSpPr>
        <p:spPr>
          <a:xfrm>
            <a:off x="914400" y="1357298"/>
            <a:ext cx="7515252" cy="5072098"/>
          </a:xfrm>
        </p:spPr>
        <p:txBody>
          <a:bodyPr>
            <a:normAutofit/>
          </a:bodyPr>
          <a:lstStyle/>
          <a:p>
            <a:endParaRPr lang="en-GB" sz="2400" dirty="0" smtClean="0"/>
          </a:p>
          <a:p>
            <a:r>
              <a:rPr lang="en-GB" dirty="0" smtClean="0"/>
              <a:t>The torque transmitted by a worn clutch is less than that by an unworn clutch. </a:t>
            </a:r>
          </a:p>
          <a:p>
            <a:endParaRPr lang="en-GB" dirty="0" smtClean="0"/>
          </a:p>
          <a:p>
            <a:r>
              <a:rPr lang="en-GB" dirty="0" smtClean="0"/>
              <a:t>The constant wear theory should therefore be applied unless there is a good reason for not doing so.</a:t>
            </a:r>
            <a:endParaRPr lang="en-GB" dirty="0" smtClean="0">
              <a:cs typeface="Times New Roman" pitchFamily="18" charset="0"/>
            </a:endParaRPr>
          </a:p>
          <a:p>
            <a:endParaRPr lang="en-GB" sz="1600" dirty="0" smtClean="0">
              <a:latin typeface="Arial" pitchFamily="34" charset="0"/>
              <a:cs typeface="Arial" pitchFamily="34" charset="0"/>
            </a:endParaRPr>
          </a:p>
          <a:p>
            <a:endParaRPr lang="en-GB" dirty="0" smtClean="0"/>
          </a:p>
          <a:p>
            <a:endParaRPr lang="en-GB" dirty="0" smtClean="0"/>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 1</a:t>
            </a:r>
            <a:endParaRPr lang="en-GB" dirty="0"/>
          </a:p>
        </p:txBody>
      </p:sp>
      <p:sp>
        <p:nvSpPr>
          <p:cNvPr id="3" name="Content Placeholder 2"/>
          <p:cNvSpPr>
            <a:spLocks noGrp="1"/>
          </p:cNvSpPr>
          <p:nvPr>
            <p:ph sz="quarter" idx="1"/>
          </p:nvPr>
        </p:nvSpPr>
        <p:spPr>
          <a:xfrm>
            <a:off x="914400" y="1357298"/>
            <a:ext cx="7515252" cy="5072098"/>
          </a:xfrm>
        </p:spPr>
        <p:txBody>
          <a:bodyPr>
            <a:normAutofit/>
          </a:bodyPr>
          <a:lstStyle/>
          <a:p>
            <a:endParaRPr lang="en-GB" sz="2400" dirty="0" smtClean="0"/>
          </a:p>
          <a:p>
            <a:r>
              <a:rPr lang="en-GB" dirty="0" smtClean="0"/>
              <a:t>A flat plate clutch has an outer and inner radius of 80 and 20 mm respectively. </a:t>
            </a:r>
          </a:p>
          <a:p>
            <a:endParaRPr lang="en-GB" dirty="0" smtClean="0"/>
          </a:p>
          <a:p>
            <a:r>
              <a:rPr lang="en-GB" dirty="0" smtClean="0"/>
              <a:t>Calculate the required axial force if it is to transmit 200W at 600 rev/min. </a:t>
            </a:r>
          </a:p>
          <a:p>
            <a:endParaRPr lang="en-GB" dirty="0" smtClean="0"/>
          </a:p>
          <a:p>
            <a:r>
              <a:rPr lang="en-GB" dirty="0" smtClean="0"/>
              <a:t>The coefficient of friction is 0.3</a:t>
            </a:r>
          </a:p>
          <a:p>
            <a:endParaRPr lang="en-GB" dirty="0" smtClean="0"/>
          </a:p>
          <a:p>
            <a:r>
              <a:rPr lang="en-GB" dirty="0" smtClean="0"/>
              <a:t> Use both the uniform wear theory and the uniform pressure theory.</a:t>
            </a:r>
            <a:endParaRPr lang="en-GB" sz="1600" dirty="0" smtClean="0">
              <a:latin typeface="Arial" pitchFamily="34" charset="0"/>
              <a:cs typeface="Arial" pitchFamily="34" charset="0"/>
            </a:endParaRPr>
          </a:p>
          <a:p>
            <a:endParaRPr lang="en-GB" dirty="0" smtClean="0"/>
          </a:p>
          <a:p>
            <a:endParaRPr lang="en-GB" dirty="0" smtClean="0"/>
          </a:p>
          <a:p>
            <a:endParaRPr lang="en-GB" dirty="0"/>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 1</a:t>
            </a:r>
            <a:endParaRPr lang="en-GB" dirty="0"/>
          </a:p>
        </p:txBody>
      </p:sp>
      <p:sp>
        <p:nvSpPr>
          <p:cNvPr id="3" name="Content Placeholder 2"/>
          <p:cNvSpPr>
            <a:spLocks noGrp="1"/>
          </p:cNvSpPr>
          <p:nvPr>
            <p:ph sz="quarter" idx="1"/>
          </p:nvPr>
        </p:nvSpPr>
        <p:spPr>
          <a:xfrm>
            <a:off x="914400" y="1357298"/>
            <a:ext cx="7515252" cy="5072098"/>
          </a:xfrm>
        </p:spPr>
        <p:txBody>
          <a:bodyPr>
            <a:normAutofit/>
          </a:bodyPr>
          <a:lstStyle/>
          <a:p>
            <a:pPr>
              <a:buNone/>
            </a:pPr>
            <a:r>
              <a:rPr lang="en-GB" sz="2000" dirty="0" smtClean="0"/>
              <a:t>	N = 600 rev/min  </a:t>
            </a:r>
          </a:p>
          <a:p>
            <a:pPr>
              <a:buNone/>
            </a:pPr>
            <a:r>
              <a:rPr lang="en-GB" sz="2000" dirty="0" smtClean="0">
                <a:sym typeface="Symbol"/>
              </a:rPr>
              <a:t>   	</a:t>
            </a:r>
            <a:r>
              <a:rPr lang="en-GB" sz="2000" dirty="0" smtClean="0"/>
              <a:t>R</a:t>
            </a:r>
            <a:r>
              <a:rPr lang="en-GB" sz="2000" baseline="-25000" dirty="0" smtClean="0"/>
              <a:t>2</a:t>
            </a:r>
            <a:r>
              <a:rPr lang="en-GB" sz="2000" dirty="0" smtClean="0"/>
              <a:t>= 0.08 m  </a:t>
            </a:r>
          </a:p>
          <a:p>
            <a:pPr>
              <a:buNone/>
            </a:pPr>
            <a:r>
              <a:rPr lang="en-GB" sz="2000" dirty="0" smtClean="0"/>
              <a:t>	R</a:t>
            </a:r>
            <a:r>
              <a:rPr lang="en-GB" sz="2000" baseline="-25000" dirty="0" smtClean="0"/>
              <a:t>1</a:t>
            </a:r>
            <a:r>
              <a:rPr lang="en-GB" sz="2000" dirty="0" smtClean="0"/>
              <a:t>= 0.02 m </a:t>
            </a:r>
          </a:p>
          <a:p>
            <a:pPr>
              <a:buNone/>
            </a:pPr>
            <a:r>
              <a:rPr lang="en-GB" sz="2000" dirty="0" smtClean="0"/>
              <a:t>	</a:t>
            </a:r>
            <a:r>
              <a:rPr lang="en-GB" sz="2000" dirty="0" smtClean="0">
                <a:sym typeface="Symbol"/>
              </a:rPr>
              <a:t></a:t>
            </a:r>
            <a:r>
              <a:rPr lang="en-GB" sz="2000" dirty="0" smtClean="0"/>
              <a:t> = 0.3</a:t>
            </a:r>
          </a:p>
          <a:p>
            <a:pPr>
              <a:buNone/>
            </a:pPr>
            <a:r>
              <a:rPr lang="en-GB" sz="2000" dirty="0" smtClean="0"/>
              <a:t>	P = 200 W</a:t>
            </a:r>
          </a:p>
          <a:p>
            <a:endParaRPr lang="en-GB" dirty="0" smtClean="0"/>
          </a:p>
          <a:p>
            <a:endParaRPr lang="en-GB" dirty="0" smtClean="0"/>
          </a:p>
          <a:p>
            <a:endParaRPr lang="en-GB" dirty="0"/>
          </a:p>
        </p:txBody>
      </p:sp>
      <p:sp>
        <p:nvSpPr>
          <p:cNvPr id="31746" name="Rectangle 2"/>
          <p:cNvSpPr>
            <a:spLocks noChangeArrowheads="1"/>
          </p:cNvSpPr>
          <p:nvPr/>
        </p:nvSpPr>
        <p:spPr bwMode="auto">
          <a:xfrm>
            <a:off x="0" y="0"/>
            <a:ext cx="9144000" cy="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endParaRPr lang="en-GB"/>
          </a:p>
        </p:txBody>
      </p:sp>
      <p:graphicFrame>
        <p:nvGraphicFramePr>
          <p:cNvPr id="31745" name="Object 1"/>
          <p:cNvGraphicFramePr>
            <a:graphicFrameLocks noChangeAspect="1"/>
          </p:cNvGraphicFramePr>
          <p:nvPr/>
        </p:nvGraphicFramePr>
        <p:xfrm>
          <a:off x="4143372" y="2643182"/>
          <a:ext cx="1055687" cy="633413"/>
        </p:xfrm>
        <a:graphic>
          <a:graphicData uri="http://schemas.openxmlformats.org/presentationml/2006/ole">
            <p:oleObj spid="_x0000_s31745" name="Equation" r:id="rId4" imgW="660240" imgH="393480" progId="Equation.3">
              <p:embed/>
            </p:oleObj>
          </a:graphicData>
        </a:graphic>
      </p:graphicFrame>
      <p:graphicFrame>
        <p:nvGraphicFramePr>
          <p:cNvPr id="31747" name="Object 3"/>
          <p:cNvGraphicFramePr>
            <a:graphicFrameLocks noChangeAspect="1"/>
          </p:cNvGraphicFramePr>
          <p:nvPr/>
        </p:nvGraphicFramePr>
        <p:xfrm>
          <a:off x="4143372" y="1500176"/>
          <a:ext cx="995362" cy="285750"/>
        </p:xfrm>
        <a:graphic>
          <a:graphicData uri="http://schemas.openxmlformats.org/presentationml/2006/ole">
            <p:oleObj spid="_x0000_s31747" name="Equation" r:id="rId5" imgW="622080" imgH="177480" progId="Equation.3">
              <p:embed/>
            </p:oleObj>
          </a:graphicData>
        </a:graphic>
      </p:graphicFrame>
      <p:graphicFrame>
        <p:nvGraphicFramePr>
          <p:cNvPr id="31748" name="Object 4"/>
          <p:cNvGraphicFramePr>
            <a:graphicFrameLocks noChangeAspect="1"/>
          </p:cNvGraphicFramePr>
          <p:nvPr/>
        </p:nvGraphicFramePr>
        <p:xfrm>
          <a:off x="4143372" y="1928802"/>
          <a:ext cx="1300162" cy="631825"/>
        </p:xfrm>
        <a:graphic>
          <a:graphicData uri="http://schemas.openxmlformats.org/presentationml/2006/ole">
            <p:oleObj spid="_x0000_s31748" name="Equation" r:id="rId6" imgW="812520" imgH="393480" progId="Equation.3">
              <p:embed/>
            </p:oleObj>
          </a:graphicData>
        </a:graphic>
      </p:graphicFrame>
      <p:graphicFrame>
        <p:nvGraphicFramePr>
          <p:cNvPr id="31749" name="Object 5"/>
          <p:cNvGraphicFramePr>
            <a:graphicFrameLocks noChangeAspect="1"/>
          </p:cNvGraphicFramePr>
          <p:nvPr/>
        </p:nvGraphicFramePr>
        <p:xfrm>
          <a:off x="5197497" y="2643182"/>
          <a:ext cx="2517775" cy="633412"/>
        </p:xfrm>
        <a:graphic>
          <a:graphicData uri="http://schemas.openxmlformats.org/presentationml/2006/ole">
            <p:oleObj spid="_x0000_s31749" name="Equation" r:id="rId7" imgW="1574640" imgH="393480" progId="Equation.3">
              <p:embed/>
            </p:oleObj>
          </a:graphicData>
        </a:graphic>
      </p:graphicFrame>
      <p:graphicFrame>
        <p:nvGraphicFramePr>
          <p:cNvPr id="31750" name="Object 6"/>
          <p:cNvGraphicFramePr>
            <a:graphicFrameLocks noChangeAspect="1"/>
          </p:cNvGraphicFramePr>
          <p:nvPr/>
        </p:nvGraphicFramePr>
        <p:xfrm>
          <a:off x="357158" y="3925897"/>
          <a:ext cx="2151063" cy="860425"/>
        </p:xfrm>
        <a:graphic>
          <a:graphicData uri="http://schemas.openxmlformats.org/presentationml/2006/ole">
            <p:oleObj spid="_x0000_s31750" name="Equation" r:id="rId8" imgW="1206360" imgH="482400" progId="Equation.3">
              <p:embed/>
            </p:oleObj>
          </a:graphicData>
        </a:graphic>
      </p:graphicFrame>
      <p:graphicFrame>
        <p:nvGraphicFramePr>
          <p:cNvPr id="31751" name="Object 7"/>
          <p:cNvGraphicFramePr>
            <a:graphicFrameLocks noChangeAspect="1"/>
          </p:cNvGraphicFramePr>
          <p:nvPr/>
        </p:nvGraphicFramePr>
        <p:xfrm>
          <a:off x="5357818" y="4000504"/>
          <a:ext cx="1766888" cy="701675"/>
        </p:xfrm>
        <a:graphic>
          <a:graphicData uri="http://schemas.openxmlformats.org/presentationml/2006/ole">
            <p:oleObj spid="_x0000_s31751" name="Equation" r:id="rId9" imgW="990360" imgH="393480" progId="Equation.3">
              <p:embed/>
            </p:oleObj>
          </a:graphicData>
        </a:graphic>
      </p:graphicFrame>
      <p:sp>
        <p:nvSpPr>
          <p:cNvPr id="11" name="TextBox 10"/>
          <p:cNvSpPr txBox="1"/>
          <p:nvPr/>
        </p:nvSpPr>
        <p:spPr>
          <a:xfrm>
            <a:off x="1357290" y="3500438"/>
            <a:ext cx="2000264" cy="369332"/>
          </a:xfrm>
          <a:prstGeom prst="rect">
            <a:avLst/>
          </a:prstGeom>
          <a:noFill/>
        </p:spPr>
        <p:txBody>
          <a:bodyPr wrap="square" rtlCol="0">
            <a:spAutoFit/>
          </a:bodyPr>
          <a:lstStyle/>
          <a:p>
            <a:r>
              <a:rPr lang="en-GB" dirty="0" smtClean="0"/>
              <a:t>Uniform Pressure:</a:t>
            </a:r>
            <a:endParaRPr lang="en-GB" dirty="0"/>
          </a:p>
        </p:txBody>
      </p:sp>
      <p:sp>
        <p:nvSpPr>
          <p:cNvPr id="12" name="TextBox 11"/>
          <p:cNvSpPr txBox="1"/>
          <p:nvPr/>
        </p:nvSpPr>
        <p:spPr>
          <a:xfrm>
            <a:off x="6072198" y="3488296"/>
            <a:ext cx="2000264" cy="369332"/>
          </a:xfrm>
          <a:prstGeom prst="rect">
            <a:avLst/>
          </a:prstGeom>
          <a:noFill/>
        </p:spPr>
        <p:txBody>
          <a:bodyPr wrap="square" rtlCol="0">
            <a:spAutoFit/>
          </a:bodyPr>
          <a:lstStyle/>
          <a:p>
            <a:r>
              <a:rPr lang="en-GB" dirty="0" smtClean="0"/>
              <a:t>Uniform Wear:</a:t>
            </a:r>
            <a:endParaRPr lang="en-GB" dirty="0"/>
          </a:p>
        </p:txBody>
      </p:sp>
      <p:cxnSp>
        <p:nvCxnSpPr>
          <p:cNvPr id="14" name="Straight Connector 13"/>
          <p:cNvCxnSpPr/>
          <p:nvPr/>
        </p:nvCxnSpPr>
        <p:spPr>
          <a:xfrm rot="5400000">
            <a:off x="3679025" y="4964917"/>
            <a:ext cx="3071834" cy="0"/>
          </a:xfrm>
          <a:prstGeom prst="line">
            <a:avLst/>
          </a:prstGeom>
        </p:spPr>
        <p:style>
          <a:lnRef idx="1">
            <a:schemeClr val="accent1"/>
          </a:lnRef>
          <a:fillRef idx="0">
            <a:schemeClr val="accent1"/>
          </a:fillRef>
          <a:effectRef idx="0">
            <a:schemeClr val="accent1"/>
          </a:effectRef>
          <a:fontRef idx="minor">
            <a:schemeClr val="tx1"/>
          </a:fontRef>
        </p:style>
      </p:cxnSp>
      <p:graphicFrame>
        <p:nvGraphicFramePr>
          <p:cNvPr id="31752" name="Object 8"/>
          <p:cNvGraphicFramePr>
            <a:graphicFrameLocks noChangeAspect="1"/>
          </p:cNvGraphicFramePr>
          <p:nvPr/>
        </p:nvGraphicFramePr>
        <p:xfrm>
          <a:off x="285720" y="5000625"/>
          <a:ext cx="1857375" cy="860425"/>
        </p:xfrm>
        <a:graphic>
          <a:graphicData uri="http://schemas.openxmlformats.org/presentationml/2006/ole">
            <p:oleObj spid="_x0000_s31752" name="Equation" r:id="rId10" imgW="1041120" imgH="482400" progId="Equation.3">
              <p:embed/>
            </p:oleObj>
          </a:graphicData>
        </a:graphic>
      </p:graphicFrame>
      <p:graphicFrame>
        <p:nvGraphicFramePr>
          <p:cNvPr id="31753" name="Object 9"/>
          <p:cNvGraphicFramePr>
            <a:graphicFrameLocks noChangeAspect="1"/>
          </p:cNvGraphicFramePr>
          <p:nvPr/>
        </p:nvGraphicFramePr>
        <p:xfrm>
          <a:off x="2198692" y="4994292"/>
          <a:ext cx="2944812" cy="792162"/>
        </p:xfrm>
        <a:graphic>
          <a:graphicData uri="http://schemas.openxmlformats.org/presentationml/2006/ole">
            <p:oleObj spid="_x0000_s31753" name="Equation" r:id="rId11" imgW="1650960" imgH="444240" progId="Equation.3">
              <p:embed/>
            </p:oleObj>
          </a:graphicData>
        </a:graphic>
      </p:graphicFrame>
      <p:graphicFrame>
        <p:nvGraphicFramePr>
          <p:cNvPr id="31754" name="Object 10"/>
          <p:cNvGraphicFramePr>
            <a:graphicFrameLocks noChangeAspect="1"/>
          </p:cNvGraphicFramePr>
          <p:nvPr/>
        </p:nvGraphicFramePr>
        <p:xfrm>
          <a:off x="285720" y="6040438"/>
          <a:ext cx="1401763" cy="317500"/>
        </p:xfrm>
        <a:graphic>
          <a:graphicData uri="http://schemas.openxmlformats.org/presentationml/2006/ole">
            <p:oleObj spid="_x0000_s31754" name="Equation" r:id="rId12" imgW="787320" imgH="177480" progId="Equation.3">
              <p:embed/>
            </p:oleObj>
          </a:graphicData>
        </a:graphic>
      </p:graphicFrame>
      <p:graphicFrame>
        <p:nvGraphicFramePr>
          <p:cNvPr id="31755" name="Object 11"/>
          <p:cNvGraphicFramePr>
            <a:graphicFrameLocks noChangeAspect="1"/>
          </p:cNvGraphicFramePr>
          <p:nvPr/>
        </p:nvGraphicFramePr>
        <p:xfrm>
          <a:off x="5286380" y="4857760"/>
          <a:ext cx="1585912" cy="768350"/>
        </p:xfrm>
        <a:graphic>
          <a:graphicData uri="http://schemas.openxmlformats.org/presentationml/2006/ole">
            <p:oleObj spid="_x0000_s31755" name="Equation" r:id="rId13" imgW="888840" imgH="431640" progId="Equation.3">
              <p:embed/>
            </p:oleObj>
          </a:graphicData>
        </a:graphic>
      </p:graphicFrame>
      <p:graphicFrame>
        <p:nvGraphicFramePr>
          <p:cNvPr id="31756" name="Object 12"/>
          <p:cNvGraphicFramePr>
            <a:graphicFrameLocks noChangeAspect="1"/>
          </p:cNvGraphicFramePr>
          <p:nvPr/>
        </p:nvGraphicFramePr>
        <p:xfrm>
          <a:off x="6858016" y="4857760"/>
          <a:ext cx="2016125" cy="746125"/>
        </p:xfrm>
        <a:graphic>
          <a:graphicData uri="http://schemas.openxmlformats.org/presentationml/2006/ole">
            <p:oleObj spid="_x0000_s31756" name="Equation" r:id="rId14" imgW="1130040" imgH="419040" progId="Equation.3">
              <p:embed/>
            </p:oleObj>
          </a:graphicData>
        </a:graphic>
      </p:graphicFrame>
      <p:graphicFrame>
        <p:nvGraphicFramePr>
          <p:cNvPr id="31758" name="Object 14"/>
          <p:cNvGraphicFramePr>
            <a:graphicFrameLocks noChangeAspect="1"/>
          </p:cNvGraphicFramePr>
          <p:nvPr/>
        </p:nvGraphicFramePr>
        <p:xfrm>
          <a:off x="5368925" y="6000750"/>
          <a:ext cx="1447800" cy="317500"/>
        </p:xfrm>
        <a:graphic>
          <a:graphicData uri="http://schemas.openxmlformats.org/presentationml/2006/ole">
            <p:oleObj spid="_x0000_s31758" name="Equation" r:id="rId15" imgW="812520" imgH="177480" progId="Equation.3">
              <p:embed/>
            </p:oleObj>
          </a:graphicData>
        </a:graphic>
      </p:graphicFrame>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174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174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174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1749"/>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1750"/>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1752"/>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1753"/>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1754"/>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1751"/>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31755"/>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31756"/>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p:stCondLst>
                                    <p:cond delay="0"/>
                                  </p:stCondLst>
                                  <p:childTnLst>
                                    <p:set>
                                      <p:cBhvr>
                                        <p:cTn id="50" dur="1" fill="hold">
                                          <p:stCondLst>
                                            <p:cond delay="0"/>
                                          </p:stCondLst>
                                        </p:cTn>
                                        <p:tgtEl>
                                          <p:spTgt spid="3175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 2</a:t>
            </a:r>
            <a:endParaRPr lang="en-GB" dirty="0"/>
          </a:p>
        </p:txBody>
      </p:sp>
      <p:sp>
        <p:nvSpPr>
          <p:cNvPr id="3" name="Content Placeholder 2"/>
          <p:cNvSpPr>
            <a:spLocks noGrp="1"/>
          </p:cNvSpPr>
          <p:nvPr>
            <p:ph sz="quarter" idx="1"/>
          </p:nvPr>
        </p:nvSpPr>
        <p:spPr>
          <a:xfrm>
            <a:off x="914400" y="1357298"/>
            <a:ext cx="7515252" cy="5072098"/>
          </a:xfrm>
        </p:spPr>
        <p:txBody>
          <a:bodyPr>
            <a:normAutofit/>
          </a:bodyPr>
          <a:lstStyle/>
          <a:p>
            <a:endParaRPr lang="en-GB" sz="2400" dirty="0" smtClean="0"/>
          </a:p>
          <a:p>
            <a:r>
              <a:rPr lang="en-GB" dirty="0" smtClean="0"/>
              <a:t>a) Calculate the maximum torque which can be transmitted by a new clutch if it has an outer diameter of 150mm and an inner diameter of 30mm, a coefficient of friction of 0.4. The axial force may be taken as 970N. (Assume constant pressure)</a:t>
            </a:r>
          </a:p>
          <a:p>
            <a:endParaRPr lang="en-GB" dirty="0" smtClean="0"/>
          </a:p>
          <a:p>
            <a:r>
              <a:rPr lang="en-GB" dirty="0" smtClean="0"/>
              <a:t>b) If the same clutch is worn down by 1.5mm and the axial force was provided by 6 springs with a rate of 13 N/mm, calculate the new maximum torque which can be transmitted. (Assume constant wear)</a:t>
            </a:r>
          </a:p>
          <a:p>
            <a:endParaRPr lang="en-GB" dirty="0" smtClean="0"/>
          </a:p>
          <a:p>
            <a:endParaRPr lang="en-GB" dirty="0"/>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 2 a)</a:t>
            </a:r>
            <a:endParaRPr lang="en-GB" dirty="0"/>
          </a:p>
        </p:txBody>
      </p:sp>
      <p:sp>
        <p:nvSpPr>
          <p:cNvPr id="3" name="Content Placeholder 2"/>
          <p:cNvSpPr>
            <a:spLocks noGrp="1"/>
          </p:cNvSpPr>
          <p:nvPr>
            <p:ph sz="quarter" idx="1"/>
          </p:nvPr>
        </p:nvSpPr>
        <p:spPr>
          <a:xfrm>
            <a:off x="914400" y="1357298"/>
            <a:ext cx="7515252" cy="5072098"/>
          </a:xfrm>
        </p:spPr>
        <p:txBody>
          <a:bodyPr>
            <a:normAutofit/>
          </a:bodyPr>
          <a:lstStyle/>
          <a:p>
            <a:pPr>
              <a:buNone/>
            </a:pPr>
            <a:r>
              <a:rPr lang="en-GB" sz="1800" dirty="0" smtClean="0">
                <a:sym typeface="Symbol"/>
              </a:rPr>
              <a:t>	</a:t>
            </a:r>
            <a:r>
              <a:rPr lang="en-GB" sz="2000" dirty="0" smtClean="0"/>
              <a:t>R</a:t>
            </a:r>
            <a:r>
              <a:rPr lang="en-GB" sz="2000" baseline="-25000" dirty="0" smtClean="0"/>
              <a:t>2</a:t>
            </a:r>
            <a:r>
              <a:rPr lang="en-GB" sz="2000" dirty="0" smtClean="0"/>
              <a:t>= 0.075 m  </a:t>
            </a:r>
          </a:p>
          <a:p>
            <a:pPr>
              <a:buNone/>
            </a:pPr>
            <a:r>
              <a:rPr lang="en-GB" sz="2000" dirty="0" smtClean="0"/>
              <a:t>	R</a:t>
            </a:r>
            <a:r>
              <a:rPr lang="en-GB" sz="2000" baseline="-25000" dirty="0" smtClean="0"/>
              <a:t>1</a:t>
            </a:r>
            <a:r>
              <a:rPr lang="en-GB" sz="2000" dirty="0" smtClean="0"/>
              <a:t>= 0.015 m </a:t>
            </a:r>
          </a:p>
          <a:p>
            <a:pPr>
              <a:buNone/>
            </a:pPr>
            <a:r>
              <a:rPr lang="en-GB" sz="2000" dirty="0" smtClean="0"/>
              <a:t>	</a:t>
            </a:r>
            <a:r>
              <a:rPr lang="en-GB" sz="2000" dirty="0" smtClean="0">
                <a:sym typeface="Symbol"/>
              </a:rPr>
              <a:t></a:t>
            </a:r>
            <a:r>
              <a:rPr lang="en-GB" sz="2000" dirty="0" smtClean="0"/>
              <a:t> = 0.4</a:t>
            </a:r>
          </a:p>
          <a:p>
            <a:pPr>
              <a:buNone/>
            </a:pPr>
            <a:r>
              <a:rPr lang="en-GB" sz="2000" dirty="0" smtClean="0"/>
              <a:t>	W=970 N</a:t>
            </a:r>
          </a:p>
          <a:p>
            <a:endParaRPr lang="en-GB" dirty="0" smtClean="0"/>
          </a:p>
          <a:p>
            <a:endParaRPr lang="en-GB" dirty="0"/>
          </a:p>
        </p:txBody>
      </p:sp>
      <p:graphicFrame>
        <p:nvGraphicFramePr>
          <p:cNvPr id="36866" name="Object 2"/>
          <p:cNvGraphicFramePr>
            <a:graphicFrameLocks noChangeAspect="1"/>
          </p:cNvGraphicFramePr>
          <p:nvPr/>
        </p:nvGraphicFramePr>
        <p:xfrm>
          <a:off x="1071538" y="3143248"/>
          <a:ext cx="2151062" cy="860425"/>
        </p:xfrm>
        <a:graphic>
          <a:graphicData uri="http://schemas.openxmlformats.org/presentationml/2006/ole">
            <p:oleObj spid="_x0000_s36866" name="Equation" r:id="rId3" imgW="1206360" imgH="482400" progId="Equation.3">
              <p:embed/>
            </p:oleObj>
          </a:graphicData>
        </a:graphic>
      </p:graphicFrame>
      <p:graphicFrame>
        <p:nvGraphicFramePr>
          <p:cNvPr id="36867" name="Object 3"/>
          <p:cNvGraphicFramePr>
            <a:graphicFrameLocks noChangeAspect="1"/>
          </p:cNvGraphicFramePr>
          <p:nvPr/>
        </p:nvGraphicFramePr>
        <p:xfrm>
          <a:off x="3287729" y="3143250"/>
          <a:ext cx="3713163" cy="792163"/>
        </p:xfrm>
        <a:graphic>
          <a:graphicData uri="http://schemas.openxmlformats.org/presentationml/2006/ole">
            <p:oleObj spid="_x0000_s36867" name="Equation" r:id="rId4" imgW="2082600" imgH="444240" progId="Equation.3">
              <p:embed/>
            </p:oleObj>
          </a:graphicData>
        </a:graphic>
      </p:graphicFrame>
      <p:graphicFrame>
        <p:nvGraphicFramePr>
          <p:cNvPr id="36868" name="Object 4"/>
          <p:cNvGraphicFramePr>
            <a:graphicFrameLocks noChangeAspect="1"/>
          </p:cNvGraphicFramePr>
          <p:nvPr/>
        </p:nvGraphicFramePr>
        <p:xfrm>
          <a:off x="1103299" y="4429132"/>
          <a:ext cx="1539875" cy="317500"/>
        </p:xfrm>
        <a:graphic>
          <a:graphicData uri="http://schemas.openxmlformats.org/presentationml/2006/ole">
            <p:oleObj spid="_x0000_s36868" name="Equation" r:id="rId5" imgW="863280" imgH="177480" progId="Equation.3">
              <p:embed/>
            </p:oleObj>
          </a:graphicData>
        </a:graphic>
      </p:graphicFrame>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686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686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686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 2 a)</a:t>
            </a:r>
            <a:endParaRPr lang="en-GB" dirty="0"/>
          </a:p>
        </p:txBody>
      </p:sp>
      <p:sp>
        <p:nvSpPr>
          <p:cNvPr id="3" name="Content Placeholder 2"/>
          <p:cNvSpPr>
            <a:spLocks noGrp="1"/>
          </p:cNvSpPr>
          <p:nvPr>
            <p:ph sz="quarter" idx="1"/>
          </p:nvPr>
        </p:nvSpPr>
        <p:spPr>
          <a:xfrm>
            <a:off x="785786" y="1357298"/>
            <a:ext cx="7515252" cy="5072098"/>
          </a:xfrm>
        </p:spPr>
        <p:txBody>
          <a:bodyPr>
            <a:normAutofit/>
          </a:bodyPr>
          <a:lstStyle/>
          <a:p>
            <a:pPr>
              <a:buNone/>
            </a:pPr>
            <a:r>
              <a:rPr lang="en-GB" sz="1800" dirty="0" smtClean="0">
                <a:sym typeface="Symbol"/>
              </a:rPr>
              <a:t>	</a:t>
            </a:r>
            <a:r>
              <a:rPr lang="en-GB" sz="2000" dirty="0" smtClean="0"/>
              <a:t>R</a:t>
            </a:r>
            <a:r>
              <a:rPr lang="en-GB" sz="2000" baseline="-25000" dirty="0" smtClean="0"/>
              <a:t>2</a:t>
            </a:r>
            <a:r>
              <a:rPr lang="en-GB" sz="2000" dirty="0" smtClean="0"/>
              <a:t>= 0.075 m  </a:t>
            </a:r>
          </a:p>
          <a:p>
            <a:pPr>
              <a:buNone/>
            </a:pPr>
            <a:r>
              <a:rPr lang="en-GB" sz="2000" dirty="0" smtClean="0"/>
              <a:t>	R</a:t>
            </a:r>
            <a:r>
              <a:rPr lang="en-GB" sz="2000" baseline="-25000" dirty="0" smtClean="0"/>
              <a:t>1</a:t>
            </a:r>
            <a:r>
              <a:rPr lang="en-GB" sz="2000" dirty="0" smtClean="0"/>
              <a:t>= 0.015 m </a:t>
            </a:r>
          </a:p>
          <a:p>
            <a:pPr>
              <a:buNone/>
            </a:pPr>
            <a:r>
              <a:rPr lang="en-GB" sz="2000" dirty="0" smtClean="0"/>
              <a:t>	</a:t>
            </a:r>
            <a:r>
              <a:rPr lang="en-GB" sz="2000" dirty="0" smtClean="0">
                <a:sym typeface="Symbol"/>
              </a:rPr>
              <a:t></a:t>
            </a:r>
            <a:r>
              <a:rPr lang="en-GB" sz="2000" dirty="0" smtClean="0"/>
              <a:t> = 0.4</a:t>
            </a:r>
          </a:p>
          <a:p>
            <a:pPr>
              <a:buNone/>
            </a:pPr>
            <a:r>
              <a:rPr lang="en-GB" sz="2000" dirty="0" smtClean="0"/>
              <a:t>	W=? N</a:t>
            </a:r>
          </a:p>
          <a:p>
            <a:pPr>
              <a:buNone/>
            </a:pPr>
            <a:endParaRPr lang="en-GB" sz="2000" dirty="0" smtClean="0"/>
          </a:p>
          <a:p>
            <a:pPr>
              <a:buNone/>
            </a:pPr>
            <a:r>
              <a:rPr lang="en-GB" sz="2000" dirty="0" smtClean="0"/>
              <a:t>First need to calculate new axial force!</a:t>
            </a:r>
          </a:p>
          <a:p>
            <a:pPr>
              <a:buNone/>
            </a:pPr>
            <a:r>
              <a:rPr lang="en-GB" sz="2000" dirty="0" smtClean="0"/>
              <a:t>	As springs have elongated, force provided by each spring will reduce, F=</a:t>
            </a:r>
            <a:r>
              <a:rPr lang="en-GB" sz="2000" dirty="0" err="1" smtClean="0"/>
              <a:t>kd</a:t>
            </a:r>
            <a:r>
              <a:rPr lang="en-GB" sz="2000" dirty="0" smtClean="0"/>
              <a:t>.</a:t>
            </a:r>
          </a:p>
          <a:p>
            <a:endParaRPr lang="en-GB" dirty="0" smtClean="0"/>
          </a:p>
          <a:p>
            <a:endParaRPr lang="en-GB" dirty="0"/>
          </a:p>
        </p:txBody>
      </p:sp>
      <p:graphicFrame>
        <p:nvGraphicFramePr>
          <p:cNvPr id="37893" name="Object 5"/>
          <p:cNvGraphicFramePr>
            <a:graphicFrameLocks noChangeAspect="1"/>
          </p:cNvGraphicFramePr>
          <p:nvPr/>
        </p:nvGraphicFramePr>
        <p:xfrm>
          <a:off x="869914" y="5111764"/>
          <a:ext cx="1766887" cy="701675"/>
        </p:xfrm>
        <a:graphic>
          <a:graphicData uri="http://schemas.openxmlformats.org/presentationml/2006/ole">
            <p:oleObj spid="_x0000_s37893" name="Equation" r:id="rId3" imgW="990360" imgH="393480" progId="Equation.3">
              <p:embed/>
            </p:oleObj>
          </a:graphicData>
        </a:graphic>
      </p:graphicFrame>
      <p:graphicFrame>
        <p:nvGraphicFramePr>
          <p:cNvPr id="37894" name="Object 6"/>
          <p:cNvGraphicFramePr>
            <a:graphicFrameLocks noChangeAspect="1"/>
          </p:cNvGraphicFramePr>
          <p:nvPr/>
        </p:nvGraphicFramePr>
        <p:xfrm>
          <a:off x="2708275" y="5111750"/>
          <a:ext cx="3101975" cy="701675"/>
        </p:xfrm>
        <a:graphic>
          <a:graphicData uri="http://schemas.openxmlformats.org/presentationml/2006/ole">
            <p:oleObj spid="_x0000_s37894" name="Equation" r:id="rId4" imgW="1739880" imgH="393480" progId="Equation.3">
              <p:embed/>
            </p:oleObj>
          </a:graphicData>
        </a:graphic>
      </p:graphicFrame>
      <p:graphicFrame>
        <p:nvGraphicFramePr>
          <p:cNvPr id="37895" name="Object 7"/>
          <p:cNvGraphicFramePr>
            <a:graphicFrameLocks noChangeAspect="1"/>
          </p:cNvGraphicFramePr>
          <p:nvPr/>
        </p:nvGraphicFramePr>
        <p:xfrm>
          <a:off x="868363" y="6040438"/>
          <a:ext cx="1490662" cy="317500"/>
        </p:xfrm>
        <a:graphic>
          <a:graphicData uri="http://schemas.openxmlformats.org/presentationml/2006/ole">
            <p:oleObj spid="_x0000_s37895" name="Equation" r:id="rId5" imgW="838080" imgH="177480" progId="Equation.3">
              <p:embed/>
            </p:oleObj>
          </a:graphicData>
        </a:graphic>
      </p:graphicFrame>
      <p:graphicFrame>
        <p:nvGraphicFramePr>
          <p:cNvPr id="37896" name="Object 8"/>
          <p:cNvGraphicFramePr>
            <a:graphicFrameLocks noChangeAspect="1"/>
          </p:cNvGraphicFramePr>
          <p:nvPr/>
        </p:nvGraphicFramePr>
        <p:xfrm>
          <a:off x="857224" y="4500570"/>
          <a:ext cx="2482850" cy="384175"/>
        </p:xfrm>
        <a:graphic>
          <a:graphicData uri="http://schemas.openxmlformats.org/presentationml/2006/ole">
            <p:oleObj spid="_x0000_s37896" name="Equation" r:id="rId6" imgW="1396800" imgH="215640" progId="Equation.3">
              <p:embed/>
            </p:oleObj>
          </a:graphicData>
        </a:graphic>
      </p:graphicFrame>
      <p:graphicFrame>
        <p:nvGraphicFramePr>
          <p:cNvPr id="37897" name="Object 9"/>
          <p:cNvGraphicFramePr>
            <a:graphicFrameLocks noChangeAspect="1"/>
          </p:cNvGraphicFramePr>
          <p:nvPr/>
        </p:nvGraphicFramePr>
        <p:xfrm>
          <a:off x="3357554" y="4500570"/>
          <a:ext cx="903287" cy="315913"/>
        </p:xfrm>
        <a:graphic>
          <a:graphicData uri="http://schemas.openxmlformats.org/presentationml/2006/ole">
            <p:oleObj spid="_x0000_s37897" name="Equation" r:id="rId7" imgW="507960" imgH="177480" progId="Equation.3">
              <p:embed/>
            </p:oleObj>
          </a:graphicData>
        </a:graphic>
      </p:graphicFrame>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789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789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789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7894"/>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789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Multi-plate Clutches</a:t>
            </a:r>
            <a:endParaRPr lang="en-GB" dirty="0"/>
          </a:p>
        </p:txBody>
      </p:sp>
      <p:sp>
        <p:nvSpPr>
          <p:cNvPr id="3" name="Content Placeholder 2"/>
          <p:cNvSpPr>
            <a:spLocks noGrp="1"/>
          </p:cNvSpPr>
          <p:nvPr>
            <p:ph sz="quarter" idx="1"/>
          </p:nvPr>
        </p:nvSpPr>
        <p:spPr>
          <a:xfrm>
            <a:off x="914400" y="1357298"/>
            <a:ext cx="7586690" cy="3214710"/>
          </a:xfrm>
        </p:spPr>
        <p:txBody>
          <a:bodyPr>
            <a:normAutofit fontScale="85000" lnSpcReduction="20000"/>
          </a:bodyPr>
          <a:lstStyle/>
          <a:p>
            <a:endParaRPr lang="en-GB" sz="2400" dirty="0" smtClean="0"/>
          </a:p>
          <a:p>
            <a:r>
              <a:rPr lang="en-GB" dirty="0" smtClean="0"/>
              <a:t>As the name suggests, a number of flat annular plates are held in contact by a normal axial force</a:t>
            </a:r>
          </a:p>
          <a:p>
            <a:endParaRPr lang="en-GB" dirty="0" smtClean="0"/>
          </a:p>
          <a:p>
            <a:r>
              <a:rPr lang="en-GB" dirty="0" smtClean="0"/>
              <a:t>Each pair of contact surfaces carries the full load with each side of each plate generally effective.</a:t>
            </a:r>
          </a:p>
          <a:p>
            <a:endParaRPr lang="en-GB" dirty="0" smtClean="0"/>
          </a:p>
          <a:p>
            <a:r>
              <a:rPr lang="en-GB" dirty="0" smtClean="0"/>
              <a:t>Thus in such cases the total torque transmitted is 2n times the torque transmitted by one pair of contact surfaces, where n is the number of plates.</a:t>
            </a:r>
          </a:p>
          <a:p>
            <a:endParaRPr lang="en-GB" sz="1600" dirty="0" smtClean="0">
              <a:latin typeface="Arial" pitchFamily="34" charset="0"/>
              <a:cs typeface="Arial" pitchFamily="34" charset="0"/>
            </a:endParaRPr>
          </a:p>
          <a:p>
            <a:endParaRPr lang="en-GB" sz="1600" dirty="0" smtClean="0">
              <a:latin typeface="Arial" pitchFamily="34" charset="0"/>
              <a:cs typeface="Arial" pitchFamily="34" charset="0"/>
            </a:endParaRPr>
          </a:p>
          <a:p>
            <a:endParaRPr lang="en-GB" sz="1600" dirty="0" smtClean="0">
              <a:latin typeface="Arial" pitchFamily="34" charset="0"/>
              <a:cs typeface="Arial" pitchFamily="34" charset="0"/>
            </a:endParaRPr>
          </a:p>
          <a:p>
            <a:endParaRPr lang="en-GB" dirty="0" smtClean="0"/>
          </a:p>
          <a:p>
            <a:endParaRPr lang="en-GB" dirty="0" smtClean="0"/>
          </a:p>
          <a:p>
            <a:endParaRPr lang="en-GB" dirty="0"/>
          </a:p>
        </p:txBody>
      </p:sp>
      <p:sp>
        <p:nvSpPr>
          <p:cNvPr id="28674" name="Rectangle 2"/>
          <p:cNvSpPr>
            <a:spLocks noChangeArrowheads="1"/>
          </p:cNvSpPr>
          <p:nvPr/>
        </p:nvSpPr>
        <p:spPr bwMode="auto">
          <a:xfrm>
            <a:off x="0" y="0"/>
            <a:ext cx="9144000" cy="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endParaRPr lang="en-GB"/>
          </a:p>
        </p:txBody>
      </p:sp>
      <p:graphicFrame>
        <p:nvGraphicFramePr>
          <p:cNvPr id="28673" name="Object 1"/>
          <p:cNvGraphicFramePr>
            <a:graphicFrameLocks noChangeAspect="1"/>
          </p:cNvGraphicFramePr>
          <p:nvPr/>
        </p:nvGraphicFramePr>
        <p:xfrm>
          <a:off x="1187624" y="4653136"/>
          <a:ext cx="2448272" cy="1907612"/>
        </p:xfrm>
        <a:graphic>
          <a:graphicData uri="http://schemas.openxmlformats.org/presentationml/2006/ole">
            <p:oleObj spid="_x0000_s28673" name="Bitmap Image" r:id="rId3" imgW="2285714" imgH="1781424" progId="PBrush">
              <p:embed/>
            </p:oleObj>
          </a:graphicData>
        </a:graphic>
      </p:graphicFrame>
      <p:sp>
        <p:nvSpPr>
          <p:cNvPr id="28675" name="AutoShape 3" descr="data:image/jpeg;base64,/9j/4AAQSkZJRgABAQAAAQABAAD/2wCEAAkGBhQSERUTExQVFRUWGRkYGBgYFxoYGBobGhkYFx0YGBwYGyYeFxwjIBcaIC8gJCcsLCwsHB4xNTAqNSYrLCkBCQoKDgwOGg8PGiwkHyQsLCwsLCwsLCksLCwsLCwsLCwsLCwsLCwsLCwsLCwsLCwsLCwsLCwsLCwsLCwsLCwsLP/AABEIALUBFwMBIgACEQEDEQH/xAAcAAACAwEBAQEAAAAAAAAAAAAABQMEBgcCAQj/xABDEAACAQIEAggDBAgFBAIDAAABAhEAAwQSITEFQQYTIlFhcYGRMqGxFFLB0QcjQmKSouHwM3KCwvEVQ1Oyc9IkJTT/xAAZAQEBAQEBAQAAAAAAAAAAAAAAAgEDBAX/xAAjEQEBAAICAgIDAQEBAAAAAAAAAQIRITESQQNhBCJR8HFC/9oADAMBAAIRAxEAPwDuNZnH9Ir6Yh7aoGVSogW3LAFbbdYWnKRmYplEGddYIrTUUGNf9IDEELh2zQ5UEkk5QpBC5ASO12hpGVtyIqzf6aOgJbDNKsFMMdWJug5exqItEyYnMo51p8gmYExE847pqhi+PWbZIZtQJgfnt86xpGvTtmJCYZmIaD24jtW1GbsaNNwSNYhtTFWsR0sIZVS0ZK2W7R7UXXRTCgagByM06MIipLXSPD28wW2yyQxyooBL6BuydSTpNN8Lj0ufCwJ5jmPStGaXp5LAiychCwxaNSJIJiAB8PixUc6b8A4y18Pnt5GU+hBLAEcwezqKbV8Box9ooooCiiigKKKKAooooCiiigKKKKAooooCiiigKKKKAor4DX2gKKKKAooooCiiigKKKKAoorzcuBRJMAc6ChxjiItrAMM2xO2kbx3isnevkftEDQyGcqV1BUhm/Cm2OukktnZSdoPZzRA0jbTvrHcdxbLCrue00bCdYE951/5qo3W+DxcKWURcW3ptoTA7yfpyqpadkcMLjEjYwBzBPLnFUuDYVymdzq3wjw7/AFpibECeVXJEXbQ8P6VAwt0AE6AjSTyBnbz274p19kB11BOpg94H5D2rB28Gd235DuHd599a7o9jS6ZG+JPmOXtt7VOU9xsW/wDpw+8/j2jr5+1WlWAB3V9oqGq+N2EBiZHw/wDBqioJOi3tJ5x+H/FMr1rMIkjyMGoG4cpAEtAnnvIjWgqWzmYrF7dQZ0j4hudSDM+1fU1MxenbWOf5TPpVlMJKtD3BMj4toO47tRX1sBpAdwe/NWCtbQELBvQZG/70HNVhMXlEZLhiOUn61I2DBmWYg8p03mvWHw2T9pm/zGe/8/kK0SI0gGCJ5HcedeqKqjiKwCZEiYI1HnQWqKgGNWY19j592/hXg8SSYJIJMbHf2oLVFFFAUUVjv0hdKzhrYs2j+tuDcbqu0jxPL18KKxm7pc4/09w+FJQk3Lg0ypyPcTsKR2/0rzvhmy+FyT7FAPnXP7fDyYJ1JMnWuhdHl4bkFs2yrGJa7uT/AJ1ML6QKrVdPGT1trOBdIbOLTNaaY0ZToy+Y/HY0zrlXTPh74C+l3DO6ZhuDrodVJ/aG2hnernAv0pOIXFW5H/ktiD/qQ6ex9KlNw9x0TFfAd/SqJueNyPAd86R+Fe8Jxi1iLeazcDTpK7gnvB1Xmdam+xn/AMjcvqCfp8z5UQizTAm4NJHz+f8ATxqPrdDrdk+Ekbx4CZ+lWfsjTPWNQcGYjrG5eexH4zWMfbWODNlAafFSB71ZqvYwzKZLs2+h21/KrFaCiiigKp8Ru6BRMmeRiNokbb1cpLjizOYAYDTtToR3fq20570CzGAzEMI13JB8IJJn0pO3Di7QV1OpMf3/AHFa3huGPxMMpPKZHdpyHfoBUmO1gD1qvLTSe1hNAAKkPDgSpI1WSN9CQR5H1phaw9WVw9NtKjhfCqfAblxL1wv8JuFVG0Lt6jY+9XeI8Ut2yVkFhuJ5nl3k/IcyKRYjjh3KQPBpM7CRHf3E1Fzk4tXMMrOI295SzQrEQNd+e3OCdNjNfRZeQS/OYAj08q88NabStMlgGJ7yRM/3yivPEeIraU82jsqNz/Stc9KWO4n1B7Ts53KKsnXbWYWqFvp7bzFXtXEjmcsenaE1OuJuowFy2GUg5jKFp0jSZPP5VYtCze0yidoIjXurWosB0twxkG6EJZtHBTck7nQ78jTu1dDCVIYHmDI+Vcz4lhbKi6rqOvLGEUhVtidO7MSPDWeVXOC8U6lbYS2yspAMEFbizrmjTMJ0PkNtKa/hZHQ6KhweLW4gdTIM+4MEHxBFTViRUV69l8Sdh3/kPGvt69l8Sdh3/kPGkb8RzYjqg0BY6xx97cWk7gAZY76gbzBujcZl1nN3rpp/l/I7/WZGDQwg93h3+RrP423kYldCDy0q5wzGG5qCA49mHj4+I+e1bphvRUdq9m8CNwdx/TxqSsHi7cygk8hNce43jDisS10gAA5R6aE+O0eldG6ZcV6nDNlPbbsr/mbQe0z6Ug4NwlAiqeQjvq8ftUvjNsxZwk194t+qszzYkL+JroVro5ZP9xXMel2MFzEME+C3+rTxjc+pmruc1w3DeWTYca4gmJ4SLiupu2ltlhIzBgVR5B1gyT46ViOH8atkhbqeqwPKQZ+VOV4aLWHIYAmJbz3NZ+zYCDrCO1PYEbc58T/zU6uKprKcJGx5t3c9rMjLsymDr9dJ966h0C6UNjLTi7HWWyASBGYMDDRyOhBjTSuU4TFFswKgbn6D6VLwXpDdwuLFy1BHwuh2Zd48DzB5e4OZc8quO5p3qilPAeklrFhsmZWWMyMIYTse4gwdRTaocLNCiiigKKKKDy7QCTy1pDdsqxJayz8swFskjkRDZqd4p4UmY8fE6ClVj4l7FxZO+YR5HtHT0o30aWbAVQANAIqjeuA3D4aUyJgTWVscQDO8TKtB8yJ096yc0h+hFVeN8S6myzCMx7K+BPM+AALelVhj4pXxu51uVd1Jj01Zv5Uy/wCumV1Nrxx3SXh9lQpuwZfXUktG8k8yTqf6VLewgzg/9xiVyz2ZmCdB6VPcujKfx5c/b8xUGJxGVZKPlABLHlI0LftLzOaPOvl/tnblp9HjGSU56FcTKk4dzp8SeB3a3r3b+9QcfwV+/fdbDKVgHNmygcssxqfLvpKl5kKss5gQ0juBgk+/rNVcTdxQMzcgbZJCxyIy8vOvf8GXlHl+XDWW/wCpG4Vj7Z1dgOZF0MBHgDPypoOHA2bt68YZEgOjEEtHZMiJ748qX8Px+Lc6k5ARIee16xIq90idhhrWHUFmfttAJMDbbltXf0491hs7u51Z2J8yTHjqany3bRDZbiEQQSpHjM19S0QxIkEH6AHn5VreF9LcZcdbK9WxY5RKbeJykaAAnblWLuzHo10mQEaj9cAwUfsuOy2gBIUxvsI8a01jj1p9FdGYkgKjq0kbjQ6RzkVkuA3Ldq7ey9q5bZWe4YLOJKuPADNy5zyinPSrgmn2uwMt+0JMadYn7SPHxaajnpprEbXLXOjm8TbRn0a4dB3STCqO4SR9aSYvB5AGUagyY5kmS3qST60w4XxAYlbTAyAM59oWfGGJ8we6rGOw8g+NJwn6UsYc6Bu8UtwF7I89xq2mY2mQGGBEEiYkgTHOlGGxWbK22YAkdx5j30qp/DLptbqBgGmCNQ3d+Y8KS2emdlnZAcxT4mBAQ8uyzEAn92Z896Lq3b1pLSDsElbjZoZQIIgR2pGlT8aCYfB3AigKEygQIluyJnfU1OiOddKukq3cYScxtIdAB90Rz8S1WcH0wwi7i9/Cv/2rPYDALev5eRn0pkeitqYFxiO8IxH8QGX51ct06ZeO+Wgb9IuFW2/Vm4HykLmURMaTDGsjYwn+CScxdwY/1c/aoekHR37ORlcOGAPcRM7j0PtTLoohch32tDKPM/kPrSTnTbqY7h90rv2uoAUZWZgG8gMx9zFYi8+dvAaDSmXSbGF7gQa6wB47fl7Vb6HdG/tV7K2iJq5Hnoo7idfQGmV9GOscSW1YyyR3AVBwy6EuCR2jzOonyrsfGehWHvWciotpwOw6iCD4x8Q7wa45j8A1u4yNoyEg+BBj61MrZfKNV0d4obONsuTo5Nm54hzKE+TfKus1wjEXsyLE5mjLG86R867pZnKM3xQJ841qvk7c8pp7ooormgUUUUFTiLwukyeQ56EkeFUcGv6waXFgE9piwPLvNW+JPsu8/sgwTqNZnSKpYG5+uI22EEyZor0Z4+5Ftz4H56VlbdsDMR+0ZPnAH4VouNPFk+JA+c/hWdApiPh1r6t8hNoEyD3knKP/AEPvX1tASeVT8QWAi81C77dlV39c1cfyb+unf4ZvKKmBwwY5jEIF0722UanUwB65aZJgTLFiO2ACu4EAj13pbhLeUZydIk+kgH+Gqa8VZSxYXFIZtPiEToCJ0PL0rp8WPjhEfJl5ZUuxODa29ywuoYALrPZYqVHhBUjyFW8LeeWW+FylYAgkE+OmlX7OFLYu1qCJMeAy9YNeeob5Vp24fO6qazD9LW55+UhPhOD4Uf4eIceGdT8nU1LiLiYa4zM2ZupLZjAOVDsMoAA1q6cEqS5QDKC0jwBNVW4QGsWbhAZkskEExmDqCyzBjbSr25szi8fhLqPcyBSbxBdFzNORW5Hnr38/S70f4alsXLtpmJKKltnWIa5rMATppI8DSzE3XFu4oVUVm2UDkSBrvO+vjU9zEPawVjKxDPcd55wsoPqK2xX0s8I6Ivau5jdtFSGVtWBIYEcxryNbiwsIBMwAJ74ETXOeHcdv9dbDXCVLKCCBqCYPKugcNPZYdzuP5ifxrE5F/RnhP2cXViB1rZP/AI/iUemY/OmWNtBkIOx+Llpz212qaoXxgDhDIzbGOzP3Z5Hn41KfbP4JchKMweC1piOcbZv3oifGaU4+6V7W5G+u8Eg/QmnvFMILd3ONFukA9wuAdk/6gMvmq99Z/jifEO8n2YAn6muuN228tT0fvfEveAfbQ/hVTp6p+ySNg6z5agfMiouj189Yg7ww+Wb/AG1H+km/lwoHe0+ysfrFLxkYdxh+D3Aqh47XIBTtmzEk/LyredGuPWLWFs22fKyqMwKt8R1bYQdSazvAr7WrSQSOyD71pcHxaRqAavLHiJ8t2s9064pZxBti32iuYFoI0MdnXU7TSjCAqkAQBr3V0dVVxppWU6VX/wBdZsE6NGY+GY/gKzHKRe98MFjLp62diII+tda/R/wzqsGrEdq7+sY+fw/KD6muVY0dZfEbsdPMnT613bD2QiKg2UBR5ARUZK+T1Elcw/SfwrJeW8NBcXX/ADJAP8pX2NbrEdI7aMRDNHNcsfNhWc6Yv9tw4W2jBkbMC2QCMpBEhj3is1U4cXlzzhOIi9YY7JdSfLMp/Ou4Y28oiXK76ieQjl5g61wMqYYbQR593pXeuD3A+HtMAIZFbT95QT9aVXyTqovtfPrdP8njt+FWrSPoS8jf4YnT+zU5UREaV9rHIUUUUCziwJIAM+AJBG+s/KKoYKRdk98byeehq7xhjpCZ+7K2Vue8DalVp41KZCTqJzHukmTWTt09GvEWzJHiPxqkuGFFzFBVZidFEn0mp7UMARsRPvVRNinjrEW2gcoHrp+NVcZfJOqjdp8O2y78+VNOILFsnxT/AN1rNYS+WsoSTma3qddS0kzrrJO/jXl/J6/329XwG2Mw4GFZjuqrHie7xHhUTcRUXAjJ3dreCecRoJ0ma9Y241xEQAKG1YHcZBqNNCa9X+HWWW7eYZnV2yc/hgLpIkSJr19PL2g4EzDEhDHZVisfdlgo9A0elO7vE73WZbdoONRJfLqACZ0/e08jSHonh/8A8l5JJykyYG5BiAxA5861RwWsiZ8CR9DHKouo1UxRv3LTobWUspAOdSNR5z8qaC2MuXlEfhSzH32tgNmMZlBnXQuinfwJqE45MylLwVn1hyWLSSoAGaBqDtT/AIWMQ+P6zOI21+ev1pnxax2MMn3bCn1bU/Sl9/g62zduLdtssHTOM24/ZE89PanfFrZZrQUAkpZTUwBM67HvrpG5fRAqBWB7iD866Rw463f/AJPqqUgboWx/bX2NaTCYXJm1nMZ+QH4VmV2jfA6yocTZzggMVJETAMdxE8wdRX3NUV++yqWyMyjfLqY2Jy7mPDXuB2qGIbh61Ww97RyDDD4WjUOncwMHLuD3jWsxxQMbeZlIIIRjGmcEggeB0I8CK0GLx1p1gt4giQQeTKY7JFS4vDlsC4JLMULSAJJ+IEAeQ0qpwoj6Nv2lOv8Aic/EEaeEmov0q3Ys2x35/wDYPxr7wFSpRWUqQ1owRGhcqP8A1NKP0i48tiuqb4VVQvm8E/h7Vd7bh2UJ0tVQFFpiAAJkDap7XTJR/wBp/cUn4RwgXbrWpIjUEf1p1gugjXbLX1aLYJAmMzBTlLREASDznQ+u+WR44Sr2F/SCi/8Abf3FKeIcbGIxgucgCF79FMfOrKdCP3z8qh4h0WFlDdzns68vKmqqXH0q8BsZ8fYHLrE/lIP4V2XHswttk+IiF8zoPzrk3Q23/wDsLE75mPrkY11vExKg9/8AtNc72zPtkL3DMSokm33AdXqT3ABtTVPGLiGKi2ts5YLhpyz3dnc8+4SN962f2RFztJZtSCTsN8qxsP7M1U4EFFsktBLtzjaF/wBtXK5sZjei3W3bl0sbakDTLmJciSNwO4z41qOhOJYW2w76mzGVvvI05faCPQVQ/SFjTawZNtoZmgGdQWYDT0mvPQa4SyEtmJskM3eUuKAT49o1l6Xu65baql3itpbgttcQOdlJE9+3KrdYfi2Abrr2XL27isSdSAsQF+76bjSpk2ma9txRS7o7ieswthyZJtpJ8YAPzFFYxU48RmEpcM80MT4GGBG9KGjJ2QydofESzbjcknv76a8fcKwJa8n71sMQd9CF0BpLjroFl2BdoIMuCGPaXvpHT0uYSxnDKzSGUg8t9KaIsCKzHR3iBa5HepPsRWoDVdmkbV+MH9Q/gAfYg1m+HJOGtRGtsT/pM+nw1peK64e6P3G+k1luD3ZsWyYgBh/Ow3rxflcTf+9vZ+Oa43MLRurHYZpBB1DSORHeKSYO2/ZL3wqgQykEljqCRA3n5in5cfZ7oImVU/yqZ9CG9jXq1wq2MmbKWULrMAkACYnXYV7N7eTrhQ6P4wrijmMko24gwCBMQOYPKtO3Fh4CsTg7xGMUtpmDKviuVmB9QAfWtNw8BHd4SW0M7kDUe0kVlkrdDimNFzKkg5mTbU/4lulOC6FMRbNwt1lrSZyqQrs6nQEHePStMeLRyXQFoB5DflTG6eyfI1nRu9MJxPhNu2jXFQKzEjYHQqGIkjvO9OMNhBdyk/8Aiskeqt+VU+kzFbSjxY/QV64HxlFVM7KoNlR2iBqj3EI19K3/AMtN/wDp7D9pvc1cwDktdBMgMAP4EP41SPSPD/8Alt/xr+dWeD3Q/WOsENcMEaggKiyDz2qefZekltaL+HDLlYnLzEwD4GNSD3TXxrwUVRxWK/Vs5J0IVQsSWMQBOn9JrYnQxuPVAQoE98aCvF7Hq3D3czBRk8ZJNvu7/CkXFbpVPE/MnSsxbxjFWUMcmdYWdOzzjvMg108TFp+joGVGjU3LYPoxMehml/6QML1eMW6xhXVSDroUIB281NNOAWoa2IjNdB33y22Ykd3IelVv0t2+xYbxcf8AofwrMuzDtnejGJti9cus0LGVc0AnxNa230qt5Xtm5ayMTEaEA6lY2OpOvjtWBwWGtZQWmavWmww3Qn1q/Hfar2168bsHZ1qDj2W7hrkHYTOvLWk1rimGX/s/zf0q7f43bfCYkW7YQhBznRmCn61tmmSXZL0IxM8QsTvLA/wPXRemuLa1husXdXX2IK/iK5pwci3xLDsNAWt/Ps/jXWuO4DrsO9vvGnmCGH0rleKrK8yuc4Xpg5dAW0LAHyJj8aOLWMSb9zqTCL2jJjkmg8SSfapm6LJ/5R/EKZcQwt85DYvC2dBc2IYd40Oo105z4V05R5TfBU7XLtprTqWNvq3Aj4hmLECdCY5d9aPosoGICgRlsEkdxd0Mfyn2rLcY6a3LVxrYi6iwJcdrMN4ZY0nTbvrZdA7Za099xDXW9lQQAPCc3vU5Xgyxs5r1iOOXC15kOlrTKV0Jlhq0zuusCAPGmLX7bWjdOxUv6RP0qhdxlhASxUt29+WYkkfOsbe6TMbZwecImwuEn/CJ+HQbx2fSpkbrba9AcV1nD7B7gV9mIoqTobZRcKotxlzXIjaM7RHhEGipTbu7fOkxy5Wz5DtqAVj1Bg60i4jczYe7+sFw5CZEaQJjQCtH0lU9VpB1+Az2jy2I21NZwFijK1sWwykADnMiT2jWyKlZ/opiYxKjvDD+Un8K32auVcIxGS/bbuZZ9TH410j7RVMy7Xri5kZe8Ee4isV0XuTaZdCVdhr3MNvrWrs4qKy1nDdTfuxEXGcDvBEOvurGvP8AkY7wunf4L+xlhcR1ZOnxEhvE7qfYke1J8bfuoWCnMpIyltQqDKMupgiAe/3phjCACTJTQE6zsO136Gffwqk75swkEAb6bEakwNtfWq+CzPCfXCPmlxzulG5fb7QrnUqCd/8ASPkD71dPSRu6qq4MurXGkAZZA1IBEDT019ap8GwwvXVttI1GgAzETDROkga68garDOZW6VljqTZ7w7jZe8gbQNmT+NSv1it2uNJsI4UuWVTAgcgTJJgAVnbXRfCWyCc8gz27oXUf5Yrxi+kqHEWrNmICuq5TKlipygHmJUCe+aquetqvSnGdZlVdYABA11nw86+Jw9Bjrdm4oYLnhSNDntK2s8syXD50YHjt++l0NYEqFYBlNsMAe0JUzI0MUr41xC5Zu2MUyBQrorqCWIgsQZbWGV2HtT6a3acJw0//AM1r+BfyplgVQW16tQqRIAAAE67ClzcbtsjFGUmNIInXbT1plpbt66BV+QH9KmbRYT4ptT5kexIqg6AtJ5f3p3edR4XFl7l5NZD5te9ozKO8K3Z86mxjhREx3nu/4q4qxmekmN3A5aep/pPuKUYCwSqgCSQzx5a/RKsdMMQrYrq7MkDKg5y2g07509asYG71d4D7spB/ylD+NXOVa1Gl4Cc2JsqNkS5cPrCD60fpTszhEb7twfNWH1ipOhS57t+7yULbHdzY/wC2r/TzDZ8DdHdlb2YE/KajLtGPFjjdu8Y0r4bhphwsWVWbnxSYABn5Uzssp+DD3G9K2R0tZ0O3jVzCC5DgKYZCp9wR8xWlw9i+fhwgHizRV4cMxZERYtDwGY03J7ZusKcSRctsPiUA+oMiu92LwdVYbMAR5ESK4UcGVdt2aXLHuCkLPrIroHCek6jAIpJBSbbcuyuwU/eYEL4do8qzszjRYjoth7jFyhk75XZR7AxWX6c2EwVhRYLq914+Nm7IUliMxMchI761PRrCXEszdPbuEuV5JMQoHKABpWK/Sjem9bU7BTA8zq3rAH+k0iMOax/DOGtdbUHKD2jHyrs3RcD7JZy7ZZ9SST85rl3D5tYdrmoJBI3G+1dK6E4Y28DYDblc38ZLj5EVlVn0R8X6CI14lXdQ5zAbgSdQPX61U450KTDYY3lZnZCpOaPhkBhoPEe1b+4uoPd+P9il/SdAcJeB52294JH0ptEtt5VuiJHVMF+HPI8iiH86Kpfo8uTh2P7wHsi0UvaTzjOF6yy6jLqN2jQcyCRoQJ1rB4DJmHV27o3BdtR36QNK6NibQZGUiQRBFYA4oqxF3EdXlaeqKsSOeWSBGhia2KjHcTs9XeuLzDEj11HyNb7CnOiMD8ahh4yAT9aQdJeCM94OsQwE+Y0+kU56N4IxaZj/AISukDxIIPsSPQU9NuqufZGpTxvClFZ8oLQrqfG2ZYeM2y2n7lbFLYqPH8PFxCugYQVJ2DDae8HYjmCanLmaMbqsql7OoKjskT4kf2Rp41X+yAgESB8WUbDQnVdpG/hXnCs1gmywKoD2CTqpPa6snmRyP7Q1FXGJ7RmYBUz3EQfAb18uy/HbH0pZnNqnDrDXrq2BsSQ3fHxSfIHSqHTvgrW8YTbXs3FDCBsfhI08RPrW16HYEAG8dTcBynnlViD7mD7U049ea3aa7bQOyCYO5XnHiN/Svf8AFj4zdeP5Pk3nqOQWejuIbXI3sav4HNh4mBcQldQCQNGBAP1rR8P4714ZsRdurr2bduV07yygT78q88St4MBR1JUXDla+xJNs/ssZJJE6e9d+nPe+Kz1vpAwvNcc5ifLcxrA05VLiuP2biXBct5i4ABkgKVmDGx1376hbgy27pTESsHXKCZGsFTrpt6UwwHR/D3H7PWsihSTB3JgLGTnG8+EVmy6N+i9u0AHuWyFXtq8scmzBLijYCZVtisVe4r0sF1hZwn624x7OhyyP2nPJF+I8yQBEU4wHB1hmcEM55EqVQaKkqQRpqR3k1dwfDbdqcihSdzuT5k6n1NN7RuQg4hgxg7eHYSyoTauMdz1pBNxvE3QpP+Y1nekOOIBMwCIiPmeY8vfw3eOwQxFtkb4GBHmeTeQOo7yJrl3Su1ctPkubxvyPeff+9aRWPJRwrGhMVauMCwRw0DcxqN/GmGLxX6xnPMk++tK+E2c1yeQppw7hpxeJSyJgmXI5IPiP4eZFau3ltejyXbHD0uJEuWuNIkAN8JMa5YUTGoBnlBvcT6RWbmDvSQrdWwNtiA4JWBA/aEn4hINaK3bCgACABAHcBypHxHobh7gaEKsQYysyqCRocoOXfXapct8uT4XCK7EagnVWG4O4+ldF4BxQPhrbNGYiG8wYJ+U1zvhVzJcOYRl7R75UEBR5k/Sr+Fx7JbVf711plNx19t3iOMovMUrxXSZeVZjtvtNTWeDXHMAeZOgHify/5qfGRtKuJYv9YzD9qT7xI8tAat8D4/1ZRbwL2lYEgEiAGD6CcrdoA6idxImmmK6KItp2z5mUZjHh3H12rLYxAjQDKnUGrmTO3UOOfpDsJZP2dususOyIIC+LyNI7tz865pcxL37wLsXZoEnUwKpM0Uy4fgzba3dfTNqBzy/ePdPLwrSccRqeAcD62+2Gdm6kL1gAO4kDJ4CTPlXSkQAAAQAIA8BXOehjNex5cfDbRi3+rsgfj/prpFTN65c/k4uni7t6j6ikPSjGfqnHgfpTzFNCE+FYXpXj4ttrqQY9jV4Tlzpx+juzGDB+8xPyUfhRTPoxherwllf3AfftfjRU3tppWI41ZaziSLa2yX7TNdA3YnQEsO7cVt6R9K8JmthzBCH4TMEmFGo2jX3pLqihgMKLoAuFGYGDlMgE6gSD3EVdfhwtCVECRNL+G4nKQMqIp0UKcxLbyTOmg51ptLieBFZluVpZbxFfbmLgUvdijFTuDFQYjEab1ejb7xHEKwIYAiI1AOndrWU4jcjsrMd0k/U05u3dDVXgfDuvxaA/Cpzt5KdvUwK24z2Y5N5gML1Vqyv3VCH1XX+YCr5FR4n4Se7X2M/hUtc2M8vDMPalggJkxMsBrsJMCs5xhtL7Eq1thIQrtCgEAg7GAfAzWw4l0et3cxBa2xntIcuveRs3qKxmN6B3wZk3x4PlPsxA+ZrHSWFHD8ZfYIi2/tKD4AwOdRr2Q0agRW44Dg8QXBuqlhFCkW1gsxlozEaAA6wN9KTXuhd+5ZW0qpaysGzG5J0nYKD3zvW4tqQ5/wAq6+rUZlf4ke4BEkCdpNR3DmOXYc9d/Dy7693sOrfEJ9T4d2+wqFeG2x+zzncnnPf3itQs5qzvS/oqMYgKtkur8JPwnwb8x86c2uG21MhdfMmPKheG2wIy/Mnv8fE1jZdOX4LoZjElOp1OmbMuTzmdvSfCt90V6MLg7Z1zXXgu/wBFXuUfPfycYeyFUKNh685qStLbRRRRRjmn6QujHVscRZEKZZwOTTJI7gRr6GqvBrNprYYkeM10jjOBW9Ye2xygg9r7p5H0rhF+29m41l5UqSCNv7HMd4NTlNzUdcbvtsMT0hsppb9wPpOnr9aW3elLHRRA9f7mkJUbsYHIAST5CpExUaIgHi2p9th86mYR03/DrC426TnmBzLGFg6EGaU43DZ3CWyCM0BuWvLxHjXhTJl2LeZ28uQqW7xJYgD+/OrnDOzXDdEOrGe7dWRqIE/XSoMPh72OxHVWgGK7vsoHex/smpeG8HxeNjIrZPvvIUeR5+k10vgHAEwGHy2wXYkF2/adtp8hyHIUm/aLlJ12k6M9G0wdrIpzMxl3O7H8AOQpxVP/AKmv3X/hqVb5ZQUG8/F2Y+RrXJW47ihbssx8PrXNLatjMSiDZmA8lBzMfYCnnT7Fu7phsxOmZsvZGugG87Sd+dWv0e8JjPfOx7CeQ+JvU1c4jbw2irAgbCivtFQwV5upmBGuoI0317q9UUGGxamxcNswikwrZSGIESQQCDvXjE8WvrbmyYO+UwZH5xrWp47wjr07MC4PhJJEagnby7qwa4jIYuAq3MvAMKGAAGh3qt74p10jw/SG69z9cR3SNIjkau3cRPOqN7I4BkqSubfl48qsdHeDPiCCjTZmC8qYMTAG/MeGtVOGZcosehuWyg3aBA56jTY77Vs+i/DFsWyWI6xz2tdo2X0nWOZNT8L6M27Jzau3ItGnkBt51Jdt9snKm4EltYJiYmBp9fQzldk60vtdWDJERrqNq84e52QCRIAnUeX4Gl62gHkqgB0kNEA6DSeff+Vefs+82rcSdM3nvrz1/rUtNeuXvHv36VX+wodiwMknK3M66+9VUs5VgW7YkwddI37/AA/pU2DQhpCKAZBIadtufhHoPIBKuAGnafT97wj8a8nho+8/8X9KuUUBRRRQFFFFBW+wDWCwmdjA1M7epo+xfvvvO8/h/etWaKCo2A/fcf6t9Sdff6UHAbRcee/Nv51booK9rCQZzMfAnTny9azPTroSMWvW24F9R/GB+yfEcj6eWuoo2XT8537TpcK3AVYaQRERyjlTfC4C3lzPdRR4nX2rsPF+jOHxX+NaVj97Zv4hBqtw7oRg7DBksgsNixLx5ZiQPOsq/NzrCdFbt1wUs3WtRILLkDnv7RELW34D0Cs2oe8q3Lm8HVE8AP2j4n5Vq6KSJuVr4BFeL1rMIkjYyPAz+FSUVqUNjDlTOZmkRr5kyPePQVKTX2vN22GBU7EEH10oOa41HvXXKAtcvNAjku3pCjeuh8OwYtWktjZVA/Oq/DuB27LFlkkiNeQ3gQPAewpjVWs+6KKKKloooooCqmN4VavR1iBo2nf5UUUFNeieGBnqtR3s59NW28KapbAEAADw0oooPVQ/Y0knLqdSaKKDyMAn3R/f9/IV9bBIdSo1M+onX5miigiPCLX3ec7n89tvYVZtWQohRAoooPdFFFAUUUUBRRRQFFFFAUUUUBRRRQFFFFAUUUUBRRRQFFFFAUUUUBRRRQf/2Q=="/>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28677" name="AutoShape 5" descr="data:image/jpeg;base64,/9j/4AAQSkZJRgABAQAAAQABAAD/2wCEAAkGBhQSERUTExQVFRUWGRkYGBgYFxoYGBobGhkYFx0YGBwYGyYeFxwjIBcaIC8gJCcsLCwsHB4xNTAqNSYrLCkBCQoKDgwOGg8PGiwkHyQsLCwsLCwsLCksLCwsLCwsLCwsLCwsLCwsLCwsLCwsLCwsLCwsLCwsLCwsLCwsLCwsLP/AABEIALUBFwMBIgACEQEDEQH/xAAcAAACAwEBAQEAAAAAAAAAAAAABQMEBgcCAQj/xABDEAACAQIEAggDBAgFBAIDAAABAhEAAwQSITEFQQYTIlFhcYGRMqGxFFLB0QcjQmKSouHwM3KCwvEVQ1Oyc9IkJTT/xAAZAQEBAQEBAQAAAAAAAAAAAAAAAgEDBAX/xAAjEQEBAAICAgIDAQEBAAAAAAAAAQIRITESQQNhBCJR8HFC/9oADAMBAAIRAxEAPwDuNZnH9Ir6Yh7aoGVSogW3LAFbbdYWnKRmYplEGddYIrTUUGNf9IDEELh2zQ5UEkk5QpBC5ASO12hpGVtyIqzf6aOgJbDNKsFMMdWJug5exqItEyYnMo51p8gmYExE847pqhi+PWbZIZtQJgfnt86xpGvTtmJCYZmIaD24jtW1GbsaNNwSNYhtTFWsR0sIZVS0ZK2W7R7UXXRTCgagByM06MIipLXSPD28wW2yyQxyooBL6BuydSTpNN8Lj0ufCwJ5jmPStGaXp5LAiychCwxaNSJIJiAB8PixUc6b8A4y18Pnt5GU+hBLAEcwezqKbV8Box9ooooCiiigKKKKAooooCiiigKKKKAooooCiiigKKKKAor4DX2gKKKKAooooCiiigKKKKAoorzcuBRJMAc6ChxjiItrAMM2xO2kbx3isnevkftEDQyGcqV1BUhm/Cm2OukktnZSdoPZzRA0jbTvrHcdxbLCrue00bCdYE951/5qo3W+DxcKWURcW3ptoTA7yfpyqpadkcMLjEjYwBzBPLnFUuDYVymdzq3wjw7/AFpibECeVXJEXbQ8P6VAwt0AE6AjSTyBnbz274p19kB11BOpg94H5D2rB28Gd235DuHd599a7o9jS6ZG+JPmOXtt7VOU9xsW/wDpw+8/j2jr5+1WlWAB3V9oqGq+N2EBiZHw/wDBqioJOi3tJ5x+H/FMr1rMIkjyMGoG4cpAEtAnnvIjWgqWzmYrF7dQZ0j4hudSDM+1fU1MxenbWOf5TPpVlMJKtD3BMj4toO47tRX1sBpAdwe/NWCtbQELBvQZG/70HNVhMXlEZLhiOUn61I2DBmWYg8p03mvWHw2T9pm/zGe/8/kK0SI0gGCJ5HcedeqKqjiKwCZEiYI1HnQWqKgGNWY19j592/hXg8SSYJIJMbHf2oLVFFFAUUVjv0hdKzhrYs2j+tuDcbqu0jxPL18KKxm7pc4/09w+FJQk3Lg0ypyPcTsKR2/0rzvhmy+FyT7FAPnXP7fDyYJ1JMnWuhdHl4bkFs2yrGJa7uT/AJ1ML6QKrVdPGT1trOBdIbOLTNaaY0ZToy+Y/HY0zrlXTPh74C+l3DO6ZhuDrodVJ/aG2hnernAv0pOIXFW5H/ktiD/qQ6ex9KlNw9x0TFfAd/SqJueNyPAd86R+Fe8Jxi1iLeazcDTpK7gnvB1Xmdam+xn/AMjcvqCfp8z5UQizTAm4NJHz+f8ATxqPrdDrdk+Ekbx4CZ+lWfsjTPWNQcGYjrG5eexH4zWMfbWODNlAafFSB71ZqvYwzKZLs2+h21/KrFaCiiigKp8Ru6BRMmeRiNokbb1cpLjizOYAYDTtToR3fq20570CzGAzEMI13JB8IJJn0pO3Di7QV1OpMf3/AHFa3huGPxMMpPKZHdpyHfoBUmO1gD1qvLTSe1hNAAKkPDgSpI1WSN9CQR5H1phaw9WVw9NtKjhfCqfAblxL1wv8JuFVG0Lt6jY+9XeI8Ut2yVkFhuJ5nl3k/IcyKRYjjh3KQPBpM7CRHf3E1Fzk4tXMMrOI295SzQrEQNd+e3OCdNjNfRZeQS/OYAj08q88NabStMlgGJ7yRM/3yivPEeIraU82jsqNz/Stc9KWO4n1B7Ts53KKsnXbWYWqFvp7bzFXtXEjmcsenaE1OuJuowFy2GUg5jKFp0jSZPP5VYtCze0yidoIjXurWosB0twxkG6EJZtHBTck7nQ78jTu1dDCVIYHmDI+Vcz4lhbKi6rqOvLGEUhVtidO7MSPDWeVXOC8U6lbYS2yspAMEFbizrmjTMJ0PkNtKa/hZHQ6KhweLW4gdTIM+4MEHxBFTViRUV69l8Sdh3/kPGvt69l8Sdh3/kPGkb8RzYjqg0BY6xx97cWk7gAZY76gbzBujcZl1nN3rpp/l/I7/WZGDQwg93h3+RrP423kYldCDy0q5wzGG5qCA49mHj4+I+e1bphvRUdq9m8CNwdx/TxqSsHi7cygk8hNce43jDisS10gAA5R6aE+O0eldG6ZcV6nDNlPbbsr/mbQe0z6Ug4NwlAiqeQjvq8ftUvjNsxZwk194t+qszzYkL+JroVro5ZP9xXMel2MFzEME+C3+rTxjc+pmruc1w3DeWTYca4gmJ4SLiupu2ltlhIzBgVR5B1gyT46ViOH8atkhbqeqwPKQZ+VOV4aLWHIYAmJbz3NZ+zYCDrCO1PYEbc58T/zU6uKprKcJGx5t3c9rMjLsymDr9dJ966h0C6UNjLTi7HWWyASBGYMDDRyOhBjTSuU4TFFswKgbn6D6VLwXpDdwuLFy1BHwuh2Zd48DzB5e4OZc8quO5p3qilPAeklrFhsmZWWMyMIYTse4gwdRTaocLNCiiigKKKKDy7QCTy1pDdsqxJayz8swFskjkRDZqd4p4UmY8fE6ClVj4l7FxZO+YR5HtHT0o30aWbAVQANAIqjeuA3D4aUyJgTWVscQDO8TKtB8yJ096yc0h+hFVeN8S6myzCMx7K+BPM+AALelVhj4pXxu51uVd1Jj01Zv5Uy/wCumV1Nrxx3SXh9lQpuwZfXUktG8k8yTqf6VLewgzg/9xiVyz2ZmCdB6VPcujKfx5c/b8xUGJxGVZKPlABLHlI0LftLzOaPOvl/tnblp9HjGSU56FcTKk4dzp8SeB3a3r3b+9QcfwV+/fdbDKVgHNmygcssxqfLvpKl5kKss5gQ0juBgk+/rNVcTdxQMzcgbZJCxyIy8vOvf8GXlHl+XDWW/wCpG4Vj7Z1dgOZF0MBHgDPypoOHA2bt68YZEgOjEEtHZMiJ748qX8Px+Lc6k5ARIee16xIq90idhhrWHUFmfttAJMDbbltXf0491hs7u51Z2J8yTHjqany3bRDZbiEQQSpHjM19S0QxIkEH6AHn5VreF9LcZcdbK9WxY5RKbeJykaAAnblWLuzHo10mQEaj9cAwUfsuOy2gBIUxvsI8a01jj1p9FdGYkgKjq0kbjQ6RzkVkuA3Ldq7ey9q5bZWe4YLOJKuPADNy5zyinPSrgmn2uwMt+0JMadYn7SPHxaajnpprEbXLXOjm8TbRn0a4dB3STCqO4SR9aSYvB5AGUagyY5kmS3qST60w4XxAYlbTAyAM59oWfGGJ8we6rGOw8g+NJwn6UsYc6Bu8UtwF7I89xq2mY2mQGGBEEiYkgTHOlGGxWbK22YAkdx5j30qp/DLptbqBgGmCNQ3d+Y8KS2emdlnZAcxT4mBAQ8uyzEAn92Z896Lq3b1pLSDsElbjZoZQIIgR2pGlT8aCYfB3AigKEygQIluyJnfU1OiOddKukq3cYScxtIdAB90Rz8S1WcH0wwi7i9/Cv/2rPYDALev5eRn0pkeitqYFxiO8IxH8QGX51ct06ZeO+Wgb9IuFW2/Vm4HykLmURMaTDGsjYwn+CScxdwY/1c/aoekHR37ORlcOGAPcRM7j0PtTLoohch32tDKPM/kPrSTnTbqY7h90rv2uoAUZWZgG8gMx9zFYi8+dvAaDSmXSbGF7gQa6wB47fl7Vb6HdG/tV7K2iJq5Hnoo7idfQGmV9GOscSW1YyyR3AVBwy6EuCR2jzOonyrsfGehWHvWciotpwOw6iCD4x8Q7wa45j8A1u4yNoyEg+BBj61MrZfKNV0d4obONsuTo5Nm54hzKE+TfKus1wjEXsyLE5mjLG86R867pZnKM3xQJ841qvk7c8pp7ooormgUUUUFTiLwukyeQ56EkeFUcGv6waXFgE9piwPLvNW+JPsu8/sgwTqNZnSKpYG5+uI22EEyZor0Z4+5Ftz4H56VlbdsDMR+0ZPnAH4VouNPFk+JA+c/hWdApiPh1r6t8hNoEyD3knKP/AEPvX1tASeVT8QWAi81C77dlV39c1cfyb+unf4ZvKKmBwwY5jEIF0722UanUwB65aZJgTLFiO2ACu4EAj13pbhLeUZydIk+kgH+Gqa8VZSxYXFIZtPiEToCJ0PL0rp8WPjhEfJl5ZUuxODa29ywuoYALrPZYqVHhBUjyFW8LeeWW+FylYAgkE+OmlX7OFLYu1qCJMeAy9YNeeob5Vp24fO6qazD9LW55+UhPhOD4Uf4eIceGdT8nU1LiLiYa4zM2ZupLZjAOVDsMoAA1q6cEqS5QDKC0jwBNVW4QGsWbhAZkskEExmDqCyzBjbSr25szi8fhLqPcyBSbxBdFzNORW5Hnr38/S70f4alsXLtpmJKKltnWIa5rMATppI8DSzE3XFu4oVUVm2UDkSBrvO+vjU9zEPawVjKxDPcd55wsoPqK2xX0s8I6Ivau5jdtFSGVtWBIYEcxryNbiwsIBMwAJ74ETXOeHcdv9dbDXCVLKCCBqCYPKugcNPZYdzuP5ifxrE5F/RnhP2cXViB1rZP/AI/iUemY/OmWNtBkIOx+Llpz212qaoXxgDhDIzbGOzP3Z5Hn41KfbP4JchKMweC1piOcbZv3oifGaU4+6V7W5G+u8Eg/QmnvFMILd3ONFukA9wuAdk/6gMvmq99Z/jifEO8n2YAn6muuN228tT0fvfEveAfbQ/hVTp6p+ySNg6z5agfMiouj189Yg7ww+Wb/AG1H+km/lwoHe0+ysfrFLxkYdxh+D3Aqh47XIBTtmzEk/LyredGuPWLWFs22fKyqMwKt8R1bYQdSazvAr7WrSQSOyD71pcHxaRqAavLHiJ8t2s9064pZxBti32iuYFoI0MdnXU7TSjCAqkAQBr3V0dVVxppWU6VX/wBdZsE6NGY+GY/gKzHKRe98MFjLp62diII+tda/R/wzqsGrEdq7+sY+fw/KD6muVY0dZfEbsdPMnT613bD2QiKg2UBR5ARUZK+T1Elcw/SfwrJeW8NBcXX/ADJAP8pX2NbrEdI7aMRDNHNcsfNhWc6Yv9tw4W2jBkbMC2QCMpBEhj3is1U4cXlzzhOIi9YY7JdSfLMp/Ou4Y28oiXK76ieQjl5g61wMqYYbQR593pXeuD3A+HtMAIZFbT95QT9aVXyTqovtfPrdP8njt+FWrSPoS8jf4YnT+zU5UREaV9rHIUUUUCziwJIAM+AJBG+s/KKoYKRdk98byeehq7xhjpCZ+7K2Vue8DalVp41KZCTqJzHukmTWTt09GvEWzJHiPxqkuGFFzFBVZidFEn0mp7UMARsRPvVRNinjrEW2gcoHrp+NVcZfJOqjdp8O2y78+VNOILFsnxT/AN1rNYS+WsoSTma3qddS0kzrrJO/jXl/J6/329XwG2Mw4GFZjuqrHie7xHhUTcRUXAjJ3dreCecRoJ0ma9Y241xEQAKG1YHcZBqNNCa9X+HWWW7eYZnV2yc/hgLpIkSJr19PL2g4EzDEhDHZVisfdlgo9A0elO7vE73WZbdoONRJfLqACZ0/e08jSHonh/8A8l5JJykyYG5BiAxA5861RwWsiZ8CR9DHKouo1UxRv3LTobWUspAOdSNR5z8qaC2MuXlEfhSzH32tgNmMZlBnXQuinfwJqE45MylLwVn1hyWLSSoAGaBqDtT/AIWMQ+P6zOI21+ev1pnxax2MMn3bCn1bU/Sl9/g62zduLdtssHTOM24/ZE89PanfFrZZrQUAkpZTUwBM67HvrpG5fRAqBWB7iD866Rw463f/AJPqqUgboWx/bX2NaTCYXJm1nMZ+QH4VmV2jfA6yocTZzggMVJETAMdxE8wdRX3NUV++yqWyMyjfLqY2Jy7mPDXuB2qGIbh61Ww97RyDDD4WjUOncwMHLuD3jWsxxQMbeZlIIIRjGmcEggeB0I8CK0GLx1p1gt4giQQeTKY7JFS4vDlsC4JLMULSAJJ+IEAeQ0qpwoj6Nv2lOv8Aic/EEaeEmov0q3Ys2x35/wDYPxr7wFSpRWUqQ1owRGhcqP8A1NKP0i48tiuqb4VVQvm8E/h7Vd7bh2UJ0tVQFFpiAAJkDap7XTJR/wBp/cUn4RwgXbrWpIjUEf1p1gugjXbLX1aLYJAmMzBTlLREASDznQ+u+WR44Sr2F/SCi/8Abf3FKeIcbGIxgucgCF79FMfOrKdCP3z8qh4h0WFlDdzns68vKmqqXH0q8BsZ8fYHLrE/lIP4V2XHswttk+IiF8zoPzrk3Q23/wDsLE75mPrkY11vExKg9/8AtNc72zPtkL3DMSokm33AdXqT3ABtTVPGLiGKi2ts5YLhpyz3dnc8+4SN962f2RFztJZtSCTsN8qxsP7M1U4EFFsktBLtzjaF/wBtXK5sZjei3W3bl0sbakDTLmJciSNwO4z41qOhOJYW2w76mzGVvvI05faCPQVQ/SFjTawZNtoZmgGdQWYDT0mvPQa4SyEtmJskM3eUuKAT49o1l6Xu65baql3itpbgttcQOdlJE9+3KrdYfi2Abrr2XL27isSdSAsQF+76bjSpk2ma9txRS7o7ieswthyZJtpJ8YAPzFFYxU48RmEpcM80MT4GGBG9KGjJ2QydofESzbjcknv76a8fcKwJa8n71sMQd9CF0BpLjroFl2BdoIMuCGPaXvpHT0uYSxnDKzSGUg8t9KaIsCKzHR3iBa5HepPsRWoDVdmkbV+MH9Q/gAfYg1m+HJOGtRGtsT/pM+nw1peK64e6P3G+k1luD3ZsWyYgBh/Ow3rxflcTf+9vZ+Oa43MLRurHYZpBB1DSORHeKSYO2/ZL3wqgQykEljqCRA3n5in5cfZ7oImVU/yqZ9CG9jXq1wq2MmbKWULrMAkACYnXYV7N7eTrhQ6P4wrijmMko24gwCBMQOYPKtO3Fh4CsTg7xGMUtpmDKviuVmB9QAfWtNw8BHd4SW0M7kDUe0kVlkrdDimNFzKkg5mTbU/4lulOC6FMRbNwt1lrSZyqQrs6nQEHePStMeLRyXQFoB5DflTG6eyfI1nRu9MJxPhNu2jXFQKzEjYHQqGIkjvO9OMNhBdyk/8Aiskeqt+VU+kzFbSjxY/QV64HxlFVM7KoNlR2iBqj3EI19K3/AMtN/wDp7D9pvc1cwDktdBMgMAP4EP41SPSPD/8Alt/xr+dWeD3Q/WOsENcMEaggKiyDz2qefZekltaL+HDLlYnLzEwD4GNSD3TXxrwUVRxWK/Vs5J0IVQsSWMQBOn9JrYnQxuPVAQoE98aCvF7Hq3D3czBRk8ZJNvu7/CkXFbpVPE/MnSsxbxjFWUMcmdYWdOzzjvMg108TFp+joGVGjU3LYPoxMehml/6QML1eMW6xhXVSDroUIB281NNOAWoa2IjNdB33y22Ykd3IelVv0t2+xYbxcf8AofwrMuzDtnejGJti9cus0LGVc0AnxNa230qt5Xtm5ayMTEaEA6lY2OpOvjtWBwWGtZQWmavWmww3Qn1q/Hfar2168bsHZ1qDj2W7hrkHYTOvLWk1rimGX/s/zf0q7f43bfCYkW7YQhBznRmCn61tmmSXZL0IxM8QsTvLA/wPXRemuLa1husXdXX2IK/iK5pwci3xLDsNAWt/Ps/jXWuO4DrsO9vvGnmCGH0rleKrK8yuc4Xpg5dAW0LAHyJj8aOLWMSb9zqTCL2jJjkmg8SSfapm6LJ/5R/EKZcQwt85DYvC2dBc2IYd40Oo105z4V05R5TfBU7XLtprTqWNvq3Aj4hmLECdCY5d9aPosoGICgRlsEkdxd0Mfyn2rLcY6a3LVxrYi6iwJcdrMN4ZY0nTbvrZdA7Za099xDXW9lQQAPCc3vU5Xgyxs5r1iOOXC15kOlrTKV0Jlhq0zuusCAPGmLX7bWjdOxUv6RP0qhdxlhASxUt29+WYkkfOsbe6TMbZwecImwuEn/CJ+HQbx2fSpkbrba9AcV1nD7B7gV9mIoqTobZRcKotxlzXIjaM7RHhEGipTbu7fOkxy5Wz5DtqAVj1Bg60i4jczYe7+sFw5CZEaQJjQCtH0lU9VpB1+Az2jy2I21NZwFijK1sWwykADnMiT2jWyKlZ/opiYxKjvDD+Un8K32auVcIxGS/bbuZZ9TH410j7RVMy7Xri5kZe8Ee4isV0XuTaZdCVdhr3MNvrWrs4qKy1nDdTfuxEXGcDvBEOvurGvP8AkY7wunf4L+xlhcR1ZOnxEhvE7qfYke1J8bfuoWCnMpIyltQqDKMupgiAe/3phjCACTJTQE6zsO136Gffwqk75swkEAb6bEakwNtfWq+CzPCfXCPmlxzulG5fb7QrnUqCd/8ASPkD71dPSRu6qq4MurXGkAZZA1IBEDT019ap8GwwvXVttI1GgAzETDROkga68garDOZW6VljqTZ7w7jZe8gbQNmT+NSv1it2uNJsI4UuWVTAgcgTJJgAVnbXRfCWyCc8gz27oXUf5Yrxi+kqHEWrNmICuq5TKlipygHmJUCe+aquetqvSnGdZlVdYABA11nw86+Jw9Bjrdm4oYLnhSNDntK2s8syXD50YHjt++l0NYEqFYBlNsMAe0JUzI0MUr41xC5Zu2MUyBQrorqCWIgsQZbWGV2HtT6a3acJw0//AM1r+BfyplgVQW16tQqRIAAAE67ClzcbtsjFGUmNIInXbT1plpbt66BV+QH9KmbRYT4ptT5kexIqg6AtJ5f3p3edR4XFl7l5NZD5te9ozKO8K3Z86mxjhREx3nu/4q4qxmekmN3A5aep/pPuKUYCwSqgCSQzx5a/RKsdMMQrYrq7MkDKg5y2g07509asYG71d4D7spB/ylD+NXOVa1Gl4Cc2JsqNkS5cPrCD60fpTszhEb7twfNWH1ipOhS57t+7yULbHdzY/wC2r/TzDZ8DdHdlb2YE/KajLtGPFjjdu8Y0r4bhphwsWVWbnxSYABn5Uzssp+DD3G9K2R0tZ0O3jVzCC5DgKYZCp9wR8xWlw9i+fhwgHizRV4cMxZERYtDwGY03J7ZusKcSRctsPiUA+oMiu92LwdVYbMAR5ESK4UcGVdt2aXLHuCkLPrIroHCek6jAIpJBSbbcuyuwU/eYEL4do8qzszjRYjoth7jFyhk75XZR7AxWX6c2EwVhRYLq914+Nm7IUliMxMchI761PRrCXEszdPbuEuV5JMQoHKABpWK/Sjem9bU7BTA8zq3rAH+k0iMOax/DOGtdbUHKD2jHyrs3RcD7JZy7ZZ9SST85rl3D5tYdrmoJBI3G+1dK6E4Y28DYDblc38ZLj5EVlVn0R8X6CI14lXdQ5zAbgSdQPX61U450KTDYY3lZnZCpOaPhkBhoPEe1b+4uoPd+P9il/SdAcJeB52294JH0ptEtt5VuiJHVMF+HPI8iiH86Kpfo8uTh2P7wHsi0UvaTzjOF6yy6jLqN2jQcyCRoQJ1rB4DJmHV27o3BdtR36QNK6NibQZGUiQRBFYA4oqxF3EdXlaeqKsSOeWSBGhia2KjHcTs9XeuLzDEj11HyNb7CnOiMD8ahh4yAT9aQdJeCM94OsQwE+Y0+kU56N4IxaZj/AISukDxIIPsSPQU9NuqufZGpTxvClFZ8oLQrqfG2ZYeM2y2n7lbFLYqPH8PFxCugYQVJ2DDae8HYjmCanLmaMbqsql7OoKjskT4kf2Rp41X+yAgESB8WUbDQnVdpG/hXnCs1gmywKoD2CTqpPa6snmRyP7Q1FXGJ7RmYBUz3EQfAb18uy/HbH0pZnNqnDrDXrq2BsSQ3fHxSfIHSqHTvgrW8YTbXs3FDCBsfhI08RPrW16HYEAG8dTcBynnlViD7mD7U049ea3aa7bQOyCYO5XnHiN/Svf8AFj4zdeP5Pk3nqOQWejuIbXI3sav4HNh4mBcQldQCQNGBAP1rR8P4714ZsRdurr2bduV07yygT78q88St4MBR1JUXDla+xJNs/ssZJJE6e9d+nPe+Kz1vpAwvNcc5ifLcxrA05VLiuP2biXBct5i4ABkgKVmDGx1376hbgy27pTESsHXKCZGsFTrpt6UwwHR/D3H7PWsihSTB3JgLGTnG8+EVmy6N+i9u0AHuWyFXtq8scmzBLijYCZVtisVe4r0sF1hZwn624x7OhyyP2nPJF+I8yQBEU4wHB1hmcEM55EqVQaKkqQRpqR3k1dwfDbdqcihSdzuT5k6n1NN7RuQg4hgxg7eHYSyoTauMdz1pBNxvE3QpP+Y1nekOOIBMwCIiPmeY8vfw3eOwQxFtkb4GBHmeTeQOo7yJrl3Su1ctPkubxvyPeff+9aRWPJRwrGhMVauMCwRw0DcxqN/GmGLxX6xnPMk++tK+E2c1yeQppw7hpxeJSyJgmXI5IPiP4eZFau3ltejyXbHD0uJEuWuNIkAN8JMa5YUTGoBnlBvcT6RWbmDvSQrdWwNtiA4JWBA/aEn4hINaK3bCgACABAHcBypHxHobh7gaEKsQYysyqCRocoOXfXapct8uT4XCK7EagnVWG4O4+ldF4BxQPhrbNGYiG8wYJ+U1zvhVzJcOYRl7R75UEBR5k/Sr+Fx7JbVf711plNx19t3iOMovMUrxXSZeVZjtvtNTWeDXHMAeZOgHify/5qfGRtKuJYv9YzD9qT7xI8tAat8D4/1ZRbwL2lYEgEiAGD6CcrdoA6idxImmmK6KItp2z5mUZjHh3H12rLYxAjQDKnUGrmTO3UOOfpDsJZP2dususOyIIC+LyNI7tz865pcxL37wLsXZoEnUwKpM0Uy4fgzba3dfTNqBzy/ePdPLwrSccRqeAcD62+2Gdm6kL1gAO4kDJ4CTPlXSkQAAAQAIA8BXOehjNex5cfDbRi3+rsgfj/prpFTN65c/k4uni7t6j6ikPSjGfqnHgfpTzFNCE+FYXpXj4ttrqQY9jV4Tlzpx+juzGDB+8xPyUfhRTPoxherwllf3AfftfjRU3tppWI41ZaziSLa2yX7TNdA3YnQEsO7cVt6R9K8JmthzBCH4TMEmFGo2jX3pLqihgMKLoAuFGYGDlMgE6gSD3EVdfhwtCVECRNL+G4nKQMqIp0UKcxLbyTOmg51ptLieBFZluVpZbxFfbmLgUvdijFTuDFQYjEab1ejb7xHEKwIYAiI1AOndrWU4jcjsrMd0k/U05u3dDVXgfDuvxaA/Cpzt5KdvUwK24z2Y5N5gML1Vqyv3VCH1XX+YCr5FR4n4Se7X2M/hUtc2M8vDMPalggJkxMsBrsJMCs5xhtL7Eq1thIQrtCgEAg7GAfAzWw4l0et3cxBa2xntIcuveRs3qKxmN6B3wZk3x4PlPsxA+ZrHSWFHD8ZfYIi2/tKD4AwOdRr2Q0agRW44Dg8QXBuqlhFCkW1gsxlozEaAA6wN9KTXuhd+5ZW0qpaysGzG5J0nYKD3zvW4tqQ5/wAq6+rUZlf4ke4BEkCdpNR3DmOXYc9d/Dy7693sOrfEJ9T4d2+wqFeG2x+zzncnnPf3itQs5qzvS/oqMYgKtkur8JPwnwb8x86c2uG21MhdfMmPKheG2wIy/Mnv8fE1jZdOX4LoZjElOp1OmbMuTzmdvSfCt90V6MLg7Z1zXXgu/wBFXuUfPfycYeyFUKNh685qStLbRRRRRjmn6QujHVscRZEKZZwOTTJI7gRr6GqvBrNprYYkeM10jjOBW9Ye2xygg9r7p5H0rhF+29m41l5UqSCNv7HMd4NTlNzUdcbvtsMT0hsppb9wPpOnr9aW3elLHRRA9f7mkJUbsYHIAST5CpExUaIgHi2p9th86mYR03/DrC426TnmBzLGFg6EGaU43DZ3CWyCM0BuWvLxHjXhTJl2LeZ28uQqW7xJYgD+/OrnDOzXDdEOrGe7dWRqIE/XSoMPh72OxHVWgGK7vsoHex/smpeG8HxeNjIrZPvvIUeR5+k10vgHAEwGHy2wXYkF2/adtp8hyHIUm/aLlJ12k6M9G0wdrIpzMxl3O7H8AOQpxVP/AKmv3X/hqVb5ZQUG8/F2Y+RrXJW47ihbssx8PrXNLatjMSiDZmA8lBzMfYCnnT7Fu7phsxOmZsvZGugG87Sd+dWv0e8JjPfOx7CeQ+JvU1c4jbw2irAgbCivtFQwV5upmBGuoI0317q9UUGGxamxcNswikwrZSGIESQQCDvXjE8WvrbmyYO+UwZH5xrWp47wjr07MC4PhJJEagnby7qwa4jIYuAq3MvAMKGAAGh3qt74p10jw/SG69z9cR3SNIjkau3cRPOqN7I4BkqSubfl48qsdHeDPiCCjTZmC8qYMTAG/MeGtVOGZcosehuWyg3aBA56jTY77Vs+i/DFsWyWI6xz2tdo2X0nWOZNT8L6M27Jzau3ItGnkBt51Jdt9snKm4EltYJiYmBp9fQzldk60vtdWDJERrqNq84e52QCRIAnUeX4Gl62gHkqgB0kNEA6DSeff+Vefs+82rcSdM3nvrz1/rUtNeuXvHv36VX+wodiwMknK3M66+9VUs5VgW7YkwddI37/AA/pU2DQhpCKAZBIadtufhHoPIBKuAGnafT97wj8a8nho+8/8X9KuUUBRRRQFFFFBW+wDWCwmdjA1M7epo+xfvvvO8/h/etWaKCo2A/fcf6t9Sdff6UHAbRcee/Nv51booK9rCQZzMfAnTny9azPTroSMWvW24F9R/GB+yfEcj6eWuoo2XT8537TpcK3AVYaQRERyjlTfC4C3lzPdRR4nX2rsPF+jOHxX+NaVj97Zv4hBqtw7oRg7DBksgsNixLx5ZiQPOsq/NzrCdFbt1wUs3WtRILLkDnv7RELW34D0Cs2oe8q3Lm8HVE8AP2j4n5Vq6KSJuVr4BFeL1rMIkjYyPAz+FSUVqUNjDlTOZmkRr5kyPePQVKTX2vN22GBU7EEH10oOa41HvXXKAtcvNAjku3pCjeuh8OwYtWktjZVA/Oq/DuB27LFlkkiNeQ3gQPAewpjVWs+6KKKKloooooCqmN4VavR1iBo2nf5UUUFNeieGBnqtR3s59NW28KapbAEAADw0oooPVQ/Y0knLqdSaKKDyMAn3R/f9/IV9bBIdSo1M+onX5miigiPCLX3ec7n89tvYVZtWQohRAoooPdFFFAUUUUBRRRQFFFFAUUUUBRRRQFFFFAUUUUBRRRQFFFFAUUUUBRRRQf/2Q=="/>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pic>
        <p:nvPicPr>
          <p:cNvPr id="28679" name="Picture 7" descr="http://www.lastchanceautorepairs.com/wp-content/uploads/2011/07/Auto-Transmission-Clutch1.jpg"/>
          <p:cNvPicPr>
            <a:picLocks noChangeAspect="1" noChangeArrowheads="1"/>
          </p:cNvPicPr>
          <p:nvPr/>
        </p:nvPicPr>
        <p:blipFill>
          <a:blip r:embed="rId4" cstate="print"/>
          <a:srcRect/>
          <a:stretch>
            <a:fillRect/>
          </a:stretch>
        </p:blipFill>
        <p:spPr bwMode="auto">
          <a:xfrm>
            <a:off x="3851920" y="4725144"/>
            <a:ext cx="2264958" cy="1773139"/>
          </a:xfrm>
          <a:prstGeom prst="rect">
            <a:avLst/>
          </a:prstGeom>
          <a:noFill/>
        </p:spPr>
      </p:pic>
      <p:pic>
        <p:nvPicPr>
          <p:cNvPr id="28681" name="Picture 9" descr="http://www.cobrettiviperv8.com/gearbox%20drawings/automotive%20clutch.jpg"/>
          <p:cNvPicPr>
            <a:picLocks noChangeAspect="1" noChangeArrowheads="1"/>
          </p:cNvPicPr>
          <p:nvPr/>
        </p:nvPicPr>
        <p:blipFill>
          <a:blip r:embed="rId5" cstate="print"/>
          <a:srcRect t="6501" r="4465" b="20517"/>
          <a:stretch>
            <a:fillRect/>
          </a:stretch>
        </p:blipFill>
        <p:spPr bwMode="auto">
          <a:xfrm>
            <a:off x="6516216" y="4365104"/>
            <a:ext cx="1810530" cy="2143000"/>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 3</a:t>
            </a:r>
            <a:endParaRPr lang="en-GB" dirty="0"/>
          </a:p>
        </p:txBody>
      </p:sp>
      <p:sp>
        <p:nvSpPr>
          <p:cNvPr id="3" name="Content Placeholder 2"/>
          <p:cNvSpPr>
            <a:spLocks noGrp="1"/>
          </p:cNvSpPr>
          <p:nvPr>
            <p:ph sz="quarter" idx="1"/>
          </p:nvPr>
        </p:nvSpPr>
        <p:spPr>
          <a:xfrm>
            <a:off x="914400" y="1357298"/>
            <a:ext cx="7515252" cy="5072098"/>
          </a:xfrm>
        </p:spPr>
        <p:txBody>
          <a:bodyPr>
            <a:normAutofit fontScale="85000" lnSpcReduction="20000"/>
          </a:bodyPr>
          <a:lstStyle/>
          <a:p>
            <a:endParaRPr lang="en-GB" sz="2400" dirty="0" smtClean="0"/>
          </a:p>
          <a:p>
            <a:r>
              <a:rPr lang="en-GB" dirty="0" smtClean="0"/>
              <a:t>The following data is for a multi-plate clutch.</a:t>
            </a:r>
          </a:p>
          <a:p>
            <a:pPr>
              <a:buNone/>
            </a:pPr>
            <a:endParaRPr lang="en-GB" dirty="0" smtClean="0"/>
          </a:p>
          <a:p>
            <a:pPr>
              <a:buNone/>
            </a:pPr>
            <a:r>
              <a:rPr lang="en-GB" dirty="0" smtClean="0"/>
              <a:t>	Number of plates.		3</a:t>
            </a:r>
            <a:endParaRPr lang="en-GB" u="sng" dirty="0" smtClean="0"/>
          </a:p>
          <a:p>
            <a:pPr>
              <a:buNone/>
            </a:pPr>
            <a:r>
              <a:rPr lang="en-GB" dirty="0" smtClean="0"/>
              <a:t>	Speed rev/min			2000</a:t>
            </a:r>
          </a:p>
          <a:p>
            <a:pPr>
              <a:buNone/>
            </a:pPr>
            <a:r>
              <a:rPr lang="en-GB" dirty="0" smtClean="0"/>
              <a:t>	Outside radius mm		75</a:t>
            </a:r>
            <a:endParaRPr lang="en-GB" u="sng" dirty="0" smtClean="0"/>
          </a:p>
          <a:p>
            <a:pPr>
              <a:buNone/>
            </a:pPr>
            <a:r>
              <a:rPr lang="en-GB" dirty="0" smtClean="0"/>
              <a:t>	Inside radius mm		40</a:t>
            </a:r>
          </a:p>
          <a:p>
            <a:pPr>
              <a:buNone/>
            </a:pPr>
            <a:r>
              <a:rPr lang="en-GB" dirty="0" smtClean="0"/>
              <a:t>	Coefficient of friction		0.25</a:t>
            </a:r>
          </a:p>
          <a:p>
            <a:pPr>
              <a:buNone/>
            </a:pPr>
            <a:r>
              <a:rPr lang="en-GB" dirty="0" smtClean="0"/>
              <a:t>	Axial force R is 		600 N</a:t>
            </a:r>
          </a:p>
          <a:p>
            <a:pPr>
              <a:buNone/>
            </a:pPr>
            <a:r>
              <a:rPr lang="en-GB" dirty="0" smtClean="0"/>
              <a:t> </a:t>
            </a:r>
          </a:p>
          <a:p>
            <a:pPr lvl="0"/>
            <a:r>
              <a:rPr lang="en-GB" b="1" i="1" dirty="0" smtClean="0"/>
              <a:t>a) Calculate the maximum power that the clutch can transmit without slipping based on constant wear theory.</a:t>
            </a:r>
            <a:endParaRPr lang="en-GB" dirty="0" smtClean="0"/>
          </a:p>
          <a:p>
            <a:pPr>
              <a:buNone/>
            </a:pPr>
            <a:r>
              <a:rPr lang="en-GB" b="1" i="1" dirty="0" smtClean="0"/>
              <a:t> </a:t>
            </a:r>
            <a:endParaRPr lang="en-GB" dirty="0" smtClean="0"/>
          </a:p>
          <a:p>
            <a:pPr lvl="0"/>
            <a:r>
              <a:rPr lang="en-GB" b="1" i="1" dirty="0" smtClean="0"/>
              <a:t>b) Calculate the maximum power that the clutch can transmit without slipping based on constant pressure theory.</a:t>
            </a:r>
            <a:endParaRPr lang="en-GB" dirty="0" smtClean="0"/>
          </a:p>
          <a:p>
            <a:endParaRPr lang="en-GB" dirty="0" smtClean="0"/>
          </a:p>
          <a:p>
            <a:endParaRPr lang="en-GB" dirty="0" smtClean="0"/>
          </a:p>
          <a:p>
            <a:endParaRPr lang="en-GB" dirty="0"/>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 3 a)</a:t>
            </a:r>
            <a:endParaRPr lang="en-GB" dirty="0"/>
          </a:p>
        </p:txBody>
      </p:sp>
      <p:sp>
        <p:nvSpPr>
          <p:cNvPr id="3" name="Content Placeholder 2"/>
          <p:cNvSpPr>
            <a:spLocks noGrp="1"/>
          </p:cNvSpPr>
          <p:nvPr>
            <p:ph sz="quarter" idx="1"/>
          </p:nvPr>
        </p:nvSpPr>
        <p:spPr>
          <a:xfrm>
            <a:off x="914400" y="1357298"/>
            <a:ext cx="7515252" cy="5072098"/>
          </a:xfrm>
        </p:spPr>
        <p:txBody>
          <a:bodyPr>
            <a:normAutofit/>
          </a:bodyPr>
          <a:lstStyle/>
          <a:p>
            <a:pPr>
              <a:buNone/>
            </a:pPr>
            <a:r>
              <a:rPr lang="en-GB" sz="2000" dirty="0" smtClean="0">
                <a:sym typeface="Symbol"/>
              </a:rPr>
              <a:t>	</a:t>
            </a:r>
            <a:r>
              <a:rPr lang="en-GB" sz="2400" dirty="0" smtClean="0"/>
              <a:t>R</a:t>
            </a:r>
            <a:r>
              <a:rPr lang="en-GB" sz="2400" baseline="-25000" dirty="0" smtClean="0"/>
              <a:t>2</a:t>
            </a:r>
            <a:r>
              <a:rPr lang="en-GB" sz="2400" dirty="0" smtClean="0"/>
              <a:t>= 0.075 m  </a:t>
            </a:r>
          </a:p>
          <a:p>
            <a:pPr>
              <a:buNone/>
            </a:pPr>
            <a:r>
              <a:rPr lang="en-GB" sz="2400" dirty="0" smtClean="0"/>
              <a:t>	R</a:t>
            </a:r>
            <a:r>
              <a:rPr lang="en-GB" sz="2400" baseline="-25000" dirty="0" smtClean="0"/>
              <a:t>1</a:t>
            </a:r>
            <a:r>
              <a:rPr lang="en-GB" sz="2400" dirty="0" smtClean="0"/>
              <a:t>= 0.04 m </a:t>
            </a:r>
          </a:p>
          <a:p>
            <a:pPr>
              <a:buNone/>
            </a:pPr>
            <a:r>
              <a:rPr lang="en-GB" sz="2400" dirty="0" smtClean="0"/>
              <a:t>	N = 2000 RPM</a:t>
            </a:r>
          </a:p>
          <a:p>
            <a:pPr>
              <a:buNone/>
            </a:pPr>
            <a:r>
              <a:rPr lang="en-GB" sz="2400" dirty="0" smtClean="0"/>
              <a:t>	</a:t>
            </a:r>
            <a:r>
              <a:rPr lang="en-GB" sz="2400" dirty="0" smtClean="0">
                <a:sym typeface="Symbol"/>
              </a:rPr>
              <a:t></a:t>
            </a:r>
            <a:r>
              <a:rPr lang="en-GB" sz="2400" dirty="0" smtClean="0"/>
              <a:t> = 0.25</a:t>
            </a:r>
          </a:p>
          <a:p>
            <a:pPr>
              <a:buNone/>
            </a:pPr>
            <a:r>
              <a:rPr lang="en-GB" sz="2400" dirty="0" smtClean="0"/>
              <a:t>	W=600 N</a:t>
            </a:r>
          </a:p>
          <a:p>
            <a:pPr>
              <a:buNone/>
            </a:pPr>
            <a:r>
              <a:rPr lang="en-GB" sz="2400" dirty="0" smtClean="0"/>
              <a:t>	 n = 3 </a:t>
            </a:r>
          </a:p>
          <a:p>
            <a:pPr>
              <a:buNone/>
            </a:pPr>
            <a:endParaRPr lang="en-GB" sz="2400" dirty="0" smtClean="0"/>
          </a:p>
          <a:p>
            <a:endParaRPr lang="en-GB" dirty="0" smtClean="0"/>
          </a:p>
          <a:p>
            <a:endParaRPr lang="en-GB" dirty="0" smtClean="0"/>
          </a:p>
          <a:p>
            <a:endParaRPr lang="en-GB" dirty="0"/>
          </a:p>
        </p:txBody>
      </p:sp>
      <p:graphicFrame>
        <p:nvGraphicFramePr>
          <p:cNvPr id="32769" name="Object 1"/>
          <p:cNvGraphicFramePr>
            <a:graphicFrameLocks noChangeAspect="1"/>
          </p:cNvGraphicFramePr>
          <p:nvPr/>
        </p:nvGraphicFramePr>
        <p:xfrm>
          <a:off x="596900" y="4227521"/>
          <a:ext cx="2287588" cy="701675"/>
        </p:xfrm>
        <a:graphic>
          <a:graphicData uri="http://schemas.openxmlformats.org/presentationml/2006/ole">
            <p:oleObj spid="_x0000_s32769" name="Equation" r:id="rId3" imgW="1282680" imgH="393480" progId="Equation.3">
              <p:embed/>
            </p:oleObj>
          </a:graphicData>
        </a:graphic>
      </p:graphicFrame>
      <p:graphicFrame>
        <p:nvGraphicFramePr>
          <p:cNvPr id="32770" name="Object 2"/>
          <p:cNvGraphicFramePr>
            <a:graphicFrameLocks noChangeAspect="1"/>
          </p:cNvGraphicFramePr>
          <p:nvPr/>
        </p:nvGraphicFramePr>
        <p:xfrm>
          <a:off x="2928926" y="4227523"/>
          <a:ext cx="3578225" cy="701675"/>
        </p:xfrm>
        <a:graphic>
          <a:graphicData uri="http://schemas.openxmlformats.org/presentationml/2006/ole">
            <p:oleObj spid="_x0000_s32770" name="Equation" r:id="rId4" imgW="2006280" imgH="393480" progId="Equation.3">
              <p:embed/>
            </p:oleObj>
          </a:graphicData>
        </a:graphic>
      </p:graphicFrame>
      <p:graphicFrame>
        <p:nvGraphicFramePr>
          <p:cNvPr id="32771" name="Object 3"/>
          <p:cNvGraphicFramePr>
            <a:graphicFrameLocks noChangeAspect="1"/>
          </p:cNvGraphicFramePr>
          <p:nvPr/>
        </p:nvGraphicFramePr>
        <p:xfrm>
          <a:off x="6572264" y="4370399"/>
          <a:ext cx="1290637" cy="317500"/>
        </p:xfrm>
        <a:graphic>
          <a:graphicData uri="http://schemas.openxmlformats.org/presentationml/2006/ole">
            <p:oleObj spid="_x0000_s32771" name="Equation" r:id="rId5" imgW="723600" imgH="177480" progId="Equation.3">
              <p:embed/>
            </p:oleObj>
          </a:graphicData>
        </a:graphic>
      </p:graphicFrame>
      <p:graphicFrame>
        <p:nvGraphicFramePr>
          <p:cNvPr id="32772" name="Object 4"/>
          <p:cNvGraphicFramePr>
            <a:graphicFrameLocks noChangeAspect="1"/>
          </p:cNvGraphicFramePr>
          <p:nvPr/>
        </p:nvGraphicFramePr>
        <p:xfrm>
          <a:off x="571473" y="5226067"/>
          <a:ext cx="2000264" cy="715279"/>
        </p:xfrm>
        <a:graphic>
          <a:graphicData uri="http://schemas.openxmlformats.org/presentationml/2006/ole">
            <p:oleObj spid="_x0000_s32772" name="Equation" r:id="rId6" imgW="1104840" imgH="393480" progId="Equation.3">
              <p:embed/>
            </p:oleObj>
          </a:graphicData>
        </a:graphic>
      </p:graphicFrame>
      <p:graphicFrame>
        <p:nvGraphicFramePr>
          <p:cNvPr id="32773" name="Object 5"/>
          <p:cNvGraphicFramePr>
            <a:graphicFrameLocks noChangeAspect="1"/>
          </p:cNvGraphicFramePr>
          <p:nvPr/>
        </p:nvGraphicFramePr>
        <p:xfrm>
          <a:off x="2605090" y="5214938"/>
          <a:ext cx="2252662" cy="715962"/>
        </p:xfrm>
        <a:graphic>
          <a:graphicData uri="http://schemas.openxmlformats.org/presentationml/2006/ole">
            <p:oleObj spid="_x0000_s32773" name="Equation" r:id="rId7" imgW="1244520" imgH="393480" progId="Equation.3">
              <p:embed/>
            </p:oleObj>
          </a:graphicData>
        </a:graphic>
      </p:graphicFrame>
      <p:graphicFrame>
        <p:nvGraphicFramePr>
          <p:cNvPr id="32774" name="Object 6"/>
          <p:cNvGraphicFramePr>
            <a:graphicFrameLocks noChangeAspect="1"/>
          </p:cNvGraphicFramePr>
          <p:nvPr/>
        </p:nvGraphicFramePr>
        <p:xfrm>
          <a:off x="4927612" y="5357826"/>
          <a:ext cx="1287462" cy="322263"/>
        </p:xfrm>
        <a:graphic>
          <a:graphicData uri="http://schemas.openxmlformats.org/presentationml/2006/ole">
            <p:oleObj spid="_x0000_s32774" name="Equation" r:id="rId8" imgW="711000" imgH="177480" progId="Equation.3">
              <p:embed/>
            </p:oleObj>
          </a:graphicData>
        </a:graphic>
      </p:graphicFrame>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276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277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2771"/>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2772"/>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2773"/>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277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 3 b)</a:t>
            </a:r>
            <a:endParaRPr lang="en-GB" dirty="0"/>
          </a:p>
        </p:txBody>
      </p:sp>
      <p:sp>
        <p:nvSpPr>
          <p:cNvPr id="3" name="Content Placeholder 2"/>
          <p:cNvSpPr>
            <a:spLocks noGrp="1"/>
          </p:cNvSpPr>
          <p:nvPr>
            <p:ph sz="quarter" idx="1"/>
          </p:nvPr>
        </p:nvSpPr>
        <p:spPr>
          <a:xfrm>
            <a:off x="914400" y="1357298"/>
            <a:ext cx="7515252" cy="5072098"/>
          </a:xfrm>
        </p:spPr>
        <p:txBody>
          <a:bodyPr>
            <a:normAutofit/>
          </a:bodyPr>
          <a:lstStyle/>
          <a:p>
            <a:pPr>
              <a:buNone/>
            </a:pPr>
            <a:r>
              <a:rPr lang="en-GB" sz="2000" dirty="0" smtClean="0">
                <a:sym typeface="Symbol"/>
              </a:rPr>
              <a:t>	</a:t>
            </a:r>
            <a:r>
              <a:rPr lang="en-GB" sz="2400" dirty="0" smtClean="0"/>
              <a:t>R</a:t>
            </a:r>
            <a:r>
              <a:rPr lang="en-GB" sz="2400" baseline="-25000" dirty="0" smtClean="0"/>
              <a:t>2</a:t>
            </a:r>
            <a:r>
              <a:rPr lang="en-GB" sz="2400" dirty="0" smtClean="0"/>
              <a:t>= 0.075 m  </a:t>
            </a:r>
          </a:p>
          <a:p>
            <a:pPr>
              <a:buNone/>
            </a:pPr>
            <a:r>
              <a:rPr lang="en-GB" sz="2400" dirty="0" smtClean="0"/>
              <a:t>	R</a:t>
            </a:r>
            <a:r>
              <a:rPr lang="en-GB" sz="2400" baseline="-25000" dirty="0" smtClean="0"/>
              <a:t>1</a:t>
            </a:r>
            <a:r>
              <a:rPr lang="en-GB" sz="2400" dirty="0" smtClean="0"/>
              <a:t>= 0.04 m </a:t>
            </a:r>
          </a:p>
          <a:p>
            <a:pPr>
              <a:buNone/>
            </a:pPr>
            <a:r>
              <a:rPr lang="en-GB" sz="2400" dirty="0" smtClean="0"/>
              <a:t>	N = 2000 RPM</a:t>
            </a:r>
          </a:p>
          <a:p>
            <a:pPr>
              <a:buNone/>
            </a:pPr>
            <a:r>
              <a:rPr lang="en-GB" sz="2400" dirty="0" smtClean="0"/>
              <a:t>	</a:t>
            </a:r>
            <a:r>
              <a:rPr lang="en-GB" sz="2400" dirty="0" smtClean="0">
                <a:sym typeface="Symbol"/>
              </a:rPr>
              <a:t></a:t>
            </a:r>
            <a:r>
              <a:rPr lang="en-GB" sz="2400" dirty="0" smtClean="0"/>
              <a:t> = 0.25</a:t>
            </a:r>
          </a:p>
          <a:p>
            <a:pPr>
              <a:buNone/>
            </a:pPr>
            <a:r>
              <a:rPr lang="en-GB" sz="2400" dirty="0" smtClean="0"/>
              <a:t>	W=600 N</a:t>
            </a:r>
          </a:p>
          <a:p>
            <a:pPr>
              <a:buNone/>
            </a:pPr>
            <a:r>
              <a:rPr lang="en-GB" sz="2400" dirty="0" smtClean="0"/>
              <a:t>	 n = 3 </a:t>
            </a:r>
          </a:p>
          <a:p>
            <a:pPr>
              <a:buNone/>
            </a:pPr>
            <a:endParaRPr lang="en-GB" sz="2400" dirty="0" smtClean="0"/>
          </a:p>
          <a:p>
            <a:endParaRPr lang="en-GB" dirty="0" smtClean="0"/>
          </a:p>
          <a:p>
            <a:endParaRPr lang="en-GB" dirty="0" smtClean="0"/>
          </a:p>
          <a:p>
            <a:endParaRPr lang="en-GB" dirty="0"/>
          </a:p>
        </p:txBody>
      </p:sp>
      <p:graphicFrame>
        <p:nvGraphicFramePr>
          <p:cNvPr id="32771" name="Object 3"/>
          <p:cNvGraphicFramePr>
            <a:graphicFrameLocks noChangeAspect="1"/>
          </p:cNvGraphicFramePr>
          <p:nvPr/>
        </p:nvGraphicFramePr>
        <p:xfrm>
          <a:off x="7715272" y="4559992"/>
          <a:ext cx="1290637" cy="317500"/>
        </p:xfrm>
        <a:graphic>
          <a:graphicData uri="http://schemas.openxmlformats.org/presentationml/2006/ole">
            <p:oleObj spid="_x0000_s38916" name="Equation" r:id="rId3" imgW="723600" imgH="177480" progId="Equation.3">
              <p:embed/>
            </p:oleObj>
          </a:graphicData>
        </a:graphic>
      </p:graphicFrame>
      <p:graphicFrame>
        <p:nvGraphicFramePr>
          <p:cNvPr id="32772" name="Object 4"/>
          <p:cNvGraphicFramePr>
            <a:graphicFrameLocks noChangeAspect="1"/>
          </p:cNvGraphicFramePr>
          <p:nvPr/>
        </p:nvGraphicFramePr>
        <p:xfrm>
          <a:off x="571473" y="5499803"/>
          <a:ext cx="2000264" cy="715279"/>
        </p:xfrm>
        <a:graphic>
          <a:graphicData uri="http://schemas.openxmlformats.org/presentationml/2006/ole">
            <p:oleObj spid="_x0000_s38917" name="Equation" r:id="rId4" imgW="1104840" imgH="393480" progId="Equation.3">
              <p:embed/>
            </p:oleObj>
          </a:graphicData>
        </a:graphic>
      </p:graphicFrame>
      <p:graphicFrame>
        <p:nvGraphicFramePr>
          <p:cNvPr id="32773" name="Object 5"/>
          <p:cNvGraphicFramePr>
            <a:graphicFrameLocks noChangeAspect="1"/>
          </p:cNvGraphicFramePr>
          <p:nvPr/>
        </p:nvGraphicFramePr>
        <p:xfrm>
          <a:off x="2605090" y="5488674"/>
          <a:ext cx="2252662" cy="715962"/>
        </p:xfrm>
        <a:graphic>
          <a:graphicData uri="http://schemas.openxmlformats.org/presentationml/2006/ole">
            <p:oleObj spid="_x0000_s38918" name="Equation" r:id="rId5" imgW="1244520" imgH="393480" progId="Equation.3">
              <p:embed/>
            </p:oleObj>
          </a:graphicData>
        </a:graphic>
      </p:graphicFrame>
      <p:graphicFrame>
        <p:nvGraphicFramePr>
          <p:cNvPr id="32774" name="Object 6"/>
          <p:cNvGraphicFramePr>
            <a:graphicFrameLocks noChangeAspect="1"/>
          </p:cNvGraphicFramePr>
          <p:nvPr/>
        </p:nvGraphicFramePr>
        <p:xfrm>
          <a:off x="4927612" y="5631562"/>
          <a:ext cx="1287462" cy="322263"/>
        </p:xfrm>
        <a:graphic>
          <a:graphicData uri="http://schemas.openxmlformats.org/presentationml/2006/ole">
            <p:oleObj spid="_x0000_s38919" name="Equation" r:id="rId6" imgW="711000" imgH="177480" progId="Equation.3">
              <p:embed/>
            </p:oleObj>
          </a:graphicData>
        </a:graphic>
      </p:graphicFrame>
      <p:graphicFrame>
        <p:nvGraphicFramePr>
          <p:cNvPr id="38920" name="Object 8"/>
          <p:cNvGraphicFramePr>
            <a:graphicFrameLocks noChangeAspect="1"/>
          </p:cNvGraphicFramePr>
          <p:nvPr/>
        </p:nvGraphicFramePr>
        <p:xfrm>
          <a:off x="465138" y="4345674"/>
          <a:ext cx="2649537" cy="860425"/>
        </p:xfrm>
        <a:graphic>
          <a:graphicData uri="http://schemas.openxmlformats.org/presentationml/2006/ole">
            <p:oleObj spid="_x0000_s38920" name="Equation" r:id="rId7" imgW="1485720" imgH="482400" progId="Equation.3">
              <p:embed/>
            </p:oleObj>
          </a:graphicData>
        </a:graphic>
      </p:graphicFrame>
      <p:graphicFrame>
        <p:nvGraphicFramePr>
          <p:cNvPr id="38921" name="Object 9"/>
          <p:cNvGraphicFramePr>
            <a:graphicFrameLocks noChangeAspect="1"/>
          </p:cNvGraphicFramePr>
          <p:nvPr/>
        </p:nvGraphicFramePr>
        <p:xfrm>
          <a:off x="3214678" y="4345678"/>
          <a:ext cx="4392613" cy="793750"/>
        </p:xfrm>
        <a:graphic>
          <a:graphicData uri="http://schemas.openxmlformats.org/presentationml/2006/ole">
            <p:oleObj spid="_x0000_s38921" name="Equation" r:id="rId8" imgW="2463480" imgH="444240" progId="Equation.3">
              <p:embed/>
            </p:oleObj>
          </a:graphicData>
        </a:graphic>
      </p:graphicFrame>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892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8921"/>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2771"/>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2772"/>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2773"/>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277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 4</a:t>
            </a:r>
            <a:endParaRPr lang="en-GB" dirty="0"/>
          </a:p>
        </p:txBody>
      </p:sp>
      <p:sp>
        <p:nvSpPr>
          <p:cNvPr id="3" name="Content Placeholder 2"/>
          <p:cNvSpPr>
            <a:spLocks noGrp="1"/>
          </p:cNvSpPr>
          <p:nvPr>
            <p:ph sz="quarter" idx="1"/>
          </p:nvPr>
        </p:nvSpPr>
        <p:spPr>
          <a:xfrm>
            <a:off x="914400" y="1357298"/>
            <a:ext cx="7515252" cy="5072098"/>
          </a:xfrm>
        </p:spPr>
        <p:txBody>
          <a:bodyPr>
            <a:normAutofit/>
          </a:bodyPr>
          <a:lstStyle/>
          <a:p>
            <a:endParaRPr lang="en-GB" sz="2400" dirty="0" smtClean="0"/>
          </a:p>
          <a:p>
            <a:pPr lvl="0"/>
            <a:r>
              <a:rPr lang="en-GB" dirty="0" smtClean="0"/>
              <a:t>A multi-plate clutch must transmit 20 kW of power without slipping at 4000 rev/min. The coefficient of friction is 0.28. The inner and outer diameters are 80 and 160 mm respectively. The axial force applied to the plates is 460 N. Determine the number of plates required using:</a:t>
            </a:r>
          </a:p>
          <a:p>
            <a:endParaRPr lang="en-GB" dirty="0" smtClean="0"/>
          </a:p>
          <a:p>
            <a:pPr lvl="0">
              <a:buNone/>
            </a:pPr>
            <a:r>
              <a:rPr lang="en-GB" dirty="0" smtClean="0"/>
              <a:t>a) The uniform pressure theory. </a:t>
            </a:r>
          </a:p>
          <a:p>
            <a:pPr lvl="0">
              <a:buNone/>
            </a:pPr>
            <a:r>
              <a:rPr lang="en-GB" dirty="0" smtClean="0"/>
              <a:t>b) The uniform wear theory. </a:t>
            </a:r>
          </a:p>
          <a:p>
            <a:pPr lvl="0">
              <a:buNone/>
            </a:pPr>
            <a:endParaRPr lang="en-GB" dirty="0" smtClean="0"/>
          </a:p>
          <a:p>
            <a:pPr lvl="0">
              <a:buNone/>
            </a:pPr>
            <a:r>
              <a:rPr lang="en-GB" dirty="0" smtClean="0"/>
              <a:t>Assuming each side of each plate is effective.</a:t>
            </a:r>
          </a:p>
          <a:p>
            <a:endParaRPr lang="en-GB" dirty="0" smtClean="0"/>
          </a:p>
          <a:p>
            <a:endParaRPr lang="en-GB" dirty="0"/>
          </a:p>
        </p:txBody>
      </p:sp>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 4 a) Uniform Pressure</a:t>
            </a:r>
            <a:endParaRPr lang="en-GB" dirty="0"/>
          </a:p>
        </p:txBody>
      </p:sp>
      <p:sp>
        <p:nvSpPr>
          <p:cNvPr id="3" name="Content Placeholder 2"/>
          <p:cNvSpPr>
            <a:spLocks noGrp="1"/>
          </p:cNvSpPr>
          <p:nvPr>
            <p:ph sz="quarter" idx="1"/>
          </p:nvPr>
        </p:nvSpPr>
        <p:spPr>
          <a:xfrm>
            <a:off x="914400" y="1357298"/>
            <a:ext cx="7515252" cy="5072098"/>
          </a:xfrm>
        </p:spPr>
        <p:txBody>
          <a:bodyPr>
            <a:normAutofit/>
          </a:bodyPr>
          <a:lstStyle/>
          <a:p>
            <a:pPr>
              <a:buNone/>
            </a:pPr>
            <a:r>
              <a:rPr lang="en-GB" sz="1800" dirty="0" smtClean="0">
                <a:sym typeface="Symbol"/>
              </a:rPr>
              <a:t>	</a:t>
            </a:r>
            <a:r>
              <a:rPr lang="en-GB" sz="1800" dirty="0" smtClean="0"/>
              <a:t>R</a:t>
            </a:r>
            <a:r>
              <a:rPr lang="en-GB" sz="1800" baseline="-25000" dirty="0" smtClean="0"/>
              <a:t>2</a:t>
            </a:r>
            <a:r>
              <a:rPr lang="en-GB" sz="1800" dirty="0" smtClean="0"/>
              <a:t>= 0.08 m  </a:t>
            </a:r>
          </a:p>
          <a:p>
            <a:pPr>
              <a:buNone/>
            </a:pPr>
            <a:r>
              <a:rPr lang="en-GB" sz="1800" dirty="0" smtClean="0"/>
              <a:t>	R</a:t>
            </a:r>
            <a:r>
              <a:rPr lang="en-GB" sz="1800" baseline="-25000" dirty="0" smtClean="0"/>
              <a:t>1</a:t>
            </a:r>
            <a:r>
              <a:rPr lang="en-GB" sz="1800" dirty="0" smtClean="0"/>
              <a:t>= 0.04m </a:t>
            </a:r>
          </a:p>
          <a:p>
            <a:pPr>
              <a:buNone/>
            </a:pPr>
            <a:r>
              <a:rPr lang="en-GB" sz="1800" dirty="0" smtClean="0"/>
              <a:t>	N = 4000 RPM</a:t>
            </a:r>
          </a:p>
          <a:p>
            <a:pPr>
              <a:buNone/>
            </a:pPr>
            <a:r>
              <a:rPr lang="en-GB" sz="1800" dirty="0" smtClean="0"/>
              <a:t>	</a:t>
            </a:r>
            <a:r>
              <a:rPr lang="en-GB" sz="1800" dirty="0" smtClean="0">
                <a:sym typeface="Symbol"/>
              </a:rPr>
              <a:t></a:t>
            </a:r>
            <a:r>
              <a:rPr lang="en-GB" sz="1800" dirty="0" smtClean="0"/>
              <a:t> = 0.28</a:t>
            </a:r>
          </a:p>
          <a:p>
            <a:pPr>
              <a:buNone/>
            </a:pPr>
            <a:r>
              <a:rPr lang="en-GB" sz="1800" dirty="0" smtClean="0"/>
              <a:t>	W=460 N</a:t>
            </a:r>
          </a:p>
          <a:p>
            <a:pPr>
              <a:buNone/>
            </a:pPr>
            <a:r>
              <a:rPr lang="en-GB" sz="1800" dirty="0" smtClean="0"/>
              <a:t>	P = 20000W</a:t>
            </a:r>
          </a:p>
          <a:p>
            <a:pPr>
              <a:buNone/>
            </a:pPr>
            <a:r>
              <a:rPr lang="en-GB" sz="1800" dirty="0" smtClean="0"/>
              <a:t>	 n = ?</a:t>
            </a:r>
          </a:p>
          <a:p>
            <a:endParaRPr lang="en-GB" dirty="0" smtClean="0"/>
          </a:p>
          <a:p>
            <a:endParaRPr lang="en-GB" dirty="0"/>
          </a:p>
        </p:txBody>
      </p:sp>
      <p:graphicFrame>
        <p:nvGraphicFramePr>
          <p:cNvPr id="44034" name="Object 2"/>
          <p:cNvGraphicFramePr>
            <a:graphicFrameLocks noChangeAspect="1"/>
          </p:cNvGraphicFramePr>
          <p:nvPr/>
        </p:nvGraphicFramePr>
        <p:xfrm>
          <a:off x="4357686" y="2571744"/>
          <a:ext cx="2649537" cy="860425"/>
        </p:xfrm>
        <a:graphic>
          <a:graphicData uri="http://schemas.openxmlformats.org/presentationml/2006/ole">
            <p:oleObj spid="_x0000_s44034" name="Equation" r:id="rId3" imgW="1485720" imgH="482400" progId="Equation.3">
              <p:embed/>
            </p:oleObj>
          </a:graphicData>
        </a:graphic>
      </p:graphicFrame>
      <p:graphicFrame>
        <p:nvGraphicFramePr>
          <p:cNvPr id="44035" name="Object 3"/>
          <p:cNvGraphicFramePr>
            <a:graphicFrameLocks noChangeAspect="1"/>
          </p:cNvGraphicFramePr>
          <p:nvPr/>
        </p:nvGraphicFramePr>
        <p:xfrm>
          <a:off x="4214810" y="1498591"/>
          <a:ext cx="1241425" cy="715962"/>
        </p:xfrm>
        <a:graphic>
          <a:graphicData uri="http://schemas.openxmlformats.org/presentationml/2006/ole">
            <p:oleObj spid="_x0000_s44035" name="Equation" r:id="rId4" imgW="685800" imgH="393480" progId="Equation.3">
              <p:embed/>
            </p:oleObj>
          </a:graphicData>
        </a:graphic>
      </p:graphicFrame>
      <p:graphicFrame>
        <p:nvGraphicFramePr>
          <p:cNvPr id="44036" name="Object 4"/>
          <p:cNvGraphicFramePr>
            <a:graphicFrameLocks noChangeAspect="1"/>
          </p:cNvGraphicFramePr>
          <p:nvPr/>
        </p:nvGraphicFramePr>
        <p:xfrm>
          <a:off x="5572132" y="1498591"/>
          <a:ext cx="1517650" cy="715963"/>
        </p:xfrm>
        <a:graphic>
          <a:graphicData uri="http://schemas.openxmlformats.org/presentationml/2006/ole">
            <p:oleObj spid="_x0000_s44036" name="Equation" r:id="rId5" imgW="838080" imgH="393480" progId="Equation.3">
              <p:embed/>
            </p:oleObj>
          </a:graphicData>
        </a:graphic>
      </p:graphicFrame>
      <p:graphicFrame>
        <p:nvGraphicFramePr>
          <p:cNvPr id="44037" name="Object 5"/>
          <p:cNvGraphicFramePr>
            <a:graphicFrameLocks noChangeAspect="1"/>
          </p:cNvGraphicFramePr>
          <p:nvPr/>
        </p:nvGraphicFramePr>
        <p:xfrm>
          <a:off x="7143768" y="1641467"/>
          <a:ext cx="1333500" cy="323850"/>
        </p:xfrm>
        <a:graphic>
          <a:graphicData uri="http://schemas.openxmlformats.org/presentationml/2006/ole">
            <p:oleObj spid="_x0000_s44037" name="Equation" r:id="rId6" imgW="736560" imgH="177480" progId="Equation.3">
              <p:embed/>
            </p:oleObj>
          </a:graphicData>
        </a:graphic>
      </p:graphicFrame>
      <p:graphicFrame>
        <p:nvGraphicFramePr>
          <p:cNvPr id="44038" name="Object 6"/>
          <p:cNvGraphicFramePr>
            <a:graphicFrameLocks noChangeAspect="1"/>
          </p:cNvGraphicFramePr>
          <p:nvPr/>
        </p:nvGraphicFramePr>
        <p:xfrm>
          <a:off x="571472" y="4286256"/>
          <a:ext cx="2060575" cy="860425"/>
        </p:xfrm>
        <a:graphic>
          <a:graphicData uri="http://schemas.openxmlformats.org/presentationml/2006/ole">
            <p:oleObj spid="_x0000_s44038" name="Equation" r:id="rId7" imgW="1155600" imgH="482400" progId="Equation.3">
              <p:embed/>
            </p:oleObj>
          </a:graphicData>
        </a:graphic>
      </p:graphicFrame>
      <p:graphicFrame>
        <p:nvGraphicFramePr>
          <p:cNvPr id="44039" name="Object 7"/>
          <p:cNvGraphicFramePr>
            <a:graphicFrameLocks noChangeAspect="1"/>
          </p:cNvGraphicFramePr>
          <p:nvPr/>
        </p:nvGraphicFramePr>
        <p:xfrm>
          <a:off x="2709874" y="4286256"/>
          <a:ext cx="3576638" cy="792162"/>
        </p:xfrm>
        <a:graphic>
          <a:graphicData uri="http://schemas.openxmlformats.org/presentationml/2006/ole">
            <p:oleObj spid="_x0000_s44039" name="Equation" r:id="rId8" imgW="2006280" imgH="444240" progId="Equation.3">
              <p:embed/>
            </p:oleObj>
          </a:graphicData>
        </a:graphic>
      </p:graphicFrame>
      <p:graphicFrame>
        <p:nvGraphicFramePr>
          <p:cNvPr id="44040" name="Object 8"/>
          <p:cNvGraphicFramePr>
            <a:graphicFrameLocks noChangeAspect="1"/>
          </p:cNvGraphicFramePr>
          <p:nvPr/>
        </p:nvGraphicFramePr>
        <p:xfrm>
          <a:off x="6286512" y="4500570"/>
          <a:ext cx="906463" cy="315913"/>
        </p:xfrm>
        <a:graphic>
          <a:graphicData uri="http://schemas.openxmlformats.org/presentationml/2006/ole">
            <p:oleObj spid="_x0000_s44040" name="Equation" r:id="rId9" imgW="507960" imgH="177480" progId="Equation.3">
              <p:embed/>
            </p:oleObj>
          </a:graphicData>
        </a:graphic>
      </p:graphicFrame>
      <p:graphicFrame>
        <p:nvGraphicFramePr>
          <p:cNvPr id="44041" name="Object 9"/>
          <p:cNvGraphicFramePr>
            <a:graphicFrameLocks noChangeAspect="1"/>
          </p:cNvGraphicFramePr>
          <p:nvPr/>
        </p:nvGraphicFramePr>
        <p:xfrm>
          <a:off x="6286512" y="5072074"/>
          <a:ext cx="2197100" cy="361950"/>
        </p:xfrm>
        <a:graphic>
          <a:graphicData uri="http://schemas.openxmlformats.org/presentationml/2006/ole">
            <p:oleObj spid="_x0000_s44041" name="Equation" r:id="rId10" imgW="1231560" imgH="203040" progId="Equation.3">
              <p:embed/>
            </p:oleObj>
          </a:graphicData>
        </a:graphic>
      </p:graphicFrame>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403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403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403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4034"/>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4038"/>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4039"/>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4040"/>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4404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 4 b) Uniform Wear</a:t>
            </a:r>
            <a:endParaRPr lang="en-GB" dirty="0"/>
          </a:p>
        </p:txBody>
      </p:sp>
      <p:sp>
        <p:nvSpPr>
          <p:cNvPr id="3" name="Content Placeholder 2"/>
          <p:cNvSpPr>
            <a:spLocks noGrp="1"/>
          </p:cNvSpPr>
          <p:nvPr>
            <p:ph sz="quarter" idx="1"/>
          </p:nvPr>
        </p:nvSpPr>
        <p:spPr>
          <a:xfrm>
            <a:off x="914400" y="1357298"/>
            <a:ext cx="7515252" cy="5072098"/>
          </a:xfrm>
        </p:spPr>
        <p:txBody>
          <a:bodyPr>
            <a:normAutofit/>
          </a:bodyPr>
          <a:lstStyle/>
          <a:p>
            <a:pPr>
              <a:buNone/>
            </a:pPr>
            <a:r>
              <a:rPr lang="en-GB" sz="1800" dirty="0" smtClean="0">
                <a:sym typeface="Symbol"/>
              </a:rPr>
              <a:t>	</a:t>
            </a:r>
            <a:r>
              <a:rPr lang="en-GB" sz="1800" dirty="0" smtClean="0"/>
              <a:t>R</a:t>
            </a:r>
            <a:r>
              <a:rPr lang="en-GB" sz="1800" baseline="-25000" dirty="0" smtClean="0"/>
              <a:t>2</a:t>
            </a:r>
            <a:r>
              <a:rPr lang="en-GB" sz="1800" dirty="0" smtClean="0"/>
              <a:t>= 0.08 m  </a:t>
            </a:r>
          </a:p>
          <a:p>
            <a:pPr>
              <a:buNone/>
            </a:pPr>
            <a:r>
              <a:rPr lang="en-GB" sz="1800" dirty="0" smtClean="0"/>
              <a:t>	R</a:t>
            </a:r>
            <a:r>
              <a:rPr lang="en-GB" sz="1800" baseline="-25000" dirty="0" smtClean="0"/>
              <a:t>1</a:t>
            </a:r>
            <a:r>
              <a:rPr lang="en-GB" sz="1800" dirty="0" smtClean="0"/>
              <a:t>= 0.04m </a:t>
            </a:r>
          </a:p>
          <a:p>
            <a:pPr>
              <a:buNone/>
            </a:pPr>
            <a:r>
              <a:rPr lang="en-GB" sz="1800" dirty="0" smtClean="0"/>
              <a:t>	N = 4000 RPM</a:t>
            </a:r>
          </a:p>
          <a:p>
            <a:pPr>
              <a:buNone/>
            </a:pPr>
            <a:r>
              <a:rPr lang="en-GB" sz="1800" dirty="0" smtClean="0"/>
              <a:t>	</a:t>
            </a:r>
            <a:r>
              <a:rPr lang="en-GB" sz="1800" dirty="0" smtClean="0">
                <a:sym typeface="Symbol"/>
              </a:rPr>
              <a:t></a:t>
            </a:r>
            <a:r>
              <a:rPr lang="en-GB" sz="1800" dirty="0" smtClean="0"/>
              <a:t> = 0.28</a:t>
            </a:r>
          </a:p>
          <a:p>
            <a:pPr>
              <a:buNone/>
            </a:pPr>
            <a:r>
              <a:rPr lang="en-GB" sz="1800" dirty="0" smtClean="0"/>
              <a:t>	W=460 N</a:t>
            </a:r>
          </a:p>
          <a:p>
            <a:pPr>
              <a:buNone/>
            </a:pPr>
            <a:r>
              <a:rPr lang="en-GB" sz="1800" dirty="0" smtClean="0"/>
              <a:t>	P = 20000W</a:t>
            </a:r>
          </a:p>
          <a:p>
            <a:pPr>
              <a:buNone/>
            </a:pPr>
            <a:r>
              <a:rPr lang="en-GB" sz="1800" dirty="0" smtClean="0"/>
              <a:t>	 n = ?</a:t>
            </a:r>
          </a:p>
          <a:p>
            <a:endParaRPr lang="en-GB" dirty="0" smtClean="0"/>
          </a:p>
          <a:p>
            <a:endParaRPr lang="en-GB" dirty="0"/>
          </a:p>
        </p:txBody>
      </p:sp>
      <p:graphicFrame>
        <p:nvGraphicFramePr>
          <p:cNvPr id="44035" name="Object 3"/>
          <p:cNvGraphicFramePr>
            <a:graphicFrameLocks noChangeAspect="1"/>
          </p:cNvGraphicFramePr>
          <p:nvPr/>
        </p:nvGraphicFramePr>
        <p:xfrm>
          <a:off x="4214810" y="1427153"/>
          <a:ext cx="1241425" cy="715962"/>
        </p:xfrm>
        <a:graphic>
          <a:graphicData uri="http://schemas.openxmlformats.org/presentationml/2006/ole">
            <p:oleObj spid="_x0000_s45059" name="Equation" r:id="rId3" imgW="685800" imgH="393480" progId="Equation.3">
              <p:embed/>
            </p:oleObj>
          </a:graphicData>
        </a:graphic>
      </p:graphicFrame>
      <p:graphicFrame>
        <p:nvGraphicFramePr>
          <p:cNvPr id="44036" name="Object 4"/>
          <p:cNvGraphicFramePr>
            <a:graphicFrameLocks noChangeAspect="1"/>
          </p:cNvGraphicFramePr>
          <p:nvPr/>
        </p:nvGraphicFramePr>
        <p:xfrm>
          <a:off x="5572132" y="1427153"/>
          <a:ext cx="1517650" cy="715963"/>
        </p:xfrm>
        <a:graphic>
          <a:graphicData uri="http://schemas.openxmlformats.org/presentationml/2006/ole">
            <p:oleObj spid="_x0000_s45060" name="Equation" r:id="rId4" imgW="838080" imgH="393480" progId="Equation.3">
              <p:embed/>
            </p:oleObj>
          </a:graphicData>
        </a:graphic>
      </p:graphicFrame>
      <p:graphicFrame>
        <p:nvGraphicFramePr>
          <p:cNvPr id="44037" name="Object 5"/>
          <p:cNvGraphicFramePr>
            <a:graphicFrameLocks noChangeAspect="1"/>
          </p:cNvGraphicFramePr>
          <p:nvPr/>
        </p:nvGraphicFramePr>
        <p:xfrm>
          <a:off x="7143768" y="1570029"/>
          <a:ext cx="1333500" cy="323850"/>
        </p:xfrm>
        <a:graphic>
          <a:graphicData uri="http://schemas.openxmlformats.org/presentationml/2006/ole">
            <p:oleObj spid="_x0000_s45061" name="Equation" r:id="rId5" imgW="736560" imgH="177480" progId="Equation.3">
              <p:embed/>
            </p:oleObj>
          </a:graphicData>
        </a:graphic>
      </p:graphicFrame>
      <p:graphicFrame>
        <p:nvGraphicFramePr>
          <p:cNvPr id="44040" name="Object 8"/>
          <p:cNvGraphicFramePr>
            <a:graphicFrameLocks noChangeAspect="1"/>
          </p:cNvGraphicFramePr>
          <p:nvPr/>
        </p:nvGraphicFramePr>
        <p:xfrm>
          <a:off x="5500694" y="4470400"/>
          <a:ext cx="769938" cy="315913"/>
        </p:xfrm>
        <a:graphic>
          <a:graphicData uri="http://schemas.openxmlformats.org/presentationml/2006/ole">
            <p:oleObj spid="_x0000_s45064" name="Equation" r:id="rId6" imgW="431640" imgH="177480" progId="Equation.3">
              <p:embed/>
            </p:oleObj>
          </a:graphicData>
        </a:graphic>
      </p:graphicFrame>
      <p:graphicFrame>
        <p:nvGraphicFramePr>
          <p:cNvPr id="44041" name="Object 9"/>
          <p:cNvGraphicFramePr>
            <a:graphicFrameLocks noChangeAspect="1"/>
          </p:cNvGraphicFramePr>
          <p:nvPr/>
        </p:nvGraphicFramePr>
        <p:xfrm>
          <a:off x="6275388" y="5072063"/>
          <a:ext cx="2219325" cy="361950"/>
        </p:xfrm>
        <a:graphic>
          <a:graphicData uri="http://schemas.openxmlformats.org/presentationml/2006/ole">
            <p:oleObj spid="_x0000_s45065" name="Equation" r:id="rId7" imgW="1244520" imgH="203040" progId="Equation.3">
              <p:embed/>
            </p:oleObj>
          </a:graphicData>
        </a:graphic>
      </p:graphicFrame>
      <p:graphicFrame>
        <p:nvGraphicFramePr>
          <p:cNvPr id="45066" name="Object 10"/>
          <p:cNvGraphicFramePr>
            <a:graphicFrameLocks noChangeAspect="1"/>
          </p:cNvGraphicFramePr>
          <p:nvPr/>
        </p:nvGraphicFramePr>
        <p:xfrm>
          <a:off x="4786314" y="2643182"/>
          <a:ext cx="2241550" cy="701675"/>
        </p:xfrm>
        <a:graphic>
          <a:graphicData uri="http://schemas.openxmlformats.org/presentationml/2006/ole">
            <p:oleObj spid="_x0000_s45066" name="Equation" r:id="rId8" imgW="1257120" imgH="393480" progId="Equation.3">
              <p:embed/>
            </p:oleObj>
          </a:graphicData>
        </a:graphic>
      </p:graphicFrame>
      <p:graphicFrame>
        <p:nvGraphicFramePr>
          <p:cNvPr id="45067" name="Object 11"/>
          <p:cNvGraphicFramePr>
            <a:graphicFrameLocks noChangeAspect="1"/>
          </p:cNvGraphicFramePr>
          <p:nvPr/>
        </p:nvGraphicFramePr>
        <p:xfrm>
          <a:off x="642910" y="4373575"/>
          <a:ext cx="1765300" cy="769937"/>
        </p:xfrm>
        <a:graphic>
          <a:graphicData uri="http://schemas.openxmlformats.org/presentationml/2006/ole">
            <p:oleObj spid="_x0000_s45067" name="Equation" r:id="rId9" imgW="990360" imgH="431640" progId="Equation.3">
              <p:embed/>
            </p:oleObj>
          </a:graphicData>
        </a:graphic>
      </p:graphicFrame>
      <p:graphicFrame>
        <p:nvGraphicFramePr>
          <p:cNvPr id="45068" name="Object 12"/>
          <p:cNvGraphicFramePr>
            <a:graphicFrameLocks noChangeAspect="1"/>
          </p:cNvGraphicFramePr>
          <p:nvPr/>
        </p:nvGraphicFramePr>
        <p:xfrm>
          <a:off x="2500298" y="4368800"/>
          <a:ext cx="2806700" cy="747713"/>
        </p:xfrm>
        <a:graphic>
          <a:graphicData uri="http://schemas.openxmlformats.org/presentationml/2006/ole">
            <p:oleObj spid="_x0000_s45068" name="Equation" r:id="rId10" imgW="1574640" imgH="419040" progId="Equation.3">
              <p:embed/>
            </p:oleObj>
          </a:graphicData>
        </a:graphic>
      </p:graphicFrame>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403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403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403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506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5067"/>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5068"/>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4040"/>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4404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Note: Conical clutches</a:t>
            </a:r>
            <a:endParaRPr lang="en-GB" dirty="0"/>
          </a:p>
        </p:txBody>
      </p:sp>
      <p:sp>
        <p:nvSpPr>
          <p:cNvPr id="3" name="Content Placeholder 2"/>
          <p:cNvSpPr>
            <a:spLocks noGrp="1"/>
          </p:cNvSpPr>
          <p:nvPr>
            <p:ph sz="quarter" idx="1"/>
          </p:nvPr>
        </p:nvSpPr>
        <p:spPr>
          <a:xfrm>
            <a:off x="914400" y="1357298"/>
            <a:ext cx="7515252" cy="3143272"/>
          </a:xfrm>
        </p:spPr>
        <p:txBody>
          <a:bodyPr>
            <a:normAutofit fontScale="85000" lnSpcReduction="20000"/>
          </a:bodyPr>
          <a:lstStyle/>
          <a:p>
            <a:endParaRPr lang="en-GB" sz="2400" dirty="0" smtClean="0"/>
          </a:p>
          <a:p>
            <a:r>
              <a:rPr lang="en-GB" dirty="0" smtClean="0"/>
              <a:t>Conical clutches have contact surfaces which are not at 90 degrees to the axial force, but inclined at an angle as shown.</a:t>
            </a:r>
          </a:p>
          <a:p>
            <a:endParaRPr lang="en-GB" dirty="0" smtClean="0"/>
          </a:p>
          <a:p>
            <a:r>
              <a:rPr lang="en-GB" dirty="0" smtClean="0"/>
              <a:t>This angle causes the normal force on the contact surfaces to be much greater and hence allows the clutch to transmit more torque.</a:t>
            </a:r>
          </a:p>
          <a:p>
            <a:endParaRPr lang="en-GB" dirty="0" smtClean="0"/>
          </a:p>
          <a:p>
            <a:r>
              <a:rPr lang="en-GB" dirty="0" smtClean="0"/>
              <a:t>The equations for the flat plate clutch can be modified for conical clutches and are;</a:t>
            </a:r>
          </a:p>
          <a:p>
            <a:pPr>
              <a:buNone/>
            </a:pPr>
            <a:endParaRPr lang="en-GB" dirty="0" smtClean="0"/>
          </a:p>
          <a:p>
            <a:endParaRPr lang="en-GB" sz="1600" dirty="0" smtClean="0">
              <a:latin typeface="Arial" pitchFamily="34" charset="0"/>
              <a:cs typeface="Arial" pitchFamily="34" charset="0"/>
            </a:endParaRPr>
          </a:p>
          <a:p>
            <a:endParaRPr lang="en-GB" sz="1600" dirty="0" smtClean="0">
              <a:latin typeface="Arial" pitchFamily="34" charset="0"/>
              <a:cs typeface="Arial" pitchFamily="34" charset="0"/>
            </a:endParaRPr>
          </a:p>
          <a:p>
            <a:endParaRPr lang="en-GB" sz="1600" dirty="0" smtClean="0">
              <a:latin typeface="Arial" pitchFamily="34" charset="0"/>
              <a:cs typeface="Arial" pitchFamily="34" charset="0"/>
            </a:endParaRPr>
          </a:p>
          <a:p>
            <a:endParaRPr lang="en-GB" sz="1600" dirty="0" smtClean="0">
              <a:latin typeface="Arial" pitchFamily="34" charset="0"/>
              <a:cs typeface="Arial" pitchFamily="34" charset="0"/>
            </a:endParaRPr>
          </a:p>
          <a:p>
            <a:endParaRPr lang="en-GB" sz="1600" dirty="0" smtClean="0">
              <a:latin typeface="Arial" pitchFamily="34" charset="0"/>
              <a:cs typeface="Arial" pitchFamily="34" charset="0"/>
            </a:endParaRPr>
          </a:p>
          <a:p>
            <a:endParaRPr lang="en-GB" sz="1600" dirty="0" smtClean="0">
              <a:latin typeface="Arial" pitchFamily="34" charset="0"/>
              <a:cs typeface="Arial" pitchFamily="34" charset="0"/>
            </a:endParaRPr>
          </a:p>
          <a:p>
            <a:endParaRPr lang="en-GB" dirty="0" smtClean="0"/>
          </a:p>
          <a:p>
            <a:endParaRPr lang="en-GB" dirty="0" smtClean="0"/>
          </a:p>
          <a:p>
            <a:endParaRPr lang="en-GB" dirty="0"/>
          </a:p>
        </p:txBody>
      </p:sp>
      <p:pic>
        <p:nvPicPr>
          <p:cNvPr id="27649" name="Picture 1"/>
          <p:cNvPicPr>
            <a:picLocks noChangeAspect="1" noChangeArrowheads="1"/>
          </p:cNvPicPr>
          <p:nvPr/>
        </p:nvPicPr>
        <p:blipFill>
          <a:blip r:embed="rId3" cstate="print"/>
          <a:srcRect/>
          <a:stretch>
            <a:fillRect/>
          </a:stretch>
        </p:blipFill>
        <p:spPr bwMode="auto">
          <a:xfrm>
            <a:off x="5500694" y="4214818"/>
            <a:ext cx="3221030" cy="1634339"/>
          </a:xfrm>
          <a:prstGeom prst="rect">
            <a:avLst/>
          </a:prstGeom>
          <a:noFill/>
          <a:ln w="9525">
            <a:noFill/>
            <a:miter lim="800000"/>
            <a:headEnd/>
            <a:tailEnd/>
          </a:ln>
        </p:spPr>
      </p:pic>
      <p:graphicFrame>
        <p:nvGraphicFramePr>
          <p:cNvPr id="27650" name="Object 2"/>
          <p:cNvGraphicFramePr>
            <a:graphicFrameLocks noChangeAspect="1"/>
          </p:cNvGraphicFramePr>
          <p:nvPr/>
        </p:nvGraphicFramePr>
        <p:xfrm>
          <a:off x="3222630" y="5183205"/>
          <a:ext cx="1992312" cy="746125"/>
        </p:xfrm>
        <a:graphic>
          <a:graphicData uri="http://schemas.openxmlformats.org/presentationml/2006/ole">
            <p:oleObj spid="_x0000_s27650" name="Equation" r:id="rId4" imgW="1117440" imgH="419040" progId="Equation.3">
              <p:embed/>
            </p:oleObj>
          </a:graphicData>
        </a:graphic>
      </p:graphicFrame>
      <p:sp>
        <p:nvSpPr>
          <p:cNvPr id="27653" name="Rectangle 5"/>
          <p:cNvSpPr>
            <a:spLocks noChangeArrowheads="1"/>
          </p:cNvSpPr>
          <p:nvPr/>
        </p:nvSpPr>
        <p:spPr bwMode="auto">
          <a:xfrm>
            <a:off x="0" y="0"/>
            <a:ext cx="9144000" cy="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endParaRPr lang="en-GB"/>
          </a:p>
        </p:txBody>
      </p:sp>
      <p:graphicFrame>
        <p:nvGraphicFramePr>
          <p:cNvPr id="27652" name="Object 4"/>
          <p:cNvGraphicFramePr>
            <a:graphicFrameLocks noChangeAspect="1"/>
          </p:cNvGraphicFramePr>
          <p:nvPr/>
        </p:nvGraphicFramePr>
        <p:xfrm>
          <a:off x="714348" y="5143512"/>
          <a:ext cx="2143108" cy="782275"/>
        </p:xfrm>
        <a:graphic>
          <a:graphicData uri="http://schemas.openxmlformats.org/presentationml/2006/ole">
            <p:oleObj spid="_x0000_s27652" name="Equation" r:id="rId5" imgW="1257120" imgH="457200" progId="Equation.3">
              <p:embed/>
            </p:oleObj>
          </a:graphicData>
        </a:graphic>
      </p:graphicFrame>
      <p:sp>
        <p:nvSpPr>
          <p:cNvPr id="9" name="TextBox 8"/>
          <p:cNvSpPr txBox="1"/>
          <p:nvPr/>
        </p:nvSpPr>
        <p:spPr>
          <a:xfrm>
            <a:off x="857224" y="4714884"/>
            <a:ext cx="2000264" cy="369332"/>
          </a:xfrm>
          <a:prstGeom prst="rect">
            <a:avLst/>
          </a:prstGeom>
          <a:noFill/>
        </p:spPr>
        <p:txBody>
          <a:bodyPr wrap="square" rtlCol="0">
            <a:spAutoFit/>
          </a:bodyPr>
          <a:lstStyle/>
          <a:p>
            <a:r>
              <a:rPr lang="en-GB" dirty="0" smtClean="0"/>
              <a:t>Uniform Pressure:</a:t>
            </a:r>
            <a:endParaRPr lang="en-GB" dirty="0"/>
          </a:p>
        </p:txBody>
      </p:sp>
      <p:sp>
        <p:nvSpPr>
          <p:cNvPr id="10" name="TextBox 9"/>
          <p:cNvSpPr txBox="1"/>
          <p:nvPr/>
        </p:nvSpPr>
        <p:spPr>
          <a:xfrm>
            <a:off x="3286116" y="4714884"/>
            <a:ext cx="2000264" cy="369332"/>
          </a:xfrm>
          <a:prstGeom prst="rect">
            <a:avLst/>
          </a:prstGeom>
          <a:noFill/>
        </p:spPr>
        <p:txBody>
          <a:bodyPr wrap="square" rtlCol="0">
            <a:spAutoFit/>
          </a:bodyPr>
          <a:lstStyle/>
          <a:p>
            <a:r>
              <a:rPr lang="en-GB" dirty="0" smtClean="0"/>
              <a:t>Uniform Wear:</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27652"/>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10"/>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2765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0" grpId="0"/>
    </p:bld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Equity">
  <a:themeElements>
    <a:clrScheme name="Equity">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Equity">
      <a:majorFont>
        <a:latin typeface="Franklin Gothic Book"/>
        <a:ea typeface=""/>
        <a:cs typeface=""/>
        <a:font script="Grek" typeface="Calibri"/>
        <a:font script="Cyrl" typeface="Calibri"/>
        <a:font script="Jpan" typeface="HGｺﾞｼｯｸM"/>
        <a:font script="Hang" typeface="바탕"/>
        <a:font script="Hans" typeface="幼圆"/>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Perpetua"/>
        <a:ea typeface=""/>
        <a:cs typeface=""/>
        <a:font script="Grek" typeface="Cambria"/>
        <a:font script="Cyrl" typeface="Cambria"/>
        <a:font script="Jpan" typeface="HG創英ﾌﾟﾚｾﾞﾝｽEB"/>
        <a:font script="Hang" typeface="맑은 고딕"/>
        <a:font script="Hans" typeface="宋体"/>
        <a:font script="Hant" typeface="新細明體"/>
        <a:font script="Arab" typeface="Times New Roman"/>
        <a:font script="Hebr" typeface="Aharoni"/>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Equity">
      <a:fillStyleLst>
        <a:solidFill>
          <a:schemeClr val="phClr"/>
        </a:solidFill>
        <a:blipFill>
          <a:blip xmlns:r="http://schemas.openxmlformats.org/officeDocument/2006/relationships" r:embed="rId1">
            <a:duotone>
              <a:schemeClr val="phClr">
                <a:tint val="30000"/>
                <a:satMod val="300000"/>
              </a:schemeClr>
              <a:schemeClr val="phClr">
                <a:tint val="40000"/>
                <a:satMod val="200000"/>
              </a:schemeClr>
            </a:duotone>
          </a:blip>
          <a:tile tx="0" ty="0" sx="70000" sy="70000" flip="none" algn="ctr"/>
        </a:blipFill>
        <a:blipFill>
          <a:blip xmlns:r="http://schemas.openxmlformats.org/officeDocument/2006/relationships" r:embed="rId1">
            <a:duotone>
              <a:schemeClr val="phClr">
                <a:shade val="22000"/>
                <a:satMod val="160000"/>
              </a:schemeClr>
              <a:schemeClr val="phClr">
                <a:shade val="45000"/>
                <a:satMod val="100000"/>
              </a:schemeClr>
            </a:duotone>
          </a:blip>
          <a:tile tx="0" ty="0" sx="65000" sy="65000" flip="none" algn="ctr"/>
        </a:blipFill>
      </a:fillStyleLst>
      <a:lnStyleLst>
        <a:ln w="9525" cap="flat" cmpd="sng" algn="ctr">
          <a:solidFill>
            <a:schemeClr val="phClr">
              <a:shade val="60000"/>
              <a:satMod val="110000"/>
            </a:schemeClr>
          </a:solidFill>
          <a:prstDash val="solid"/>
        </a:ln>
        <a:ln w="12700" cap="flat" cmpd="sng" algn="ctr">
          <a:solidFill>
            <a:schemeClr val="phClr"/>
          </a:solidFill>
          <a:prstDash val="solid"/>
        </a:ln>
        <a:ln w="38100" cap="flat" cmpd="sng" algn="ctr">
          <a:solidFill>
            <a:schemeClr val="phClr"/>
          </a:solidFill>
          <a:prstDash val="solid"/>
        </a:ln>
      </a:lnStyleLst>
      <a:effectStyleLst>
        <a:effectStyle>
          <a:effectLst>
            <a:outerShdw blurRad="38100" dist="25400" dir="5400000" algn="t" rotWithShape="0">
              <a:srgbClr val="000000">
                <a:alpha val="50000"/>
              </a:srgbClr>
            </a:outerShdw>
          </a:effectLst>
        </a:effectStyle>
        <a:effectStyle>
          <a:effectLst>
            <a:outerShdw blurRad="38100" dist="25400" dir="5400000" algn="t" rotWithShape="0">
              <a:srgbClr val="000000">
                <a:alpha val="50000"/>
              </a:srgbClr>
            </a:outerShdw>
          </a:effectLst>
        </a:effectStyle>
        <a:effectStyle>
          <a:effectLst>
            <a:outerShdw blurRad="50800" dist="50800" dir="5400000" algn="t" rotWithShape="0">
              <a:srgbClr val="000000">
                <a:alpha val="60000"/>
              </a:srgbClr>
            </a:outerShdw>
          </a:effectLst>
          <a:scene3d>
            <a:camera prst="isometricBottomUp" fov="0">
              <a:rot lat="0" lon="0" rev="0"/>
            </a:camera>
            <a:lightRig rig="soft" dir="b">
              <a:rot lat="0" lon="0" rev="9000000"/>
            </a:lightRig>
          </a:scene3d>
          <a:sp3d contourW="35000" prstMaterial="matte">
            <a:bevelT w="45000" h="38100" prst="convex"/>
            <a:contourClr>
              <a:schemeClr val="phClr">
                <a:tint val="10000"/>
                <a:satMod val="130000"/>
              </a:schemeClr>
            </a:contourClr>
          </a:sp3d>
        </a:effectStyle>
      </a:effectStyleLst>
      <a:bgFillStyleLst>
        <a:solidFill>
          <a:schemeClr val="phClr"/>
        </a:solidFill>
        <a:gradFill rotWithShape="1">
          <a:gsLst>
            <a:gs pos="0">
              <a:schemeClr val="phClr">
                <a:shade val="40000"/>
                <a:satMod val="165000"/>
              </a:schemeClr>
            </a:gs>
            <a:gs pos="50000">
              <a:schemeClr val="phClr">
                <a:shade val="80000"/>
                <a:satMod val="155000"/>
              </a:schemeClr>
            </a:gs>
            <a:gs pos="100000">
              <a:schemeClr val="phClr">
                <a:tint val="95000"/>
                <a:satMod val="200000"/>
              </a:schemeClr>
            </a:gs>
          </a:gsLst>
          <a:lin ang="16200000" scaled="1"/>
        </a:gradFill>
        <a:blipFill>
          <a:blip xmlns:r="http://schemas.openxmlformats.org/officeDocument/2006/relationships" r:embed="rId1">
            <a:duotone>
              <a:schemeClr val="phClr">
                <a:tint val="95000"/>
                <a:satMod val="200000"/>
              </a:schemeClr>
              <a:schemeClr val="phClr">
                <a:shade val="80000"/>
                <a:satMod val="100000"/>
              </a:schemeClr>
            </a:duotone>
          </a:blip>
          <a:tile tx="0" ty="0" sx="55000" sy="5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Equity</Template>
  <TotalTime>191</TotalTime>
  <Words>889</Words>
  <Application>Microsoft Office PowerPoint</Application>
  <PresentationFormat>On-screen Show (4:3)</PresentationFormat>
  <Paragraphs>265</Paragraphs>
  <Slides>27</Slides>
  <Notes>1</Notes>
  <HiddenSlides>0</HiddenSlides>
  <MMClips>0</MMClips>
  <ScaleCrop>false</ScaleCrop>
  <HeadingPairs>
    <vt:vector size="6" baseType="variant">
      <vt:variant>
        <vt:lpstr>Theme</vt:lpstr>
      </vt:variant>
      <vt:variant>
        <vt:i4>1</vt:i4>
      </vt:variant>
      <vt:variant>
        <vt:lpstr>Embedded OLE Servers</vt:lpstr>
      </vt:variant>
      <vt:variant>
        <vt:i4>2</vt:i4>
      </vt:variant>
      <vt:variant>
        <vt:lpstr>Slide Titles</vt:lpstr>
      </vt:variant>
      <vt:variant>
        <vt:i4>27</vt:i4>
      </vt:variant>
    </vt:vector>
  </HeadingPairs>
  <TitlesOfParts>
    <vt:vector size="30" baseType="lpstr">
      <vt:lpstr>Equity</vt:lpstr>
      <vt:lpstr>Bitmap Image</vt:lpstr>
      <vt:lpstr>Equation</vt:lpstr>
      <vt:lpstr>Mechanical Principles</vt:lpstr>
      <vt:lpstr>Outcome 2</vt:lpstr>
      <vt:lpstr>Friction Clutches </vt:lpstr>
      <vt:lpstr>Revision – Dry friction</vt:lpstr>
      <vt:lpstr>Flat Plate Friction Clutches</vt:lpstr>
      <vt:lpstr>Flat Plate Friction Clutches</vt:lpstr>
      <vt:lpstr>Flat Plate Friction Clutches</vt:lpstr>
      <vt:lpstr>Flat Plate Friction Clutches</vt:lpstr>
      <vt:lpstr>Flat Plate Friction Clutches</vt:lpstr>
      <vt:lpstr>Flat Plate Friction Clutches</vt:lpstr>
      <vt:lpstr>Constant pressure assumption</vt:lpstr>
      <vt:lpstr>Constant wear assumption</vt:lpstr>
      <vt:lpstr>Constant wear assumption</vt:lpstr>
      <vt:lpstr>Which equation should I apply?</vt:lpstr>
      <vt:lpstr>Example 1</vt:lpstr>
      <vt:lpstr>Example 1</vt:lpstr>
      <vt:lpstr>Example 2</vt:lpstr>
      <vt:lpstr>Example 2 a)</vt:lpstr>
      <vt:lpstr>Example 2 a)</vt:lpstr>
      <vt:lpstr>Multi-plate Clutches</vt:lpstr>
      <vt:lpstr>Example 3</vt:lpstr>
      <vt:lpstr>Example 3 a)</vt:lpstr>
      <vt:lpstr>Example 3 b)</vt:lpstr>
      <vt:lpstr>Example 4</vt:lpstr>
      <vt:lpstr>Example 4 a) Uniform Pressure</vt:lpstr>
      <vt:lpstr>Example 4 b) Uniform Wear</vt:lpstr>
      <vt:lpstr>Note: Conical clutches</vt:lpstr>
    </vt:vector>
  </TitlesOfParts>
  <Company>SMU</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Mechanical Principles</dc:title>
  <dc:creator>fad-tt</dc:creator>
  <cp:lastModifiedBy>Tim Tudor</cp:lastModifiedBy>
  <cp:revision>26</cp:revision>
  <dcterms:created xsi:type="dcterms:W3CDTF">2010-12-21T08:45:19Z</dcterms:created>
  <dcterms:modified xsi:type="dcterms:W3CDTF">2013-01-28T08:36:15Z</dcterms:modified>
</cp:coreProperties>
</file>