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9" r:id="rId1"/>
  </p:sldMasterIdLst>
  <p:sldIdLst>
    <p:sldId id="257" r:id="rId2"/>
  </p:sldIdLst>
  <p:sldSz cx="6858000" cy="12192000"/>
  <p:notesSz cx="6858000" cy="9144000"/>
  <p:defaultTextStyle>
    <a:defPPr>
      <a:defRPr lang="en-GB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5247A386-08BA-35FF-1A01-B51BC23CB159}" v="125" dt="2026-02-27T15:46:19.603"/>
    <p1510:client id="{A432ADF3-8B6C-3DFB-E71E-10BC97701663}" v="2" dt="2026-02-27T14:47:03.072"/>
    <p1510:client id="{C175B39B-F1D8-5E95-0FE7-E51821473DE4}" v="1" dt="2026-02-27T14:45:51.054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microsoft.com/office/2015/10/relationships/revisionInfo" Target="revisionInfo.xml"/><Relationship Id="rId3" Type="http://schemas.openxmlformats.org/officeDocument/2006/relationships/presProps" Target="presProps.xml"/><Relationship Id="rId7" Type="http://schemas.microsoft.com/office/2016/11/relationships/changesInfo" Target="changesInfos/changesInfo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Haider Khorshid (2522113)" userId="S::2522113@student.uwtsd.ac.uk::3bfc28ce-edcc-4728-9fff-66f3244650a4" providerId="AD" clId="Web-{C175B39B-F1D8-5E95-0FE7-E51821473DE4}"/>
    <pc:docChg chg="addSld">
      <pc:chgData name="Haider Khorshid (2522113)" userId="S::2522113@student.uwtsd.ac.uk::3bfc28ce-edcc-4728-9fff-66f3244650a4" providerId="AD" clId="Web-{C175B39B-F1D8-5E95-0FE7-E51821473DE4}" dt="2026-02-27T14:45:51.054" v="0"/>
      <pc:docMkLst>
        <pc:docMk/>
      </pc:docMkLst>
      <pc:sldChg chg="new">
        <pc:chgData name="Haider Khorshid (2522113)" userId="S::2522113@student.uwtsd.ac.uk::3bfc28ce-edcc-4728-9fff-66f3244650a4" providerId="AD" clId="Web-{C175B39B-F1D8-5E95-0FE7-E51821473DE4}" dt="2026-02-27T14:45:51.054" v="0"/>
        <pc:sldMkLst>
          <pc:docMk/>
          <pc:sldMk cId="144253762" sldId="257"/>
        </pc:sldMkLst>
      </pc:sldChg>
    </pc:docChg>
  </pc:docChgLst>
  <pc:docChgLst>
    <pc:chgData name="Haider Khorshid (2522113)" userId="S::2522113@student.uwtsd.ac.uk::3bfc28ce-edcc-4728-9fff-66f3244650a4" providerId="AD" clId="Web-{A432ADF3-8B6C-3DFB-E71E-10BC97701663}"/>
    <pc:docChg chg="mod delSld modMainMaster setSldSz">
      <pc:chgData name="Haider Khorshid (2522113)" userId="S::2522113@student.uwtsd.ac.uk::3bfc28ce-edcc-4728-9fff-66f3244650a4" providerId="AD" clId="Web-{A432ADF3-8B6C-3DFB-E71E-10BC97701663}" dt="2026-02-27T14:47:03.072" v="1"/>
      <pc:docMkLst>
        <pc:docMk/>
      </pc:docMkLst>
      <pc:sldChg chg="del">
        <pc:chgData name="Haider Khorshid (2522113)" userId="S::2522113@student.uwtsd.ac.uk::3bfc28ce-edcc-4728-9fff-66f3244650a4" providerId="AD" clId="Web-{A432ADF3-8B6C-3DFB-E71E-10BC97701663}" dt="2026-02-27T14:47:03.072" v="1"/>
        <pc:sldMkLst>
          <pc:docMk/>
          <pc:sldMk cId="109857222" sldId="256"/>
        </pc:sldMkLst>
      </pc:sldChg>
      <pc:sldMasterChg chg="modSp modSldLayout">
        <pc:chgData name="Haider Khorshid (2522113)" userId="S::2522113@student.uwtsd.ac.uk::3bfc28ce-edcc-4728-9fff-66f3244650a4" providerId="AD" clId="Web-{A432ADF3-8B6C-3DFB-E71E-10BC97701663}" dt="2026-02-27T14:46:56.431" v="0"/>
        <pc:sldMasterMkLst>
          <pc:docMk/>
          <pc:sldMasterMk cId="2460954070" sldId="2147483660"/>
        </pc:sldMasterMkLst>
        <pc:spChg chg="mod">
          <ac:chgData name="Haider Khorshid (2522113)" userId="S::2522113@student.uwtsd.ac.uk::3bfc28ce-edcc-4728-9fff-66f3244650a4" providerId="AD" clId="Web-{A432ADF3-8B6C-3DFB-E71E-10BC97701663}" dt="2026-02-27T14:46:56.431" v="0"/>
          <ac:spMkLst>
            <pc:docMk/>
            <pc:sldMasterMk cId="2460954070" sldId="2147483660"/>
            <ac:spMk id="2" creationId="{00000000-0000-0000-0000-000000000000}"/>
          </ac:spMkLst>
        </pc:spChg>
        <pc:spChg chg="mod">
          <ac:chgData name="Haider Khorshid (2522113)" userId="S::2522113@student.uwtsd.ac.uk::3bfc28ce-edcc-4728-9fff-66f3244650a4" providerId="AD" clId="Web-{A432ADF3-8B6C-3DFB-E71E-10BC97701663}" dt="2026-02-27T14:46:56.431" v="0"/>
          <ac:spMkLst>
            <pc:docMk/>
            <pc:sldMasterMk cId="2460954070" sldId="2147483660"/>
            <ac:spMk id="3" creationId="{00000000-0000-0000-0000-000000000000}"/>
          </ac:spMkLst>
        </pc:spChg>
        <pc:spChg chg="mod">
          <ac:chgData name="Haider Khorshid (2522113)" userId="S::2522113@student.uwtsd.ac.uk::3bfc28ce-edcc-4728-9fff-66f3244650a4" providerId="AD" clId="Web-{A432ADF3-8B6C-3DFB-E71E-10BC97701663}" dt="2026-02-27T14:46:56.431" v="0"/>
          <ac:spMkLst>
            <pc:docMk/>
            <pc:sldMasterMk cId="2460954070" sldId="2147483660"/>
            <ac:spMk id="4" creationId="{00000000-0000-0000-0000-000000000000}"/>
          </ac:spMkLst>
        </pc:spChg>
        <pc:spChg chg="mod">
          <ac:chgData name="Haider Khorshid (2522113)" userId="S::2522113@student.uwtsd.ac.uk::3bfc28ce-edcc-4728-9fff-66f3244650a4" providerId="AD" clId="Web-{A432ADF3-8B6C-3DFB-E71E-10BC97701663}" dt="2026-02-27T14:46:56.431" v="0"/>
          <ac:spMkLst>
            <pc:docMk/>
            <pc:sldMasterMk cId="2460954070" sldId="2147483660"/>
            <ac:spMk id="5" creationId="{00000000-0000-0000-0000-000000000000}"/>
          </ac:spMkLst>
        </pc:spChg>
        <pc:spChg chg="mod">
          <ac:chgData name="Haider Khorshid (2522113)" userId="S::2522113@student.uwtsd.ac.uk::3bfc28ce-edcc-4728-9fff-66f3244650a4" providerId="AD" clId="Web-{A432ADF3-8B6C-3DFB-E71E-10BC97701663}" dt="2026-02-27T14:46:56.431" v="0"/>
          <ac:spMkLst>
            <pc:docMk/>
            <pc:sldMasterMk cId="2460954070" sldId="2147483660"/>
            <ac:spMk id="6" creationId="{00000000-0000-0000-0000-000000000000}"/>
          </ac:spMkLst>
        </pc:spChg>
        <pc:sldLayoutChg chg="modSp">
          <pc:chgData name="Haider Khorshid (2522113)" userId="S::2522113@student.uwtsd.ac.uk::3bfc28ce-edcc-4728-9fff-66f3244650a4" providerId="AD" clId="Web-{A432ADF3-8B6C-3DFB-E71E-10BC97701663}" dt="2026-02-27T14:46:56.431" v="0"/>
          <pc:sldLayoutMkLst>
            <pc:docMk/>
            <pc:sldMasterMk cId="2460954070" sldId="2147483660"/>
            <pc:sldLayoutMk cId="2385387890" sldId="2147483661"/>
          </pc:sldLayoutMkLst>
          <pc:spChg chg="mod">
            <ac:chgData name="Haider Khorshid (2522113)" userId="S::2522113@student.uwtsd.ac.uk::3bfc28ce-edcc-4728-9fff-66f3244650a4" providerId="AD" clId="Web-{A432ADF3-8B6C-3DFB-E71E-10BC97701663}" dt="2026-02-27T14:46:56.431" v="0"/>
            <ac:spMkLst>
              <pc:docMk/>
              <pc:sldMasterMk cId="2460954070" sldId="2147483660"/>
              <pc:sldLayoutMk cId="2385387890" sldId="2147483661"/>
              <ac:spMk id="2" creationId="{00000000-0000-0000-0000-000000000000}"/>
            </ac:spMkLst>
          </pc:spChg>
          <pc:spChg chg="mod">
            <ac:chgData name="Haider Khorshid (2522113)" userId="S::2522113@student.uwtsd.ac.uk::3bfc28ce-edcc-4728-9fff-66f3244650a4" providerId="AD" clId="Web-{A432ADF3-8B6C-3DFB-E71E-10BC97701663}" dt="2026-02-27T14:46:56.431" v="0"/>
            <ac:spMkLst>
              <pc:docMk/>
              <pc:sldMasterMk cId="2460954070" sldId="2147483660"/>
              <pc:sldLayoutMk cId="2385387890" sldId="2147483661"/>
              <ac:spMk id="3" creationId="{00000000-0000-0000-0000-000000000000}"/>
            </ac:spMkLst>
          </pc:spChg>
        </pc:sldLayoutChg>
        <pc:sldLayoutChg chg="modSp">
          <pc:chgData name="Haider Khorshid (2522113)" userId="S::2522113@student.uwtsd.ac.uk::3bfc28ce-edcc-4728-9fff-66f3244650a4" providerId="AD" clId="Web-{A432ADF3-8B6C-3DFB-E71E-10BC97701663}" dt="2026-02-27T14:46:56.431" v="0"/>
          <pc:sldLayoutMkLst>
            <pc:docMk/>
            <pc:sldMasterMk cId="2460954070" sldId="2147483660"/>
            <pc:sldLayoutMk cId="2591524520" sldId="2147483663"/>
          </pc:sldLayoutMkLst>
          <pc:spChg chg="mod">
            <ac:chgData name="Haider Khorshid (2522113)" userId="S::2522113@student.uwtsd.ac.uk::3bfc28ce-edcc-4728-9fff-66f3244650a4" providerId="AD" clId="Web-{A432ADF3-8B6C-3DFB-E71E-10BC97701663}" dt="2026-02-27T14:46:56.431" v="0"/>
            <ac:spMkLst>
              <pc:docMk/>
              <pc:sldMasterMk cId="2460954070" sldId="2147483660"/>
              <pc:sldLayoutMk cId="2591524520" sldId="2147483663"/>
              <ac:spMk id="2" creationId="{00000000-0000-0000-0000-000000000000}"/>
            </ac:spMkLst>
          </pc:spChg>
          <pc:spChg chg="mod">
            <ac:chgData name="Haider Khorshid (2522113)" userId="S::2522113@student.uwtsd.ac.uk::3bfc28ce-edcc-4728-9fff-66f3244650a4" providerId="AD" clId="Web-{A432ADF3-8B6C-3DFB-E71E-10BC97701663}" dt="2026-02-27T14:46:56.431" v="0"/>
            <ac:spMkLst>
              <pc:docMk/>
              <pc:sldMasterMk cId="2460954070" sldId="2147483660"/>
              <pc:sldLayoutMk cId="2591524520" sldId="2147483663"/>
              <ac:spMk id="3" creationId="{00000000-0000-0000-0000-000000000000}"/>
            </ac:spMkLst>
          </pc:spChg>
        </pc:sldLayoutChg>
        <pc:sldLayoutChg chg="modSp">
          <pc:chgData name="Haider Khorshid (2522113)" userId="S::2522113@student.uwtsd.ac.uk::3bfc28ce-edcc-4728-9fff-66f3244650a4" providerId="AD" clId="Web-{A432ADF3-8B6C-3DFB-E71E-10BC97701663}" dt="2026-02-27T14:46:56.431" v="0"/>
          <pc:sldLayoutMkLst>
            <pc:docMk/>
            <pc:sldMasterMk cId="2460954070" sldId="2147483660"/>
            <pc:sldLayoutMk cId="1203092039" sldId="2147483664"/>
          </pc:sldLayoutMkLst>
          <pc:spChg chg="mod">
            <ac:chgData name="Haider Khorshid (2522113)" userId="S::2522113@student.uwtsd.ac.uk::3bfc28ce-edcc-4728-9fff-66f3244650a4" providerId="AD" clId="Web-{A432ADF3-8B6C-3DFB-E71E-10BC97701663}" dt="2026-02-27T14:46:56.431" v="0"/>
            <ac:spMkLst>
              <pc:docMk/>
              <pc:sldMasterMk cId="2460954070" sldId="2147483660"/>
              <pc:sldLayoutMk cId="1203092039" sldId="2147483664"/>
              <ac:spMk id="3" creationId="{00000000-0000-0000-0000-000000000000}"/>
            </ac:spMkLst>
          </pc:spChg>
          <pc:spChg chg="mod">
            <ac:chgData name="Haider Khorshid (2522113)" userId="S::2522113@student.uwtsd.ac.uk::3bfc28ce-edcc-4728-9fff-66f3244650a4" providerId="AD" clId="Web-{A432ADF3-8B6C-3DFB-E71E-10BC97701663}" dt="2026-02-27T14:46:56.431" v="0"/>
            <ac:spMkLst>
              <pc:docMk/>
              <pc:sldMasterMk cId="2460954070" sldId="2147483660"/>
              <pc:sldLayoutMk cId="1203092039" sldId="2147483664"/>
              <ac:spMk id="4" creationId="{00000000-0000-0000-0000-000000000000}"/>
            </ac:spMkLst>
          </pc:spChg>
        </pc:sldLayoutChg>
        <pc:sldLayoutChg chg="modSp">
          <pc:chgData name="Haider Khorshid (2522113)" userId="S::2522113@student.uwtsd.ac.uk::3bfc28ce-edcc-4728-9fff-66f3244650a4" providerId="AD" clId="Web-{A432ADF3-8B6C-3DFB-E71E-10BC97701663}" dt="2026-02-27T14:46:56.431" v="0"/>
          <pc:sldLayoutMkLst>
            <pc:docMk/>
            <pc:sldMasterMk cId="2460954070" sldId="2147483660"/>
            <pc:sldLayoutMk cId="3733172339" sldId="2147483665"/>
          </pc:sldLayoutMkLst>
          <pc:spChg chg="mod">
            <ac:chgData name="Haider Khorshid (2522113)" userId="S::2522113@student.uwtsd.ac.uk::3bfc28ce-edcc-4728-9fff-66f3244650a4" providerId="AD" clId="Web-{A432ADF3-8B6C-3DFB-E71E-10BC97701663}" dt="2026-02-27T14:46:56.431" v="0"/>
            <ac:spMkLst>
              <pc:docMk/>
              <pc:sldMasterMk cId="2460954070" sldId="2147483660"/>
              <pc:sldLayoutMk cId="3733172339" sldId="2147483665"/>
              <ac:spMk id="2" creationId="{00000000-0000-0000-0000-000000000000}"/>
            </ac:spMkLst>
          </pc:spChg>
          <pc:spChg chg="mod">
            <ac:chgData name="Haider Khorshid (2522113)" userId="S::2522113@student.uwtsd.ac.uk::3bfc28ce-edcc-4728-9fff-66f3244650a4" providerId="AD" clId="Web-{A432ADF3-8B6C-3DFB-E71E-10BC97701663}" dt="2026-02-27T14:46:56.431" v="0"/>
            <ac:spMkLst>
              <pc:docMk/>
              <pc:sldMasterMk cId="2460954070" sldId="2147483660"/>
              <pc:sldLayoutMk cId="3733172339" sldId="2147483665"/>
              <ac:spMk id="3" creationId="{00000000-0000-0000-0000-000000000000}"/>
            </ac:spMkLst>
          </pc:spChg>
          <pc:spChg chg="mod">
            <ac:chgData name="Haider Khorshid (2522113)" userId="S::2522113@student.uwtsd.ac.uk::3bfc28ce-edcc-4728-9fff-66f3244650a4" providerId="AD" clId="Web-{A432ADF3-8B6C-3DFB-E71E-10BC97701663}" dt="2026-02-27T14:46:56.431" v="0"/>
            <ac:spMkLst>
              <pc:docMk/>
              <pc:sldMasterMk cId="2460954070" sldId="2147483660"/>
              <pc:sldLayoutMk cId="3733172339" sldId="2147483665"/>
              <ac:spMk id="4" creationId="{00000000-0000-0000-0000-000000000000}"/>
            </ac:spMkLst>
          </pc:spChg>
          <pc:spChg chg="mod">
            <ac:chgData name="Haider Khorshid (2522113)" userId="S::2522113@student.uwtsd.ac.uk::3bfc28ce-edcc-4728-9fff-66f3244650a4" providerId="AD" clId="Web-{A432ADF3-8B6C-3DFB-E71E-10BC97701663}" dt="2026-02-27T14:46:56.431" v="0"/>
            <ac:spMkLst>
              <pc:docMk/>
              <pc:sldMasterMk cId="2460954070" sldId="2147483660"/>
              <pc:sldLayoutMk cId="3733172339" sldId="2147483665"/>
              <ac:spMk id="5" creationId="{00000000-0000-0000-0000-000000000000}"/>
            </ac:spMkLst>
          </pc:spChg>
          <pc:spChg chg="mod">
            <ac:chgData name="Haider Khorshid (2522113)" userId="S::2522113@student.uwtsd.ac.uk::3bfc28ce-edcc-4728-9fff-66f3244650a4" providerId="AD" clId="Web-{A432ADF3-8B6C-3DFB-E71E-10BC97701663}" dt="2026-02-27T14:46:56.431" v="0"/>
            <ac:spMkLst>
              <pc:docMk/>
              <pc:sldMasterMk cId="2460954070" sldId="2147483660"/>
              <pc:sldLayoutMk cId="3733172339" sldId="2147483665"/>
              <ac:spMk id="6" creationId="{00000000-0000-0000-0000-000000000000}"/>
            </ac:spMkLst>
          </pc:spChg>
        </pc:sldLayoutChg>
        <pc:sldLayoutChg chg="modSp">
          <pc:chgData name="Haider Khorshid (2522113)" userId="S::2522113@student.uwtsd.ac.uk::3bfc28ce-edcc-4728-9fff-66f3244650a4" providerId="AD" clId="Web-{A432ADF3-8B6C-3DFB-E71E-10BC97701663}" dt="2026-02-27T14:46:56.431" v="0"/>
          <pc:sldLayoutMkLst>
            <pc:docMk/>
            <pc:sldMasterMk cId="2460954070" sldId="2147483660"/>
            <pc:sldLayoutMk cId="3171841454" sldId="2147483668"/>
          </pc:sldLayoutMkLst>
          <pc:spChg chg="mod">
            <ac:chgData name="Haider Khorshid (2522113)" userId="S::2522113@student.uwtsd.ac.uk::3bfc28ce-edcc-4728-9fff-66f3244650a4" providerId="AD" clId="Web-{A432ADF3-8B6C-3DFB-E71E-10BC97701663}" dt="2026-02-27T14:46:56.431" v="0"/>
            <ac:spMkLst>
              <pc:docMk/>
              <pc:sldMasterMk cId="2460954070" sldId="2147483660"/>
              <pc:sldLayoutMk cId="3171841454" sldId="2147483668"/>
              <ac:spMk id="2" creationId="{00000000-0000-0000-0000-000000000000}"/>
            </ac:spMkLst>
          </pc:spChg>
          <pc:spChg chg="mod">
            <ac:chgData name="Haider Khorshid (2522113)" userId="S::2522113@student.uwtsd.ac.uk::3bfc28ce-edcc-4728-9fff-66f3244650a4" providerId="AD" clId="Web-{A432ADF3-8B6C-3DFB-E71E-10BC97701663}" dt="2026-02-27T14:46:56.431" v="0"/>
            <ac:spMkLst>
              <pc:docMk/>
              <pc:sldMasterMk cId="2460954070" sldId="2147483660"/>
              <pc:sldLayoutMk cId="3171841454" sldId="2147483668"/>
              <ac:spMk id="3" creationId="{00000000-0000-0000-0000-000000000000}"/>
            </ac:spMkLst>
          </pc:spChg>
          <pc:spChg chg="mod">
            <ac:chgData name="Haider Khorshid (2522113)" userId="S::2522113@student.uwtsd.ac.uk::3bfc28ce-edcc-4728-9fff-66f3244650a4" providerId="AD" clId="Web-{A432ADF3-8B6C-3DFB-E71E-10BC97701663}" dt="2026-02-27T14:46:56.431" v="0"/>
            <ac:spMkLst>
              <pc:docMk/>
              <pc:sldMasterMk cId="2460954070" sldId="2147483660"/>
              <pc:sldLayoutMk cId="3171841454" sldId="2147483668"/>
              <ac:spMk id="4" creationId="{00000000-0000-0000-0000-000000000000}"/>
            </ac:spMkLst>
          </pc:spChg>
        </pc:sldLayoutChg>
        <pc:sldLayoutChg chg="modSp">
          <pc:chgData name="Haider Khorshid (2522113)" userId="S::2522113@student.uwtsd.ac.uk::3bfc28ce-edcc-4728-9fff-66f3244650a4" providerId="AD" clId="Web-{A432ADF3-8B6C-3DFB-E71E-10BC97701663}" dt="2026-02-27T14:46:56.431" v="0"/>
          <pc:sldLayoutMkLst>
            <pc:docMk/>
            <pc:sldMasterMk cId="2460954070" sldId="2147483660"/>
            <pc:sldLayoutMk cId="1718958274" sldId="2147483669"/>
          </pc:sldLayoutMkLst>
          <pc:spChg chg="mod">
            <ac:chgData name="Haider Khorshid (2522113)" userId="S::2522113@student.uwtsd.ac.uk::3bfc28ce-edcc-4728-9fff-66f3244650a4" providerId="AD" clId="Web-{A432ADF3-8B6C-3DFB-E71E-10BC97701663}" dt="2026-02-27T14:46:56.431" v="0"/>
            <ac:spMkLst>
              <pc:docMk/>
              <pc:sldMasterMk cId="2460954070" sldId="2147483660"/>
              <pc:sldLayoutMk cId="1718958274" sldId="2147483669"/>
              <ac:spMk id="2" creationId="{00000000-0000-0000-0000-000000000000}"/>
            </ac:spMkLst>
          </pc:spChg>
          <pc:spChg chg="mod">
            <ac:chgData name="Haider Khorshid (2522113)" userId="S::2522113@student.uwtsd.ac.uk::3bfc28ce-edcc-4728-9fff-66f3244650a4" providerId="AD" clId="Web-{A432ADF3-8B6C-3DFB-E71E-10BC97701663}" dt="2026-02-27T14:46:56.431" v="0"/>
            <ac:spMkLst>
              <pc:docMk/>
              <pc:sldMasterMk cId="2460954070" sldId="2147483660"/>
              <pc:sldLayoutMk cId="1718958274" sldId="2147483669"/>
              <ac:spMk id="3" creationId="{00000000-0000-0000-0000-000000000000}"/>
            </ac:spMkLst>
          </pc:spChg>
          <pc:spChg chg="mod">
            <ac:chgData name="Haider Khorshid (2522113)" userId="S::2522113@student.uwtsd.ac.uk::3bfc28ce-edcc-4728-9fff-66f3244650a4" providerId="AD" clId="Web-{A432ADF3-8B6C-3DFB-E71E-10BC97701663}" dt="2026-02-27T14:46:56.431" v="0"/>
            <ac:spMkLst>
              <pc:docMk/>
              <pc:sldMasterMk cId="2460954070" sldId="2147483660"/>
              <pc:sldLayoutMk cId="1718958274" sldId="2147483669"/>
              <ac:spMk id="4" creationId="{00000000-0000-0000-0000-000000000000}"/>
            </ac:spMkLst>
          </pc:spChg>
        </pc:sldLayoutChg>
        <pc:sldLayoutChg chg="modSp">
          <pc:chgData name="Haider Khorshid (2522113)" userId="S::2522113@student.uwtsd.ac.uk::3bfc28ce-edcc-4728-9fff-66f3244650a4" providerId="AD" clId="Web-{A432ADF3-8B6C-3DFB-E71E-10BC97701663}" dt="2026-02-27T14:46:56.431" v="0"/>
          <pc:sldLayoutMkLst>
            <pc:docMk/>
            <pc:sldMasterMk cId="2460954070" sldId="2147483660"/>
            <pc:sldLayoutMk cId="3479445657" sldId="2147483671"/>
          </pc:sldLayoutMkLst>
          <pc:spChg chg="mod">
            <ac:chgData name="Haider Khorshid (2522113)" userId="S::2522113@student.uwtsd.ac.uk::3bfc28ce-edcc-4728-9fff-66f3244650a4" providerId="AD" clId="Web-{A432ADF3-8B6C-3DFB-E71E-10BC97701663}" dt="2026-02-27T14:46:56.431" v="0"/>
            <ac:spMkLst>
              <pc:docMk/>
              <pc:sldMasterMk cId="2460954070" sldId="2147483660"/>
              <pc:sldLayoutMk cId="3479445657" sldId="2147483671"/>
              <ac:spMk id="2" creationId="{00000000-0000-0000-0000-000000000000}"/>
            </ac:spMkLst>
          </pc:spChg>
          <pc:spChg chg="mod">
            <ac:chgData name="Haider Khorshid (2522113)" userId="S::2522113@student.uwtsd.ac.uk::3bfc28ce-edcc-4728-9fff-66f3244650a4" providerId="AD" clId="Web-{A432ADF3-8B6C-3DFB-E71E-10BC97701663}" dt="2026-02-27T14:46:56.431" v="0"/>
            <ac:spMkLst>
              <pc:docMk/>
              <pc:sldMasterMk cId="2460954070" sldId="2147483660"/>
              <pc:sldLayoutMk cId="3479445657" sldId="2147483671"/>
              <ac:spMk id="3" creationId="{00000000-0000-0000-0000-000000000000}"/>
            </ac:spMkLst>
          </pc:spChg>
        </pc:sldLayoutChg>
      </pc:sldMasterChg>
    </pc:docChg>
  </pc:docChgLst>
  <pc:docChgLst>
    <pc:chgData name="Haider Khorshid (2522113)" userId="S::2522113@student.uwtsd.ac.uk::3bfc28ce-edcc-4728-9fff-66f3244650a4" providerId="AD" clId="Web-{5247A386-08BA-35FF-1A01-B51BC23CB159}"/>
    <pc:docChg chg="mod modSld addMainMaster delMainMaster">
      <pc:chgData name="Haider Khorshid (2522113)" userId="S::2522113@student.uwtsd.ac.uk::3bfc28ce-edcc-4728-9fff-66f3244650a4" providerId="AD" clId="Web-{5247A386-08BA-35FF-1A01-B51BC23CB159}" dt="2026-02-27T15:46:19.603" v="100" actId="20577"/>
      <pc:docMkLst>
        <pc:docMk/>
      </pc:docMkLst>
      <pc:sldChg chg="addSp delSp modSp mod modClrScheme chgLayout">
        <pc:chgData name="Haider Khorshid (2522113)" userId="S::2522113@student.uwtsd.ac.uk::3bfc28ce-edcc-4728-9fff-66f3244650a4" providerId="AD" clId="Web-{5247A386-08BA-35FF-1A01-B51BC23CB159}" dt="2026-02-27T15:46:19.603" v="100" actId="20577"/>
        <pc:sldMkLst>
          <pc:docMk/>
          <pc:sldMk cId="144253762" sldId="257"/>
        </pc:sldMkLst>
        <pc:spChg chg="add del">
          <ac:chgData name="Haider Khorshid (2522113)" userId="S::2522113@student.uwtsd.ac.uk::3bfc28ce-edcc-4728-9fff-66f3244650a4" providerId="AD" clId="Web-{5247A386-08BA-35FF-1A01-B51BC23CB159}" dt="2026-02-27T15:04:58.489" v="1"/>
          <ac:spMkLst>
            <pc:docMk/>
            <pc:sldMk cId="144253762" sldId="257"/>
            <ac:spMk id="2" creationId="{FD2E1497-E79D-09A1-2F90-96F28BA97EFA}"/>
          </ac:spMkLst>
        </pc:spChg>
        <pc:spChg chg="add del">
          <ac:chgData name="Haider Khorshid (2522113)" userId="S::2522113@student.uwtsd.ac.uk::3bfc28ce-edcc-4728-9fff-66f3244650a4" providerId="AD" clId="Web-{5247A386-08BA-35FF-1A01-B51BC23CB159}" dt="2026-02-27T15:05:17.802" v="3"/>
          <ac:spMkLst>
            <pc:docMk/>
            <pc:sldMk cId="144253762" sldId="257"/>
            <ac:spMk id="3" creationId="{C1DD7925-3476-32E7-CE20-F217AA2DEB72}"/>
          </ac:spMkLst>
        </pc:spChg>
        <pc:spChg chg="add del">
          <ac:chgData name="Haider Khorshid (2522113)" userId="S::2522113@student.uwtsd.ac.uk::3bfc28ce-edcc-4728-9fff-66f3244650a4" providerId="AD" clId="Web-{5247A386-08BA-35FF-1A01-B51BC23CB159}" dt="2026-02-27T15:05:45.005" v="5"/>
          <ac:spMkLst>
            <pc:docMk/>
            <pc:sldMk cId="144253762" sldId="257"/>
            <ac:spMk id="4" creationId="{65FB3B59-6D45-F9A3-E198-F59218164B42}"/>
          </ac:spMkLst>
        </pc:spChg>
        <pc:spChg chg="add mod">
          <ac:chgData name="Haider Khorshid (2522113)" userId="S::2522113@student.uwtsd.ac.uk::3bfc28ce-edcc-4728-9fff-66f3244650a4" providerId="AD" clId="Web-{5247A386-08BA-35FF-1A01-B51BC23CB159}" dt="2026-02-27T15:22:35.587" v="25" actId="20577"/>
          <ac:spMkLst>
            <pc:docMk/>
            <pc:sldMk cId="144253762" sldId="257"/>
            <ac:spMk id="5" creationId="{FE86BF9E-D9EB-CDB2-F620-ADCC26ACB112}"/>
          </ac:spMkLst>
        </pc:spChg>
        <pc:spChg chg="add mod">
          <ac:chgData name="Haider Khorshid (2522113)" userId="S::2522113@student.uwtsd.ac.uk::3bfc28ce-edcc-4728-9fff-66f3244650a4" providerId="AD" clId="Web-{5247A386-08BA-35FF-1A01-B51BC23CB159}" dt="2026-02-27T15:44:47.961" v="84"/>
          <ac:spMkLst>
            <pc:docMk/>
            <pc:sldMk cId="144253762" sldId="257"/>
            <ac:spMk id="7" creationId="{49C841FB-0B88-27C0-38EC-03B26A445928}"/>
          </ac:spMkLst>
        </pc:spChg>
        <pc:spChg chg="add del">
          <ac:chgData name="Haider Khorshid (2522113)" userId="S::2522113@student.uwtsd.ac.uk::3bfc28ce-edcc-4728-9fff-66f3244650a4" providerId="AD" clId="Web-{5247A386-08BA-35FF-1A01-B51BC23CB159}" dt="2026-02-27T15:32:59.146" v="43"/>
          <ac:spMkLst>
            <pc:docMk/>
            <pc:sldMk cId="144253762" sldId="257"/>
            <ac:spMk id="9" creationId="{618C233C-3023-CD0A-643C-EF8AB708D17F}"/>
          </ac:spMkLst>
        </pc:spChg>
        <pc:spChg chg="add del mod">
          <ac:chgData name="Haider Khorshid (2522113)" userId="S::2522113@student.uwtsd.ac.uk::3bfc28ce-edcc-4728-9fff-66f3244650a4" providerId="AD" clId="Web-{5247A386-08BA-35FF-1A01-B51BC23CB159}" dt="2026-02-27T15:33:50.147" v="48"/>
          <ac:spMkLst>
            <pc:docMk/>
            <pc:sldMk cId="144253762" sldId="257"/>
            <ac:spMk id="10" creationId="{CB73431F-DA80-5311-7A4F-0F2A449B4537}"/>
          </ac:spMkLst>
        </pc:spChg>
        <pc:spChg chg="add del">
          <ac:chgData name="Haider Khorshid (2522113)" userId="S::2522113@student.uwtsd.ac.uk::3bfc28ce-edcc-4728-9fff-66f3244650a4" providerId="AD" clId="Web-{5247A386-08BA-35FF-1A01-B51BC23CB159}" dt="2026-02-27T15:41:32.800" v="50"/>
          <ac:spMkLst>
            <pc:docMk/>
            <pc:sldMk cId="144253762" sldId="257"/>
            <ac:spMk id="11" creationId="{E9B86AB9-C48C-40C6-EEAE-CB933B527D8C}"/>
          </ac:spMkLst>
        </pc:spChg>
        <pc:spChg chg="add mod">
          <ac:chgData name="Haider Khorshid (2522113)" userId="S::2522113@student.uwtsd.ac.uk::3bfc28ce-edcc-4728-9fff-66f3244650a4" providerId="AD" clId="Web-{5247A386-08BA-35FF-1A01-B51BC23CB159}" dt="2026-02-27T15:46:09.588" v="94" actId="14100"/>
          <ac:spMkLst>
            <pc:docMk/>
            <pc:sldMk cId="144253762" sldId="257"/>
            <ac:spMk id="12" creationId="{011FAC08-07DB-7B1C-31A5-97A9C84829BF}"/>
          </ac:spMkLst>
        </pc:spChg>
        <pc:spChg chg="add del">
          <ac:chgData name="Haider Khorshid (2522113)" userId="S::2522113@student.uwtsd.ac.uk::3bfc28ce-edcc-4728-9fff-66f3244650a4" providerId="AD" clId="Web-{5247A386-08BA-35FF-1A01-B51BC23CB159}" dt="2026-02-27T15:42:25.880" v="59"/>
          <ac:spMkLst>
            <pc:docMk/>
            <pc:sldMk cId="144253762" sldId="257"/>
            <ac:spMk id="13" creationId="{DA4B693F-832C-15E9-15BF-3E22DE78574B}"/>
          </ac:spMkLst>
        </pc:spChg>
        <pc:spChg chg="add del mod">
          <ac:chgData name="Haider Khorshid (2522113)" userId="S::2522113@student.uwtsd.ac.uk::3bfc28ce-edcc-4728-9fff-66f3244650a4" providerId="AD" clId="Web-{5247A386-08BA-35FF-1A01-B51BC23CB159}" dt="2026-02-27T15:43:17.975" v="67"/>
          <ac:spMkLst>
            <pc:docMk/>
            <pc:sldMk cId="144253762" sldId="257"/>
            <ac:spMk id="14" creationId="{07C8BC5F-6727-B145-27B7-032F87A2DD4F}"/>
          </ac:spMkLst>
        </pc:spChg>
        <pc:spChg chg="add del">
          <ac:chgData name="Haider Khorshid (2522113)" userId="S::2522113@student.uwtsd.ac.uk::3bfc28ce-edcc-4728-9fff-66f3244650a4" providerId="AD" clId="Web-{5247A386-08BA-35FF-1A01-B51BC23CB159}" dt="2026-02-27T15:43:28.850" v="69"/>
          <ac:spMkLst>
            <pc:docMk/>
            <pc:sldMk cId="144253762" sldId="257"/>
            <ac:spMk id="15" creationId="{17A530F9-D279-EF45-0BEA-F3BF78FF8EF0}"/>
          </ac:spMkLst>
        </pc:spChg>
        <pc:spChg chg="add del">
          <ac:chgData name="Haider Khorshid (2522113)" userId="S::2522113@student.uwtsd.ac.uk::3bfc28ce-edcc-4728-9fff-66f3244650a4" providerId="AD" clId="Web-{5247A386-08BA-35FF-1A01-B51BC23CB159}" dt="2026-02-27T15:43:43.851" v="71"/>
          <ac:spMkLst>
            <pc:docMk/>
            <pc:sldMk cId="144253762" sldId="257"/>
            <ac:spMk id="16" creationId="{8AE3ABE8-2377-0A81-6528-9615EDE5D157}"/>
          </ac:spMkLst>
        </pc:spChg>
        <pc:spChg chg="add del mod">
          <ac:chgData name="Haider Khorshid (2522113)" userId="S::2522113@student.uwtsd.ac.uk::3bfc28ce-edcc-4728-9fff-66f3244650a4" providerId="AD" clId="Web-{5247A386-08BA-35FF-1A01-B51BC23CB159}" dt="2026-02-27T15:44:20.929" v="79"/>
          <ac:spMkLst>
            <pc:docMk/>
            <pc:sldMk cId="144253762" sldId="257"/>
            <ac:spMk id="17" creationId="{B9885FE5-245D-2EF6-DF37-97EF02CE0B55}"/>
          </ac:spMkLst>
        </pc:spChg>
        <pc:spChg chg="add del">
          <ac:chgData name="Haider Khorshid (2522113)" userId="S::2522113@student.uwtsd.ac.uk::3bfc28ce-edcc-4728-9fff-66f3244650a4" providerId="AD" clId="Web-{5247A386-08BA-35FF-1A01-B51BC23CB159}" dt="2026-02-27T15:44:38.477" v="81"/>
          <ac:spMkLst>
            <pc:docMk/>
            <pc:sldMk cId="144253762" sldId="257"/>
            <ac:spMk id="18" creationId="{71A1A4D0-675C-C03F-EEC2-DB71F0C8E985}"/>
          </ac:spMkLst>
        </pc:spChg>
        <pc:spChg chg="add del mod">
          <ac:chgData name="Haider Khorshid (2522113)" userId="S::2522113@student.uwtsd.ac.uk::3bfc28ce-edcc-4728-9fff-66f3244650a4" providerId="AD" clId="Web-{5247A386-08BA-35FF-1A01-B51BC23CB159}" dt="2026-02-27T15:45:56.572" v="92"/>
          <ac:spMkLst>
            <pc:docMk/>
            <pc:sldMk cId="144253762" sldId="257"/>
            <ac:spMk id="19" creationId="{B383D414-1ED0-8FB0-510D-669F46FCD9F1}"/>
          </ac:spMkLst>
        </pc:spChg>
        <pc:spChg chg="add mod">
          <ac:chgData name="Haider Khorshid (2522113)" userId="S::2522113@student.uwtsd.ac.uk::3bfc28ce-edcc-4728-9fff-66f3244650a4" providerId="AD" clId="Web-{5247A386-08BA-35FF-1A01-B51BC23CB159}" dt="2026-02-27T15:46:19.603" v="100" actId="20577"/>
          <ac:spMkLst>
            <pc:docMk/>
            <pc:sldMk cId="144253762" sldId="257"/>
            <ac:spMk id="20" creationId="{7844AC2B-4DBD-EB9A-7FEF-8E61F98181AF}"/>
          </ac:spMkLst>
        </pc:spChg>
        <pc:picChg chg="add mod modCrop">
          <ac:chgData name="Haider Khorshid (2522113)" userId="S::2522113@student.uwtsd.ac.uk::3bfc28ce-edcc-4728-9fff-66f3244650a4" providerId="AD" clId="Web-{5247A386-08BA-35FF-1A01-B51BC23CB159}" dt="2026-02-27T15:32:13.176" v="38" actId="14100"/>
          <ac:picMkLst>
            <pc:docMk/>
            <pc:sldMk cId="144253762" sldId="257"/>
            <ac:picMk id="6" creationId="{0A45BAEC-4177-73FB-586D-7B930FB539CB}"/>
          </ac:picMkLst>
        </pc:picChg>
      </pc:sldChg>
      <pc:sldMasterChg chg="del delSldLayout">
        <pc:chgData name="Haider Khorshid (2522113)" userId="S::2522113@student.uwtsd.ac.uk::3bfc28ce-edcc-4728-9fff-66f3244650a4" providerId="AD" clId="Web-{5247A386-08BA-35FF-1A01-B51BC23CB159}" dt="2026-02-27T15:20:21.274" v="17"/>
        <pc:sldMasterMkLst>
          <pc:docMk/>
          <pc:sldMasterMk cId="2460954070" sldId="2147483660"/>
        </pc:sldMasterMkLst>
        <pc:sldLayoutChg chg="del">
          <pc:chgData name="Haider Khorshid (2522113)" userId="S::2522113@student.uwtsd.ac.uk::3bfc28ce-edcc-4728-9fff-66f3244650a4" providerId="AD" clId="Web-{5247A386-08BA-35FF-1A01-B51BC23CB159}" dt="2026-02-27T15:20:21.274" v="17"/>
          <pc:sldLayoutMkLst>
            <pc:docMk/>
            <pc:sldMasterMk cId="2460954070" sldId="2147483660"/>
            <pc:sldLayoutMk cId="2385387890" sldId="2147483661"/>
          </pc:sldLayoutMkLst>
        </pc:sldLayoutChg>
        <pc:sldLayoutChg chg="del">
          <pc:chgData name="Haider Khorshid (2522113)" userId="S::2522113@student.uwtsd.ac.uk::3bfc28ce-edcc-4728-9fff-66f3244650a4" providerId="AD" clId="Web-{5247A386-08BA-35FF-1A01-B51BC23CB159}" dt="2026-02-27T15:20:21.274" v="17"/>
          <pc:sldLayoutMkLst>
            <pc:docMk/>
            <pc:sldMasterMk cId="2460954070" sldId="2147483660"/>
            <pc:sldLayoutMk cId="949138452" sldId="2147483662"/>
          </pc:sldLayoutMkLst>
        </pc:sldLayoutChg>
        <pc:sldLayoutChg chg="del">
          <pc:chgData name="Haider Khorshid (2522113)" userId="S::2522113@student.uwtsd.ac.uk::3bfc28ce-edcc-4728-9fff-66f3244650a4" providerId="AD" clId="Web-{5247A386-08BA-35FF-1A01-B51BC23CB159}" dt="2026-02-27T15:20:21.274" v="17"/>
          <pc:sldLayoutMkLst>
            <pc:docMk/>
            <pc:sldMasterMk cId="2460954070" sldId="2147483660"/>
            <pc:sldLayoutMk cId="2591524520" sldId="2147483663"/>
          </pc:sldLayoutMkLst>
        </pc:sldLayoutChg>
        <pc:sldLayoutChg chg="del">
          <pc:chgData name="Haider Khorshid (2522113)" userId="S::2522113@student.uwtsd.ac.uk::3bfc28ce-edcc-4728-9fff-66f3244650a4" providerId="AD" clId="Web-{5247A386-08BA-35FF-1A01-B51BC23CB159}" dt="2026-02-27T15:20:21.274" v="17"/>
          <pc:sldLayoutMkLst>
            <pc:docMk/>
            <pc:sldMasterMk cId="2460954070" sldId="2147483660"/>
            <pc:sldLayoutMk cId="1203092039" sldId="2147483664"/>
          </pc:sldLayoutMkLst>
        </pc:sldLayoutChg>
        <pc:sldLayoutChg chg="del">
          <pc:chgData name="Haider Khorshid (2522113)" userId="S::2522113@student.uwtsd.ac.uk::3bfc28ce-edcc-4728-9fff-66f3244650a4" providerId="AD" clId="Web-{5247A386-08BA-35FF-1A01-B51BC23CB159}" dt="2026-02-27T15:20:21.274" v="17"/>
          <pc:sldLayoutMkLst>
            <pc:docMk/>
            <pc:sldMasterMk cId="2460954070" sldId="2147483660"/>
            <pc:sldLayoutMk cId="3733172339" sldId="2147483665"/>
          </pc:sldLayoutMkLst>
        </pc:sldLayoutChg>
        <pc:sldLayoutChg chg="del">
          <pc:chgData name="Haider Khorshid (2522113)" userId="S::2522113@student.uwtsd.ac.uk::3bfc28ce-edcc-4728-9fff-66f3244650a4" providerId="AD" clId="Web-{5247A386-08BA-35FF-1A01-B51BC23CB159}" dt="2026-02-27T15:20:21.274" v="17"/>
          <pc:sldLayoutMkLst>
            <pc:docMk/>
            <pc:sldMasterMk cId="2460954070" sldId="2147483660"/>
            <pc:sldLayoutMk cId="3210312558" sldId="2147483666"/>
          </pc:sldLayoutMkLst>
        </pc:sldLayoutChg>
        <pc:sldLayoutChg chg="del">
          <pc:chgData name="Haider Khorshid (2522113)" userId="S::2522113@student.uwtsd.ac.uk::3bfc28ce-edcc-4728-9fff-66f3244650a4" providerId="AD" clId="Web-{5247A386-08BA-35FF-1A01-B51BC23CB159}" dt="2026-02-27T15:20:21.274" v="17"/>
          <pc:sldLayoutMkLst>
            <pc:docMk/>
            <pc:sldMasterMk cId="2460954070" sldId="2147483660"/>
            <pc:sldLayoutMk cId="3146388984" sldId="2147483667"/>
          </pc:sldLayoutMkLst>
        </pc:sldLayoutChg>
        <pc:sldLayoutChg chg="del">
          <pc:chgData name="Haider Khorshid (2522113)" userId="S::2522113@student.uwtsd.ac.uk::3bfc28ce-edcc-4728-9fff-66f3244650a4" providerId="AD" clId="Web-{5247A386-08BA-35FF-1A01-B51BC23CB159}" dt="2026-02-27T15:20:21.274" v="17"/>
          <pc:sldLayoutMkLst>
            <pc:docMk/>
            <pc:sldMasterMk cId="2460954070" sldId="2147483660"/>
            <pc:sldLayoutMk cId="3171841454" sldId="2147483668"/>
          </pc:sldLayoutMkLst>
        </pc:sldLayoutChg>
        <pc:sldLayoutChg chg="del">
          <pc:chgData name="Haider Khorshid (2522113)" userId="S::2522113@student.uwtsd.ac.uk::3bfc28ce-edcc-4728-9fff-66f3244650a4" providerId="AD" clId="Web-{5247A386-08BA-35FF-1A01-B51BC23CB159}" dt="2026-02-27T15:20:21.274" v="17"/>
          <pc:sldLayoutMkLst>
            <pc:docMk/>
            <pc:sldMasterMk cId="2460954070" sldId="2147483660"/>
            <pc:sldLayoutMk cId="1718958274" sldId="2147483669"/>
          </pc:sldLayoutMkLst>
        </pc:sldLayoutChg>
        <pc:sldLayoutChg chg="del">
          <pc:chgData name="Haider Khorshid (2522113)" userId="S::2522113@student.uwtsd.ac.uk::3bfc28ce-edcc-4728-9fff-66f3244650a4" providerId="AD" clId="Web-{5247A386-08BA-35FF-1A01-B51BC23CB159}" dt="2026-02-27T15:20:21.274" v="17"/>
          <pc:sldLayoutMkLst>
            <pc:docMk/>
            <pc:sldMasterMk cId="2460954070" sldId="2147483660"/>
            <pc:sldLayoutMk cId="2202905451" sldId="2147483670"/>
          </pc:sldLayoutMkLst>
        </pc:sldLayoutChg>
        <pc:sldLayoutChg chg="del">
          <pc:chgData name="Haider Khorshid (2522113)" userId="S::2522113@student.uwtsd.ac.uk::3bfc28ce-edcc-4728-9fff-66f3244650a4" providerId="AD" clId="Web-{5247A386-08BA-35FF-1A01-B51BC23CB159}" dt="2026-02-27T15:20:21.274" v="17"/>
          <pc:sldLayoutMkLst>
            <pc:docMk/>
            <pc:sldMasterMk cId="2460954070" sldId="2147483660"/>
            <pc:sldLayoutMk cId="3479445657" sldId="2147483671"/>
          </pc:sldLayoutMkLst>
        </pc:sldLayoutChg>
      </pc:sldMasterChg>
      <pc:sldMasterChg chg="add del addSldLayout delSldLayout modSldLayout">
        <pc:chgData name="Haider Khorshid (2522113)" userId="S::2522113@student.uwtsd.ac.uk::3bfc28ce-edcc-4728-9fff-66f3244650a4" providerId="AD" clId="Web-{5247A386-08BA-35FF-1A01-B51BC23CB159}" dt="2026-02-27T15:20:32.789" v="18"/>
        <pc:sldMasterMkLst>
          <pc:docMk/>
          <pc:sldMasterMk cId="1808804974" sldId="2147483672"/>
        </pc:sldMasterMkLst>
        <pc:sldLayoutChg chg="add del mod replId">
          <pc:chgData name="Haider Khorshid (2522113)" userId="S::2522113@student.uwtsd.ac.uk::3bfc28ce-edcc-4728-9fff-66f3244650a4" providerId="AD" clId="Web-{5247A386-08BA-35FF-1A01-B51BC23CB159}" dt="2026-02-27T15:20:32.789" v="18"/>
          <pc:sldLayoutMkLst>
            <pc:docMk/>
            <pc:sldMasterMk cId="1808804974" sldId="2147483672"/>
            <pc:sldLayoutMk cId="689456831" sldId="2147483673"/>
          </pc:sldLayoutMkLst>
        </pc:sldLayoutChg>
        <pc:sldLayoutChg chg="add del mod replId">
          <pc:chgData name="Haider Khorshid (2522113)" userId="S::2522113@student.uwtsd.ac.uk::3bfc28ce-edcc-4728-9fff-66f3244650a4" providerId="AD" clId="Web-{5247A386-08BA-35FF-1A01-B51BC23CB159}" dt="2026-02-27T15:20:32.789" v="18"/>
          <pc:sldLayoutMkLst>
            <pc:docMk/>
            <pc:sldMasterMk cId="1808804974" sldId="2147483672"/>
            <pc:sldLayoutMk cId="1473083602" sldId="2147483674"/>
          </pc:sldLayoutMkLst>
        </pc:sldLayoutChg>
        <pc:sldLayoutChg chg="add del mod replId">
          <pc:chgData name="Haider Khorshid (2522113)" userId="S::2522113@student.uwtsd.ac.uk::3bfc28ce-edcc-4728-9fff-66f3244650a4" providerId="AD" clId="Web-{5247A386-08BA-35FF-1A01-B51BC23CB159}" dt="2026-02-27T15:20:32.789" v="18"/>
          <pc:sldLayoutMkLst>
            <pc:docMk/>
            <pc:sldMasterMk cId="1808804974" sldId="2147483672"/>
            <pc:sldLayoutMk cId="3564463277" sldId="2147483675"/>
          </pc:sldLayoutMkLst>
        </pc:sldLayoutChg>
        <pc:sldLayoutChg chg="add del mod replId">
          <pc:chgData name="Haider Khorshid (2522113)" userId="S::2522113@student.uwtsd.ac.uk::3bfc28ce-edcc-4728-9fff-66f3244650a4" providerId="AD" clId="Web-{5247A386-08BA-35FF-1A01-B51BC23CB159}" dt="2026-02-27T15:20:32.789" v="18"/>
          <pc:sldLayoutMkLst>
            <pc:docMk/>
            <pc:sldMasterMk cId="1808804974" sldId="2147483672"/>
            <pc:sldLayoutMk cId="71781407" sldId="2147483676"/>
          </pc:sldLayoutMkLst>
        </pc:sldLayoutChg>
        <pc:sldLayoutChg chg="add del mod replId">
          <pc:chgData name="Haider Khorshid (2522113)" userId="S::2522113@student.uwtsd.ac.uk::3bfc28ce-edcc-4728-9fff-66f3244650a4" providerId="AD" clId="Web-{5247A386-08BA-35FF-1A01-B51BC23CB159}" dt="2026-02-27T15:20:32.789" v="18"/>
          <pc:sldLayoutMkLst>
            <pc:docMk/>
            <pc:sldMasterMk cId="1808804974" sldId="2147483672"/>
            <pc:sldLayoutMk cId="2152867558" sldId="2147483677"/>
          </pc:sldLayoutMkLst>
        </pc:sldLayoutChg>
        <pc:sldLayoutChg chg="add del mod replId">
          <pc:chgData name="Haider Khorshid (2522113)" userId="S::2522113@student.uwtsd.ac.uk::3bfc28ce-edcc-4728-9fff-66f3244650a4" providerId="AD" clId="Web-{5247A386-08BA-35FF-1A01-B51BC23CB159}" dt="2026-02-27T15:20:32.789" v="18"/>
          <pc:sldLayoutMkLst>
            <pc:docMk/>
            <pc:sldMasterMk cId="1808804974" sldId="2147483672"/>
            <pc:sldLayoutMk cId="2246453602" sldId="2147483678"/>
          </pc:sldLayoutMkLst>
        </pc:sldLayoutChg>
        <pc:sldLayoutChg chg="add del mod replId">
          <pc:chgData name="Haider Khorshid (2522113)" userId="S::2522113@student.uwtsd.ac.uk::3bfc28ce-edcc-4728-9fff-66f3244650a4" providerId="AD" clId="Web-{5247A386-08BA-35FF-1A01-B51BC23CB159}" dt="2026-02-27T15:20:32.789" v="18"/>
          <pc:sldLayoutMkLst>
            <pc:docMk/>
            <pc:sldMasterMk cId="1808804974" sldId="2147483672"/>
            <pc:sldLayoutMk cId="840914649" sldId="2147483679"/>
          </pc:sldLayoutMkLst>
        </pc:sldLayoutChg>
        <pc:sldLayoutChg chg="add del mod replId">
          <pc:chgData name="Haider Khorshid (2522113)" userId="S::2522113@student.uwtsd.ac.uk::3bfc28ce-edcc-4728-9fff-66f3244650a4" providerId="AD" clId="Web-{5247A386-08BA-35FF-1A01-B51BC23CB159}" dt="2026-02-27T15:20:32.789" v="18"/>
          <pc:sldLayoutMkLst>
            <pc:docMk/>
            <pc:sldMasterMk cId="1808804974" sldId="2147483672"/>
            <pc:sldLayoutMk cId="1319770323" sldId="2147483680"/>
          </pc:sldLayoutMkLst>
        </pc:sldLayoutChg>
        <pc:sldLayoutChg chg="add del mod replId">
          <pc:chgData name="Haider Khorshid (2522113)" userId="S::2522113@student.uwtsd.ac.uk::3bfc28ce-edcc-4728-9fff-66f3244650a4" providerId="AD" clId="Web-{5247A386-08BA-35FF-1A01-B51BC23CB159}" dt="2026-02-27T15:20:32.789" v="18"/>
          <pc:sldLayoutMkLst>
            <pc:docMk/>
            <pc:sldMasterMk cId="1808804974" sldId="2147483672"/>
            <pc:sldLayoutMk cId="880080163" sldId="2147483681"/>
          </pc:sldLayoutMkLst>
        </pc:sldLayoutChg>
        <pc:sldLayoutChg chg="add del mod replId">
          <pc:chgData name="Haider Khorshid (2522113)" userId="S::2522113@student.uwtsd.ac.uk::3bfc28ce-edcc-4728-9fff-66f3244650a4" providerId="AD" clId="Web-{5247A386-08BA-35FF-1A01-B51BC23CB159}" dt="2026-02-27T15:20:32.789" v="18"/>
          <pc:sldLayoutMkLst>
            <pc:docMk/>
            <pc:sldMasterMk cId="1808804974" sldId="2147483672"/>
            <pc:sldLayoutMk cId="3880891995" sldId="2147483682"/>
          </pc:sldLayoutMkLst>
        </pc:sldLayoutChg>
        <pc:sldLayoutChg chg="add del mod replId">
          <pc:chgData name="Haider Khorshid (2522113)" userId="S::2522113@student.uwtsd.ac.uk::3bfc28ce-edcc-4728-9fff-66f3244650a4" providerId="AD" clId="Web-{5247A386-08BA-35FF-1A01-B51BC23CB159}" dt="2026-02-27T15:20:32.789" v="18"/>
          <pc:sldLayoutMkLst>
            <pc:docMk/>
            <pc:sldMasterMk cId="1808804974" sldId="2147483672"/>
            <pc:sldLayoutMk cId="4235786691" sldId="2147483683"/>
          </pc:sldLayoutMkLst>
        </pc:sldLayoutChg>
        <pc:sldLayoutChg chg="add del mod replId">
          <pc:chgData name="Haider Khorshid (2522113)" userId="S::2522113@student.uwtsd.ac.uk::3bfc28ce-edcc-4728-9fff-66f3244650a4" providerId="AD" clId="Web-{5247A386-08BA-35FF-1A01-B51BC23CB159}" dt="2026-02-27T15:20:32.789" v="18"/>
          <pc:sldLayoutMkLst>
            <pc:docMk/>
            <pc:sldMasterMk cId="1808804974" sldId="2147483672"/>
            <pc:sldLayoutMk cId="3844585059" sldId="2147483684"/>
          </pc:sldLayoutMkLst>
        </pc:sldLayoutChg>
        <pc:sldLayoutChg chg="add del mod replId">
          <pc:chgData name="Haider Khorshid (2522113)" userId="S::2522113@student.uwtsd.ac.uk::3bfc28ce-edcc-4728-9fff-66f3244650a4" providerId="AD" clId="Web-{5247A386-08BA-35FF-1A01-B51BC23CB159}" dt="2026-02-27T15:20:32.789" v="18"/>
          <pc:sldLayoutMkLst>
            <pc:docMk/>
            <pc:sldMasterMk cId="1808804974" sldId="2147483672"/>
            <pc:sldLayoutMk cId="3590052312" sldId="2147483685"/>
          </pc:sldLayoutMkLst>
        </pc:sldLayoutChg>
        <pc:sldLayoutChg chg="add del mod replId">
          <pc:chgData name="Haider Khorshid (2522113)" userId="S::2522113@student.uwtsd.ac.uk::3bfc28ce-edcc-4728-9fff-66f3244650a4" providerId="AD" clId="Web-{5247A386-08BA-35FF-1A01-B51BC23CB159}" dt="2026-02-27T15:20:32.789" v="18"/>
          <pc:sldLayoutMkLst>
            <pc:docMk/>
            <pc:sldMasterMk cId="1808804974" sldId="2147483672"/>
            <pc:sldLayoutMk cId="345592111" sldId="2147483686"/>
          </pc:sldLayoutMkLst>
        </pc:sldLayoutChg>
        <pc:sldLayoutChg chg="add del mod replId">
          <pc:chgData name="Haider Khorshid (2522113)" userId="S::2522113@student.uwtsd.ac.uk::3bfc28ce-edcc-4728-9fff-66f3244650a4" providerId="AD" clId="Web-{5247A386-08BA-35FF-1A01-B51BC23CB159}" dt="2026-02-27T15:20:32.789" v="18"/>
          <pc:sldLayoutMkLst>
            <pc:docMk/>
            <pc:sldMasterMk cId="1808804974" sldId="2147483672"/>
            <pc:sldLayoutMk cId="3921886252" sldId="2147483687"/>
          </pc:sldLayoutMkLst>
        </pc:sldLayoutChg>
        <pc:sldLayoutChg chg="add del mod replId">
          <pc:chgData name="Haider Khorshid (2522113)" userId="S::2522113@student.uwtsd.ac.uk::3bfc28ce-edcc-4728-9fff-66f3244650a4" providerId="AD" clId="Web-{5247A386-08BA-35FF-1A01-B51BC23CB159}" dt="2026-02-27T15:20:32.789" v="18"/>
          <pc:sldLayoutMkLst>
            <pc:docMk/>
            <pc:sldMasterMk cId="1808804974" sldId="2147483672"/>
            <pc:sldLayoutMk cId="2714774069" sldId="2147483688"/>
          </pc:sldLayoutMkLst>
        </pc:sldLayoutChg>
      </pc:sldMasterChg>
      <pc:sldMasterChg chg="add addSldLayout modSldLayout">
        <pc:chgData name="Haider Khorshid (2522113)" userId="S::2522113@student.uwtsd.ac.uk::3bfc28ce-edcc-4728-9fff-66f3244650a4" providerId="AD" clId="Web-{5247A386-08BA-35FF-1A01-B51BC23CB159}" dt="2026-02-27T15:20:32.789" v="18"/>
        <pc:sldMasterMkLst>
          <pc:docMk/>
          <pc:sldMasterMk cId="311719079" sldId="2147483689"/>
        </pc:sldMasterMkLst>
        <pc:sldLayoutChg chg="add mod replId">
          <pc:chgData name="Haider Khorshid (2522113)" userId="S::2522113@student.uwtsd.ac.uk::3bfc28ce-edcc-4728-9fff-66f3244650a4" providerId="AD" clId="Web-{5247A386-08BA-35FF-1A01-B51BC23CB159}" dt="2026-02-27T15:20:32.789" v="18"/>
          <pc:sldLayoutMkLst>
            <pc:docMk/>
            <pc:sldMasterMk cId="311719079" sldId="2147483689"/>
            <pc:sldLayoutMk cId="4109782027" sldId="2147483690"/>
          </pc:sldLayoutMkLst>
        </pc:sldLayoutChg>
        <pc:sldLayoutChg chg="add mod replId">
          <pc:chgData name="Haider Khorshid (2522113)" userId="S::2522113@student.uwtsd.ac.uk::3bfc28ce-edcc-4728-9fff-66f3244650a4" providerId="AD" clId="Web-{5247A386-08BA-35FF-1A01-B51BC23CB159}" dt="2026-02-27T15:20:32.789" v="18"/>
          <pc:sldLayoutMkLst>
            <pc:docMk/>
            <pc:sldMasterMk cId="311719079" sldId="2147483689"/>
            <pc:sldLayoutMk cId="356889312" sldId="2147483691"/>
          </pc:sldLayoutMkLst>
        </pc:sldLayoutChg>
        <pc:sldLayoutChg chg="add mod replId">
          <pc:chgData name="Haider Khorshid (2522113)" userId="S::2522113@student.uwtsd.ac.uk::3bfc28ce-edcc-4728-9fff-66f3244650a4" providerId="AD" clId="Web-{5247A386-08BA-35FF-1A01-B51BC23CB159}" dt="2026-02-27T15:20:32.789" v="18"/>
          <pc:sldLayoutMkLst>
            <pc:docMk/>
            <pc:sldMasterMk cId="311719079" sldId="2147483689"/>
            <pc:sldLayoutMk cId="3729757311" sldId="2147483692"/>
          </pc:sldLayoutMkLst>
        </pc:sldLayoutChg>
        <pc:sldLayoutChg chg="add mod replId">
          <pc:chgData name="Haider Khorshid (2522113)" userId="S::2522113@student.uwtsd.ac.uk::3bfc28ce-edcc-4728-9fff-66f3244650a4" providerId="AD" clId="Web-{5247A386-08BA-35FF-1A01-B51BC23CB159}" dt="2026-02-27T15:20:32.789" v="18"/>
          <pc:sldLayoutMkLst>
            <pc:docMk/>
            <pc:sldMasterMk cId="311719079" sldId="2147483689"/>
            <pc:sldLayoutMk cId="1987072874" sldId="2147483693"/>
          </pc:sldLayoutMkLst>
        </pc:sldLayoutChg>
        <pc:sldLayoutChg chg="add mod replId">
          <pc:chgData name="Haider Khorshid (2522113)" userId="S::2522113@student.uwtsd.ac.uk::3bfc28ce-edcc-4728-9fff-66f3244650a4" providerId="AD" clId="Web-{5247A386-08BA-35FF-1A01-B51BC23CB159}" dt="2026-02-27T15:20:32.789" v="18"/>
          <pc:sldLayoutMkLst>
            <pc:docMk/>
            <pc:sldMasterMk cId="311719079" sldId="2147483689"/>
            <pc:sldLayoutMk cId="3154577620" sldId="2147483694"/>
          </pc:sldLayoutMkLst>
        </pc:sldLayoutChg>
        <pc:sldLayoutChg chg="add mod replId">
          <pc:chgData name="Haider Khorshid (2522113)" userId="S::2522113@student.uwtsd.ac.uk::3bfc28ce-edcc-4728-9fff-66f3244650a4" providerId="AD" clId="Web-{5247A386-08BA-35FF-1A01-B51BC23CB159}" dt="2026-02-27T15:20:32.789" v="18"/>
          <pc:sldLayoutMkLst>
            <pc:docMk/>
            <pc:sldMasterMk cId="311719079" sldId="2147483689"/>
            <pc:sldLayoutMk cId="2366845797" sldId="2147483695"/>
          </pc:sldLayoutMkLst>
        </pc:sldLayoutChg>
        <pc:sldLayoutChg chg="add mod replId">
          <pc:chgData name="Haider Khorshid (2522113)" userId="S::2522113@student.uwtsd.ac.uk::3bfc28ce-edcc-4728-9fff-66f3244650a4" providerId="AD" clId="Web-{5247A386-08BA-35FF-1A01-B51BC23CB159}" dt="2026-02-27T15:20:32.789" v="18"/>
          <pc:sldLayoutMkLst>
            <pc:docMk/>
            <pc:sldMasterMk cId="311719079" sldId="2147483689"/>
            <pc:sldLayoutMk cId="549223004" sldId="2147483696"/>
          </pc:sldLayoutMkLst>
        </pc:sldLayoutChg>
        <pc:sldLayoutChg chg="add mod replId">
          <pc:chgData name="Haider Khorshid (2522113)" userId="S::2522113@student.uwtsd.ac.uk::3bfc28ce-edcc-4728-9fff-66f3244650a4" providerId="AD" clId="Web-{5247A386-08BA-35FF-1A01-B51BC23CB159}" dt="2026-02-27T15:20:32.789" v="18"/>
          <pc:sldLayoutMkLst>
            <pc:docMk/>
            <pc:sldMasterMk cId="311719079" sldId="2147483689"/>
            <pc:sldLayoutMk cId="4270737154" sldId="2147483697"/>
          </pc:sldLayoutMkLst>
        </pc:sldLayoutChg>
        <pc:sldLayoutChg chg="add mod replId">
          <pc:chgData name="Haider Khorshid (2522113)" userId="S::2522113@student.uwtsd.ac.uk::3bfc28ce-edcc-4728-9fff-66f3244650a4" providerId="AD" clId="Web-{5247A386-08BA-35FF-1A01-B51BC23CB159}" dt="2026-02-27T15:20:32.789" v="18"/>
          <pc:sldLayoutMkLst>
            <pc:docMk/>
            <pc:sldMasterMk cId="311719079" sldId="2147483689"/>
            <pc:sldLayoutMk cId="2856369070" sldId="2147483698"/>
          </pc:sldLayoutMkLst>
        </pc:sldLayoutChg>
        <pc:sldLayoutChg chg="add mod replId">
          <pc:chgData name="Haider Khorshid (2522113)" userId="S::2522113@student.uwtsd.ac.uk::3bfc28ce-edcc-4728-9fff-66f3244650a4" providerId="AD" clId="Web-{5247A386-08BA-35FF-1A01-B51BC23CB159}" dt="2026-02-27T15:20:32.789" v="18"/>
          <pc:sldLayoutMkLst>
            <pc:docMk/>
            <pc:sldMasterMk cId="311719079" sldId="2147483689"/>
            <pc:sldLayoutMk cId="2910762403" sldId="2147483699"/>
          </pc:sldLayoutMkLst>
        </pc:sldLayoutChg>
        <pc:sldLayoutChg chg="add mod replId">
          <pc:chgData name="Haider Khorshid (2522113)" userId="S::2522113@student.uwtsd.ac.uk::3bfc28ce-edcc-4728-9fff-66f3244650a4" providerId="AD" clId="Web-{5247A386-08BA-35FF-1A01-B51BC23CB159}" dt="2026-02-27T15:20:32.789" v="18"/>
          <pc:sldLayoutMkLst>
            <pc:docMk/>
            <pc:sldMasterMk cId="311719079" sldId="2147483689"/>
            <pc:sldLayoutMk cId="1781177976" sldId="2147483700"/>
          </pc:sldLayoutMkLst>
        </pc:sldLayoutChg>
        <pc:sldLayoutChg chg="add mod replId">
          <pc:chgData name="Haider Khorshid (2522113)" userId="S::2522113@student.uwtsd.ac.uk::3bfc28ce-edcc-4728-9fff-66f3244650a4" providerId="AD" clId="Web-{5247A386-08BA-35FF-1A01-B51BC23CB159}" dt="2026-02-27T15:20:32.789" v="18"/>
          <pc:sldLayoutMkLst>
            <pc:docMk/>
            <pc:sldMasterMk cId="311719079" sldId="2147483689"/>
            <pc:sldLayoutMk cId="3534744172" sldId="2147483701"/>
          </pc:sldLayoutMkLst>
        </pc:sldLayoutChg>
        <pc:sldLayoutChg chg="add mod replId">
          <pc:chgData name="Haider Khorshid (2522113)" userId="S::2522113@student.uwtsd.ac.uk::3bfc28ce-edcc-4728-9fff-66f3244650a4" providerId="AD" clId="Web-{5247A386-08BA-35FF-1A01-B51BC23CB159}" dt="2026-02-27T15:20:32.789" v="18"/>
          <pc:sldLayoutMkLst>
            <pc:docMk/>
            <pc:sldMasterMk cId="311719079" sldId="2147483689"/>
            <pc:sldLayoutMk cId="1149261062" sldId="2147483702"/>
          </pc:sldLayoutMkLst>
        </pc:sldLayoutChg>
        <pc:sldLayoutChg chg="add mod replId">
          <pc:chgData name="Haider Khorshid (2522113)" userId="S::2522113@student.uwtsd.ac.uk::3bfc28ce-edcc-4728-9fff-66f3244650a4" providerId="AD" clId="Web-{5247A386-08BA-35FF-1A01-B51BC23CB159}" dt="2026-02-27T15:20:32.789" v="18"/>
          <pc:sldLayoutMkLst>
            <pc:docMk/>
            <pc:sldMasterMk cId="311719079" sldId="2147483689"/>
            <pc:sldLayoutMk cId="3349985649" sldId="2147483703"/>
          </pc:sldLayoutMkLst>
        </pc:sldLayoutChg>
        <pc:sldLayoutChg chg="add mod replId">
          <pc:chgData name="Haider Khorshid (2522113)" userId="S::2522113@student.uwtsd.ac.uk::3bfc28ce-edcc-4728-9fff-66f3244650a4" providerId="AD" clId="Web-{5247A386-08BA-35FF-1A01-B51BC23CB159}" dt="2026-02-27T15:20:32.789" v="18"/>
          <pc:sldLayoutMkLst>
            <pc:docMk/>
            <pc:sldMasterMk cId="311719079" sldId="2147483689"/>
            <pc:sldLayoutMk cId="3772994953" sldId="2147483704"/>
          </pc:sldLayoutMkLst>
        </pc:sldLayoutChg>
        <pc:sldLayoutChg chg="add mod replId">
          <pc:chgData name="Haider Khorshid (2522113)" userId="S::2522113@student.uwtsd.ac.uk::3bfc28ce-edcc-4728-9fff-66f3244650a4" providerId="AD" clId="Web-{5247A386-08BA-35FF-1A01-B51BC23CB159}" dt="2026-02-27T15:20:32.789" v="18"/>
          <pc:sldLayoutMkLst>
            <pc:docMk/>
            <pc:sldMasterMk cId="311719079" sldId="2147483689"/>
            <pc:sldLayoutMk cId="536073732" sldId="2147483705"/>
          </pc:sldLayoutMkLst>
        </pc:sldLayoutChg>
        <pc:sldLayoutChg chg="add mod replId">
          <pc:chgData name="Haider Khorshid (2522113)" userId="S::2522113@student.uwtsd.ac.uk::3bfc28ce-edcc-4728-9fff-66f3244650a4" providerId="AD" clId="Web-{5247A386-08BA-35FF-1A01-B51BC23CB159}" dt="2026-02-27T15:20:32.789" v="18"/>
          <pc:sldLayoutMkLst>
            <pc:docMk/>
            <pc:sldMasterMk cId="311719079" sldId="2147483689"/>
            <pc:sldLayoutMk cId="2434413246" sldId="2147483706"/>
          </pc:sldLayoutMkLst>
        </pc:sldLayoutChg>
      </pc:sldMaster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5" name="Group 24"/>
          <p:cNvGrpSpPr/>
          <p:nvPr/>
        </p:nvGrpSpPr>
        <p:grpSpPr>
          <a:xfrm>
            <a:off x="152400" y="1"/>
            <a:ext cx="2833688" cy="12192002"/>
            <a:chOff x="203200" y="0"/>
            <a:chExt cx="3778250" cy="6858001"/>
          </a:xfrm>
        </p:grpSpPr>
        <p:sp>
          <p:nvSpPr>
            <p:cNvPr id="14" name="Freeform 6"/>
            <p:cNvSpPr/>
            <p:nvPr/>
          </p:nvSpPr>
          <p:spPr bwMode="auto">
            <a:xfrm>
              <a:off x="641350" y="0"/>
              <a:ext cx="1365250" cy="3971925"/>
            </a:xfrm>
            <a:custGeom>
              <a:avLst/>
              <a:gdLst/>
              <a:ahLst/>
              <a:cxnLst/>
              <a:rect l="0" t="0" r="r" b="b"/>
              <a:pathLst>
                <a:path w="860" h="2502">
                  <a:moveTo>
                    <a:pt x="0" y="2445"/>
                  </a:moveTo>
                  <a:lnTo>
                    <a:pt x="228" y="2502"/>
                  </a:lnTo>
                  <a:lnTo>
                    <a:pt x="860" y="0"/>
                  </a:lnTo>
                  <a:lnTo>
                    <a:pt x="620" y="0"/>
                  </a:lnTo>
                  <a:lnTo>
                    <a:pt x="0" y="2445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15" name="Freeform 7"/>
            <p:cNvSpPr/>
            <p:nvPr/>
          </p:nvSpPr>
          <p:spPr bwMode="auto">
            <a:xfrm>
              <a:off x="203200" y="0"/>
              <a:ext cx="1336675" cy="3862388"/>
            </a:xfrm>
            <a:custGeom>
              <a:avLst/>
              <a:gdLst/>
              <a:ahLst/>
              <a:cxnLst/>
              <a:rect l="0" t="0" r="r" b="b"/>
              <a:pathLst>
                <a:path w="842" h="2433">
                  <a:moveTo>
                    <a:pt x="842" y="0"/>
                  </a:moveTo>
                  <a:lnTo>
                    <a:pt x="602" y="0"/>
                  </a:lnTo>
                  <a:lnTo>
                    <a:pt x="0" y="2376"/>
                  </a:lnTo>
                  <a:lnTo>
                    <a:pt x="228" y="2433"/>
                  </a:lnTo>
                  <a:lnTo>
                    <a:pt x="842" y="0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</p:sp>
        <p:sp>
          <p:nvSpPr>
            <p:cNvPr id="16" name="Freeform 8"/>
            <p:cNvSpPr/>
            <p:nvPr/>
          </p:nvSpPr>
          <p:spPr bwMode="auto">
            <a:xfrm>
              <a:off x="207963" y="3776663"/>
              <a:ext cx="1936750" cy="3081338"/>
            </a:xfrm>
            <a:custGeom>
              <a:avLst/>
              <a:gdLst/>
              <a:ahLst/>
              <a:cxnLst/>
              <a:rect l="0" t="0" r="r" b="b"/>
              <a:pathLst>
                <a:path w="1220" h="1941">
                  <a:moveTo>
                    <a:pt x="0" y="0"/>
                  </a:moveTo>
                  <a:lnTo>
                    <a:pt x="1166" y="1941"/>
                  </a:lnTo>
                  <a:lnTo>
                    <a:pt x="1220" y="194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</p:sp>
        <p:sp>
          <p:nvSpPr>
            <p:cNvPr id="20" name="Freeform 9"/>
            <p:cNvSpPr/>
            <p:nvPr/>
          </p:nvSpPr>
          <p:spPr bwMode="auto">
            <a:xfrm>
              <a:off x="646113" y="3886200"/>
              <a:ext cx="2373313" cy="2971800"/>
            </a:xfrm>
            <a:custGeom>
              <a:avLst/>
              <a:gdLst/>
              <a:ahLst/>
              <a:cxnLst/>
              <a:rect l="0" t="0" r="r" b="b"/>
              <a:pathLst>
                <a:path w="1495" h="1872">
                  <a:moveTo>
                    <a:pt x="1495" y="1872"/>
                  </a:moveTo>
                  <a:lnTo>
                    <a:pt x="0" y="0"/>
                  </a:lnTo>
                  <a:lnTo>
                    <a:pt x="1442" y="1872"/>
                  </a:lnTo>
                  <a:lnTo>
                    <a:pt x="1495" y="1872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21" name="Freeform 10"/>
            <p:cNvSpPr/>
            <p:nvPr/>
          </p:nvSpPr>
          <p:spPr bwMode="auto">
            <a:xfrm>
              <a:off x="641350" y="3881438"/>
              <a:ext cx="3340100" cy="2976563"/>
            </a:xfrm>
            <a:custGeom>
              <a:avLst/>
              <a:gdLst/>
              <a:ahLst/>
              <a:cxnLst/>
              <a:rect l="0" t="0" r="r" b="b"/>
              <a:pathLst>
                <a:path w="2104" h="1875">
                  <a:moveTo>
                    <a:pt x="0" y="0"/>
                  </a:moveTo>
                  <a:lnTo>
                    <a:pt x="3" y="3"/>
                  </a:lnTo>
                  <a:lnTo>
                    <a:pt x="1498" y="1875"/>
                  </a:lnTo>
                  <a:lnTo>
                    <a:pt x="2104" y="1875"/>
                  </a:lnTo>
                  <a:lnTo>
                    <a:pt x="228" y="5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22" name="Freeform 11"/>
            <p:cNvSpPr/>
            <p:nvPr/>
          </p:nvSpPr>
          <p:spPr bwMode="auto">
            <a:xfrm>
              <a:off x="203200" y="3771900"/>
              <a:ext cx="2660650" cy="3086100"/>
            </a:xfrm>
            <a:custGeom>
              <a:avLst/>
              <a:gdLst/>
              <a:ahLst/>
              <a:cxnLst/>
              <a:rect l="0" t="0" r="r" b="b"/>
              <a:pathLst>
                <a:path w="1676" h="1944">
                  <a:moveTo>
                    <a:pt x="1676" y="1944"/>
                  </a:moveTo>
                  <a:lnTo>
                    <a:pt x="264" y="111"/>
                  </a:lnTo>
                  <a:lnTo>
                    <a:pt x="225" y="60"/>
                  </a:lnTo>
                  <a:lnTo>
                    <a:pt x="228" y="60"/>
                  </a:lnTo>
                  <a:lnTo>
                    <a:pt x="264" y="111"/>
                  </a:lnTo>
                  <a:lnTo>
                    <a:pt x="234" y="69"/>
                  </a:lnTo>
                  <a:lnTo>
                    <a:pt x="228" y="57"/>
                  </a:lnTo>
                  <a:lnTo>
                    <a:pt x="222" y="54"/>
                  </a:lnTo>
                  <a:lnTo>
                    <a:pt x="0" y="0"/>
                  </a:lnTo>
                  <a:lnTo>
                    <a:pt x="3" y="3"/>
                  </a:lnTo>
                  <a:lnTo>
                    <a:pt x="1223" y="1944"/>
                  </a:lnTo>
                  <a:lnTo>
                    <a:pt x="1676" y="1944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04755" y="1625602"/>
            <a:ext cx="5210345" cy="6201362"/>
          </a:xfrm>
        </p:spPr>
        <p:txBody>
          <a:bodyPr anchor="b">
            <a:normAutofit/>
          </a:bodyPr>
          <a:lstStyle>
            <a:lvl1pPr algn="r">
              <a:defRPr sz="3038">
                <a:effectLst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193179" y="7826963"/>
            <a:ext cx="4321922" cy="2425833"/>
          </a:xfrm>
        </p:spPr>
        <p:txBody>
          <a:bodyPr anchor="t">
            <a:normAutofit/>
          </a:bodyPr>
          <a:lstStyle>
            <a:lvl1pPr marL="0" indent="0" algn="r">
              <a:buNone/>
              <a:defRPr sz="1013">
                <a:solidFill>
                  <a:schemeClr val="tx1"/>
                </a:solidFill>
              </a:defRPr>
            </a:lvl1pPr>
            <a:lvl2pPr marL="25717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51435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77152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0287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28587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154305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180022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057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494330" y="10875265"/>
            <a:ext cx="643105" cy="649111"/>
          </a:xfrm>
        </p:spPr>
        <p:txBody>
          <a:bodyPr/>
          <a:lstStyle/>
          <a:p>
            <a:fld id="{B61BEF0D-F0BB-DE4B-95CE-6DB70DBA9567}" type="datetimeFigureOut">
              <a:rPr lang="en-US" dirty="0"/>
              <a:pPr/>
              <a:t>2/27/2026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717800" y="10875265"/>
            <a:ext cx="2707079" cy="649111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206490" y="10875265"/>
            <a:ext cx="308610" cy="649111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3" name="Freeform 12"/>
          <p:cNvSpPr/>
          <p:nvPr/>
        </p:nvSpPr>
        <p:spPr bwMode="auto">
          <a:xfrm>
            <a:off x="152400" y="6705600"/>
            <a:ext cx="271463" cy="160868"/>
          </a:xfrm>
          <a:custGeom>
            <a:avLst/>
            <a:gdLst/>
            <a:ahLst/>
            <a:cxnLst/>
            <a:rect l="0" t="0" r="r" b="b"/>
            <a:pathLst>
              <a:path w="228" h="57">
                <a:moveTo>
                  <a:pt x="228" y="57"/>
                </a:moveTo>
                <a:lnTo>
                  <a:pt x="0" y="0"/>
                </a:lnTo>
                <a:lnTo>
                  <a:pt x="222" y="54"/>
                </a:lnTo>
                <a:lnTo>
                  <a:pt x="228" y="57"/>
                </a:lnTo>
                <a:close/>
              </a:path>
            </a:pathLst>
          </a:custGeom>
          <a:solidFill>
            <a:srgbClr val="29ABE2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sp>
      <p:sp>
        <p:nvSpPr>
          <p:cNvPr id="24" name="Freeform 13"/>
          <p:cNvSpPr/>
          <p:nvPr/>
        </p:nvSpPr>
        <p:spPr bwMode="auto">
          <a:xfrm>
            <a:off x="420291" y="6874934"/>
            <a:ext cx="46435" cy="143934"/>
          </a:xfrm>
          <a:custGeom>
            <a:avLst/>
            <a:gdLst/>
            <a:ahLst/>
            <a:cxnLst/>
            <a:rect l="0" t="0" r="r" b="b"/>
            <a:pathLst>
              <a:path w="39" h="51">
                <a:moveTo>
                  <a:pt x="0" y="0"/>
                </a:moveTo>
                <a:lnTo>
                  <a:pt x="39" y="51"/>
                </a:lnTo>
                <a:lnTo>
                  <a:pt x="3" y="0"/>
                </a:lnTo>
                <a:lnTo>
                  <a:pt x="0" y="0"/>
                </a:lnTo>
                <a:close/>
              </a:path>
            </a:pathLst>
          </a:custGeom>
          <a:solidFill>
            <a:srgbClr val="29ABE2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sp>
    </p:spTree>
    <p:extLst>
      <p:ext uri="{BB962C8B-B14F-4D97-AF65-F5344CB8AC3E}">
        <p14:creationId xmlns:p14="http://schemas.microsoft.com/office/powerpoint/2010/main" val="410978202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600" y="812802"/>
            <a:ext cx="5778500" cy="3522133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36600" y="4741333"/>
            <a:ext cx="5778500" cy="5925006"/>
          </a:xfrm>
        </p:spPr>
        <p:txBody>
          <a:bodyPr anchor="ctr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508247" y="10858975"/>
            <a:ext cx="643105" cy="649111"/>
          </a:xfrm>
        </p:spPr>
        <p:txBody>
          <a:bodyPr/>
          <a:lstStyle/>
          <a:p>
            <a:fld id="{B61BEF0D-F0BB-DE4B-95CE-6DB70DBA9567}" type="datetimeFigureOut">
              <a:rPr lang="en-US" dirty="0"/>
              <a:pPr/>
              <a:t>2/27/2026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479486" y="10858975"/>
            <a:ext cx="3985888" cy="649111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194226" y="10858975"/>
            <a:ext cx="320875" cy="649111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68893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90247" y="4741331"/>
            <a:ext cx="5024854" cy="4195682"/>
          </a:xfrm>
        </p:spPr>
        <p:txBody>
          <a:bodyPr anchor="b"/>
          <a:lstStyle>
            <a:lvl1pPr algn="r">
              <a:defRPr sz="2250" b="0" cap="none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90248" y="8937013"/>
            <a:ext cx="5024852" cy="1529600"/>
          </a:xfrm>
        </p:spPr>
        <p:txBody>
          <a:bodyPr anchor="t">
            <a:normAutofit/>
          </a:bodyPr>
          <a:lstStyle>
            <a:lvl1pPr marL="0" indent="0" algn="r">
              <a:buNone/>
              <a:defRPr sz="1125">
                <a:solidFill>
                  <a:schemeClr val="tx1"/>
                </a:solidFill>
              </a:defRPr>
            </a:lvl1pPr>
            <a:lvl2pPr marL="257175" indent="0">
              <a:buNone/>
              <a:defRPr sz="1013">
                <a:solidFill>
                  <a:schemeClr val="tx1">
                    <a:tint val="75000"/>
                  </a:schemeClr>
                </a:solidFill>
              </a:defRPr>
            </a:lvl2pPr>
            <a:lvl3pPr marL="514350" indent="0">
              <a:buNone/>
              <a:defRPr sz="900">
                <a:solidFill>
                  <a:schemeClr val="tx1">
                    <a:tint val="75000"/>
                  </a:schemeClr>
                </a:solidFill>
              </a:defRPr>
            </a:lvl3pPr>
            <a:lvl4pPr marL="771525" indent="0">
              <a:buNone/>
              <a:defRPr sz="788">
                <a:solidFill>
                  <a:schemeClr val="tx1">
                    <a:tint val="75000"/>
                  </a:schemeClr>
                </a:solidFill>
              </a:defRPr>
            </a:lvl4pPr>
            <a:lvl5pPr marL="1028700" indent="0">
              <a:buNone/>
              <a:defRPr sz="788">
                <a:solidFill>
                  <a:schemeClr val="tx1">
                    <a:tint val="75000"/>
                  </a:schemeClr>
                </a:solidFill>
              </a:defRPr>
            </a:lvl5pPr>
            <a:lvl6pPr marL="1285875" indent="0">
              <a:buNone/>
              <a:defRPr sz="788">
                <a:solidFill>
                  <a:schemeClr val="tx1">
                    <a:tint val="75000"/>
                  </a:schemeClr>
                </a:solidFill>
              </a:defRPr>
            </a:lvl6pPr>
            <a:lvl7pPr marL="1543050" indent="0">
              <a:buNone/>
              <a:defRPr sz="788">
                <a:solidFill>
                  <a:schemeClr val="tx1">
                    <a:tint val="75000"/>
                  </a:schemeClr>
                </a:solidFill>
              </a:defRPr>
            </a:lvl7pPr>
            <a:lvl8pPr marL="1800225" indent="0">
              <a:buNone/>
              <a:defRPr sz="788">
                <a:solidFill>
                  <a:schemeClr val="tx1">
                    <a:tint val="75000"/>
                  </a:schemeClr>
                </a:solidFill>
              </a:defRPr>
            </a:lvl8pPr>
            <a:lvl9pPr marL="2057400" indent="0">
              <a:buNone/>
              <a:defRPr sz="788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2/27/2026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204988" y="10873014"/>
            <a:ext cx="310112" cy="649111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297573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600" y="1219202"/>
            <a:ext cx="5778500" cy="3115732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36600" y="4741333"/>
            <a:ext cx="2804922" cy="5988754"/>
          </a:xfrm>
        </p:spPr>
        <p:txBody>
          <a:bodyPr>
            <a:normAutofit/>
          </a:bodyPr>
          <a:lstStyle>
            <a:lvl1pPr>
              <a:defRPr sz="1013"/>
            </a:lvl1pPr>
            <a:lvl2pPr>
              <a:defRPr sz="900"/>
            </a:lvl2pPr>
            <a:lvl3pPr>
              <a:defRPr sz="788"/>
            </a:lvl3pPr>
            <a:lvl4pPr>
              <a:defRPr sz="675"/>
            </a:lvl4pPr>
            <a:lvl5pPr>
              <a:defRPr sz="675"/>
            </a:lvl5pPr>
            <a:lvl6pPr>
              <a:defRPr sz="675"/>
            </a:lvl6pPr>
            <a:lvl7pPr>
              <a:defRPr sz="675"/>
            </a:lvl7pPr>
            <a:lvl8pPr>
              <a:defRPr sz="675"/>
            </a:lvl8pPr>
            <a:lvl9pPr>
              <a:defRPr sz="675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710178" y="4741334"/>
            <a:ext cx="2804922" cy="5949909"/>
          </a:xfrm>
        </p:spPr>
        <p:txBody>
          <a:bodyPr>
            <a:normAutofit/>
          </a:bodyPr>
          <a:lstStyle>
            <a:lvl1pPr>
              <a:defRPr sz="1013"/>
            </a:lvl1pPr>
            <a:lvl2pPr>
              <a:defRPr sz="900"/>
            </a:lvl2pPr>
            <a:lvl3pPr>
              <a:defRPr sz="788"/>
            </a:lvl3pPr>
            <a:lvl4pPr>
              <a:defRPr sz="675"/>
            </a:lvl4pPr>
            <a:lvl5pPr>
              <a:defRPr sz="675"/>
            </a:lvl5pPr>
            <a:lvl6pPr>
              <a:defRPr sz="675"/>
            </a:lvl6pPr>
            <a:lvl7pPr>
              <a:defRPr sz="675"/>
            </a:lvl7pPr>
            <a:lvl8pPr>
              <a:defRPr sz="675"/>
            </a:lvl8pPr>
            <a:lvl9pPr>
              <a:defRPr sz="675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2/27/2026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8707287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97111" y="4726281"/>
            <a:ext cx="2592218" cy="1024466"/>
          </a:xfrm>
        </p:spPr>
        <p:txBody>
          <a:bodyPr anchor="b">
            <a:noAutofit/>
          </a:bodyPr>
          <a:lstStyle>
            <a:lvl1pPr marL="0" indent="0">
              <a:buNone/>
              <a:defRPr sz="1575" b="0">
                <a:solidFill>
                  <a:schemeClr val="accent1">
                    <a:lumMod val="75000"/>
                  </a:schemeClr>
                </a:solidFill>
              </a:defRPr>
            </a:lvl1pPr>
            <a:lvl2pPr marL="257175" indent="0">
              <a:buNone/>
              <a:defRPr sz="1125" b="1"/>
            </a:lvl2pPr>
            <a:lvl3pPr marL="514350" indent="0">
              <a:buNone/>
              <a:defRPr sz="1013" b="1"/>
            </a:lvl3pPr>
            <a:lvl4pPr marL="771525" indent="0">
              <a:buNone/>
              <a:defRPr sz="900" b="1"/>
            </a:lvl4pPr>
            <a:lvl5pPr marL="1028700" indent="0">
              <a:buNone/>
              <a:defRPr sz="900" b="1"/>
            </a:lvl5pPr>
            <a:lvl6pPr marL="1285875" indent="0">
              <a:buNone/>
              <a:defRPr sz="900" b="1"/>
            </a:lvl6pPr>
            <a:lvl7pPr marL="1543050" indent="0">
              <a:buNone/>
              <a:defRPr sz="900" b="1"/>
            </a:lvl7pPr>
            <a:lvl8pPr marL="1800225" indent="0">
              <a:buNone/>
              <a:defRPr sz="900" b="1"/>
            </a:lvl8pPr>
            <a:lvl9pPr marL="2057400" indent="0">
              <a:buNone/>
              <a:defRPr sz="9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5142" y="5929487"/>
            <a:ext cx="2754186" cy="4738238"/>
          </a:xfrm>
        </p:spPr>
        <p:txBody>
          <a:bodyPr anchor="t">
            <a:normAutofit/>
          </a:bodyPr>
          <a:lstStyle>
            <a:lvl1pPr>
              <a:defRPr sz="1013"/>
            </a:lvl1pPr>
            <a:lvl2pPr>
              <a:defRPr sz="900"/>
            </a:lvl2pPr>
            <a:lvl3pPr>
              <a:defRPr sz="788"/>
            </a:lvl3pPr>
            <a:lvl4pPr>
              <a:defRPr sz="675"/>
            </a:lvl4pPr>
            <a:lvl5pPr>
              <a:defRPr sz="675"/>
            </a:lvl5pPr>
            <a:lvl6pPr>
              <a:defRPr sz="675"/>
            </a:lvl6pPr>
            <a:lvl7pPr>
              <a:defRPr sz="675"/>
            </a:lvl7pPr>
            <a:lvl8pPr>
              <a:defRPr sz="675"/>
            </a:lvl8pPr>
            <a:lvl9pPr>
              <a:defRPr sz="675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71282" y="4741333"/>
            <a:ext cx="2600855" cy="1024466"/>
          </a:xfrm>
        </p:spPr>
        <p:txBody>
          <a:bodyPr anchor="b">
            <a:noAutofit/>
          </a:bodyPr>
          <a:lstStyle>
            <a:lvl1pPr marL="0" indent="0">
              <a:buNone/>
              <a:defRPr sz="1575" b="0">
                <a:solidFill>
                  <a:schemeClr val="accent1">
                    <a:lumMod val="75000"/>
                  </a:schemeClr>
                </a:solidFill>
              </a:defRPr>
            </a:lvl1pPr>
            <a:lvl2pPr marL="257175" indent="0">
              <a:buNone/>
              <a:defRPr sz="1125" b="1"/>
            </a:lvl2pPr>
            <a:lvl3pPr marL="514350" indent="0">
              <a:buNone/>
              <a:defRPr sz="1013" b="1"/>
            </a:lvl3pPr>
            <a:lvl4pPr marL="771525" indent="0">
              <a:buNone/>
              <a:defRPr sz="900" b="1"/>
            </a:lvl4pPr>
            <a:lvl5pPr marL="1028700" indent="0">
              <a:buNone/>
              <a:defRPr sz="900" b="1"/>
            </a:lvl5pPr>
            <a:lvl6pPr marL="1285875" indent="0">
              <a:buNone/>
              <a:defRPr sz="900" b="1"/>
            </a:lvl6pPr>
            <a:lvl7pPr marL="1543050" indent="0">
              <a:buNone/>
              <a:defRPr sz="900" b="1"/>
            </a:lvl7pPr>
            <a:lvl8pPr marL="1800225" indent="0">
              <a:buNone/>
              <a:defRPr sz="900" b="1"/>
            </a:lvl8pPr>
            <a:lvl9pPr marL="2057400" indent="0">
              <a:buNone/>
              <a:defRPr sz="9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717950" y="5929487"/>
            <a:ext cx="2754186" cy="4738238"/>
          </a:xfrm>
        </p:spPr>
        <p:txBody>
          <a:bodyPr anchor="t">
            <a:normAutofit/>
          </a:bodyPr>
          <a:lstStyle>
            <a:lvl1pPr>
              <a:defRPr sz="1013"/>
            </a:lvl1pPr>
            <a:lvl2pPr>
              <a:defRPr sz="900"/>
            </a:lvl2pPr>
            <a:lvl3pPr>
              <a:defRPr sz="788"/>
            </a:lvl3pPr>
            <a:lvl4pPr>
              <a:defRPr sz="675"/>
            </a:lvl4pPr>
            <a:lvl5pPr>
              <a:defRPr sz="675"/>
            </a:lvl5pPr>
            <a:lvl6pPr>
              <a:defRPr sz="675"/>
            </a:lvl6pPr>
            <a:lvl7pPr>
              <a:defRPr sz="675"/>
            </a:lvl7pPr>
            <a:lvl8pPr>
              <a:defRPr sz="675"/>
            </a:lvl8pPr>
            <a:lvl9pPr>
              <a:defRPr sz="675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2/27/2026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5457762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2/27/2026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6684579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2/27/2026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4922300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5143" y="2844800"/>
            <a:ext cx="1996901" cy="2438400"/>
          </a:xfrm>
        </p:spPr>
        <p:txBody>
          <a:bodyPr anchor="b">
            <a:normAutofit/>
          </a:bodyPr>
          <a:lstStyle>
            <a:lvl1pPr algn="ctr">
              <a:defRPr sz="1350" b="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60665" y="1219201"/>
            <a:ext cx="3511472" cy="9076268"/>
          </a:xfrm>
        </p:spPr>
        <p:txBody>
          <a:bodyPr anchor="ctr">
            <a:normAutofit/>
          </a:bodyPr>
          <a:lstStyle>
            <a:lvl1pPr>
              <a:defRPr sz="1125"/>
            </a:lvl1pPr>
            <a:lvl2pPr>
              <a:defRPr sz="1013"/>
            </a:lvl2pPr>
            <a:lvl3pPr>
              <a:defRPr sz="900"/>
            </a:lvl3pPr>
            <a:lvl4pPr>
              <a:defRPr sz="788"/>
            </a:lvl4pPr>
            <a:lvl5pPr>
              <a:defRPr sz="788"/>
            </a:lvl5pPr>
            <a:lvl6pPr>
              <a:defRPr sz="788"/>
            </a:lvl6pPr>
            <a:lvl7pPr>
              <a:defRPr sz="788"/>
            </a:lvl7pPr>
            <a:lvl8pPr>
              <a:defRPr sz="788"/>
            </a:lvl8pPr>
            <a:lvl9pPr>
              <a:defRPr sz="788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5143" y="5283200"/>
            <a:ext cx="1996901" cy="3251200"/>
          </a:xfrm>
        </p:spPr>
        <p:txBody>
          <a:bodyPr>
            <a:normAutofit/>
          </a:bodyPr>
          <a:lstStyle>
            <a:lvl1pPr marL="0" indent="0" algn="ctr">
              <a:buNone/>
              <a:defRPr sz="900"/>
            </a:lvl1pPr>
            <a:lvl2pPr marL="257175" indent="0">
              <a:buNone/>
              <a:defRPr sz="675"/>
            </a:lvl2pPr>
            <a:lvl3pPr marL="514350" indent="0">
              <a:buNone/>
              <a:defRPr sz="563"/>
            </a:lvl3pPr>
            <a:lvl4pPr marL="771525" indent="0">
              <a:buNone/>
              <a:defRPr sz="506"/>
            </a:lvl4pPr>
            <a:lvl5pPr marL="1028700" indent="0">
              <a:buNone/>
              <a:defRPr sz="506"/>
            </a:lvl5pPr>
            <a:lvl6pPr marL="1285875" indent="0">
              <a:buNone/>
              <a:defRPr sz="506"/>
            </a:lvl6pPr>
            <a:lvl7pPr marL="1543050" indent="0">
              <a:buNone/>
              <a:defRPr sz="506"/>
            </a:lvl7pPr>
            <a:lvl8pPr marL="1800225" indent="0">
              <a:buNone/>
              <a:defRPr sz="506"/>
            </a:lvl8pPr>
            <a:lvl9pPr marL="2057400" indent="0">
              <a:buNone/>
              <a:defRPr sz="506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2/27/2026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707371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4250" y="3115732"/>
            <a:ext cx="3053009" cy="2438400"/>
          </a:xfrm>
        </p:spPr>
        <p:txBody>
          <a:bodyPr anchor="b">
            <a:normAutofit/>
          </a:bodyPr>
          <a:lstStyle>
            <a:lvl1pPr algn="ctr">
              <a:defRPr sz="1575" b="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73122" y="1625600"/>
            <a:ext cx="1846028" cy="8128000"/>
          </a:xfrm>
          <a:prstGeom prst="roundRect">
            <a:avLst>
              <a:gd name="adj" fmla="val 4280"/>
            </a:avLst>
          </a:prstGeom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900"/>
            </a:lvl1pPr>
            <a:lvl2pPr marL="257175" indent="0">
              <a:buNone/>
              <a:defRPr sz="900"/>
            </a:lvl2pPr>
            <a:lvl3pPr marL="514350" indent="0">
              <a:buNone/>
              <a:defRPr sz="900"/>
            </a:lvl3pPr>
            <a:lvl4pPr marL="771525" indent="0">
              <a:buNone/>
              <a:defRPr sz="900"/>
            </a:lvl4pPr>
            <a:lvl5pPr marL="1028700" indent="0">
              <a:buNone/>
              <a:defRPr sz="900"/>
            </a:lvl5pPr>
            <a:lvl6pPr marL="1285875" indent="0">
              <a:buNone/>
              <a:defRPr sz="900"/>
            </a:lvl6pPr>
            <a:lvl7pPr marL="1543050" indent="0">
              <a:buNone/>
              <a:defRPr sz="900"/>
            </a:lvl7pPr>
            <a:lvl8pPr marL="1800225" indent="0">
              <a:buNone/>
              <a:defRPr sz="900"/>
            </a:lvl8pPr>
            <a:lvl9pPr marL="2057400" indent="0">
              <a:buNone/>
              <a:defRPr sz="900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4250" y="5554132"/>
            <a:ext cx="3053009" cy="3251200"/>
          </a:xfrm>
        </p:spPr>
        <p:txBody>
          <a:bodyPr>
            <a:normAutofit/>
          </a:bodyPr>
          <a:lstStyle>
            <a:lvl1pPr marL="0" indent="0" algn="ctr">
              <a:buNone/>
              <a:defRPr sz="1013"/>
            </a:lvl1pPr>
            <a:lvl2pPr marL="257175" indent="0">
              <a:buNone/>
              <a:defRPr sz="675"/>
            </a:lvl2pPr>
            <a:lvl3pPr marL="514350" indent="0">
              <a:buNone/>
              <a:defRPr sz="563"/>
            </a:lvl3pPr>
            <a:lvl4pPr marL="771525" indent="0">
              <a:buNone/>
              <a:defRPr sz="506"/>
            </a:lvl4pPr>
            <a:lvl5pPr marL="1028700" indent="0">
              <a:buNone/>
              <a:defRPr sz="506"/>
            </a:lvl5pPr>
            <a:lvl6pPr marL="1285875" indent="0">
              <a:buNone/>
              <a:defRPr sz="506"/>
            </a:lvl6pPr>
            <a:lvl7pPr marL="1543050" indent="0">
              <a:buNone/>
              <a:defRPr sz="506"/>
            </a:lvl7pPr>
            <a:lvl8pPr marL="1800225" indent="0">
              <a:buNone/>
              <a:defRPr sz="506"/>
            </a:lvl8pPr>
            <a:lvl9pPr marL="2057400" indent="0">
              <a:buNone/>
              <a:defRPr sz="506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2/27/2026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5636907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5143" y="8413982"/>
            <a:ext cx="5636993" cy="1007534"/>
          </a:xfrm>
        </p:spPr>
        <p:txBody>
          <a:bodyPr anchor="b">
            <a:normAutofit/>
          </a:bodyPr>
          <a:lstStyle>
            <a:lvl1pPr algn="ctr">
              <a:defRPr sz="1350" b="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342482" y="1657088"/>
            <a:ext cx="4628299" cy="5626624"/>
          </a:xfrm>
          <a:prstGeom prst="roundRect">
            <a:avLst>
              <a:gd name="adj" fmla="val 4380"/>
            </a:avLst>
          </a:prstGeom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900"/>
            </a:lvl1pPr>
            <a:lvl2pPr marL="257175" indent="0">
              <a:buNone/>
              <a:defRPr sz="900"/>
            </a:lvl2pPr>
            <a:lvl3pPr marL="514350" indent="0">
              <a:buNone/>
              <a:defRPr sz="900"/>
            </a:lvl3pPr>
            <a:lvl4pPr marL="771525" indent="0">
              <a:buNone/>
              <a:defRPr sz="900"/>
            </a:lvl4pPr>
            <a:lvl5pPr marL="1028700" indent="0">
              <a:buNone/>
              <a:defRPr sz="900"/>
            </a:lvl5pPr>
            <a:lvl6pPr marL="1285875" indent="0">
              <a:buNone/>
              <a:defRPr sz="900"/>
            </a:lvl6pPr>
            <a:lvl7pPr marL="1543050" indent="0">
              <a:buNone/>
              <a:defRPr sz="900"/>
            </a:lvl7pPr>
            <a:lvl8pPr marL="1800225" indent="0">
              <a:buNone/>
              <a:defRPr sz="900"/>
            </a:lvl8pPr>
            <a:lvl9pPr marL="2057400" indent="0">
              <a:buNone/>
              <a:defRPr sz="900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5143" y="9421517"/>
            <a:ext cx="5636993" cy="877710"/>
          </a:xfrm>
        </p:spPr>
        <p:txBody>
          <a:bodyPr>
            <a:normAutofit/>
          </a:bodyPr>
          <a:lstStyle>
            <a:lvl1pPr marL="0" indent="0" algn="ctr">
              <a:buNone/>
              <a:defRPr sz="788"/>
            </a:lvl1pPr>
            <a:lvl2pPr marL="257175" indent="0">
              <a:buNone/>
              <a:defRPr sz="675"/>
            </a:lvl2pPr>
            <a:lvl3pPr marL="514350" indent="0">
              <a:buNone/>
              <a:defRPr sz="563"/>
            </a:lvl3pPr>
            <a:lvl4pPr marL="771525" indent="0">
              <a:buNone/>
              <a:defRPr sz="506"/>
            </a:lvl4pPr>
            <a:lvl5pPr marL="1028700" indent="0">
              <a:buNone/>
              <a:defRPr sz="506"/>
            </a:lvl5pPr>
            <a:lvl6pPr marL="1285875" indent="0">
              <a:buNone/>
              <a:defRPr sz="506"/>
            </a:lvl6pPr>
            <a:lvl7pPr marL="1543050" indent="0">
              <a:buNone/>
              <a:defRPr sz="506"/>
            </a:lvl7pPr>
            <a:lvl8pPr marL="1800225" indent="0">
              <a:buNone/>
              <a:defRPr sz="506"/>
            </a:lvl8pPr>
            <a:lvl9pPr marL="2057400" indent="0">
              <a:buNone/>
              <a:defRPr sz="506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2/27/2026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1076240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5144" y="1219200"/>
            <a:ext cx="5636993" cy="5418667"/>
          </a:xfrm>
        </p:spPr>
        <p:txBody>
          <a:bodyPr anchor="ctr">
            <a:normAutofit/>
          </a:bodyPr>
          <a:lstStyle>
            <a:lvl1pPr algn="ctr">
              <a:defRPr sz="1800" b="0" cap="none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5143" y="7721600"/>
            <a:ext cx="5636994" cy="25738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1125">
                <a:solidFill>
                  <a:schemeClr val="tx1"/>
                </a:solidFill>
              </a:defRPr>
            </a:lvl1pPr>
            <a:lvl2pPr marL="257175" indent="0">
              <a:buNone/>
              <a:defRPr sz="1013">
                <a:solidFill>
                  <a:schemeClr val="tx1">
                    <a:tint val="75000"/>
                  </a:schemeClr>
                </a:solidFill>
              </a:defRPr>
            </a:lvl2pPr>
            <a:lvl3pPr marL="514350" indent="0">
              <a:buNone/>
              <a:defRPr sz="900">
                <a:solidFill>
                  <a:schemeClr val="tx1">
                    <a:tint val="75000"/>
                  </a:schemeClr>
                </a:solidFill>
              </a:defRPr>
            </a:lvl3pPr>
            <a:lvl4pPr marL="771525" indent="0">
              <a:buNone/>
              <a:defRPr sz="788">
                <a:solidFill>
                  <a:schemeClr val="tx1">
                    <a:tint val="75000"/>
                  </a:schemeClr>
                </a:solidFill>
              </a:defRPr>
            </a:lvl4pPr>
            <a:lvl5pPr marL="1028700" indent="0">
              <a:buNone/>
              <a:defRPr sz="788">
                <a:solidFill>
                  <a:schemeClr val="tx1">
                    <a:tint val="75000"/>
                  </a:schemeClr>
                </a:solidFill>
              </a:defRPr>
            </a:lvl5pPr>
            <a:lvl6pPr marL="1285875" indent="0">
              <a:buNone/>
              <a:defRPr sz="788">
                <a:solidFill>
                  <a:schemeClr val="tx1">
                    <a:tint val="75000"/>
                  </a:schemeClr>
                </a:solidFill>
              </a:defRPr>
            </a:lvl6pPr>
            <a:lvl7pPr marL="1543050" indent="0">
              <a:buNone/>
              <a:defRPr sz="788">
                <a:solidFill>
                  <a:schemeClr val="tx1">
                    <a:tint val="75000"/>
                  </a:schemeClr>
                </a:solidFill>
              </a:defRPr>
            </a:lvl7pPr>
            <a:lvl8pPr marL="1800225" indent="0">
              <a:buNone/>
              <a:defRPr sz="788">
                <a:solidFill>
                  <a:schemeClr val="tx1">
                    <a:tint val="75000"/>
                  </a:schemeClr>
                </a:solidFill>
              </a:defRPr>
            </a:lvl8pPr>
            <a:lvl9pPr marL="2057400" indent="0">
              <a:buNone/>
              <a:defRPr sz="788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2/27/2026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8117797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727066" y="1534263"/>
            <a:ext cx="342989" cy="1039602"/>
          </a:xfrm>
          <a:prstGeom prst="rect">
            <a:avLst/>
          </a:prstGeom>
        </p:spPr>
        <p:txBody>
          <a:bodyPr vert="horz" lIns="51435" tIns="25718" rIns="51435" bIns="25718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45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6129148" y="5012265"/>
            <a:ext cx="342989" cy="1039602"/>
          </a:xfrm>
          <a:prstGeom prst="rect">
            <a:avLst/>
          </a:prstGeom>
        </p:spPr>
        <p:txBody>
          <a:bodyPr vert="horz" lIns="51435" tIns="25718" rIns="51435" bIns="25718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45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70056" y="1219203"/>
            <a:ext cx="5230586" cy="4876798"/>
          </a:xfrm>
        </p:spPr>
        <p:txBody>
          <a:bodyPr anchor="ctr">
            <a:normAutofit/>
          </a:bodyPr>
          <a:lstStyle>
            <a:lvl1pPr algn="ctr">
              <a:defRPr sz="1800" b="0" cap="none"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198676" y="6095998"/>
            <a:ext cx="4973346" cy="677333"/>
          </a:xfrm>
        </p:spPr>
        <p:txBody>
          <a:bodyPr anchor="ctr">
            <a:normAutofit/>
          </a:bodyPr>
          <a:lstStyle>
            <a:lvl1pPr marL="0" indent="0">
              <a:buFontTx/>
              <a:buNone/>
              <a:defRPr sz="1013"/>
            </a:lvl1pPr>
            <a:lvl2pPr marL="257175" indent="0">
              <a:buFontTx/>
              <a:buNone/>
              <a:defRPr/>
            </a:lvl2pPr>
            <a:lvl3pPr marL="514350" indent="0">
              <a:buFontTx/>
              <a:buNone/>
              <a:defRPr/>
            </a:lvl3pPr>
            <a:lvl4pPr marL="771525" indent="0">
              <a:buFontTx/>
              <a:buNone/>
              <a:defRPr/>
            </a:lvl4pPr>
            <a:lvl5pPr marL="1028700" indent="0">
              <a:buFontTx/>
              <a:buNone/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5143" y="7721600"/>
            <a:ext cx="5636993" cy="25738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1125">
                <a:solidFill>
                  <a:schemeClr val="tx1"/>
                </a:solidFill>
              </a:defRPr>
            </a:lvl1pPr>
            <a:lvl2pPr marL="257175" indent="0">
              <a:buNone/>
              <a:defRPr sz="1013">
                <a:solidFill>
                  <a:schemeClr val="tx1">
                    <a:tint val="75000"/>
                  </a:schemeClr>
                </a:solidFill>
              </a:defRPr>
            </a:lvl2pPr>
            <a:lvl3pPr marL="514350" indent="0">
              <a:buNone/>
              <a:defRPr sz="900">
                <a:solidFill>
                  <a:schemeClr val="tx1">
                    <a:tint val="75000"/>
                  </a:schemeClr>
                </a:solidFill>
              </a:defRPr>
            </a:lvl3pPr>
            <a:lvl4pPr marL="771525" indent="0">
              <a:buNone/>
              <a:defRPr sz="788">
                <a:solidFill>
                  <a:schemeClr val="tx1">
                    <a:tint val="75000"/>
                  </a:schemeClr>
                </a:solidFill>
              </a:defRPr>
            </a:lvl4pPr>
            <a:lvl5pPr marL="1028700" indent="0">
              <a:buNone/>
              <a:defRPr sz="788">
                <a:solidFill>
                  <a:schemeClr val="tx1">
                    <a:tint val="75000"/>
                  </a:schemeClr>
                </a:solidFill>
              </a:defRPr>
            </a:lvl5pPr>
            <a:lvl6pPr marL="1285875" indent="0">
              <a:buNone/>
              <a:defRPr sz="788">
                <a:solidFill>
                  <a:schemeClr val="tx1">
                    <a:tint val="75000"/>
                  </a:schemeClr>
                </a:solidFill>
              </a:defRPr>
            </a:lvl6pPr>
            <a:lvl7pPr marL="1543050" indent="0">
              <a:buNone/>
              <a:defRPr sz="788">
                <a:solidFill>
                  <a:schemeClr val="tx1">
                    <a:tint val="75000"/>
                  </a:schemeClr>
                </a:solidFill>
              </a:defRPr>
            </a:lvl7pPr>
            <a:lvl8pPr marL="1800225" indent="0">
              <a:buNone/>
              <a:defRPr sz="788">
                <a:solidFill>
                  <a:schemeClr val="tx1">
                    <a:tint val="75000"/>
                  </a:schemeClr>
                </a:solidFill>
              </a:defRPr>
            </a:lvl8pPr>
            <a:lvl9pPr marL="2057400" indent="0">
              <a:buNone/>
              <a:defRPr sz="788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2/27/2026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3474417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5144" y="5881922"/>
            <a:ext cx="5636992" cy="2611200"/>
          </a:xfrm>
        </p:spPr>
        <p:txBody>
          <a:bodyPr anchor="b">
            <a:normAutofit/>
          </a:bodyPr>
          <a:lstStyle>
            <a:lvl1pPr algn="r">
              <a:defRPr sz="1800" b="0" cap="none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5143" y="8493122"/>
            <a:ext cx="5636993" cy="1529600"/>
          </a:xfrm>
        </p:spPr>
        <p:txBody>
          <a:bodyPr anchor="t">
            <a:normAutofit/>
          </a:bodyPr>
          <a:lstStyle>
            <a:lvl1pPr marL="0" indent="0" algn="r">
              <a:buNone/>
              <a:defRPr sz="1125">
                <a:solidFill>
                  <a:schemeClr val="tx1"/>
                </a:solidFill>
              </a:defRPr>
            </a:lvl1pPr>
            <a:lvl2pPr marL="257175" indent="0">
              <a:buNone/>
              <a:defRPr sz="1013">
                <a:solidFill>
                  <a:schemeClr val="tx1">
                    <a:tint val="75000"/>
                  </a:schemeClr>
                </a:solidFill>
              </a:defRPr>
            </a:lvl2pPr>
            <a:lvl3pPr marL="514350" indent="0">
              <a:buNone/>
              <a:defRPr sz="900">
                <a:solidFill>
                  <a:schemeClr val="tx1">
                    <a:tint val="75000"/>
                  </a:schemeClr>
                </a:solidFill>
              </a:defRPr>
            </a:lvl3pPr>
            <a:lvl4pPr marL="771525" indent="0">
              <a:buNone/>
              <a:defRPr sz="788">
                <a:solidFill>
                  <a:schemeClr val="tx1">
                    <a:tint val="75000"/>
                  </a:schemeClr>
                </a:solidFill>
              </a:defRPr>
            </a:lvl4pPr>
            <a:lvl5pPr marL="1028700" indent="0">
              <a:buNone/>
              <a:defRPr sz="788">
                <a:solidFill>
                  <a:schemeClr val="tx1">
                    <a:tint val="75000"/>
                  </a:schemeClr>
                </a:solidFill>
              </a:defRPr>
            </a:lvl5pPr>
            <a:lvl6pPr marL="1285875" indent="0">
              <a:buNone/>
              <a:defRPr sz="788">
                <a:solidFill>
                  <a:schemeClr val="tx1">
                    <a:tint val="75000"/>
                  </a:schemeClr>
                </a:solidFill>
              </a:defRPr>
            </a:lvl6pPr>
            <a:lvl7pPr marL="1543050" indent="0">
              <a:buNone/>
              <a:defRPr sz="788">
                <a:solidFill>
                  <a:schemeClr val="tx1">
                    <a:tint val="75000"/>
                  </a:schemeClr>
                </a:solidFill>
              </a:defRPr>
            </a:lvl7pPr>
            <a:lvl8pPr marL="1800225" indent="0">
              <a:buNone/>
              <a:defRPr sz="788">
                <a:solidFill>
                  <a:schemeClr val="tx1">
                    <a:tint val="75000"/>
                  </a:schemeClr>
                </a:solidFill>
              </a:defRPr>
            </a:lvl8pPr>
            <a:lvl9pPr marL="2057400" indent="0">
              <a:buNone/>
              <a:defRPr sz="788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2/27/2026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4926106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727066" y="1534263"/>
            <a:ext cx="342989" cy="1039602"/>
          </a:xfrm>
          <a:prstGeom prst="rect">
            <a:avLst/>
          </a:prstGeom>
        </p:spPr>
        <p:txBody>
          <a:bodyPr vert="horz" lIns="51435" tIns="25718" rIns="51435" bIns="25718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45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6129148" y="5012265"/>
            <a:ext cx="342989" cy="1039602"/>
          </a:xfrm>
          <a:prstGeom prst="rect">
            <a:avLst/>
          </a:prstGeom>
        </p:spPr>
        <p:txBody>
          <a:bodyPr vert="horz" lIns="51435" tIns="25718" rIns="51435" bIns="25718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45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70056" y="1219203"/>
            <a:ext cx="5230586" cy="4876798"/>
          </a:xfrm>
        </p:spPr>
        <p:txBody>
          <a:bodyPr anchor="ctr">
            <a:normAutofit/>
          </a:bodyPr>
          <a:lstStyle>
            <a:lvl1pPr algn="ctr">
              <a:defRPr sz="1800" b="0" cap="none"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835144" y="6908800"/>
            <a:ext cx="5636993" cy="1580444"/>
          </a:xfrm>
        </p:spPr>
        <p:txBody>
          <a:bodyPr vert="horz" lIns="91440" tIns="45720" rIns="91440" bIns="45720" rtlCol="0" anchor="b">
            <a:normAutofit/>
          </a:bodyPr>
          <a:lstStyle>
            <a:lvl1pPr algn="r">
              <a:buNone/>
              <a:defRPr lang="en-US" sz="135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 dirty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5143" y="8489245"/>
            <a:ext cx="5636993" cy="1806222"/>
          </a:xfrm>
        </p:spPr>
        <p:txBody>
          <a:bodyPr anchor="t">
            <a:normAutofit/>
          </a:bodyPr>
          <a:lstStyle>
            <a:lvl1pPr marL="0" indent="0" algn="r">
              <a:buNone/>
              <a:defRPr sz="1013">
                <a:solidFill>
                  <a:schemeClr val="tx1"/>
                </a:solidFill>
              </a:defRPr>
            </a:lvl1pPr>
            <a:lvl2pPr marL="257175" indent="0">
              <a:buNone/>
              <a:defRPr sz="1013">
                <a:solidFill>
                  <a:schemeClr val="tx1">
                    <a:tint val="75000"/>
                  </a:schemeClr>
                </a:solidFill>
              </a:defRPr>
            </a:lvl2pPr>
            <a:lvl3pPr marL="514350" indent="0">
              <a:buNone/>
              <a:defRPr sz="900">
                <a:solidFill>
                  <a:schemeClr val="tx1">
                    <a:tint val="75000"/>
                  </a:schemeClr>
                </a:solidFill>
              </a:defRPr>
            </a:lvl3pPr>
            <a:lvl4pPr marL="771525" indent="0">
              <a:buNone/>
              <a:defRPr sz="788">
                <a:solidFill>
                  <a:schemeClr val="tx1">
                    <a:tint val="75000"/>
                  </a:schemeClr>
                </a:solidFill>
              </a:defRPr>
            </a:lvl4pPr>
            <a:lvl5pPr marL="1028700" indent="0">
              <a:buNone/>
              <a:defRPr sz="788">
                <a:solidFill>
                  <a:schemeClr val="tx1">
                    <a:tint val="75000"/>
                  </a:schemeClr>
                </a:solidFill>
              </a:defRPr>
            </a:lvl5pPr>
            <a:lvl6pPr marL="1285875" indent="0">
              <a:buNone/>
              <a:defRPr sz="788">
                <a:solidFill>
                  <a:schemeClr val="tx1">
                    <a:tint val="75000"/>
                  </a:schemeClr>
                </a:solidFill>
              </a:defRPr>
            </a:lvl6pPr>
            <a:lvl7pPr marL="1543050" indent="0">
              <a:buNone/>
              <a:defRPr sz="788">
                <a:solidFill>
                  <a:schemeClr val="tx1">
                    <a:tint val="75000"/>
                  </a:schemeClr>
                </a:solidFill>
              </a:defRPr>
            </a:lvl7pPr>
            <a:lvl8pPr marL="1800225" indent="0">
              <a:buNone/>
              <a:defRPr sz="788">
                <a:solidFill>
                  <a:schemeClr val="tx1">
                    <a:tint val="75000"/>
                  </a:schemeClr>
                </a:solidFill>
              </a:defRPr>
            </a:lvl8pPr>
            <a:lvl9pPr marL="2057400" indent="0">
              <a:buNone/>
              <a:defRPr sz="788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2/27/2026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4998564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5144" y="1219203"/>
            <a:ext cx="5636993" cy="484857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US" dirty="0"/>
              <a:t>Click to edit Master title style</a:t>
            </a:r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835143" y="6231467"/>
            <a:ext cx="5636994" cy="1490133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1575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 dirty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5143" y="7721600"/>
            <a:ext cx="5636994" cy="2573867"/>
          </a:xfrm>
        </p:spPr>
        <p:txBody>
          <a:bodyPr anchor="t">
            <a:normAutofit/>
          </a:bodyPr>
          <a:lstStyle>
            <a:lvl1pPr marL="0" indent="0" algn="l">
              <a:buNone/>
              <a:defRPr sz="1013">
                <a:solidFill>
                  <a:schemeClr val="tx1"/>
                </a:solidFill>
              </a:defRPr>
            </a:lvl1pPr>
            <a:lvl2pPr marL="257175" indent="0">
              <a:buNone/>
              <a:defRPr sz="1013">
                <a:solidFill>
                  <a:schemeClr val="tx1">
                    <a:tint val="75000"/>
                  </a:schemeClr>
                </a:solidFill>
              </a:defRPr>
            </a:lvl2pPr>
            <a:lvl3pPr marL="514350" indent="0">
              <a:buNone/>
              <a:defRPr sz="900">
                <a:solidFill>
                  <a:schemeClr val="tx1">
                    <a:tint val="75000"/>
                  </a:schemeClr>
                </a:solidFill>
              </a:defRPr>
            </a:lvl3pPr>
            <a:lvl4pPr marL="771525" indent="0">
              <a:buNone/>
              <a:defRPr sz="788">
                <a:solidFill>
                  <a:schemeClr val="tx1">
                    <a:tint val="75000"/>
                  </a:schemeClr>
                </a:solidFill>
              </a:defRPr>
            </a:lvl4pPr>
            <a:lvl5pPr marL="1028700" indent="0">
              <a:buNone/>
              <a:defRPr sz="788">
                <a:solidFill>
                  <a:schemeClr val="tx1">
                    <a:tint val="75000"/>
                  </a:schemeClr>
                </a:solidFill>
              </a:defRPr>
            </a:lvl5pPr>
            <a:lvl6pPr marL="1285875" indent="0">
              <a:buNone/>
              <a:defRPr sz="788">
                <a:solidFill>
                  <a:schemeClr val="tx1">
                    <a:tint val="75000"/>
                  </a:schemeClr>
                </a:solidFill>
              </a:defRPr>
            </a:lvl6pPr>
            <a:lvl7pPr marL="1543050" indent="0">
              <a:buNone/>
              <a:defRPr sz="788">
                <a:solidFill>
                  <a:schemeClr val="tx1">
                    <a:tint val="75000"/>
                  </a:schemeClr>
                </a:solidFill>
              </a:defRPr>
            </a:lvl7pPr>
            <a:lvl8pPr marL="1800225" indent="0">
              <a:buNone/>
              <a:defRPr sz="788">
                <a:solidFill>
                  <a:schemeClr val="tx1">
                    <a:tint val="75000"/>
                  </a:schemeClr>
                </a:solidFill>
              </a:defRPr>
            </a:lvl8pPr>
            <a:lvl9pPr marL="2057400" indent="0">
              <a:buNone/>
              <a:defRPr sz="788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2/27/2026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7299495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2/27/2026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3607373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476045" y="1219200"/>
            <a:ext cx="996092" cy="9076267"/>
          </a:xfrm>
        </p:spPr>
        <p:txBody>
          <a:bodyPr vert="eaVert"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5143" y="1219200"/>
            <a:ext cx="4512280" cy="9076267"/>
          </a:xfrm>
        </p:spPr>
        <p:txBody>
          <a:bodyPr vert="eaVert" anchor="t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2/27/2026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3441324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Group 13"/>
          <p:cNvGrpSpPr/>
          <p:nvPr/>
        </p:nvGrpSpPr>
        <p:grpSpPr>
          <a:xfrm>
            <a:off x="0" y="1"/>
            <a:ext cx="1599010" cy="12192002"/>
            <a:chOff x="0" y="0"/>
            <a:chExt cx="2132013" cy="6858001"/>
          </a:xfrm>
        </p:grpSpPr>
        <p:sp>
          <p:nvSpPr>
            <p:cNvPr id="15" name="Freeform 6"/>
            <p:cNvSpPr/>
            <p:nvPr/>
          </p:nvSpPr>
          <p:spPr bwMode="auto">
            <a:xfrm>
              <a:off x="0" y="0"/>
              <a:ext cx="1073150" cy="5291138"/>
            </a:xfrm>
            <a:custGeom>
              <a:avLst/>
              <a:gdLst/>
              <a:ahLst/>
              <a:cxnLst/>
              <a:rect l="0" t="0" r="r" b="b"/>
              <a:pathLst>
                <a:path w="676" h="3333">
                  <a:moveTo>
                    <a:pt x="0" y="3132"/>
                  </a:moveTo>
                  <a:lnTo>
                    <a:pt x="0" y="3312"/>
                  </a:lnTo>
                  <a:lnTo>
                    <a:pt x="126" y="3333"/>
                  </a:lnTo>
                  <a:lnTo>
                    <a:pt x="676" y="0"/>
                  </a:lnTo>
                  <a:lnTo>
                    <a:pt x="514" y="0"/>
                  </a:lnTo>
                  <a:lnTo>
                    <a:pt x="0" y="3132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16" name="Freeform 7"/>
            <p:cNvSpPr/>
            <p:nvPr/>
          </p:nvSpPr>
          <p:spPr bwMode="auto">
            <a:xfrm>
              <a:off x="0" y="0"/>
              <a:ext cx="758825" cy="4624388"/>
            </a:xfrm>
            <a:custGeom>
              <a:avLst/>
              <a:gdLst/>
              <a:ahLst/>
              <a:cxnLst/>
              <a:rect l="0" t="0" r="r" b="b"/>
              <a:pathLst>
                <a:path w="478" h="2913">
                  <a:moveTo>
                    <a:pt x="478" y="0"/>
                  </a:moveTo>
                  <a:lnTo>
                    <a:pt x="318" y="0"/>
                  </a:lnTo>
                  <a:lnTo>
                    <a:pt x="0" y="1938"/>
                  </a:lnTo>
                  <a:lnTo>
                    <a:pt x="0" y="2913"/>
                  </a:lnTo>
                  <a:lnTo>
                    <a:pt x="478" y="0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</p:sp>
        <p:sp>
          <p:nvSpPr>
            <p:cNvPr id="17" name="Freeform 8"/>
            <p:cNvSpPr/>
            <p:nvPr/>
          </p:nvSpPr>
          <p:spPr bwMode="auto">
            <a:xfrm>
              <a:off x="0" y="5662613"/>
              <a:ext cx="906463" cy="1195388"/>
            </a:xfrm>
            <a:custGeom>
              <a:avLst/>
              <a:gdLst/>
              <a:ahLst/>
              <a:cxnLst/>
              <a:rect l="0" t="0" r="r" b="b"/>
              <a:pathLst>
                <a:path w="571" h="753">
                  <a:moveTo>
                    <a:pt x="0" y="0"/>
                  </a:moveTo>
                  <a:lnTo>
                    <a:pt x="0" y="12"/>
                  </a:lnTo>
                  <a:lnTo>
                    <a:pt x="538" y="753"/>
                  </a:lnTo>
                  <a:lnTo>
                    <a:pt x="571" y="75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</p:sp>
        <p:sp>
          <p:nvSpPr>
            <p:cNvPr id="18" name="Freeform 9"/>
            <p:cNvSpPr/>
            <p:nvPr/>
          </p:nvSpPr>
          <p:spPr bwMode="auto">
            <a:xfrm>
              <a:off x="0" y="5295900"/>
              <a:ext cx="1487488" cy="1562100"/>
            </a:xfrm>
            <a:custGeom>
              <a:avLst/>
              <a:gdLst/>
              <a:ahLst/>
              <a:cxnLst/>
              <a:rect l="0" t="0" r="r" b="b"/>
              <a:pathLst>
                <a:path w="937" h="984">
                  <a:moveTo>
                    <a:pt x="0" y="0"/>
                  </a:moveTo>
                  <a:lnTo>
                    <a:pt x="0" y="3"/>
                  </a:lnTo>
                  <a:lnTo>
                    <a:pt x="901" y="984"/>
                  </a:lnTo>
                  <a:lnTo>
                    <a:pt x="937" y="98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19" name="Freeform 10"/>
            <p:cNvSpPr/>
            <p:nvPr/>
          </p:nvSpPr>
          <p:spPr bwMode="auto">
            <a:xfrm>
              <a:off x="0" y="5257800"/>
              <a:ext cx="2132013" cy="1600200"/>
            </a:xfrm>
            <a:custGeom>
              <a:avLst/>
              <a:gdLst/>
              <a:ahLst/>
              <a:cxnLst/>
              <a:rect l="0" t="0" r="r" b="b"/>
              <a:pathLst>
                <a:path w="1343" h="1008">
                  <a:moveTo>
                    <a:pt x="0" y="24"/>
                  </a:moveTo>
                  <a:lnTo>
                    <a:pt x="937" y="1008"/>
                  </a:lnTo>
                  <a:lnTo>
                    <a:pt x="1343" y="1008"/>
                  </a:lnTo>
                  <a:lnTo>
                    <a:pt x="126" y="21"/>
                  </a:lnTo>
                  <a:lnTo>
                    <a:pt x="0" y="0"/>
                  </a:lnTo>
                  <a:lnTo>
                    <a:pt x="0" y="24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20" name="Freeform 11"/>
            <p:cNvSpPr/>
            <p:nvPr/>
          </p:nvSpPr>
          <p:spPr bwMode="auto">
            <a:xfrm>
              <a:off x="0" y="5357813"/>
              <a:ext cx="1377950" cy="1500188"/>
            </a:xfrm>
            <a:custGeom>
              <a:avLst/>
              <a:gdLst/>
              <a:ahLst/>
              <a:cxnLst/>
              <a:rect l="0" t="0" r="r" b="b"/>
              <a:pathLst>
                <a:path w="868" h="945">
                  <a:moveTo>
                    <a:pt x="0" y="192"/>
                  </a:moveTo>
                  <a:lnTo>
                    <a:pt x="571" y="945"/>
                  </a:lnTo>
                  <a:lnTo>
                    <a:pt x="868" y="945"/>
                  </a:lnTo>
                  <a:lnTo>
                    <a:pt x="0" y="0"/>
                  </a:lnTo>
                  <a:lnTo>
                    <a:pt x="0" y="192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36600" y="812802"/>
            <a:ext cx="5778500" cy="3522133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600" y="4741334"/>
            <a:ext cx="5778500" cy="596799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519010" y="10873014"/>
            <a:ext cx="643105" cy="649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563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B61BEF0D-F0BB-DE4B-95CE-6DB70DBA9567}" type="datetimeFigureOut">
              <a:rPr lang="en-US" dirty="0"/>
              <a:pPr/>
              <a:t>2/27/2026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90248" y="10873014"/>
            <a:ext cx="3985888" cy="649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563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204988" y="10873014"/>
            <a:ext cx="310112" cy="649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563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17190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0" r:id="rId1"/>
    <p:sldLayoutId id="2147483691" r:id="rId2"/>
    <p:sldLayoutId id="2147483692" r:id="rId3"/>
    <p:sldLayoutId id="2147483693" r:id="rId4"/>
    <p:sldLayoutId id="2147483694" r:id="rId5"/>
    <p:sldLayoutId id="2147483695" r:id="rId6"/>
    <p:sldLayoutId id="2147483696" r:id="rId7"/>
    <p:sldLayoutId id="2147483697" r:id="rId8"/>
    <p:sldLayoutId id="2147483698" r:id="rId9"/>
    <p:sldLayoutId id="2147483699" r:id="rId10"/>
    <p:sldLayoutId id="2147483700" r:id="rId11"/>
    <p:sldLayoutId id="2147483701" r:id="rId12"/>
    <p:sldLayoutId id="2147483702" r:id="rId13"/>
    <p:sldLayoutId id="2147483703" r:id="rId14"/>
    <p:sldLayoutId id="2147483704" r:id="rId15"/>
    <p:sldLayoutId id="2147483705" r:id="rId16"/>
    <p:sldLayoutId id="2147483706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000" kern="1200" cap="none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2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20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8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6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latabernadejulio.blogspot.com/2012/12/el-uso-de-skydrive-para-alojar-archivos.html" TargetMode="Externa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FE86BF9E-D9EB-CDB2-F620-ADCC26ACB112}"/>
              </a:ext>
            </a:extLst>
          </p:cNvPr>
          <p:cNvSpPr txBox="1"/>
          <p:nvPr/>
        </p:nvSpPr>
        <p:spPr>
          <a:xfrm>
            <a:off x="1232647" y="470646"/>
            <a:ext cx="4885764" cy="36933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dirty="0"/>
              <a:t>How to share </a:t>
            </a:r>
            <a:r>
              <a:rPr lang="en-GB"/>
              <a:t>a file via </a:t>
            </a:r>
            <a:r>
              <a:rPr lang="en-GB" dirty="0"/>
              <a:t>the one drive</a:t>
            </a:r>
            <a:endParaRPr lang="en-GB" b="1">
              <a:latin typeface="Berlin Sans FB"/>
            </a:endParaRPr>
          </a:p>
        </p:txBody>
      </p:sp>
      <p:pic>
        <p:nvPicPr>
          <p:cNvPr id="6" name="Picture 5" descr="A group of devices with a blue background&#10;&#10;AI-generated content may be incorrect.">
            <a:extLst>
              <a:ext uri="{FF2B5EF4-FFF2-40B4-BE49-F238E27FC236}">
                <a16:creationId xmlns:a16="http://schemas.microsoft.com/office/drawing/2014/main" id="{0A45BAEC-4177-73FB-586D-7B930FB539C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l="-4391" t="-1282" r="-986" b="-9281"/>
          <a:stretch>
            <a:fillRect/>
          </a:stretch>
        </p:blipFill>
        <p:spPr>
          <a:xfrm>
            <a:off x="4294654" y="1165891"/>
            <a:ext cx="2560486" cy="1529198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49C841FB-0B88-27C0-38EC-03B26A445928}"/>
              </a:ext>
            </a:extLst>
          </p:cNvPr>
          <p:cNvSpPr txBox="1"/>
          <p:nvPr/>
        </p:nvSpPr>
        <p:spPr>
          <a:xfrm>
            <a:off x="2515720" y="3567339"/>
            <a:ext cx="3350559" cy="160618"/>
          </a:xfrm>
          <a:prstGeom prst="rect">
            <a:avLst/>
          </a:prstGeom>
        </p:spPr>
        <p:txBody>
          <a:bodyPr lIns="91440" tIns="45720" rIns="91440" bIns="45720" anchor="t">
            <a:normAutofit fontScale="25000" lnSpcReduction="20000"/>
          </a:bodyPr>
          <a:lstStyle/>
          <a:p>
            <a:r>
              <a:rPr lang="en-US"/>
              <a:t>.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011FAC08-07DB-7B1C-31A5-97A9C84829BF}"/>
              </a:ext>
            </a:extLst>
          </p:cNvPr>
          <p:cNvSpPr txBox="1"/>
          <p:nvPr/>
        </p:nvSpPr>
        <p:spPr>
          <a:xfrm>
            <a:off x="1255058" y="3227294"/>
            <a:ext cx="7115735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dirty="0"/>
              <a:t> </a:t>
            </a:r>
            <a:endParaRPr lang="en-GB"/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7844AC2B-4DBD-EB9A-7FEF-8E61F98181AF}"/>
              </a:ext>
            </a:extLst>
          </p:cNvPr>
          <p:cNvSpPr txBox="1"/>
          <p:nvPr/>
        </p:nvSpPr>
        <p:spPr>
          <a:xfrm>
            <a:off x="1714500" y="3316942"/>
            <a:ext cx="5132294" cy="6463308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>
              <a:buFont typeface=""/>
              <a:buChar char="•"/>
            </a:pPr>
            <a:r>
              <a:rPr lang="en-US">
                <a:solidFill>
                  <a:srgbClr val="0A0A0A"/>
                </a:solidFill>
                <a:latin typeface="var(--nkmQOe)"/>
                <a:ea typeface="var(--nkmQOe)"/>
                <a:cs typeface="var(--nkmQOe)"/>
              </a:rPr>
              <a:t>Share via Link: Generate a link that can be shared via email, Teams, or other </a:t>
            </a:r>
            <a:r>
              <a:rPr lang="en-US" err="1">
                <a:solidFill>
                  <a:srgbClr val="0A0A0A"/>
                </a:solidFill>
                <a:latin typeface="var(--nkmQOe)"/>
                <a:ea typeface="var(--nkmQOe)"/>
                <a:cs typeface="var(--nkmQOe)"/>
              </a:rPr>
              <a:t>messagingt</a:t>
            </a:r>
            <a:r>
              <a:rPr lang="en-US">
                <a:solidFill>
                  <a:srgbClr val="0A0A0A"/>
                </a:solidFill>
                <a:latin typeface="var(--nkmQOe)"/>
                <a:ea typeface="var(--nkmQOe)"/>
                <a:cs typeface="var(--nkmQOe)"/>
              </a:rPr>
              <a:t> apps.</a:t>
            </a:r>
          </a:p>
          <a:p>
            <a:pPr>
              <a:buFont typeface=""/>
              <a:buChar char="•"/>
            </a:pPr>
            <a:r>
              <a:rPr lang="en-US">
                <a:solidFill>
                  <a:srgbClr val="0A0A0A"/>
                </a:solidFill>
                <a:latin typeface="var(--nkmQOe)"/>
                <a:ea typeface="var(--nkmQOe)"/>
                <a:cs typeface="var(--nkmQOe)"/>
              </a:rPr>
              <a:t>Specific People: Enter names or email addresses for targeted access.</a:t>
            </a:r>
          </a:p>
          <a:p>
            <a:pPr marL="228600" indent="-228600">
              <a:buFont typeface=""/>
              <a:buChar char="•"/>
            </a:pPr>
            <a:r>
              <a:rPr lang="en-US">
                <a:solidFill>
                  <a:srgbClr val="0A0A0A"/>
                </a:solidFill>
                <a:latin typeface="var(--nkmQOe)"/>
                <a:ea typeface="var(--nkmQOe)"/>
                <a:cs typeface="var(--nkmQOe)"/>
              </a:rPr>
              <a:t>Permission Control:</a:t>
            </a:r>
          </a:p>
          <a:p>
            <a:pPr marL="228600" indent="-228600">
              <a:buFont typeface=""/>
              <a:buChar char="•"/>
            </a:pPr>
            <a:r>
              <a:rPr lang="en-US">
                <a:solidFill>
                  <a:srgbClr val="0A0A0A"/>
                </a:solidFill>
                <a:latin typeface="var(--nkmQOe)"/>
                <a:ea typeface="var(--nkmQOe)"/>
                <a:cs typeface="var(--nkmQOe)"/>
              </a:rPr>
              <a:t>Can edit: Recipients can make changes.</a:t>
            </a:r>
          </a:p>
          <a:p>
            <a:pPr marL="228600" indent="-228600">
              <a:buFont typeface=""/>
              <a:buChar char="•"/>
            </a:pPr>
            <a:r>
              <a:rPr lang="en-US">
                <a:solidFill>
                  <a:srgbClr val="0A0A0A"/>
                </a:solidFill>
                <a:latin typeface="var(--nkmQOe)"/>
                <a:ea typeface="var(--nkmQOe)"/>
                <a:cs typeface="var(--nkmQOe)"/>
              </a:rPr>
              <a:t>Can view: Recipients can only read or download the file.</a:t>
            </a:r>
          </a:p>
          <a:p>
            <a:pPr marL="228600" indent="-228600">
              <a:buFont typeface=""/>
              <a:buChar char="•"/>
            </a:pPr>
            <a:endParaRPr lang="en-US">
              <a:solidFill>
                <a:srgbClr val="0A0A0A"/>
              </a:solidFill>
              <a:latin typeface="var(--nkmQOe)"/>
              <a:ea typeface="var(--nkmQOe)"/>
              <a:cs typeface="var(--nkmQOe)"/>
            </a:endParaRPr>
          </a:p>
          <a:p>
            <a:pPr>
              <a:buFont typeface=""/>
              <a:buChar char="•"/>
            </a:pPr>
            <a:r>
              <a:rPr lang="en-US" dirty="0">
                <a:solidFill>
                  <a:srgbClr val="0A0A0A"/>
                </a:solidFill>
                <a:latin typeface="var(--nkmQOe)"/>
                <a:ea typeface="var(--nkmQOe)"/>
                <a:cs typeface="var(--nkmQOe)"/>
              </a:rPr>
              <a:t>Advanced Settings: Set expiration dates, add passwords for security, or block downloads. </a:t>
            </a:r>
          </a:p>
          <a:p>
            <a:endParaRPr lang="en-US">
              <a:solidFill>
                <a:srgbClr val="0A0A0A"/>
              </a:solidFill>
              <a:latin typeface="Google Sans"/>
              <a:ea typeface="Google Sans"/>
              <a:cs typeface="Google Sans"/>
            </a:endParaRPr>
          </a:p>
          <a:p>
            <a:endParaRPr lang="en-US">
              <a:solidFill>
                <a:srgbClr val="0A0A0A"/>
              </a:solidFill>
              <a:latin typeface="Google Sans"/>
              <a:ea typeface="Google Sans"/>
              <a:cs typeface="Google Sans"/>
            </a:endParaRPr>
          </a:p>
          <a:p>
            <a:r>
              <a:rPr lang="en-US">
                <a:solidFill>
                  <a:srgbClr val="001D35"/>
                </a:solidFill>
                <a:latin typeface="var(--nkmQOe)"/>
                <a:ea typeface="var(--nkmQOe)"/>
                <a:cs typeface="var(--nkmQOe)"/>
              </a:rPr>
              <a:t>How to Share (by Platform)</a:t>
            </a:r>
          </a:p>
          <a:p>
            <a:pPr>
              <a:buFont typeface=""/>
              <a:buChar char="•"/>
            </a:pPr>
            <a:r>
              <a:rPr lang="en-US" dirty="0">
                <a:solidFill>
                  <a:srgbClr val="0A0A0A"/>
                </a:solidFill>
                <a:latin typeface="var(--nkmQOe)"/>
                <a:ea typeface="var(--nkmQOe)"/>
                <a:cs typeface="var(--nkmQOe)"/>
              </a:rPr>
              <a:t>Web Browser: Select the file/folder and click "Share" at the top, or click the share icon next to the file name.</a:t>
            </a:r>
          </a:p>
          <a:p>
            <a:pPr>
              <a:buFont typeface=""/>
              <a:buChar char="•"/>
            </a:pPr>
            <a:r>
              <a:rPr lang="en-US">
                <a:solidFill>
                  <a:srgbClr val="0A0A0A"/>
                </a:solidFill>
                <a:latin typeface="var(--nkmQOe)"/>
                <a:ea typeface="var(--nkmQOe)"/>
                <a:cs typeface="var(--nkmQOe)"/>
              </a:rPr>
              <a:t>Windows/File Explorer: Right-click the file, select "Share", and configure the link settings.</a:t>
            </a:r>
          </a:p>
          <a:p>
            <a:pPr>
              <a:buFont typeface=""/>
              <a:buChar char="•"/>
            </a:pPr>
            <a:r>
              <a:rPr lang="en-US">
                <a:solidFill>
                  <a:srgbClr val="0A0A0A"/>
                </a:solidFill>
                <a:latin typeface="var(--nkmQOe)"/>
                <a:ea typeface="var(--nkmQOe)"/>
                <a:cs typeface="var(--nkmQOe)"/>
              </a:rPr>
              <a:t>Mobile App: Tap the file/folder, select the "Share" icon, enter the email address, and select "Send". </a:t>
            </a:r>
          </a:p>
          <a:p>
            <a:endParaRPr lang="en-US">
              <a:solidFill>
                <a:srgbClr val="0A0A0A"/>
              </a:solidFill>
              <a:latin typeface="Google Sans"/>
              <a:ea typeface="Google Sans"/>
              <a:cs typeface="Google Sans"/>
            </a:endParaRPr>
          </a:p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4253762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Parallax">
  <a:themeElements>
    <a:clrScheme name="Parallax">
      <a:dk1>
        <a:sysClr val="windowText" lastClr="000000"/>
      </a:dk1>
      <a:lt1>
        <a:sysClr val="window" lastClr="FFFFFF"/>
      </a:lt1>
      <a:dk2>
        <a:srgbClr val="212121"/>
      </a:dk2>
      <a:lt2>
        <a:srgbClr val="EBEBEB"/>
      </a:lt2>
      <a:accent1>
        <a:srgbClr val="30ACEC"/>
      </a:accent1>
      <a:accent2>
        <a:srgbClr val="80C34F"/>
      </a:accent2>
      <a:accent3>
        <a:srgbClr val="E29D3E"/>
      </a:accent3>
      <a:accent4>
        <a:srgbClr val="D64A3B"/>
      </a:accent4>
      <a:accent5>
        <a:srgbClr val="D64787"/>
      </a:accent5>
      <a:accent6>
        <a:srgbClr val="A666E1"/>
      </a:accent6>
      <a:hlink>
        <a:srgbClr val="3085ED"/>
      </a:hlink>
      <a:folHlink>
        <a:srgbClr val="82B6F4"/>
      </a:folHlink>
    </a:clrScheme>
    <a:fontScheme name="Parallax">
      <a:majorFont>
        <a:latin typeface="Corbel" panose="020B0503020204020204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rallax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04000"/>
              </a:schemeClr>
            </a:gs>
            <a:gs pos="100000">
              <a:schemeClr val="phClr">
                <a:tint val="84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2000"/>
              </a:schemeClr>
            </a:gs>
            <a:gs pos="100000">
              <a:schemeClr val="phClr">
                <a:shade val="88000"/>
                <a:lumMod val="94000"/>
              </a:schemeClr>
            </a:gs>
          </a:gsLst>
          <a:path path="circle">
            <a:fillToRect l="50000" t="100000" r="100000" b="50000"/>
          </a:path>
        </a:gradFill>
      </a:fillStyleLst>
      <a:lnStyleLst>
        <a:ln w="9525" cap="rnd" cmpd="sng" algn="ctr">
          <a:solidFill>
            <a:schemeClr val="phClr">
              <a:tint val="6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reflection blurRad="12700" stA="26000" endPos="32000" dist="12700" dir="5400000" sy="-100000" rotWithShape="0"/>
          </a:effectLst>
        </a:effectStyle>
        <a:effectStyle>
          <a:effectLst>
            <a:outerShdw blurRad="38100" dist="25400" dir="5400000" rotWithShape="0">
              <a:srgbClr val="000000">
                <a:alpha val="64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200000"/>
            </a:lightRig>
          </a:scene3d>
          <a:sp3d>
            <a:bevelT w="25400" h="127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98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76000"/>
                <a:satMod val="180000"/>
              </a:schemeClr>
              <a:schemeClr val="phClr">
                <a:tint val="80000"/>
                <a:satMod val="120000"/>
                <a:lumMod val="180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arallax" id="{3388167B-A2EB-4685-9635-1831D9AEF8C4}" vid="{4F7A876A-7598-49CA-AFC8-8EDA2551E4A7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Application>Microsoft Office PowerPoint</Application>
  <PresentationFormat>Widescreen</PresentationFormat>
  <Slides>1</Slides>
  <Notes>0</Notes>
  <HiddenSlides>0</Hidden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Parallax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revision>72</cp:revision>
  <dcterms:created xsi:type="dcterms:W3CDTF">2026-02-27T14:45:35Z</dcterms:created>
  <dcterms:modified xsi:type="dcterms:W3CDTF">2026-02-27T15:46:20Z</dcterms:modified>
</cp:coreProperties>
</file>