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86388D-9A39-4CC7-B0B2-4B561A00E9BD}" v="15" dt="2024-03-11T00:11:23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7" d="100"/>
          <a:sy n="77" d="100"/>
        </p:scale>
        <p:origin x="6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Codreanu" userId="95da1ee7d21431fd" providerId="LiveId" clId="{D186388D-9A39-4CC7-B0B2-4B561A00E9BD}"/>
    <pc:docChg chg="undo custSel addSld modSld addMainMaster delMainMaster">
      <pc:chgData name="Mariana Codreanu" userId="95da1ee7d21431fd" providerId="LiveId" clId="{D186388D-9A39-4CC7-B0B2-4B561A00E9BD}" dt="2024-03-11T00:27:58.870" v="1223" actId="1076"/>
      <pc:docMkLst>
        <pc:docMk/>
      </pc:docMkLst>
      <pc:sldChg chg="addSp delSp modSp new mod setBg modClrScheme addAnim delDesignElem chgLayout">
        <pc:chgData name="Mariana Codreanu" userId="95da1ee7d21431fd" providerId="LiveId" clId="{D186388D-9A39-4CC7-B0B2-4B561A00E9BD}" dt="2024-03-11T00:26:21.969" v="1218"/>
        <pc:sldMkLst>
          <pc:docMk/>
          <pc:sldMk cId="3564565844" sldId="256"/>
        </pc:sldMkLst>
        <pc:spChg chg="mod">
          <ac:chgData name="Mariana Codreanu" userId="95da1ee7d21431fd" providerId="LiveId" clId="{D186388D-9A39-4CC7-B0B2-4B561A00E9BD}" dt="2024-03-11T00:26:21.969" v="1216" actId="26606"/>
          <ac:spMkLst>
            <pc:docMk/>
            <pc:sldMk cId="3564565844" sldId="256"/>
            <ac:spMk id="2" creationId="{3E80D174-B925-60DC-31F8-56374BD805AA}"/>
          </ac:spMkLst>
        </pc:spChg>
        <pc:spChg chg="del mod">
          <ac:chgData name="Mariana Codreanu" userId="95da1ee7d21431fd" providerId="LiveId" clId="{D186388D-9A39-4CC7-B0B2-4B561A00E9BD}" dt="2024-03-10T22:48:57.275" v="53"/>
          <ac:spMkLst>
            <pc:docMk/>
            <pc:sldMk cId="3564565844" sldId="256"/>
            <ac:spMk id="3" creationId="{91BD7578-F594-A146-AEA0-4B3245B0ACB3}"/>
          </ac:spMkLst>
        </pc:spChg>
        <pc:spChg chg="add mod">
          <ac:chgData name="Mariana Codreanu" userId="95da1ee7d21431fd" providerId="LiveId" clId="{D186388D-9A39-4CC7-B0B2-4B561A00E9BD}" dt="2024-03-11T00:26:21.969" v="1216" actId="26606"/>
          <ac:spMkLst>
            <pc:docMk/>
            <pc:sldMk cId="3564565844" sldId="256"/>
            <ac:spMk id="5" creationId="{5E6CDB21-7CF4-D5BA-B0E1-8E31D45FA72F}"/>
          </ac:spMkLst>
        </pc:spChg>
        <pc:spChg chg="add del">
          <ac:chgData name="Mariana Codreanu" userId="95da1ee7d21431fd" providerId="LiveId" clId="{D186388D-9A39-4CC7-B0B2-4B561A00E9BD}" dt="2024-03-10T22:47:19.747" v="3" actId="26606"/>
          <ac:spMkLst>
            <pc:docMk/>
            <pc:sldMk cId="3564565844" sldId="256"/>
            <ac:spMk id="9" creationId="{37FDDF72-DE39-4F99-A3C1-DD9D7815D7DB}"/>
          </ac:spMkLst>
        </pc:spChg>
        <pc:spChg chg="add del">
          <ac:chgData name="Mariana Codreanu" userId="95da1ee7d21431fd" providerId="LiveId" clId="{D186388D-9A39-4CC7-B0B2-4B561A00E9BD}" dt="2024-03-10T22:47:19.747" v="3" actId="26606"/>
          <ac:spMkLst>
            <pc:docMk/>
            <pc:sldMk cId="3564565844" sldId="256"/>
            <ac:spMk id="11" creationId="{5E4ECE80-3AD1-450C-B62A-98788F193948}"/>
          </ac:spMkLst>
        </pc:spChg>
        <pc:spChg chg="add del">
          <ac:chgData name="Mariana Codreanu" userId="95da1ee7d21431fd" providerId="LiveId" clId="{D186388D-9A39-4CC7-B0B2-4B561A00E9BD}" dt="2024-03-10T23:00:31.809" v="222"/>
          <ac:spMkLst>
            <pc:docMk/>
            <pc:sldMk cId="3564565844" sldId="256"/>
            <ac:spMk id="13" creationId="{79F40191-0F44-4FD1-82CC-ACB507C14BE6}"/>
          </ac:spMkLst>
        </pc:spChg>
        <pc:spChg chg="add del">
          <ac:chgData name="Mariana Codreanu" userId="95da1ee7d21431fd" providerId="LiveId" clId="{D186388D-9A39-4CC7-B0B2-4B561A00E9BD}" dt="2024-03-10T23:00:31.809" v="222"/>
          <ac:spMkLst>
            <pc:docMk/>
            <pc:sldMk cId="3564565844" sldId="256"/>
            <ac:spMk id="14" creationId="{5A59F003-E00A-43F9-91DC-CC54E3B87466}"/>
          </ac:spMkLst>
        </pc:spChg>
        <pc:spChg chg="add del">
          <ac:chgData name="Mariana Codreanu" userId="95da1ee7d21431fd" providerId="LiveId" clId="{D186388D-9A39-4CC7-B0B2-4B561A00E9BD}" dt="2024-03-10T23:00:31.809" v="222"/>
          <ac:spMkLst>
            <pc:docMk/>
            <pc:sldMk cId="3564565844" sldId="256"/>
            <ac:spMk id="16" creationId="{D74A4382-E3AD-430A-9A1F-DFA3E0E77A7D}"/>
          </ac:spMkLst>
        </pc:spChg>
        <pc:spChg chg="add">
          <ac:chgData name="Mariana Codreanu" userId="95da1ee7d21431fd" providerId="LiveId" clId="{D186388D-9A39-4CC7-B0B2-4B561A00E9BD}" dt="2024-03-11T00:26:21.969" v="1216" actId="26606"/>
          <ac:spMkLst>
            <pc:docMk/>
            <pc:sldMk cId="3564565844" sldId="256"/>
            <ac:spMk id="22" creationId="{DE6F2CF7-0423-4CC7-90FD-1FEBA0CA5B4D}"/>
          </ac:spMkLst>
        </pc:spChg>
        <pc:picChg chg="add del">
          <ac:chgData name="Mariana Codreanu" userId="95da1ee7d21431fd" providerId="LiveId" clId="{D186388D-9A39-4CC7-B0B2-4B561A00E9BD}" dt="2024-03-10T22:47:19.747" v="3" actId="26606"/>
          <ac:picMkLst>
            <pc:docMk/>
            <pc:sldMk cId="3564565844" sldId="256"/>
            <ac:picMk id="4" creationId="{AAB0C424-5745-284C-98D0-EDCCD106AE69}"/>
          </ac:picMkLst>
        </pc:picChg>
        <pc:picChg chg="add mod">
          <ac:chgData name="Mariana Codreanu" userId="95da1ee7d21431fd" providerId="LiveId" clId="{D186388D-9A39-4CC7-B0B2-4B561A00E9BD}" dt="2024-03-11T00:26:21.969" v="1216" actId="26606"/>
          <ac:picMkLst>
            <pc:docMk/>
            <pc:sldMk cId="3564565844" sldId="256"/>
            <ac:picMk id="15" creationId="{FD9A442A-8F7A-5890-45BD-1336BB3D9074}"/>
          </ac:picMkLst>
        </pc:picChg>
        <pc:picChg chg="add">
          <ac:chgData name="Mariana Codreanu" userId="95da1ee7d21431fd" providerId="LiveId" clId="{D186388D-9A39-4CC7-B0B2-4B561A00E9BD}" dt="2024-03-11T00:26:21.969" v="1216" actId="26606"/>
          <ac:picMkLst>
            <pc:docMk/>
            <pc:sldMk cId="3564565844" sldId="256"/>
            <ac:picMk id="20" creationId="{F28C5E77-0080-4457-B42A-3E5420A7C8DC}"/>
          </ac:picMkLst>
        </pc:picChg>
      </pc:sldChg>
      <pc:sldChg chg="addSp delSp modSp new mod">
        <pc:chgData name="Mariana Codreanu" userId="95da1ee7d21431fd" providerId="LiveId" clId="{D186388D-9A39-4CC7-B0B2-4B561A00E9BD}" dt="2024-03-10T23:00:58.610" v="228" actId="20577"/>
        <pc:sldMkLst>
          <pc:docMk/>
          <pc:sldMk cId="567208792" sldId="257"/>
        </pc:sldMkLst>
        <pc:spChg chg="mod">
          <ac:chgData name="Mariana Codreanu" userId="95da1ee7d21431fd" providerId="LiveId" clId="{D186388D-9A39-4CC7-B0B2-4B561A00E9BD}" dt="2024-03-10T23:00:40.207" v="223" actId="1076"/>
          <ac:spMkLst>
            <pc:docMk/>
            <pc:sldMk cId="567208792" sldId="257"/>
            <ac:spMk id="2" creationId="{68AFB84D-6AD9-04F6-11A8-382C9EA62E30}"/>
          </ac:spMkLst>
        </pc:spChg>
        <pc:spChg chg="del">
          <ac:chgData name="Mariana Codreanu" userId="95da1ee7d21431fd" providerId="LiveId" clId="{D186388D-9A39-4CC7-B0B2-4B561A00E9BD}" dt="2024-03-10T22:52:03.994" v="82" actId="931"/>
          <ac:spMkLst>
            <pc:docMk/>
            <pc:sldMk cId="567208792" sldId="257"/>
            <ac:spMk id="3" creationId="{6C3B9CB2-31AB-DA89-8EB6-E5AC3B3890BE}"/>
          </ac:spMkLst>
        </pc:spChg>
        <pc:spChg chg="add mod">
          <ac:chgData name="Mariana Codreanu" userId="95da1ee7d21431fd" providerId="LiveId" clId="{D186388D-9A39-4CC7-B0B2-4B561A00E9BD}" dt="2024-03-10T23:00:58.610" v="228" actId="20577"/>
          <ac:spMkLst>
            <pc:docMk/>
            <pc:sldMk cId="567208792" sldId="257"/>
            <ac:spMk id="7" creationId="{5E169190-89BF-1942-5A28-0A2B82B60F69}"/>
          </ac:spMkLst>
        </pc:spChg>
        <pc:spChg chg="add mod">
          <ac:chgData name="Mariana Codreanu" userId="95da1ee7d21431fd" providerId="LiveId" clId="{D186388D-9A39-4CC7-B0B2-4B561A00E9BD}" dt="2024-03-10T23:00:52.583" v="226" actId="1076"/>
          <ac:spMkLst>
            <pc:docMk/>
            <pc:sldMk cId="567208792" sldId="257"/>
            <ac:spMk id="9" creationId="{D4F06BC1-71AD-FB54-CA9B-68ED4AD2E5E6}"/>
          </ac:spMkLst>
        </pc:spChg>
        <pc:picChg chg="add mod">
          <ac:chgData name="Mariana Codreanu" userId="95da1ee7d21431fd" providerId="LiveId" clId="{D186388D-9A39-4CC7-B0B2-4B561A00E9BD}" dt="2024-03-10T23:00:43.256" v="224" actId="1076"/>
          <ac:picMkLst>
            <pc:docMk/>
            <pc:sldMk cId="567208792" sldId="257"/>
            <ac:picMk id="5" creationId="{802D6F0E-A0B9-EC99-68B6-F76C53B77597}"/>
          </ac:picMkLst>
        </pc:picChg>
      </pc:sldChg>
      <pc:sldChg chg="addSp delSp modSp new mod setBg">
        <pc:chgData name="Mariana Codreanu" userId="95da1ee7d21431fd" providerId="LiveId" clId="{D186388D-9A39-4CC7-B0B2-4B561A00E9BD}" dt="2024-03-10T23:05:31.957" v="255" actId="1076"/>
        <pc:sldMkLst>
          <pc:docMk/>
          <pc:sldMk cId="418976213" sldId="258"/>
        </pc:sldMkLst>
        <pc:spChg chg="del mod">
          <ac:chgData name="Mariana Codreanu" userId="95da1ee7d21431fd" providerId="LiveId" clId="{D186388D-9A39-4CC7-B0B2-4B561A00E9BD}" dt="2024-03-10T23:03:04.076" v="235" actId="478"/>
          <ac:spMkLst>
            <pc:docMk/>
            <pc:sldMk cId="418976213" sldId="258"/>
            <ac:spMk id="2" creationId="{402B6677-5AAB-D997-6507-F4BC4AD7154F}"/>
          </ac:spMkLst>
        </pc:spChg>
        <pc:spChg chg="del mod">
          <ac:chgData name="Mariana Codreanu" userId="95da1ee7d21431fd" providerId="LiveId" clId="{D186388D-9A39-4CC7-B0B2-4B561A00E9BD}" dt="2024-03-10T23:02:43.338" v="229" actId="931"/>
          <ac:spMkLst>
            <pc:docMk/>
            <pc:sldMk cId="418976213" sldId="258"/>
            <ac:spMk id="3" creationId="{7939FFC9-D575-F5DF-4090-73142D366DE5}"/>
          </ac:spMkLst>
        </pc:spChg>
        <pc:spChg chg="add mod">
          <ac:chgData name="Mariana Codreanu" userId="95da1ee7d21431fd" providerId="LiveId" clId="{D186388D-9A39-4CC7-B0B2-4B561A00E9BD}" dt="2024-03-10T23:05:31.957" v="255" actId="1076"/>
          <ac:spMkLst>
            <pc:docMk/>
            <pc:sldMk cId="418976213" sldId="258"/>
            <ac:spMk id="7" creationId="{6259FE19-4535-2813-6E20-A122BD4866EE}"/>
          </ac:spMkLst>
        </pc:spChg>
        <pc:picChg chg="add mod ord">
          <ac:chgData name="Mariana Codreanu" userId="95da1ee7d21431fd" providerId="LiveId" clId="{D186388D-9A39-4CC7-B0B2-4B561A00E9BD}" dt="2024-03-10T23:05:24.821" v="254" actId="26606"/>
          <ac:picMkLst>
            <pc:docMk/>
            <pc:sldMk cId="418976213" sldId="258"/>
            <ac:picMk id="5" creationId="{D061BC74-2D26-BC0A-D2A9-C5CF463E2FB3}"/>
          </ac:picMkLst>
        </pc:picChg>
      </pc:sldChg>
      <pc:sldChg chg="addSp delSp modSp new mod">
        <pc:chgData name="Mariana Codreanu" userId="95da1ee7d21431fd" providerId="LiveId" clId="{D186388D-9A39-4CC7-B0B2-4B561A00E9BD}" dt="2024-03-11T00:27:28.174" v="1222" actId="12"/>
        <pc:sldMkLst>
          <pc:docMk/>
          <pc:sldMk cId="1563330482" sldId="259"/>
        </pc:sldMkLst>
        <pc:spChg chg="mod">
          <ac:chgData name="Mariana Codreanu" userId="95da1ee7d21431fd" providerId="LiveId" clId="{D186388D-9A39-4CC7-B0B2-4B561A00E9BD}" dt="2024-03-10T23:06:14.262" v="261" actId="403"/>
          <ac:spMkLst>
            <pc:docMk/>
            <pc:sldMk cId="1563330482" sldId="259"/>
            <ac:spMk id="2" creationId="{3786DEC2-0630-F391-8DCD-C3F0228E98EC}"/>
          </ac:spMkLst>
        </pc:spChg>
        <pc:spChg chg="del mod">
          <ac:chgData name="Mariana Codreanu" userId="95da1ee7d21431fd" providerId="LiveId" clId="{D186388D-9A39-4CC7-B0B2-4B561A00E9BD}" dt="2024-03-10T23:06:24.129" v="262" actId="931"/>
          <ac:spMkLst>
            <pc:docMk/>
            <pc:sldMk cId="1563330482" sldId="259"/>
            <ac:spMk id="3" creationId="{5A6FD71F-1072-8174-0C8E-5743E0A7ED4D}"/>
          </ac:spMkLst>
        </pc:spChg>
        <pc:spChg chg="add mod">
          <ac:chgData name="Mariana Codreanu" userId="95da1ee7d21431fd" providerId="LiveId" clId="{D186388D-9A39-4CC7-B0B2-4B561A00E9BD}" dt="2024-03-11T00:27:28.174" v="1222" actId="12"/>
          <ac:spMkLst>
            <pc:docMk/>
            <pc:sldMk cId="1563330482" sldId="259"/>
            <ac:spMk id="7" creationId="{92F465A7-297C-5E4B-12FA-98D1C37A2B18}"/>
          </ac:spMkLst>
        </pc:spChg>
        <pc:spChg chg="add mod">
          <ac:chgData name="Mariana Codreanu" userId="95da1ee7d21431fd" providerId="LiveId" clId="{D186388D-9A39-4CC7-B0B2-4B561A00E9BD}" dt="2024-03-10T23:11:58.019" v="288" actId="1076"/>
          <ac:spMkLst>
            <pc:docMk/>
            <pc:sldMk cId="1563330482" sldId="259"/>
            <ac:spMk id="9" creationId="{050335BD-42D9-2E90-C122-CDE4D7D8FAA0}"/>
          </ac:spMkLst>
        </pc:spChg>
        <pc:picChg chg="add mod">
          <ac:chgData name="Mariana Codreanu" userId="95da1ee7d21431fd" providerId="LiveId" clId="{D186388D-9A39-4CC7-B0B2-4B561A00E9BD}" dt="2024-03-10T23:06:27.382" v="265" actId="1076"/>
          <ac:picMkLst>
            <pc:docMk/>
            <pc:sldMk cId="1563330482" sldId="259"/>
            <ac:picMk id="5" creationId="{8B6F8E08-EAE4-32DF-0363-A6DBF66F4480}"/>
          </ac:picMkLst>
        </pc:picChg>
      </pc:sldChg>
      <pc:sldChg chg="addSp delSp modSp new mod">
        <pc:chgData name="Mariana Codreanu" userId="95da1ee7d21431fd" providerId="LiveId" clId="{D186388D-9A39-4CC7-B0B2-4B561A00E9BD}" dt="2024-03-10T23:17:14.384" v="475" actId="1076"/>
        <pc:sldMkLst>
          <pc:docMk/>
          <pc:sldMk cId="2808767380" sldId="260"/>
        </pc:sldMkLst>
        <pc:spChg chg="del mod">
          <ac:chgData name="Mariana Codreanu" userId="95da1ee7d21431fd" providerId="LiveId" clId="{D186388D-9A39-4CC7-B0B2-4B561A00E9BD}" dt="2024-03-10T23:15:25.690" v="408" actId="478"/>
          <ac:spMkLst>
            <pc:docMk/>
            <pc:sldMk cId="2808767380" sldId="260"/>
            <ac:spMk id="2" creationId="{729312D5-D2EB-5256-9D5B-542629EE44AB}"/>
          </ac:spMkLst>
        </pc:spChg>
        <pc:spChg chg="del mod">
          <ac:chgData name="Mariana Codreanu" userId="95da1ee7d21431fd" providerId="LiveId" clId="{D186388D-9A39-4CC7-B0B2-4B561A00E9BD}" dt="2024-03-10T23:13:31.544" v="290" actId="931"/>
          <ac:spMkLst>
            <pc:docMk/>
            <pc:sldMk cId="2808767380" sldId="260"/>
            <ac:spMk id="3" creationId="{9F5FD9B7-E37D-D619-78AC-86016BF42A38}"/>
          </ac:spMkLst>
        </pc:spChg>
        <pc:spChg chg="add mod">
          <ac:chgData name="Mariana Codreanu" userId="95da1ee7d21431fd" providerId="LiveId" clId="{D186388D-9A39-4CC7-B0B2-4B561A00E9BD}" dt="2024-03-10T23:17:06.447" v="474" actId="20577"/>
          <ac:spMkLst>
            <pc:docMk/>
            <pc:sldMk cId="2808767380" sldId="260"/>
            <ac:spMk id="8" creationId="{137DA7CB-0186-2372-3704-BD8C404D3581}"/>
          </ac:spMkLst>
        </pc:spChg>
        <pc:picChg chg="add mod modCrop">
          <ac:chgData name="Mariana Codreanu" userId="95da1ee7d21431fd" providerId="LiveId" clId="{D186388D-9A39-4CC7-B0B2-4B561A00E9BD}" dt="2024-03-10T23:17:14.384" v="475" actId="1076"/>
          <ac:picMkLst>
            <pc:docMk/>
            <pc:sldMk cId="2808767380" sldId="260"/>
            <ac:picMk id="5" creationId="{1BD59313-F932-5973-4A9D-8A38D8FCFCF5}"/>
          </ac:picMkLst>
        </pc:picChg>
        <pc:picChg chg="add mod">
          <ac:chgData name="Mariana Codreanu" userId="95da1ee7d21431fd" providerId="LiveId" clId="{D186388D-9A39-4CC7-B0B2-4B561A00E9BD}" dt="2024-03-10T23:15:11.072" v="407" actId="962"/>
          <ac:picMkLst>
            <pc:docMk/>
            <pc:sldMk cId="2808767380" sldId="260"/>
            <ac:picMk id="7" creationId="{5C7849E1-3F68-AC15-CE27-9C83681897F2}"/>
          </ac:picMkLst>
        </pc:picChg>
      </pc:sldChg>
      <pc:sldChg chg="addSp delSp modSp new mod modClrScheme chgLayout">
        <pc:chgData name="Mariana Codreanu" userId="95da1ee7d21431fd" providerId="LiveId" clId="{D186388D-9A39-4CC7-B0B2-4B561A00E9BD}" dt="2024-03-11T00:27:58.870" v="1223" actId="1076"/>
        <pc:sldMkLst>
          <pc:docMk/>
          <pc:sldMk cId="2834441572" sldId="261"/>
        </pc:sldMkLst>
        <pc:spChg chg="del mod ord">
          <ac:chgData name="Mariana Codreanu" userId="95da1ee7d21431fd" providerId="LiveId" clId="{D186388D-9A39-4CC7-B0B2-4B561A00E9BD}" dt="2024-03-10T23:20:43.159" v="477" actId="700"/>
          <ac:spMkLst>
            <pc:docMk/>
            <pc:sldMk cId="2834441572" sldId="261"/>
            <ac:spMk id="2" creationId="{DC1A3AF8-A6F4-1BD3-0A88-A501DA941D8C}"/>
          </ac:spMkLst>
        </pc:spChg>
        <pc:spChg chg="del mod ord">
          <ac:chgData name="Mariana Codreanu" userId="95da1ee7d21431fd" providerId="LiveId" clId="{D186388D-9A39-4CC7-B0B2-4B561A00E9BD}" dt="2024-03-10T23:20:43.159" v="477" actId="700"/>
          <ac:spMkLst>
            <pc:docMk/>
            <pc:sldMk cId="2834441572" sldId="261"/>
            <ac:spMk id="3" creationId="{D89137A9-6FB0-C371-FFAC-18C855DA7071}"/>
          </ac:spMkLst>
        </pc:spChg>
        <pc:spChg chg="add del mod ord">
          <ac:chgData name="Mariana Codreanu" userId="95da1ee7d21431fd" providerId="LiveId" clId="{D186388D-9A39-4CC7-B0B2-4B561A00E9BD}" dt="2024-03-10T23:23:10.825" v="479" actId="478"/>
          <ac:spMkLst>
            <pc:docMk/>
            <pc:sldMk cId="2834441572" sldId="261"/>
            <ac:spMk id="4" creationId="{AB33B840-8CEF-470B-521F-8D46A9CE617A}"/>
          </ac:spMkLst>
        </pc:spChg>
        <pc:spChg chg="add mod ord">
          <ac:chgData name="Mariana Codreanu" userId="95da1ee7d21431fd" providerId="LiveId" clId="{D186388D-9A39-4CC7-B0B2-4B561A00E9BD}" dt="2024-03-11T00:27:58.870" v="1223" actId="1076"/>
          <ac:spMkLst>
            <pc:docMk/>
            <pc:sldMk cId="2834441572" sldId="261"/>
            <ac:spMk id="5" creationId="{09D743E9-B0D4-E425-A03A-E836FC1F4079}"/>
          </ac:spMkLst>
        </pc:spChg>
        <pc:spChg chg="add del mod ord">
          <ac:chgData name="Mariana Codreanu" userId="95da1ee7d21431fd" providerId="LiveId" clId="{D186388D-9A39-4CC7-B0B2-4B561A00E9BD}" dt="2024-03-10T23:23:38.303" v="481" actId="931"/>
          <ac:spMkLst>
            <pc:docMk/>
            <pc:sldMk cId="2834441572" sldId="261"/>
            <ac:spMk id="6" creationId="{E2B2EF75-68C3-8393-317E-0E8517D0CF7C}"/>
          </ac:spMkLst>
        </pc:spChg>
        <pc:spChg chg="add mod ord">
          <ac:chgData name="Mariana Codreanu" userId="95da1ee7d21431fd" providerId="LiveId" clId="{D186388D-9A39-4CC7-B0B2-4B561A00E9BD}" dt="2024-03-10T23:28:38.774" v="499" actId="1076"/>
          <ac:spMkLst>
            <pc:docMk/>
            <pc:sldMk cId="2834441572" sldId="261"/>
            <ac:spMk id="7" creationId="{C6EE7743-522A-0EB4-433F-1F386F65CC6A}"/>
          </ac:spMkLst>
        </pc:spChg>
        <pc:spChg chg="add del mod ord">
          <ac:chgData name="Mariana Codreanu" userId="95da1ee7d21431fd" providerId="LiveId" clId="{D186388D-9A39-4CC7-B0B2-4B561A00E9BD}" dt="2024-03-10T23:26:37.416" v="487" actId="931"/>
          <ac:spMkLst>
            <pc:docMk/>
            <pc:sldMk cId="2834441572" sldId="261"/>
            <ac:spMk id="8" creationId="{0BD35342-B4CA-6C0A-C263-9F9C34ED0537}"/>
          </ac:spMkLst>
        </pc:spChg>
        <pc:spChg chg="add mod">
          <ac:chgData name="Mariana Codreanu" userId="95da1ee7d21431fd" providerId="LiveId" clId="{D186388D-9A39-4CC7-B0B2-4B561A00E9BD}" dt="2024-03-10T23:30:04.325" v="508"/>
          <ac:spMkLst>
            <pc:docMk/>
            <pc:sldMk cId="2834441572" sldId="261"/>
            <ac:spMk id="14" creationId="{008754B5-4FC1-D973-B59C-3089C7F200F5}"/>
          </ac:spMkLst>
        </pc:spChg>
        <pc:picChg chg="add mod">
          <ac:chgData name="Mariana Codreanu" userId="95da1ee7d21431fd" providerId="LiveId" clId="{D186388D-9A39-4CC7-B0B2-4B561A00E9BD}" dt="2024-03-10T23:28:48.284" v="502" actId="14100"/>
          <ac:picMkLst>
            <pc:docMk/>
            <pc:sldMk cId="2834441572" sldId="261"/>
            <ac:picMk id="10" creationId="{9CD7E514-DAC4-FF2B-6ED4-D9DAFB47179B}"/>
          </ac:picMkLst>
        </pc:picChg>
        <pc:picChg chg="add mod">
          <ac:chgData name="Mariana Codreanu" userId="95da1ee7d21431fd" providerId="LiveId" clId="{D186388D-9A39-4CC7-B0B2-4B561A00E9BD}" dt="2024-03-10T23:28:52.972" v="503" actId="14100"/>
          <ac:picMkLst>
            <pc:docMk/>
            <pc:sldMk cId="2834441572" sldId="261"/>
            <ac:picMk id="12" creationId="{57C27EB8-C23B-4D6F-4FE4-1CB9B92C7F2F}"/>
          </ac:picMkLst>
        </pc:picChg>
      </pc:sldChg>
      <pc:sldChg chg="addSp delSp modSp new mod">
        <pc:chgData name="Mariana Codreanu" userId="95da1ee7d21431fd" providerId="LiveId" clId="{D186388D-9A39-4CC7-B0B2-4B561A00E9BD}" dt="2024-03-10T23:51:00.900" v="780" actId="1076"/>
        <pc:sldMkLst>
          <pc:docMk/>
          <pc:sldMk cId="3239641666" sldId="262"/>
        </pc:sldMkLst>
        <pc:spChg chg="mod">
          <ac:chgData name="Mariana Codreanu" userId="95da1ee7d21431fd" providerId="LiveId" clId="{D186388D-9A39-4CC7-B0B2-4B561A00E9BD}" dt="2024-03-10T23:35:55.540" v="592" actId="403"/>
          <ac:spMkLst>
            <pc:docMk/>
            <pc:sldMk cId="3239641666" sldId="262"/>
            <ac:spMk id="2" creationId="{1B550718-C9A8-5250-7FE1-21CF6949F90D}"/>
          </ac:spMkLst>
        </pc:spChg>
        <pc:spChg chg="mod">
          <ac:chgData name="Mariana Codreanu" userId="95da1ee7d21431fd" providerId="LiveId" clId="{D186388D-9A39-4CC7-B0B2-4B561A00E9BD}" dt="2024-03-10T23:50:50.885" v="778" actId="1076"/>
          <ac:spMkLst>
            <pc:docMk/>
            <pc:sldMk cId="3239641666" sldId="262"/>
            <ac:spMk id="3" creationId="{7E1D6723-7427-BDD8-0253-B2BEDA7A1FB6}"/>
          </ac:spMkLst>
        </pc:spChg>
        <pc:spChg chg="del">
          <ac:chgData name="Mariana Codreanu" userId="95da1ee7d21431fd" providerId="LiveId" clId="{D186388D-9A39-4CC7-B0B2-4B561A00E9BD}" dt="2024-03-10T23:31:53.127" v="526" actId="931"/>
          <ac:spMkLst>
            <pc:docMk/>
            <pc:sldMk cId="3239641666" sldId="262"/>
            <ac:spMk id="4" creationId="{793B0BA3-B521-8A77-7B04-5F33F356FEBD}"/>
          </ac:spMkLst>
        </pc:spChg>
        <pc:spChg chg="mod">
          <ac:chgData name="Mariana Codreanu" userId="95da1ee7d21431fd" providerId="LiveId" clId="{D186388D-9A39-4CC7-B0B2-4B561A00E9BD}" dt="2024-03-10T23:50:30.481" v="776" actId="115"/>
          <ac:spMkLst>
            <pc:docMk/>
            <pc:sldMk cId="3239641666" sldId="262"/>
            <ac:spMk id="5" creationId="{3478A4A3-A989-D9AE-23DF-A0D9614ACABA}"/>
          </ac:spMkLst>
        </pc:spChg>
        <pc:spChg chg="mod">
          <ac:chgData name="Mariana Codreanu" userId="95da1ee7d21431fd" providerId="LiveId" clId="{D186388D-9A39-4CC7-B0B2-4B561A00E9BD}" dt="2024-03-10T23:49:54.948" v="774" actId="404"/>
          <ac:spMkLst>
            <pc:docMk/>
            <pc:sldMk cId="3239641666" sldId="262"/>
            <ac:spMk id="6" creationId="{0587F683-66F9-FE7B-F377-E98564D195A2}"/>
          </ac:spMkLst>
        </pc:spChg>
        <pc:picChg chg="add mod">
          <ac:chgData name="Mariana Codreanu" userId="95da1ee7d21431fd" providerId="LiveId" clId="{D186388D-9A39-4CC7-B0B2-4B561A00E9BD}" dt="2024-03-10T23:51:00.900" v="780" actId="1076"/>
          <ac:picMkLst>
            <pc:docMk/>
            <pc:sldMk cId="3239641666" sldId="262"/>
            <ac:picMk id="8" creationId="{300CEEC3-9F83-EA58-A35F-833BC2185E65}"/>
          </ac:picMkLst>
        </pc:picChg>
        <pc:picChg chg="add mod">
          <ac:chgData name="Mariana Codreanu" userId="95da1ee7d21431fd" providerId="LiveId" clId="{D186388D-9A39-4CC7-B0B2-4B561A00E9BD}" dt="2024-03-10T23:50:00.578" v="775" actId="1076"/>
          <ac:picMkLst>
            <pc:docMk/>
            <pc:sldMk cId="3239641666" sldId="262"/>
            <ac:picMk id="10" creationId="{C030BAFD-666A-DD78-3EE6-883C9AD5E334}"/>
          </ac:picMkLst>
        </pc:picChg>
      </pc:sldChg>
      <pc:sldChg chg="addSp delSp modSp new mod">
        <pc:chgData name="Mariana Codreanu" userId="95da1ee7d21431fd" providerId="LiveId" clId="{D186388D-9A39-4CC7-B0B2-4B561A00E9BD}" dt="2024-03-10T23:54:36.854" v="800" actId="113"/>
        <pc:sldMkLst>
          <pc:docMk/>
          <pc:sldMk cId="1760344509" sldId="263"/>
        </pc:sldMkLst>
        <pc:spChg chg="mod">
          <ac:chgData name="Mariana Codreanu" userId="95da1ee7d21431fd" providerId="LiveId" clId="{D186388D-9A39-4CC7-B0B2-4B561A00E9BD}" dt="2024-03-10T23:51:45.620" v="786" actId="1076"/>
          <ac:spMkLst>
            <pc:docMk/>
            <pc:sldMk cId="1760344509" sldId="263"/>
            <ac:spMk id="2" creationId="{9248D8C6-E0D9-D09C-4925-C89D6FB200B1}"/>
          </ac:spMkLst>
        </pc:spChg>
        <pc:spChg chg="del">
          <ac:chgData name="Mariana Codreanu" userId="95da1ee7d21431fd" providerId="LiveId" clId="{D186388D-9A39-4CC7-B0B2-4B561A00E9BD}" dt="2024-03-10T23:53:18.379" v="792" actId="478"/>
          <ac:spMkLst>
            <pc:docMk/>
            <pc:sldMk cId="1760344509" sldId="263"/>
            <ac:spMk id="3" creationId="{F487D4D3-9855-0D79-42BB-5A2BB7B7F03E}"/>
          </ac:spMkLst>
        </pc:spChg>
        <pc:spChg chg="del">
          <ac:chgData name="Mariana Codreanu" userId="95da1ee7d21431fd" providerId="LiveId" clId="{D186388D-9A39-4CC7-B0B2-4B561A00E9BD}" dt="2024-03-10T23:53:07.669" v="787" actId="931"/>
          <ac:spMkLst>
            <pc:docMk/>
            <pc:sldMk cId="1760344509" sldId="263"/>
            <ac:spMk id="4" creationId="{907E8EF3-9E41-FF9E-D947-E916BC3873D3}"/>
          </ac:spMkLst>
        </pc:spChg>
        <pc:spChg chg="del">
          <ac:chgData name="Mariana Codreanu" userId="95da1ee7d21431fd" providerId="LiveId" clId="{D186388D-9A39-4CC7-B0B2-4B561A00E9BD}" dt="2024-03-10T23:54:15.551" v="796" actId="478"/>
          <ac:spMkLst>
            <pc:docMk/>
            <pc:sldMk cId="1760344509" sldId="263"/>
            <ac:spMk id="5" creationId="{74FFB5F4-B933-604A-04DB-4205FFC13F5F}"/>
          </ac:spMkLst>
        </pc:spChg>
        <pc:spChg chg="mod">
          <ac:chgData name="Mariana Codreanu" userId="95da1ee7d21431fd" providerId="LiveId" clId="{D186388D-9A39-4CC7-B0B2-4B561A00E9BD}" dt="2024-03-10T23:54:36.854" v="800" actId="113"/>
          <ac:spMkLst>
            <pc:docMk/>
            <pc:sldMk cId="1760344509" sldId="263"/>
            <ac:spMk id="6" creationId="{C5A6CAF1-29FB-E97D-D2F3-3EFD3BA1BCFF}"/>
          </ac:spMkLst>
        </pc:spChg>
        <pc:picChg chg="add mod">
          <ac:chgData name="Mariana Codreanu" userId="95da1ee7d21431fd" providerId="LiveId" clId="{D186388D-9A39-4CC7-B0B2-4B561A00E9BD}" dt="2024-03-10T23:53:15.792" v="791" actId="14100"/>
          <ac:picMkLst>
            <pc:docMk/>
            <pc:sldMk cId="1760344509" sldId="263"/>
            <ac:picMk id="8" creationId="{BE7FCAD8-0713-D93B-9DB9-F7E8756315A6}"/>
          </ac:picMkLst>
        </pc:picChg>
      </pc:sldChg>
      <pc:sldChg chg="delSp modSp new mod">
        <pc:chgData name="Mariana Codreanu" userId="95da1ee7d21431fd" providerId="LiveId" clId="{D186388D-9A39-4CC7-B0B2-4B561A00E9BD}" dt="2024-03-11T00:04:59.127" v="884" actId="27636"/>
        <pc:sldMkLst>
          <pc:docMk/>
          <pc:sldMk cId="3017514300" sldId="264"/>
        </pc:sldMkLst>
        <pc:spChg chg="del">
          <ac:chgData name="Mariana Codreanu" userId="95da1ee7d21431fd" providerId="LiveId" clId="{D186388D-9A39-4CC7-B0B2-4B561A00E9BD}" dt="2024-03-10T23:59:04.037" v="801" actId="478"/>
          <ac:spMkLst>
            <pc:docMk/>
            <pc:sldMk cId="3017514300" sldId="264"/>
            <ac:spMk id="2" creationId="{18687B50-A47D-2E86-954B-83DF45340C32}"/>
          </ac:spMkLst>
        </pc:spChg>
        <pc:spChg chg="mod">
          <ac:chgData name="Mariana Codreanu" userId="95da1ee7d21431fd" providerId="LiveId" clId="{D186388D-9A39-4CC7-B0B2-4B561A00E9BD}" dt="2024-03-11T00:04:44.527" v="875" actId="207"/>
          <ac:spMkLst>
            <pc:docMk/>
            <pc:sldMk cId="3017514300" sldId="264"/>
            <ac:spMk id="3" creationId="{1FAD6A7A-70FA-EF8C-B06E-FDEF56A36545}"/>
          </ac:spMkLst>
        </pc:spChg>
        <pc:spChg chg="mod">
          <ac:chgData name="Mariana Codreanu" userId="95da1ee7d21431fd" providerId="LiveId" clId="{D186388D-9A39-4CC7-B0B2-4B561A00E9BD}" dt="2024-03-11T00:04:59.127" v="883" actId="27636"/>
          <ac:spMkLst>
            <pc:docMk/>
            <pc:sldMk cId="3017514300" sldId="264"/>
            <ac:spMk id="4" creationId="{F68D3071-7052-215B-E2D8-2AEC76522850}"/>
          </ac:spMkLst>
        </pc:spChg>
        <pc:spChg chg="mod">
          <ac:chgData name="Mariana Codreanu" userId="95da1ee7d21431fd" providerId="LiveId" clId="{D186388D-9A39-4CC7-B0B2-4B561A00E9BD}" dt="2024-03-11T00:04:52.036" v="877" actId="207"/>
          <ac:spMkLst>
            <pc:docMk/>
            <pc:sldMk cId="3017514300" sldId="264"/>
            <ac:spMk id="5" creationId="{20FE4A47-112C-0055-8D72-B8E0A11FA8C4}"/>
          </ac:spMkLst>
        </pc:spChg>
        <pc:spChg chg="mod">
          <ac:chgData name="Mariana Codreanu" userId="95da1ee7d21431fd" providerId="LiveId" clId="{D186388D-9A39-4CC7-B0B2-4B561A00E9BD}" dt="2024-03-11T00:04:59.127" v="884" actId="27636"/>
          <ac:spMkLst>
            <pc:docMk/>
            <pc:sldMk cId="3017514300" sldId="264"/>
            <ac:spMk id="6" creationId="{E22F9C5E-8FB7-B1AC-DB19-B6F1C0157193}"/>
          </ac:spMkLst>
        </pc:spChg>
      </pc:sldChg>
      <pc:sldChg chg="delSp modSp new mod">
        <pc:chgData name="Mariana Codreanu" userId="95da1ee7d21431fd" providerId="LiveId" clId="{D186388D-9A39-4CC7-B0B2-4B561A00E9BD}" dt="2024-03-11T00:09:27.639" v="933" actId="27636"/>
        <pc:sldMkLst>
          <pc:docMk/>
          <pc:sldMk cId="1546495897" sldId="265"/>
        </pc:sldMkLst>
        <pc:spChg chg="del">
          <ac:chgData name="Mariana Codreanu" userId="95da1ee7d21431fd" providerId="LiveId" clId="{D186388D-9A39-4CC7-B0B2-4B561A00E9BD}" dt="2024-03-11T00:05:13.015" v="886" actId="478"/>
          <ac:spMkLst>
            <pc:docMk/>
            <pc:sldMk cId="1546495897" sldId="265"/>
            <ac:spMk id="2" creationId="{0EF632E6-3CD8-7416-50E9-CF2AEEF59DDA}"/>
          </ac:spMkLst>
        </pc:spChg>
        <pc:spChg chg="mod">
          <ac:chgData name="Mariana Codreanu" userId="95da1ee7d21431fd" providerId="LiveId" clId="{D186388D-9A39-4CC7-B0B2-4B561A00E9BD}" dt="2024-03-11T00:09:14.988" v="925" actId="207"/>
          <ac:spMkLst>
            <pc:docMk/>
            <pc:sldMk cId="1546495897" sldId="265"/>
            <ac:spMk id="3" creationId="{CE4FC117-862C-217F-444E-A633301D3EA3}"/>
          </ac:spMkLst>
        </pc:spChg>
        <pc:spChg chg="mod">
          <ac:chgData name="Mariana Codreanu" userId="95da1ee7d21431fd" providerId="LiveId" clId="{D186388D-9A39-4CC7-B0B2-4B561A00E9BD}" dt="2024-03-11T00:09:27.639" v="932" actId="27636"/>
          <ac:spMkLst>
            <pc:docMk/>
            <pc:sldMk cId="1546495897" sldId="265"/>
            <ac:spMk id="4" creationId="{DCE45CEC-1155-F5F9-D517-F88F0721947D}"/>
          </ac:spMkLst>
        </pc:spChg>
        <pc:spChg chg="mod">
          <ac:chgData name="Mariana Codreanu" userId="95da1ee7d21431fd" providerId="LiveId" clId="{D186388D-9A39-4CC7-B0B2-4B561A00E9BD}" dt="2024-03-11T00:09:18.458" v="926" actId="207"/>
          <ac:spMkLst>
            <pc:docMk/>
            <pc:sldMk cId="1546495897" sldId="265"/>
            <ac:spMk id="5" creationId="{854A60DF-B539-5B99-9B4D-15BB4D835D5D}"/>
          </ac:spMkLst>
        </pc:spChg>
        <pc:spChg chg="mod">
          <ac:chgData name="Mariana Codreanu" userId="95da1ee7d21431fd" providerId="LiveId" clId="{D186388D-9A39-4CC7-B0B2-4B561A00E9BD}" dt="2024-03-11T00:09:27.639" v="933" actId="27636"/>
          <ac:spMkLst>
            <pc:docMk/>
            <pc:sldMk cId="1546495897" sldId="265"/>
            <ac:spMk id="6" creationId="{9B17944F-DE3D-8D08-A6B7-119434DCB15D}"/>
          </ac:spMkLst>
        </pc:spChg>
      </pc:sldChg>
      <pc:sldChg chg="addSp delSp modSp new mod">
        <pc:chgData name="Mariana Codreanu" userId="95da1ee7d21431fd" providerId="LiveId" clId="{D186388D-9A39-4CC7-B0B2-4B561A00E9BD}" dt="2024-03-11T00:14:35.731" v="1043" actId="27636"/>
        <pc:sldMkLst>
          <pc:docMk/>
          <pc:sldMk cId="2275125312" sldId="266"/>
        </pc:sldMkLst>
        <pc:spChg chg="del">
          <ac:chgData name="Mariana Codreanu" userId="95da1ee7d21431fd" providerId="LiveId" clId="{D186388D-9A39-4CC7-B0B2-4B561A00E9BD}" dt="2024-03-11T00:09:41.504" v="935" actId="478"/>
          <ac:spMkLst>
            <pc:docMk/>
            <pc:sldMk cId="2275125312" sldId="266"/>
            <ac:spMk id="2" creationId="{74ECCE6E-4D00-5115-FB80-351DC0F072E7}"/>
          </ac:spMkLst>
        </pc:spChg>
        <pc:spChg chg="mod">
          <ac:chgData name="Mariana Codreanu" userId="95da1ee7d21431fd" providerId="LiveId" clId="{D186388D-9A39-4CC7-B0B2-4B561A00E9BD}" dt="2024-03-11T00:10:28.423" v="959" actId="207"/>
          <ac:spMkLst>
            <pc:docMk/>
            <pc:sldMk cId="2275125312" sldId="266"/>
            <ac:spMk id="3" creationId="{63CE6251-7ADB-809B-5B60-392AD919E4FD}"/>
          </ac:spMkLst>
        </pc:spChg>
        <pc:spChg chg="mod">
          <ac:chgData name="Mariana Codreanu" userId="95da1ee7d21431fd" providerId="LiveId" clId="{D186388D-9A39-4CC7-B0B2-4B561A00E9BD}" dt="2024-03-11T00:14:35.731" v="1043" actId="27636"/>
          <ac:spMkLst>
            <pc:docMk/>
            <pc:sldMk cId="2275125312" sldId="266"/>
            <ac:spMk id="4" creationId="{017CA64B-BF53-6315-952D-C214C5D9DF7B}"/>
          </ac:spMkLst>
        </pc:spChg>
        <pc:spChg chg="del">
          <ac:chgData name="Mariana Codreanu" userId="95da1ee7d21431fd" providerId="LiveId" clId="{D186388D-9A39-4CC7-B0B2-4B561A00E9BD}" dt="2024-03-11T00:10:14.368" v="956" actId="478"/>
          <ac:spMkLst>
            <pc:docMk/>
            <pc:sldMk cId="2275125312" sldId="266"/>
            <ac:spMk id="5" creationId="{CFEB7FD9-0D06-93AC-F836-71650C2D361F}"/>
          </ac:spMkLst>
        </pc:spChg>
        <pc:spChg chg="del">
          <ac:chgData name="Mariana Codreanu" userId="95da1ee7d21431fd" providerId="LiveId" clId="{D186388D-9A39-4CC7-B0B2-4B561A00E9BD}" dt="2024-03-11T00:10:17.661" v="957" actId="478"/>
          <ac:spMkLst>
            <pc:docMk/>
            <pc:sldMk cId="2275125312" sldId="266"/>
            <ac:spMk id="6" creationId="{25E228D7-F07C-C736-9E0B-67B3AD295F52}"/>
          </ac:spMkLst>
        </pc:spChg>
        <pc:picChg chg="add mod">
          <ac:chgData name="Mariana Codreanu" userId="95da1ee7d21431fd" providerId="LiveId" clId="{D186388D-9A39-4CC7-B0B2-4B561A00E9BD}" dt="2024-03-11T00:11:29.687" v="964" actId="1076"/>
          <ac:picMkLst>
            <pc:docMk/>
            <pc:sldMk cId="2275125312" sldId="266"/>
            <ac:picMk id="7" creationId="{F95B4D09-5482-1372-C23B-C9726FC9E6FF}"/>
          </ac:picMkLst>
        </pc:picChg>
      </pc:sldChg>
      <pc:sldChg chg="delSp modSp new mod">
        <pc:chgData name="Mariana Codreanu" userId="95da1ee7d21431fd" providerId="LiveId" clId="{D186388D-9A39-4CC7-B0B2-4B561A00E9BD}" dt="2024-03-11T00:20:16.691" v="1116" actId="27636"/>
        <pc:sldMkLst>
          <pc:docMk/>
          <pc:sldMk cId="1020744642" sldId="267"/>
        </pc:sldMkLst>
        <pc:spChg chg="del">
          <ac:chgData name="Mariana Codreanu" userId="95da1ee7d21431fd" providerId="LiveId" clId="{D186388D-9A39-4CC7-B0B2-4B561A00E9BD}" dt="2024-03-11T00:14:56.651" v="1045" actId="478"/>
          <ac:spMkLst>
            <pc:docMk/>
            <pc:sldMk cId="1020744642" sldId="267"/>
            <ac:spMk id="2" creationId="{6E50F7DB-CC1B-100B-96AD-25A0F10A16CA}"/>
          </ac:spMkLst>
        </pc:spChg>
        <pc:spChg chg="mod">
          <ac:chgData name="Mariana Codreanu" userId="95da1ee7d21431fd" providerId="LiveId" clId="{D186388D-9A39-4CC7-B0B2-4B561A00E9BD}" dt="2024-03-11T00:15:25.774" v="1064" actId="207"/>
          <ac:spMkLst>
            <pc:docMk/>
            <pc:sldMk cId="1020744642" sldId="267"/>
            <ac:spMk id="3" creationId="{2EE009BF-E60F-70AE-D4C2-060E491FEAA2}"/>
          </ac:spMkLst>
        </pc:spChg>
        <pc:spChg chg="mod">
          <ac:chgData name="Mariana Codreanu" userId="95da1ee7d21431fd" providerId="LiveId" clId="{D186388D-9A39-4CC7-B0B2-4B561A00E9BD}" dt="2024-03-11T00:20:16.691" v="1115" actId="27636"/>
          <ac:spMkLst>
            <pc:docMk/>
            <pc:sldMk cId="1020744642" sldId="267"/>
            <ac:spMk id="4" creationId="{6CB41232-FD04-6772-6287-E0A2FD457542}"/>
          </ac:spMkLst>
        </pc:spChg>
        <pc:spChg chg="mod">
          <ac:chgData name="Mariana Codreanu" userId="95da1ee7d21431fd" providerId="LiveId" clId="{D186388D-9A39-4CC7-B0B2-4B561A00E9BD}" dt="2024-03-11T00:15:29.151" v="1065" actId="207"/>
          <ac:spMkLst>
            <pc:docMk/>
            <pc:sldMk cId="1020744642" sldId="267"/>
            <ac:spMk id="5" creationId="{33DB757D-2E9A-872C-9C19-702BF78C2C93}"/>
          </ac:spMkLst>
        </pc:spChg>
        <pc:spChg chg="mod">
          <ac:chgData name="Mariana Codreanu" userId="95da1ee7d21431fd" providerId="LiveId" clId="{D186388D-9A39-4CC7-B0B2-4B561A00E9BD}" dt="2024-03-11T00:20:16.691" v="1116" actId="27636"/>
          <ac:spMkLst>
            <pc:docMk/>
            <pc:sldMk cId="1020744642" sldId="267"/>
            <ac:spMk id="6" creationId="{94385720-A929-0A13-6194-031E46290F5C}"/>
          </ac:spMkLst>
        </pc:spChg>
      </pc:sldChg>
      <pc:sldChg chg="addSp delSp modSp new mod setBg modClrScheme setClrOvrMap chgLayout">
        <pc:chgData name="Mariana Codreanu" userId="95da1ee7d21431fd" providerId="LiveId" clId="{D186388D-9A39-4CC7-B0B2-4B561A00E9BD}" dt="2024-03-11T00:23:36.834" v="1165" actId="26606"/>
        <pc:sldMkLst>
          <pc:docMk/>
          <pc:sldMk cId="4066818165" sldId="268"/>
        </pc:sldMkLst>
        <pc:spChg chg="mod ord">
          <ac:chgData name="Mariana Codreanu" userId="95da1ee7d21431fd" providerId="LiveId" clId="{D186388D-9A39-4CC7-B0B2-4B561A00E9BD}" dt="2024-03-11T00:23:36.834" v="1165" actId="26606"/>
          <ac:spMkLst>
            <pc:docMk/>
            <pc:sldMk cId="4066818165" sldId="268"/>
            <ac:spMk id="2" creationId="{636F5BAE-AFE6-4AC4-4248-279B61180D56}"/>
          </ac:spMkLst>
        </pc:spChg>
        <pc:spChg chg="del">
          <ac:chgData name="Mariana Codreanu" userId="95da1ee7d21431fd" providerId="LiveId" clId="{D186388D-9A39-4CC7-B0B2-4B561A00E9BD}" dt="2024-03-11T00:21:16.164" v="1151" actId="700"/>
          <ac:spMkLst>
            <pc:docMk/>
            <pc:sldMk cId="4066818165" sldId="268"/>
            <ac:spMk id="3" creationId="{1831B510-FC38-5148-B075-99C49A726906}"/>
          </ac:spMkLst>
        </pc:spChg>
        <pc:spChg chg="del mod ord">
          <ac:chgData name="Mariana Codreanu" userId="95da1ee7d21431fd" providerId="LiveId" clId="{D186388D-9A39-4CC7-B0B2-4B561A00E9BD}" dt="2024-03-11T00:21:16.164" v="1151" actId="700"/>
          <ac:spMkLst>
            <pc:docMk/>
            <pc:sldMk cId="4066818165" sldId="268"/>
            <ac:spMk id="4" creationId="{B217D6E2-EE06-5788-2539-CC65203789B8}"/>
          </ac:spMkLst>
        </pc:spChg>
        <pc:spChg chg="del">
          <ac:chgData name="Mariana Codreanu" userId="95da1ee7d21431fd" providerId="LiveId" clId="{D186388D-9A39-4CC7-B0B2-4B561A00E9BD}" dt="2024-03-11T00:21:16.164" v="1151" actId="700"/>
          <ac:spMkLst>
            <pc:docMk/>
            <pc:sldMk cId="4066818165" sldId="268"/>
            <ac:spMk id="5" creationId="{3BD36DE4-2CC8-C149-E344-A579FD846CB1}"/>
          </ac:spMkLst>
        </pc:spChg>
        <pc:spChg chg="del">
          <ac:chgData name="Mariana Codreanu" userId="95da1ee7d21431fd" providerId="LiveId" clId="{D186388D-9A39-4CC7-B0B2-4B561A00E9BD}" dt="2024-03-11T00:21:16.164" v="1151" actId="700"/>
          <ac:spMkLst>
            <pc:docMk/>
            <pc:sldMk cId="4066818165" sldId="268"/>
            <ac:spMk id="6" creationId="{D24D3807-EF83-083B-3036-E2D35549CCFE}"/>
          </ac:spMkLst>
        </pc:spChg>
        <pc:spChg chg="add del mod ord">
          <ac:chgData name="Mariana Codreanu" userId="95da1ee7d21431fd" providerId="LiveId" clId="{D186388D-9A39-4CC7-B0B2-4B561A00E9BD}" dt="2024-03-11T00:23:36.834" v="1165" actId="26606"/>
          <ac:spMkLst>
            <pc:docMk/>
            <pc:sldMk cId="4066818165" sldId="268"/>
            <ac:spMk id="7" creationId="{D9BCA793-0D87-ECCE-F00F-CA265B796DB7}"/>
          </ac:spMkLst>
        </pc:spChg>
        <pc:spChg chg="add">
          <ac:chgData name="Mariana Codreanu" userId="95da1ee7d21431fd" providerId="LiveId" clId="{D186388D-9A39-4CC7-B0B2-4B561A00E9BD}" dt="2024-03-11T00:23:36.834" v="1165" actId="26606"/>
          <ac:spMkLst>
            <pc:docMk/>
            <pc:sldMk cId="4066818165" sldId="268"/>
            <ac:spMk id="13" creationId="{6A166780-9337-4437-95D3-5EA9D55AAAC5}"/>
          </ac:spMkLst>
        </pc:spChg>
        <pc:spChg chg="add">
          <ac:chgData name="Mariana Codreanu" userId="95da1ee7d21431fd" providerId="LiveId" clId="{D186388D-9A39-4CC7-B0B2-4B561A00E9BD}" dt="2024-03-11T00:23:36.834" v="1165" actId="26606"/>
          <ac:spMkLst>
            <pc:docMk/>
            <pc:sldMk cId="4066818165" sldId="268"/>
            <ac:spMk id="15" creationId="{EB3D0F40-BF1F-4120-945D-90C5AAD6E35A}"/>
          </ac:spMkLst>
        </pc:spChg>
        <pc:spChg chg="add">
          <ac:chgData name="Mariana Codreanu" userId="95da1ee7d21431fd" providerId="LiveId" clId="{D186388D-9A39-4CC7-B0B2-4B561A00E9BD}" dt="2024-03-11T00:23:36.834" v="1165" actId="26606"/>
          <ac:spMkLst>
            <pc:docMk/>
            <pc:sldMk cId="4066818165" sldId="268"/>
            <ac:spMk id="19" creationId="{66F4F323-644B-4A47-97E9-BFB73840F402}"/>
          </ac:spMkLst>
        </pc:spChg>
        <pc:graphicFrameChg chg="add">
          <ac:chgData name="Mariana Codreanu" userId="95da1ee7d21431fd" providerId="LiveId" clId="{D186388D-9A39-4CC7-B0B2-4B561A00E9BD}" dt="2024-03-11T00:23:36.834" v="1165" actId="26606"/>
          <ac:graphicFrameMkLst>
            <pc:docMk/>
            <pc:sldMk cId="4066818165" sldId="268"/>
            <ac:graphicFrameMk id="9" creationId="{0998D05C-AA91-6FAA-BAD9-9451C094C7F1}"/>
          </ac:graphicFrameMkLst>
        </pc:graphicFrameChg>
        <pc:picChg chg="add">
          <ac:chgData name="Mariana Codreanu" userId="95da1ee7d21431fd" providerId="LiveId" clId="{D186388D-9A39-4CC7-B0B2-4B561A00E9BD}" dt="2024-03-11T00:23:36.834" v="1165" actId="26606"/>
          <ac:picMkLst>
            <pc:docMk/>
            <pc:sldMk cId="4066818165" sldId="268"/>
            <ac:picMk id="17" creationId="{15640A69-3748-450C-8DDB-B2051AC04BC7}"/>
          </ac:picMkLst>
        </pc:picChg>
      </pc:sldChg>
      <pc:sldChg chg="addSp delSp modSp new mod setBg setClrOvrMap">
        <pc:chgData name="Mariana Codreanu" userId="95da1ee7d21431fd" providerId="LiveId" clId="{D186388D-9A39-4CC7-B0B2-4B561A00E9BD}" dt="2024-03-11T00:25:35.423" v="1214" actId="26606"/>
        <pc:sldMkLst>
          <pc:docMk/>
          <pc:sldMk cId="3034281183" sldId="269"/>
        </pc:sldMkLst>
        <pc:spChg chg="mod">
          <ac:chgData name="Mariana Codreanu" userId="95da1ee7d21431fd" providerId="LiveId" clId="{D186388D-9A39-4CC7-B0B2-4B561A00E9BD}" dt="2024-03-11T00:25:35.423" v="1214" actId="26606"/>
          <ac:spMkLst>
            <pc:docMk/>
            <pc:sldMk cId="3034281183" sldId="269"/>
            <ac:spMk id="2" creationId="{678AACB3-4ADD-119E-7F99-9264A81156D5}"/>
          </ac:spMkLst>
        </pc:spChg>
        <pc:spChg chg="del mod">
          <ac:chgData name="Mariana Codreanu" userId="95da1ee7d21431fd" providerId="LiveId" clId="{D186388D-9A39-4CC7-B0B2-4B561A00E9BD}" dt="2024-03-11T00:24:52.096" v="1184" actId="478"/>
          <ac:spMkLst>
            <pc:docMk/>
            <pc:sldMk cId="3034281183" sldId="269"/>
            <ac:spMk id="3" creationId="{FEDB645E-BF5A-3092-C63D-4BCBCD6D1946}"/>
          </ac:spMkLst>
        </pc:spChg>
        <pc:spChg chg="add">
          <ac:chgData name="Mariana Codreanu" userId="95da1ee7d21431fd" providerId="LiveId" clId="{D186388D-9A39-4CC7-B0B2-4B561A00E9BD}" dt="2024-03-11T00:25:35.423" v="1214" actId="26606"/>
          <ac:spMkLst>
            <pc:docMk/>
            <pc:sldMk cId="3034281183" sldId="269"/>
            <ac:spMk id="16" creationId="{09C946AC-2072-4946-A2B8-39F09D0944EE}"/>
          </ac:spMkLst>
        </pc:spChg>
        <pc:spChg chg="add">
          <ac:chgData name="Mariana Codreanu" userId="95da1ee7d21431fd" providerId="LiveId" clId="{D186388D-9A39-4CC7-B0B2-4B561A00E9BD}" dt="2024-03-11T00:25:35.423" v="1214" actId="26606"/>
          <ac:spMkLst>
            <pc:docMk/>
            <pc:sldMk cId="3034281183" sldId="269"/>
            <ac:spMk id="20" creationId="{559FD8B5-8CC4-4CFE-BD2A-1216B1F2C3DB}"/>
          </ac:spMkLst>
        </pc:spChg>
        <pc:spChg chg="add">
          <ac:chgData name="Mariana Codreanu" userId="95da1ee7d21431fd" providerId="LiveId" clId="{D186388D-9A39-4CC7-B0B2-4B561A00E9BD}" dt="2024-03-11T00:25:35.423" v="1214" actId="26606"/>
          <ac:spMkLst>
            <pc:docMk/>
            <pc:sldMk cId="3034281183" sldId="269"/>
            <ac:spMk id="22" creationId="{9ECF13F4-3D2A-4F2E-9BBD-3038670D21ED}"/>
          </ac:spMkLst>
        </pc:spChg>
        <pc:grpChg chg="add">
          <ac:chgData name="Mariana Codreanu" userId="95da1ee7d21431fd" providerId="LiveId" clId="{D186388D-9A39-4CC7-B0B2-4B561A00E9BD}" dt="2024-03-11T00:25:35.423" v="1214" actId="26606"/>
          <ac:grpSpMkLst>
            <pc:docMk/>
            <pc:sldMk cId="3034281183" sldId="269"/>
            <ac:grpSpMk id="24" creationId="{19660E16-DCC0-4B6C-8E84-4C292580059F}"/>
          </ac:grpSpMkLst>
        </pc:grpChg>
        <pc:picChg chg="add mod">
          <ac:chgData name="Mariana Codreanu" userId="95da1ee7d21431fd" providerId="LiveId" clId="{D186388D-9A39-4CC7-B0B2-4B561A00E9BD}" dt="2024-03-11T00:25:35.423" v="1214" actId="26606"/>
          <ac:picMkLst>
            <pc:docMk/>
            <pc:sldMk cId="3034281183" sldId="269"/>
            <ac:picMk id="6" creationId="{A1C877CE-785F-512E-4525-49891F39ABD1}"/>
          </ac:picMkLst>
        </pc:picChg>
        <pc:picChg chg="add del">
          <ac:chgData name="Mariana Codreanu" userId="95da1ee7d21431fd" providerId="LiveId" clId="{D186388D-9A39-4CC7-B0B2-4B561A00E9BD}" dt="2024-03-11T00:25:35.423" v="1214" actId="26606"/>
          <ac:picMkLst>
            <pc:docMk/>
            <pc:sldMk cId="3034281183" sldId="269"/>
            <ac:picMk id="9" creationId="{6AF6706C-CF07-43A1-BCC4-CBA5D33820DA}"/>
          </ac:picMkLst>
        </pc:picChg>
        <pc:picChg chg="add">
          <ac:chgData name="Mariana Codreanu" userId="95da1ee7d21431fd" providerId="LiveId" clId="{D186388D-9A39-4CC7-B0B2-4B561A00E9BD}" dt="2024-03-11T00:25:35.423" v="1214" actId="26606"/>
          <ac:picMkLst>
            <pc:docMk/>
            <pc:sldMk cId="3034281183" sldId="269"/>
            <ac:picMk id="14" creationId="{6AF6706C-CF07-43A1-BCC4-CBA5D33820DA}"/>
          </ac:picMkLst>
        </pc:picChg>
        <pc:picChg chg="add">
          <ac:chgData name="Mariana Codreanu" userId="95da1ee7d21431fd" providerId="LiveId" clId="{D186388D-9A39-4CC7-B0B2-4B561A00E9BD}" dt="2024-03-11T00:25:35.423" v="1214" actId="26606"/>
          <ac:picMkLst>
            <pc:docMk/>
            <pc:sldMk cId="3034281183" sldId="269"/>
            <ac:picMk id="18" creationId="{A748C8C8-F348-4D00-852A-26DD9EBCC24C}"/>
          </ac:picMkLst>
        </pc:picChg>
      </pc:sldChg>
      <pc:sldMasterChg chg="add del addSldLayout delSldLayout">
        <pc:chgData name="Mariana Codreanu" userId="95da1ee7d21431fd" providerId="LiveId" clId="{D186388D-9A39-4CC7-B0B2-4B561A00E9BD}" dt="2024-03-10T22:47:19.794" v="4" actId="26606"/>
        <pc:sldMasterMkLst>
          <pc:docMk/>
          <pc:sldMasterMk cId="508122445" sldId="2147483660"/>
        </pc:sldMasterMkLst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21325592" sldId="2147483661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815729131" sldId="2147483662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2371862224" sldId="2147483663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1361044409" sldId="2147483664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2620562797" sldId="2147483665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2981882820" sldId="2147483666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1314726579" sldId="2147483667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4193342142" sldId="2147483668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494728991" sldId="2147483669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2498097753" sldId="2147483670"/>
          </pc:sldLayoutMkLst>
        </pc:sldLayoutChg>
        <pc:sldLayoutChg chg="add del">
          <pc:chgData name="Mariana Codreanu" userId="95da1ee7d21431fd" providerId="LiveId" clId="{D186388D-9A39-4CC7-B0B2-4B561A00E9BD}" dt="2024-03-10T22:47:19.794" v="4" actId="26606"/>
          <pc:sldLayoutMkLst>
            <pc:docMk/>
            <pc:sldMasterMk cId="508122445" sldId="2147483660"/>
            <pc:sldLayoutMk cId="2158772305" sldId="2147483671"/>
          </pc:sldLayoutMkLst>
        </pc:sldLayoutChg>
      </pc:sldMasterChg>
      <pc:sldMasterChg chg="add del replId addSldLayout delSldLayout">
        <pc:chgData name="Mariana Codreanu" userId="95da1ee7d21431fd" providerId="LiveId" clId="{D186388D-9A39-4CC7-B0B2-4B561A00E9BD}" dt="2024-03-10T22:47:19.747" v="3" actId="26606"/>
        <pc:sldMasterMkLst>
          <pc:docMk/>
          <pc:sldMasterMk cId="2365438394" sldId="2147483672"/>
        </pc:sldMasterMkLst>
        <pc:sldLayoutChg chg="add del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281686897" sldId="2147483673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1792617750" sldId="2147483674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3812609861" sldId="2147483675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3457992164" sldId="2147483676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1137076824" sldId="2147483677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1488175338" sldId="2147483678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1141160598" sldId="2147483679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630167345" sldId="2147483680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303734473" sldId="2147483681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2799475765" sldId="2147483682"/>
          </pc:sldLayoutMkLst>
        </pc:sldLayoutChg>
        <pc:sldLayoutChg chg="add del replId">
          <pc:chgData name="Mariana Codreanu" userId="95da1ee7d21431fd" providerId="LiveId" clId="{D186388D-9A39-4CC7-B0B2-4B561A00E9BD}" dt="2024-03-10T22:47:19.747" v="3" actId="26606"/>
          <pc:sldLayoutMkLst>
            <pc:docMk/>
            <pc:sldMasterMk cId="2365438394" sldId="2147483672"/>
            <pc:sldLayoutMk cId="321102082" sldId="2147483683"/>
          </pc:sldLayoutMkLst>
        </pc:sldLayoutChg>
      </pc:sldMasterChg>
      <pc:sldMasterChg chg="add addSldLayout">
        <pc:chgData name="Mariana Codreanu" userId="95da1ee7d21431fd" providerId="LiveId" clId="{D186388D-9A39-4CC7-B0B2-4B561A00E9BD}" dt="2024-03-10T22:47:19.794" v="4" actId="26606"/>
        <pc:sldMasterMkLst>
          <pc:docMk/>
          <pc:sldMasterMk cId="2573609977" sldId="2147483724"/>
        </pc:sldMasterMkLst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2126357809" sldId="2147483713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316486652" sldId="2147483714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4053739051" sldId="2147483715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3978058247" sldId="2147483716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3766349505" sldId="2147483717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778052653" sldId="2147483718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3953843673" sldId="2147483719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4244637460" sldId="2147483720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2001659830" sldId="2147483721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2145456339" sldId="2147483722"/>
          </pc:sldLayoutMkLst>
        </pc:sldLayoutChg>
        <pc:sldLayoutChg chg="add">
          <pc:chgData name="Mariana Codreanu" userId="95da1ee7d21431fd" providerId="LiveId" clId="{D186388D-9A39-4CC7-B0B2-4B561A00E9BD}" dt="2024-03-10T22:47:19.794" v="4" actId="26606"/>
          <pc:sldLayoutMkLst>
            <pc:docMk/>
            <pc:sldMasterMk cId="2573609977" sldId="2147483724"/>
            <pc:sldLayoutMk cId="1286668807" sldId="214748372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3D3533-04F1-4BBE-BF88-B35286BAD8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251E96B-18BF-4FC6-AFDC-A9628651EE4D}">
      <dgm:prSet/>
      <dgm:spPr/>
      <dgm:t>
        <a:bodyPr/>
        <a:lstStyle/>
        <a:p>
          <a:r>
            <a:rPr lang="en-GB" dirty="0"/>
            <a:t>Finally, firms must innovate in order to achieve long-term growth, competitiveness, and profitability.</a:t>
          </a:r>
          <a:endParaRPr lang="en-US" dirty="0"/>
        </a:p>
      </dgm:t>
    </dgm:pt>
    <dgm:pt modelId="{D3AF0110-D3D8-4908-8C67-8D8CE46F948F}" type="parTrans" cxnId="{04800057-B058-4857-B08F-BAF825B40060}">
      <dgm:prSet/>
      <dgm:spPr/>
      <dgm:t>
        <a:bodyPr/>
        <a:lstStyle/>
        <a:p>
          <a:endParaRPr lang="en-US"/>
        </a:p>
      </dgm:t>
    </dgm:pt>
    <dgm:pt modelId="{C6DB4DB9-FE40-4F16-A4C6-0D2607B65E3D}" type="sibTrans" cxnId="{04800057-B058-4857-B08F-BAF825B40060}">
      <dgm:prSet/>
      <dgm:spPr/>
      <dgm:t>
        <a:bodyPr/>
        <a:lstStyle/>
        <a:p>
          <a:endParaRPr lang="en-US"/>
        </a:p>
      </dgm:t>
    </dgm:pt>
    <dgm:pt modelId="{1D39797E-03FC-42E9-B43A-1ABDE7C0438D}">
      <dgm:prSet/>
      <dgm:spPr/>
      <dgm:t>
        <a:bodyPr/>
        <a:lstStyle/>
        <a:p>
          <a:r>
            <a:rPr lang="en-GB"/>
            <a:t>After a complete analysis of the company service, the lack of innovation and creativity were the prime cause of the Arcadia Group downfall.</a:t>
          </a:r>
          <a:endParaRPr lang="en-US"/>
        </a:p>
      </dgm:t>
    </dgm:pt>
    <dgm:pt modelId="{64A2746A-FD9C-4C4A-9F24-C640298292E4}" type="parTrans" cxnId="{6547AE44-D985-4C70-A376-7D52B8C229F4}">
      <dgm:prSet/>
      <dgm:spPr/>
      <dgm:t>
        <a:bodyPr/>
        <a:lstStyle/>
        <a:p>
          <a:endParaRPr lang="en-US"/>
        </a:p>
      </dgm:t>
    </dgm:pt>
    <dgm:pt modelId="{65CFB5C5-9A36-4E8E-B3FE-94638F594183}" type="sibTrans" cxnId="{6547AE44-D985-4C70-A376-7D52B8C229F4}">
      <dgm:prSet/>
      <dgm:spPr/>
      <dgm:t>
        <a:bodyPr/>
        <a:lstStyle/>
        <a:p>
          <a:endParaRPr lang="en-US"/>
        </a:p>
      </dgm:t>
    </dgm:pt>
    <dgm:pt modelId="{B29A6A75-9745-4F76-8E66-11F79C6E7E5B}">
      <dgm:prSet/>
      <dgm:spPr/>
      <dgm:t>
        <a:bodyPr/>
        <a:lstStyle/>
        <a:p>
          <a:r>
            <a:rPr lang="en-GB"/>
            <a:t>By implementing various strategies such as substitution, combination, adaptation, modification, reversal, removal, and putting to another use, Arcadia may have avoided industry hiccups and maintained its competitive edge. </a:t>
          </a:r>
          <a:endParaRPr lang="en-US"/>
        </a:p>
      </dgm:t>
    </dgm:pt>
    <dgm:pt modelId="{DE54FF62-A4D8-4EE5-BA71-F95321940BD9}" type="parTrans" cxnId="{D2D9CD06-52D5-4EAD-A75E-13B44B6EB4B7}">
      <dgm:prSet/>
      <dgm:spPr/>
      <dgm:t>
        <a:bodyPr/>
        <a:lstStyle/>
        <a:p>
          <a:endParaRPr lang="en-US"/>
        </a:p>
      </dgm:t>
    </dgm:pt>
    <dgm:pt modelId="{8A6087CF-7169-49D3-83B8-5138FA709CAB}" type="sibTrans" cxnId="{D2D9CD06-52D5-4EAD-A75E-13B44B6EB4B7}">
      <dgm:prSet/>
      <dgm:spPr/>
      <dgm:t>
        <a:bodyPr/>
        <a:lstStyle/>
        <a:p>
          <a:endParaRPr lang="en-US"/>
        </a:p>
      </dgm:t>
    </dgm:pt>
    <dgm:pt modelId="{EEDD37CD-261C-464C-9B21-05B371FE4D8E}" type="pres">
      <dgm:prSet presAssocID="{2D3D3533-04F1-4BBE-BF88-B35286BAD8DB}" presName="root" presStyleCnt="0">
        <dgm:presLayoutVars>
          <dgm:dir/>
          <dgm:resizeHandles val="exact"/>
        </dgm:presLayoutVars>
      </dgm:prSet>
      <dgm:spPr/>
    </dgm:pt>
    <dgm:pt modelId="{77A3C801-30FD-4247-BEB5-E40283CFEC55}" type="pres">
      <dgm:prSet presAssocID="{8251E96B-18BF-4FC6-AFDC-A9628651EE4D}" presName="compNode" presStyleCnt="0"/>
      <dgm:spPr/>
    </dgm:pt>
    <dgm:pt modelId="{47AA9929-6B5C-42F4-B508-06AB399FDE9C}" type="pres">
      <dgm:prSet presAssocID="{8251E96B-18BF-4FC6-AFDC-A9628651EE4D}" presName="bgRect" presStyleLbl="bgShp" presStyleIdx="0" presStyleCnt="3"/>
      <dgm:spPr/>
    </dgm:pt>
    <dgm:pt modelId="{BE96905F-E2CE-454E-B34D-82914AB0B832}" type="pres">
      <dgm:prSet presAssocID="{8251E96B-18BF-4FC6-AFDC-A9628651EE4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2278C75-3DDC-43BE-ACA7-A28D3A1500EA}" type="pres">
      <dgm:prSet presAssocID="{8251E96B-18BF-4FC6-AFDC-A9628651EE4D}" presName="spaceRect" presStyleCnt="0"/>
      <dgm:spPr/>
    </dgm:pt>
    <dgm:pt modelId="{611D59B2-3717-4E3F-98F2-D1484C27A950}" type="pres">
      <dgm:prSet presAssocID="{8251E96B-18BF-4FC6-AFDC-A9628651EE4D}" presName="parTx" presStyleLbl="revTx" presStyleIdx="0" presStyleCnt="3">
        <dgm:presLayoutVars>
          <dgm:chMax val="0"/>
          <dgm:chPref val="0"/>
        </dgm:presLayoutVars>
      </dgm:prSet>
      <dgm:spPr/>
    </dgm:pt>
    <dgm:pt modelId="{A9003E72-D2DC-44E3-A463-5BFC626AF7FA}" type="pres">
      <dgm:prSet presAssocID="{C6DB4DB9-FE40-4F16-A4C6-0D2607B65E3D}" presName="sibTrans" presStyleCnt="0"/>
      <dgm:spPr/>
    </dgm:pt>
    <dgm:pt modelId="{1C412883-9D8A-44A6-B8C3-C84198EAD5EC}" type="pres">
      <dgm:prSet presAssocID="{1D39797E-03FC-42E9-B43A-1ABDE7C0438D}" presName="compNode" presStyleCnt="0"/>
      <dgm:spPr/>
    </dgm:pt>
    <dgm:pt modelId="{2DE9B9B4-E020-4750-A97A-5D298F96D3C6}" type="pres">
      <dgm:prSet presAssocID="{1D39797E-03FC-42E9-B43A-1ABDE7C0438D}" presName="bgRect" presStyleLbl="bgShp" presStyleIdx="1" presStyleCnt="3"/>
      <dgm:spPr/>
    </dgm:pt>
    <dgm:pt modelId="{81017826-B10C-46C5-BBA3-102BFA7321FE}" type="pres">
      <dgm:prSet presAssocID="{1D39797E-03FC-42E9-B43A-1ABDE7C043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93E44EC4-0438-45FB-AFE9-87289BE357A1}" type="pres">
      <dgm:prSet presAssocID="{1D39797E-03FC-42E9-B43A-1ABDE7C0438D}" presName="spaceRect" presStyleCnt="0"/>
      <dgm:spPr/>
    </dgm:pt>
    <dgm:pt modelId="{8B0CCA79-963C-4310-815E-7667321A8662}" type="pres">
      <dgm:prSet presAssocID="{1D39797E-03FC-42E9-B43A-1ABDE7C0438D}" presName="parTx" presStyleLbl="revTx" presStyleIdx="1" presStyleCnt="3">
        <dgm:presLayoutVars>
          <dgm:chMax val="0"/>
          <dgm:chPref val="0"/>
        </dgm:presLayoutVars>
      </dgm:prSet>
      <dgm:spPr/>
    </dgm:pt>
    <dgm:pt modelId="{90538A9C-4338-4C8E-809B-AFD3430D343C}" type="pres">
      <dgm:prSet presAssocID="{65CFB5C5-9A36-4E8E-B3FE-94638F594183}" presName="sibTrans" presStyleCnt="0"/>
      <dgm:spPr/>
    </dgm:pt>
    <dgm:pt modelId="{8EB9CDA0-1F1B-42CE-B185-0EF0DCB708F6}" type="pres">
      <dgm:prSet presAssocID="{B29A6A75-9745-4F76-8E66-11F79C6E7E5B}" presName="compNode" presStyleCnt="0"/>
      <dgm:spPr/>
    </dgm:pt>
    <dgm:pt modelId="{C88A3881-6920-4DE7-85D8-A3D18733C48F}" type="pres">
      <dgm:prSet presAssocID="{B29A6A75-9745-4F76-8E66-11F79C6E7E5B}" presName="bgRect" presStyleLbl="bgShp" presStyleIdx="2" presStyleCnt="3"/>
      <dgm:spPr/>
    </dgm:pt>
    <dgm:pt modelId="{557F0508-D516-4A8B-A992-80CEA1FB6246}" type="pres">
      <dgm:prSet presAssocID="{B29A6A75-9745-4F76-8E66-11F79C6E7E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19AD2352-C871-4747-BA8D-3BB6069C16C6}" type="pres">
      <dgm:prSet presAssocID="{B29A6A75-9745-4F76-8E66-11F79C6E7E5B}" presName="spaceRect" presStyleCnt="0"/>
      <dgm:spPr/>
    </dgm:pt>
    <dgm:pt modelId="{F52BDF0D-7272-4E56-BBB5-BC6632E4F9CD}" type="pres">
      <dgm:prSet presAssocID="{B29A6A75-9745-4F76-8E66-11F79C6E7E5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2D9CD06-52D5-4EAD-A75E-13B44B6EB4B7}" srcId="{2D3D3533-04F1-4BBE-BF88-B35286BAD8DB}" destId="{B29A6A75-9745-4F76-8E66-11F79C6E7E5B}" srcOrd="2" destOrd="0" parTransId="{DE54FF62-A4D8-4EE5-BA71-F95321940BD9}" sibTransId="{8A6087CF-7169-49D3-83B8-5138FA709CAB}"/>
    <dgm:cxn modelId="{7D09DC2D-6276-4A94-8010-242B16954802}" type="presOf" srcId="{2D3D3533-04F1-4BBE-BF88-B35286BAD8DB}" destId="{EEDD37CD-261C-464C-9B21-05B371FE4D8E}" srcOrd="0" destOrd="0" presId="urn:microsoft.com/office/officeart/2018/2/layout/IconVerticalSolidList"/>
    <dgm:cxn modelId="{6547AE44-D985-4C70-A376-7D52B8C229F4}" srcId="{2D3D3533-04F1-4BBE-BF88-B35286BAD8DB}" destId="{1D39797E-03FC-42E9-B43A-1ABDE7C0438D}" srcOrd="1" destOrd="0" parTransId="{64A2746A-FD9C-4C4A-9F24-C640298292E4}" sibTransId="{65CFB5C5-9A36-4E8E-B3FE-94638F594183}"/>
    <dgm:cxn modelId="{04800057-B058-4857-B08F-BAF825B40060}" srcId="{2D3D3533-04F1-4BBE-BF88-B35286BAD8DB}" destId="{8251E96B-18BF-4FC6-AFDC-A9628651EE4D}" srcOrd="0" destOrd="0" parTransId="{D3AF0110-D3D8-4908-8C67-8D8CE46F948F}" sibTransId="{C6DB4DB9-FE40-4F16-A4C6-0D2607B65E3D}"/>
    <dgm:cxn modelId="{F35732BE-8010-4A0B-8D3D-D800CF20C280}" type="presOf" srcId="{1D39797E-03FC-42E9-B43A-1ABDE7C0438D}" destId="{8B0CCA79-963C-4310-815E-7667321A8662}" srcOrd="0" destOrd="0" presId="urn:microsoft.com/office/officeart/2018/2/layout/IconVerticalSolidList"/>
    <dgm:cxn modelId="{92288ECE-F187-42F4-A1B9-3DE1FBB7150D}" type="presOf" srcId="{B29A6A75-9745-4F76-8E66-11F79C6E7E5B}" destId="{F52BDF0D-7272-4E56-BBB5-BC6632E4F9CD}" srcOrd="0" destOrd="0" presId="urn:microsoft.com/office/officeart/2018/2/layout/IconVerticalSolidList"/>
    <dgm:cxn modelId="{BEA0E7E3-EDE1-4101-A61C-A53264F5227B}" type="presOf" srcId="{8251E96B-18BF-4FC6-AFDC-A9628651EE4D}" destId="{611D59B2-3717-4E3F-98F2-D1484C27A950}" srcOrd="0" destOrd="0" presId="urn:microsoft.com/office/officeart/2018/2/layout/IconVerticalSolidList"/>
    <dgm:cxn modelId="{7FFA039F-769E-4E20-9055-BF89C68D74CA}" type="presParOf" srcId="{EEDD37CD-261C-464C-9B21-05B371FE4D8E}" destId="{77A3C801-30FD-4247-BEB5-E40283CFEC55}" srcOrd="0" destOrd="0" presId="urn:microsoft.com/office/officeart/2018/2/layout/IconVerticalSolidList"/>
    <dgm:cxn modelId="{4776B8F1-E203-4FE0-AE9D-59F2832AABE2}" type="presParOf" srcId="{77A3C801-30FD-4247-BEB5-E40283CFEC55}" destId="{47AA9929-6B5C-42F4-B508-06AB399FDE9C}" srcOrd="0" destOrd="0" presId="urn:microsoft.com/office/officeart/2018/2/layout/IconVerticalSolidList"/>
    <dgm:cxn modelId="{7AB94EE0-4AC9-4C2F-B5CA-D9E9AD5E7A50}" type="presParOf" srcId="{77A3C801-30FD-4247-BEB5-E40283CFEC55}" destId="{BE96905F-E2CE-454E-B34D-82914AB0B832}" srcOrd="1" destOrd="0" presId="urn:microsoft.com/office/officeart/2018/2/layout/IconVerticalSolidList"/>
    <dgm:cxn modelId="{4E978998-FD8C-4C21-AE62-2F0469E1ECDF}" type="presParOf" srcId="{77A3C801-30FD-4247-BEB5-E40283CFEC55}" destId="{62278C75-3DDC-43BE-ACA7-A28D3A1500EA}" srcOrd="2" destOrd="0" presId="urn:microsoft.com/office/officeart/2018/2/layout/IconVerticalSolidList"/>
    <dgm:cxn modelId="{F6685598-A4F3-4812-A5F8-CBDB4DC252D5}" type="presParOf" srcId="{77A3C801-30FD-4247-BEB5-E40283CFEC55}" destId="{611D59B2-3717-4E3F-98F2-D1484C27A950}" srcOrd="3" destOrd="0" presId="urn:microsoft.com/office/officeart/2018/2/layout/IconVerticalSolidList"/>
    <dgm:cxn modelId="{AA9F1A43-4729-4AB8-A5EB-8E8B18E2ABA1}" type="presParOf" srcId="{EEDD37CD-261C-464C-9B21-05B371FE4D8E}" destId="{A9003E72-D2DC-44E3-A463-5BFC626AF7FA}" srcOrd="1" destOrd="0" presId="urn:microsoft.com/office/officeart/2018/2/layout/IconVerticalSolidList"/>
    <dgm:cxn modelId="{CEA65EB2-41AB-4909-B526-E1AD5AA5EFD7}" type="presParOf" srcId="{EEDD37CD-261C-464C-9B21-05B371FE4D8E}" destId="{1C412883-9D8A-44A6-B8C3-C84198EAD5EC}" srcOrd="2" destOrd="0" presId="urn:microsoft.com/office/officeart/2018/2/layout/IconVerticalSolidList"/>
    <dgm:cxn modelId="{066904AD-F02C-43FE-9630-3874A6AA2654}" type="presParOf" srcId="{1C412883-9D8A-44A6-B8C3-C84198EAD5EC}" destId="{2DE9B9B4-E020-4750-A97A-5D298F96D3C6}" srcOrd="0" destOrd="0" presId="urn:microsoft.com/office/officeart/2018/2/layout/IconVerticalSolidList"/>
    <dgm:cxn modelId="{8DBF47CB-E62C-4F40-B095-BB24C64A9997}" type="presParOf" srcId="{1C412883-9D8A-44A6-B8C3-C84198EAD5EC}" destId="{81017826-B10C-46C5-BBA3-102BFA7321FE}" srcOrd="1" destOrd="0" presId="urn:microsoft.com/office/officeart/2018/2/layout/IconVerticalSolidList"/>
    <dgm:cxn modelId="{22CC09F0-FA81-4305-A061-EADB4EA8E462}" type="presParOf" srcId="{1C412883-9D8A-44A6-B8C3-C84198EAD5EC}" destId="{93E44EC4-0438-45FB-AFE9-87289BE357A1}" srcOrd="2" destOrd="0" presId="urn:microsoft.com/office/officeart/2018/2/layout/IconVerticalSolidList"/>
    <dgm:cxn modelId="{13A90B1D-0B98-4365-AB71-1096E2A0FF38}" type="presParOf" srcId="{1C412883-9D8A-44A6-B8C3-C84198EAD5EC}" destId="{8B0CCA79-963C-4310-815E-7667321A8662}" srcOrd="3" destOrd="0" presId="urn:microsoft.com/office/officeart/2018/2/layout/IconVerticalSolidList"/>
    <dgm:cxn modelId="{960516A6-9E6F-4ABB-8DC0-B0246D1AF900}" type="presParOf" srcId="{EEDD37CD-261C-464C-9B21-05B371FE4D8E}" destId="{90538A9C-4338-4C8E-809B-AFD3430D343C}" srcOrd="3" destOrd="0" presId="urn:microsoft.com/office/officeart/2018/2/layout/IconVerticalSolidList"/>
    <dgm:cxn modelId="{CE61DB10-F846-42AB-8001-15D320209C9C}" type="presParOf" srcId="{EEDD37CD-261C-464C-9B21-05B371FE4D8E}" destId="{8EB9CDA0-1F1B-42CE-B185-0EF0DCB708F6}" srcOrd="4" destOrd="0" presId="urn:microsoft.com/office/officeart/2018/2/layout/IconVerticalSolidList"/>
    <dgm:cxn modelId="{D3F308B5-97BF-4FC3-97B6-8F55FEC16E54}" type="presParOf" srcId="{8EB9CDA0-1F1B-42CE-B185-0EF0DCB708F6}" destId="{C88A3881-6920-4DE7-85D8-A3D18733C48F}" srcOrd="0" destOrd="0" presId="urn:microsoft.com/office/officeart/2018/2/layout/IconVerticalSolidList"/>
    <dgm:cxn modelId="{1445B47E-6BC4-4E6E-9C8E-9E50A9D2EF0E}" type="presParOf" srcId="{8EB9CDA0-1F1B-42CE-B185-0EF0DCB708F6}" destId="{557F0508-D516-4A8B-A992-80CEA1FB6246}" srcOrd="1" destOrd="0" presId="urn:microsoft.com/office/officeart/2018/2/layout/IconVerticalSolidList"/>
    <dgm:cxn modelId="{1359F894-5E92-4787-A065-42BDACDFF94F}" type="presParOf" srcId="{8EB9CDA0-1F1B-42CE-B185-0EF0DCB708F6}" destId="{19AD2352-C871-4747-BA8D-3BB6069C16C6}" srcOrd="2" destOrd="0" presId="urn:microsoft.com/office/officeart/2018/2/layout/IconVerticalSolidList"/>
    <dgm:cxn modelId="{4B372410-6E06-4178-931C-9FA6C8F22E31}" type="presParOf" srcId="{8EB9CDA0-1F1B-42CE-B185-0EF0DCB708F6}" destId="{F52BDF0D-7272-4E56-BBB5-BC6632E4F9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A9929-6B5C-42F4-B508-06AB399FDE9C}">
      <dsp:nvSpPr>
        <dsp:cNvPr id="0" name=""/>
        <dsp:cNvSpPr/>
      </dsp:nvSpPr>
      <dsp:spPr>
        <a:xfrm>
          <a:off x="0" y="600"/>
          <a:ext cx="5886291" cy="14045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96905F-E2CE-454E-B34D-82914AB0B832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1D59B2-3717-4E3F-98F2-D1484C27A950}">
      <dsp:nvSpPr>
        <dsp:cNvPr id="0" name=""/>
        <dsp:cNvSpPr/>
      </dsp:nvSpPr>
      <dsp:spPr>
        <a:xfrm>
          <a:off x="1622283" y="600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Finally, firms must innovate in order to achieve long-term growth, competitiveness, and profitability.</a:t>
          </a:r>
          <a:endParaRPr lang="en-US" sz="1500" kern="1200" dirty="0"/>
        </a:p>
      </dsp:txBody>
      <dsp:txXfrm>
        <a:off x="1622283" y="600"/>
        <a:ext cx="4264007" cy="1404574"/>
      </dsp:txXfrm>
    </dsp:sp>
    <dsp:sp modelId="{2DE9B9B4-E020-4750-A97A-5D298F96D3C6}">
      <dsp:nvSpPr>
        <dsp:cNvPr id="0" name=""/>
        <dsp:cNvSpPr/>
      </dsp:nvSpPr>
      <dsp:spPr>
        <a:xfrm>
          <a:off x="0" y="1756318"/>
          <a:ext cx="5886291" cy="14045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017826-B10C-46C5-BBA3-102BFA7321FE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CCA79-963C-4310-815E-7667321A8662}">
      <dsp:nvSpPr>
        <dsp:cNvPr id="0" name=""/>
        <dsp:cNvSpPr/>
      </dsp:nvSpPr>
      <dsp:spPr>
        <a:xfrm>
          <a:off x="1622283" y="1756318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After a complete analysis of the company service, the lack of innovation and creativity were the prime cause of the Arcadia Group downfall.</a:t>
          </a:r>
          <a:endParaRPr lang="en-US" sz="1500" kern="1200"/>
        </a:p>
      </dsp:txBody>
      <dsp:txXfrm>
        <a:off x="1622283" y="1756318"/>
        <a:ext cx="4264007" cy="1404574"/>
      </dsp:txXfrm>
    </dsp:sp>
    <dsp:sp modelId="{C88A3881-6920-4DE7-85D8-A3D18733C48F}">
      <dsp:nvSpPr>
        <dsp:cNvPr id="0" name=""/>
        <dsp:cNvSpPr/>
      </dsp:nvSpPr>
      <dsp:spPr>
        <a:xfrm>
          <a:off x="0" y="3512036"/>
          <a:ext cx="5886291" cy="14045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7F0508-D516-4A8B-A992-80CEA1FB6246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BDF0D-7272-4E56-BBB5-BC6632E4F9CD}">
      <dsp:nvSpPr>
        <dsp:cNvPr id="0" name=""/>
        <dsp:cNvSpPr/>
      </dsp:nvSpPr>
      <dsp:spPr>
        <a:xfrm>
          <a:off x="1622283" y="3512036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By implementing various strategies such as substitution, combination, adaptation, modification, reversal, removal, and putting to another use, Arcadia may have avoided industry hiccups and maintained its competitive edge. </a:t>
          </a:r>
          <a:endParaRPr lang="en-US" sz="1500" kern="1200"/>
        </a:p>
      </dsp:txBody>
      <dsp:txXfrm>
        <a:off x="1622283" y="3512036"/>
        <a:ext cx="4264007" cy="1404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704B9-2CA2-487C-A672-28BD07D51DB7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94466-3CD0-47CC-84B3-2CE1B3BC2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15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794466-3CD0-47CC-84B3-2CE1B3BC26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727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619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640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04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031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836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04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7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251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317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24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2944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7164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6183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707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99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166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223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4155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Neon laser lights aligned to form a triangle">
            <a:extLst>
              <a:ext uri="{FF2B5EF4-FFF2-40B4-BE49-F238E27FC236}">
                <a16:creationId xmlns:a16="http://schemas.microsoft.com/office/drawing/2014/main" id="{FD9A442A-8F7A-5890-45BD-1336BB3D90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365" b="163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28C5E77-0080-4457-B42A-3E5420A7C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6F2CF7-0423-4CC7-90FD-1FEBA0CA5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712912" y="2125133"/>
            <a:ext cx="8736013" cy="2607734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0D174-B925-60DC-31F8-56374BD805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2991" y="2298700"/>
            <a:ext cx="8347076" cy="1595952"/>
          </a:xfrm>
        </p:spPr>
        <p:txBody>
          <a:bodyPr>
            <a:normAutofit/>
          </a:bodyPr>
          <a:lstStyle/>
          <a:p>
            <a:pPr algn="ctr"/>
            <a:r>
              <a:rPr lang="en-GB"/>
              <a:t>Innovative Service Plan  </a:t>
            </a:r>
            <a:br>
              <a:rPr lang="en-GB"/>
            </a:br>
            <a:r>
              <a:rPr lang="en-GB"/>
              <a:t>Arcadia Group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E6CDB21-7CF4-D5BA-B0E1-8E31D45FA72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918758" y="3894653"/>
            <a:ext cx="8355542" cy="6646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Student: Mariana Codreanu 2118364</a:t>
            </a:r>
            <a:endParaRPr kumimoji="0" lang="en-GB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LECTURER: | IVAN RODRIGUEZ HERNANDES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456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FB84D-6AD9-04F6-11A8-382C9EA62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49" y="74671"/>
            <a:ext cx="10131425" cy="1456267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5" name="Content Placeholder 4" descr="A light bulb with text on it&#10;&#10;Description automatically generated">
            <a:extLst>
              <a:ext uri="{FF2B5EF4-FFF2-40B4-BE49-F238E27FC236}">
                <a16:creationId xmlns:a16="http://schemas.microsoft.com/office/drawing/2014/main" id="{802D6F0E-A0B9-EC99-68B6-F76C53B775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149" y="1530938"/>
            <a:ext cx="4114804" cy="254483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169190-89BF-1942-5A28-0A2B82B60F69}"/>
              </a:ext>
            </a:extLst>
          </p:cNvPr>
          <p:cNvSpPr txBox="1"/>
          <p:nvPr/>
        </p:nvSpPr>
        <p:spPr>
          <a:xfrm>
            <a:off x="5161936" y="1530938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world of innovation is evolving.</a:t>
            </a:r>
          </a:p>
          <a:p>
            <a:r>
              <a:rPr lang="en-GB" sz="2400" kern="0" dirty="0">
                <a:latin typeface="Arial" panose="020B0604020202020204" pitchFamily="34" charset="0"/>
              </a:rPr>
              <a:t>Numerous factor contribute to this change, like:</a:t>
            </a:r>
          </a:p>
          <a:p>
            <a:pPr marL="285750" indent="-285750">
              <a:buFontTx/>
              <a:buChar char="-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rapid advancement of technology, </a:t>
            </a:r>
          </a:p>
          <a:p>
            <a:pPr marL="285750" indent="-285750">
              <a:buFontTx/>
              <a:buChar char="-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impact of globalisation, </a:t>
            </a:r>
          </a:p>
          <a:p>
            <a:pPr marL="285750" indent="-285750">
              <a:buFontTx/>
              <a:buChar char="-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rise of social entrepreneurship.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F06BC1-71AD-FB54-CA9B-68ED4AD2E5E6}"/>
              </a:ext>
            </a:extLst>
          </p:cNvPr>
          <p:cNvSpPr txBox="1"/>
          <p:nvPr/>
        </p:nvSpPr>
        <p:spPr>
          <a:xfrm>
            <a:off x="629265" y="4357566"/>
            <a:ext cx="1076632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All 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hese changes put a considerable amount of pressure on companies to </a:t>
            </a:r>
            <a:r>
              <a:rPr lang="en-GB" sz="2400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innovate</a:t>
            </a:r>
            <a:r>
              <a:rPr lang="en-GB" sz="2400" u="sng" kern="0" dirty="0"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</a:rPr>
              <a:t>and this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 what motivates businesses to remain competitive, as Schumpeter (1934) defines innovation as the introduction of novel combinations of production elements that allow enterprises to obtain competitive advantages.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7208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259FE19-4535-2813-6E20-A122BD4866EE}"/>
              </a:ext>
            </a:extLst>
          </p:cNvPr>
          <p:cNvSpPr txBox="1"/>
          <p:nvPr/>
        </p:nvSpPr>
        <p:spPr>
          <a:xfrm>
            <a:off x="806655" y="1176330"/>
            <a:ext cx="4002936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Innovation is critical for businesses to achieve a competitive advantage, generate value for consumers and society, and adapt to changing market conditions. 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dirty="0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b="1" dirty="0"/>
              <a:t>A lack of innovation </a:t>
            </a:r>
            <a:r>
              <a:rPr lang="en-US" dirty="0"/>
              <a:t>in company results in decreased production, lower customer engagement, and an unavoidable fall in profits.</a:t>
            </a:r>
          </a:p>
        </p:txBody>
      </p:sp>
      <p:pic>
        <p:nvPicPr>
          <p:cNvPr id="5" name="Content Placeholder 4" descr="A graph with text and numbers">
            <a:extLst>
              <a:ext uri="{FF2B5EF4-FFF2-40B4-BE49-F238E27FC236}">
                <a16:creationId xmlns:a16="http://schemas.microsoft.com/office/drawing/2014/main" id="{D061BC74-2D26-BC0A-D2A9-C5CF463E2F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752" y="1176330"/>
            <a:ext cx="6095593" cy="4343109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8976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6DEC2-0630-F391-8DCD-C3F0228E9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Company Overview</a:t>
            </a:r>
            <a:br>
              <a:rPr lang="en-GB" sz="18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5" name="Content Placeholder 4" descr="A close-up of a van&#10;&#10;Description automatically generated">
            <a:extLst>
              <a:ext uri="{FF2B5EF4-FFF2-40B4-BE49-F238E27FC236}">
                <a16:creationId xmlns:a16="http://schemas.microsoft.com/office/drawing/2014/main" id="{8B6F8E08-EAE4-32DF-0363-A6DBF66F44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275" y="1694277"/>
            <a:ext cx="5474493" cy="364966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F465A7-297C-5E4B-12FA-98D1C37A2B18}"/>
              </a:ext>
            </a:extLst>
          </p:cNvPr>
          <p:cNvSpPr txBox="1"/>
          <p:nvPr/>
        </p:nvSpPr>
        <p:spPr>
          <a:xfrm>
            <a:off x="5984098" y="2275967"/>
            <a:ext cx="609765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Arcadia Group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was a British multinational retailer that owned prominent high-street fashion brands such as:</a:t>
            </a:r>
            <a:endParaRPr lang="en-GB" sz="2400" kern="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Topshop,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Topman,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Dorothy Perkins,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Miss Selfridge, among others.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0335BD-42D9-2E90-C122-CDE4D7D8FAA0}"/>
              </a:ext>
            </a:extLst>
          </p:cNvPr>
          <p:cNvSpPr txBox="1"/>
          <p:nvPr/>
        </p:nvSpPr>
        <p:spPr>
          <a:xfrm>
            <a:off x="400275" y="5163723"/>
            <a:ext cx="113914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kern="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2400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Sir Philip Green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established the corporation in 2002, but its origins may be traced back to the 1900s with the formation of separate brand names.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3330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ack and white photo of a sign&#10;&#10;Description automatically generated">
            <a:extLst>
              <a:ext uri="{FF2B5EF4-FFF2-40B4-BE49-F238E27FC236}">
                <a16:creationId xmlns:a16="http://schemas.microsoft.com/office/drawing/2014/main" id="{1BD59313-F932-5973-4A9D-8A38D8FCFC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23"/>
          <a:stretch/>
        </p:blipFill>
        <p:spPr>
          <a:xfrm>
            <a:off x="4691483" y="1090123"/>
            <a:ext cx="6715740" cy="4300330"/>
          </a:xfrm>
        </p:spPr>
      </p:pic>
      <p:pic>
        <p:nvPicPr>
          <p:cNvPr id="7" name="Picture 6" descr="Sir Philip Green, the founder of Arcadia group&#10;">
            <a:extLst>
              <a:ext uri="{FF2B5EF4-FFF2-40B4-BE49-F238E27FC236}">
                <a16:creationId xmlns:a16="http://schemas.microsoft.com/office/drawing/2014/main" id="{5C7849E1-3F68-AC15-CE27-9C83681897F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6377" y="1060306"/>
            <a:ext cx="2997509" cy="41730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7DA7CB-0186-2372-3704-BD8C404D3581}"/>
              </a:ext>
            </a:extLst>
          </p:cNvPr>
          <p:cNvSpPr txBox="1"/>
          <p:nvPr/>
        </p:nvSpPr>
        <p:spPr>
          <a:xfrm>
            <a:off x="1176925" y="5302382"/>
            <a:ext cx="2997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Sir Philip Green, the founder of Arcadia Group</a:t>
            </a:r>
          </a:p>
        </p:txBody>
      </p:sp>
    </p:spTree>
    <p:extLst>
      <p:ext uri="{BB962C8B-B14F-4D97-AF65-F5344CB8AC3E}">
        <p14:creationId xmlns:p14="http://schemas.microsoft.com/office/powerpoint/2010/main" val="2808767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D743E9-B0D4-E425-A03A-E836FC1F40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9996" y="768892"/>
            <a:ext cx="4709054" cy="1030356"/>
          </a:xfrm>
        </p:spPr>
        <p:txBody>
          <a:bodyPr/>
          <a:lstStyle/>
          <a:p>
            <a:r>
              <a:rPr lang="en-GB" sz="1800" kern="0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Arcadia Group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was successful in its early years, becoming a prominent competitor in the UK fashion retail sector. </a:t>
            </a:r>
            <a:endParaRPr lang="en-GB" dirty="0"/>
          </a:p>
        </p:txBody>
      </p:sp>
      <p:pic>
        <p:nvPicPr>
          <p:cNvPr id="10" name="Content Placeholder 9" descr="A group of people walking on a sidewalk&#10;&#10;Description automatically generated">
            <a:extLst>
              <a:ext uri="{FF2B5EF4-FFF2-40B4-BE49-F238E27FC236}">
                <a16:creationId xmlns:a16="http://schemas.microsoft.com/office/drawing/2014/main" id="{9CD7E514-DAC4-FF2B-6ED4-D9DAFB47179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753" y="2602448"/>
            <a:ext cx="4459541" cy="2810172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6EE7743-522A-0EB4-433F-1F386F65CC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9474" y="1703021"/>
            <a:ext cx="4722813" cy="576262"/>
          </a:xfrm>
        </p:spPr>
        <p:txBody>
          <a:bodyPr/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However, the company began to face issues in the late 2010s as consumer preferences shifted, online shopping became more popular, and competition from quick fashion stores intensified. </a:t>
            </a:r>
          </a:p>
        </p:txBody>
      </p:sp>
      <p:pic>
        <p:nvPicPr>
          <p:cNvPr id="12" name="Content Placeholder 11" descr="A store front with signs on the glass&#10;&#10;Description automatically generated">
            <a:extLst>
              <a:ext uri="{FF2B5EF4-FFF2-40B4-BE49-F238E27FC236}">
                <a16:creationId xmlns:a16="http://schemas.microsoft.com/office/drawing/2014/main" id="{57C27EB8-C23B-4D6F-4FE4-1CB9B92C7F2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474" y="2602448"/>
            <a:ext cx="4859339" cy="2810172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08754B5-4FC1-D973-B59C-3089C7F200F5}"/>
              </a:ext>
            </a:extLst>
          </p:cNvPr>
          <p:cNvSpPr txBox="1"/>
          <p:nvPr/>
        </p:nvSpPr>
        <p:spPr>
          <a:xfrm>
            <a:off x="680050" y="5735786"/>
            <a:ext cx="104716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Arcadia Group struggled to adapt to the changing retail market, resulting in diminishing sales and profits. Arcadia Group filed for administration in November 2020, which is a kind of bankruptcy protection in the United Kingdom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44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50718-C9A8-5250-7FE1-21CF6949F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122" y="-96079"/>
            <a:ext cx="10131425" cy="1456267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The impact of Innovation on the company</a:t>
            </a:r>
            <a:endParaRPr lang="en-GB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D6723-7427-BDD8-0253-B2BEDA7A1F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4694" y="3949397"/>
            <a:ext cx="4709054" cy="576262"/>
          </a:xfrm>
        </p:spPr>
        <p:txBody>
          <a:bodyPr/>
          <a:lstStyle/>
          <a:p>
            <a:r>
              <a:rPr lang="en-GB" u="sng" dirty="0"/>
              <a:t>Positive </a:t>
            </a:r>
          </a:p>
          <a:p>
            <a:pPr marL="457200" indent="-457200">
              <a:buFontTx/>
              <a:buChar char="-"/>
            </a:pPr>
            <a:r>
              <a:rPr lang="en-GB" sz="1800" dirty="0"/>
              <a:t>Partnership with Klarna</a:t>
            </a:r>
          </a:p>
          <a:p>
            <a:pPr marL="457200" indent="-457200">
              <a:buFontTx/>
              <a:buChar char="-"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 e-commerce retail financing option</a:t>
            </a:r>
          </a:p>
          <a:p>
            <a:pPr marL="457200" indent="-457200">
              <a:buFontTx/>
              <a:buChar char="-"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first in the UK to adopt Klarna’s </a:t>
            </a:r>
            <a:r>
              <a:rPr lang="en-GB" sz="1600" kern="0" dirty="0">
                <a:latin typeface="Arial" panose="020B0604020202020204" pitchFamily="34" charset="0"/>
                <a:ea typeface="Times New Roman" panose="02020603050405020304" pitchFamily="18" charset="0"/>
              </a:rPr>
              <a:t>option</a:t>
            </a:r>
          </a:p>
          <a:p>
            <a:pPr marL="457200" indent="-457200">
              <a:buFontTx/>
              <a:buChar char="-"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allowed customers to buy products online right away and pay for them over time</a:t>
            </a:r>
          </a:p>
          <a:p>
            <a:pPr marL="457200" indent="-457200">
              <a:buFontTx/>
              <a:buChar char="-"/>
            </a:pPr>
            <a:r>
              <a:rPr lang="en-GB" sz="1600" kern="0" dirty="0">
                <a:latin typeface="Arial" panose="020B0604020202020204" pitchFamily="34" charset="0"/>
              </a:rPr>
              <a:t>helped 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Arcadia Group combat abandoned baskets, increase customer retention, loyalty, and sales.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Tx/>
              <a:buChar char="-"/>
            </a:pPr>
            <a:endParaRPr lang="en-GB" dirty="0"/>
          </a:p>
        </p:txBody>
      </p:sp>
      <p:pic>
        <p:nvPicPr>
          <p:cNvPr id="8" name="Content Placeholder 7" descr="A pink background with black text&#10;&#10;Description automatically generated">
            <a:extLst>
              <a:ext uri="{FF2B5EF4-FFF2-40B4-BE49-F238E27FC236}">
                <a16:creationId xmlns:a16="http://schemas.microsoft.com/office/drawing/2014/main" id="{300CEEC3-9F83-EA58-A35F-833BC2185E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247" y="4660920"/>
            <a:ext cx="3807213" cy="127217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78A4A3-A989-D9AE-23DF-A0D9614ACA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82146" y="783926"/>
            <a:ext cx="4722813" cy="576262"/>
          </a:xfrm>
        </p:spPr>
        <p:txBody>
          <a:bodyPr/>
          <a:lstStyle/>
          <a:p>
            <a:r>
              <a:rPr lang="en-GB" u="sng" dirty="0"/>
              <a:t>Negative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87F683-66F9-FE7B-F377-E98564D195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215585" y="1353589"/>
            <a:ext cx="6035511" cy="3307331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Physical stores were closed during pandemic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Competitors embraced digital world </a:t>
            </a:r>
          </a:p>
          <a:p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e-commerce sales are increasing significantly faster than in-store sales</a:t>
            </a:r>
          </a:p>
          <a:p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Arcadia Group lacked the agility and flexibility necessary to quickly adjust to intensifying market constraints</a:t>
            </a:r>
            <a:endParaRPr lang="en-GB" sz="1600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inability to adapt to changes in the retail industry undoubtedly led to the Arcadia Group's demise. 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" name="Picture 9" descr="A diagram of a diagram of a company&#10;&#10;Description automatically generated with medium confidence">
            <a:extLst>
              <a:ext uri="{FF2B5EF4-FFF2-40B4-BE49-F238E27FC236}">
                <a16:creationId xmlns:a16="http://schemas.microsoft.com/office/drawing/2014/main" id="{C030BAFD-666A-DD78-3EE6-883C9AD5E3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9746" y="3873510"/>
            <a:ext cx="5487611" cy="298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41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8D8C6-E0D9-D09C-4925-C89D6FB20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40635"/>
            <a:ext cx="10131425" cy="1456267"/>
          </a:xfrm>
        </p:spPr>
        <p:txBody>
          <a:bodyPr/>
          <a:lstStyle/>
          <a:p>
            <a:r>
              <a:rPr lang="en-GB" sz="2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SCAMPER Technique</a:t>
            </a:r>
            <a:br>
              <a:rPr lang="en-GB" sz="18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8" name="Content Placeholder 7" descr="A diagram of a scamper technique&#10;&#10;Description automatically generated">
            <a:extLst>
              <a:ext uri="{FF2B5EF4-FFF2-40B4-BE49-F238E27FC236}">
                <a16:creationId xmlns:a16="http://schemas.microsoft.com/office/drawing/2014/main" id="{BE7FCAD8-0713-D93B-9DB9-F7E8756315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02" y="1391477"/>
            <a:ext cx="5310671" cy="5310671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A6CAF1-29FB-E97D-D2F3-3EFD3BA1BC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483" y="1391477"/>
            <a:ext cx="4995334" cy="4399722"/>
          </a:xfrm>
        </p:spPr>
        <p:txBody>
          <a:bodyPr>
            <a:normAutofit/>
          </a:bodyPr>
          <a:lstStyle/>
          <a:p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SCAMPER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model is a creative thinking technique that may be used to produce new ideas and solutions by encouraging people to consider existing goods, services, or processes in new ways.</a:t>
            </a:r>
          </a:p>
          <a:p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SCAMPER Technique is used to generate new concepts.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0344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D6A7A-70FA-EF8C-B06E-FDEF56A365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9735" y="707519"/>
            <a:ext cx="4709054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Substitute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8D3071-7052-215B-E2D8-2AEC765228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1" y="1451113"/>
            <a:ext cx="4996923" cy="4340086"/>
          </a:xfrm>
        </p:spPr>
        <p:txBody>
          <a:bodyPr>
            <a:norm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entails substituting one aspect or component of an issue with another. By evaluating alternate options.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Arcadia could:</a:t>
            </a:r>
          </a:p>
          <a:p>
            <a:pPr>
              <a:buFontTx/>
              <a:buChar char="-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replace standard materials with more environmentally friendly alternatives</a:t>
            </a:r>
            <a:endParaRPr lang="en-GB" kern="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Tx/>
              <a:buChar char="-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 replacing traditional brick-and-mortar businesses with pop-up shops in high-traffic areas </a:t>
            </a:r>
          </a:p>
          <a:p>
            <a:pPr>
              <a:buFontTx/>
              <a:buChar char="-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investigate collaborations with online marketplaces to reach a larger customer base</a:t>
            </a:r>
          </a:p>
          <a:p>
            <a:pPr>
              <a:buFontTx/>
              <a:buChar char="-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More digital in-store content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FE4A47-112C-0055-8D72-B8E0A11FA8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707519"/>
            <a:ext cx="4722813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Combine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2F9C5E-8FB7-B1AC-DB19-B6F1C01571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483" y="1371600"/>
            <a:ext cx="4995334" cy="4419599"/>
          </a:xfrm>
        </p:spPr>
        <p:txBody>
          <a:bodyPr>
            <a:norm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process involves combining several components or ideas to form something new. In Arcadia’s case, they could :</a:t>
            </a:r>
          </a:p>
          <a:p>
            <a:pPr>
              <a:buFontTx/>
              <a:buChar char="-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opportunities to combine online and offline shopping experiences to create a seamless omnichannel retail experience for customers</a:t>
            </a:r>
            <a:endParaRPr lang="en-GB" kern="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Tx/>
              <a:buChar char="-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combine Arcadia Group's brands to develop unique cross-brand collaborations or launch a subscription service that provides a curated selection of clothing from numerous brands.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514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4FC117-862C-217F-444E-A633301D3E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1" y="778670"/>
            <a:ext cx="4709054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Adapt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E45CEC-1155-F5F9-D517-F88F07219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1" y="1560443"/>
            <a:ext cx="4996923" cy="423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is making changes or tweaks to an existing concept or product to better suit a certain context or purpose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rise in online shopping was a must for Arcadia and could have been great opportunity for them to exploit the market. </a:t>
            </a:r>
            <a:endParaRPr lang="en-GB" kern="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could adapt the supply chain to prioritise sustainable and ethical sourcing processes,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modify product offers to meet growing fashion trends and shifting consumer preferences.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4A60DF-B539-5B99-9B4D-15BB4D835D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9743" y="778670"/>
            <a:ext cx="4722813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Modify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17944F-DE3D-8D08-A6B7-119434DCB1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483" y="1560443"/>
            <a:ext cx="4995334" cy="423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step encourages people to think critically about how they may improve on current solutions.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management could also make changes to the store's layout and appearance to provide customers a more engaging shopping experience</a:t>
            </a:r>
            <a:endParaRPr lang="en-GB" kern="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might even include interactive displays or digital technology.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495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E6251-7ADB-809B-5B60-392AD919E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1" y="1066801"/>
            <a:ext cx="4709054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Put to another use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7CA64B-BF53-6315-952D-C214C5D9DF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1" y="1806713"/>
            <a:ext cx="4996923" cy="4258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SCAMPER's Put to Another Use component encourages people to think about new applications or uses for an existing idea or product.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Upcycling programs , (Zara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</a:rPr>
              <a:t>great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example.)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Repurpose excess inventory by donating it to charity or creating limited-edition collaboration collections.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Utilise extra inventory by holding time-limited flash sales or clearance events or look at ways to give unsold clothing to nonprofits.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kern="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ZARA United Kingdom | New Collection Online - Google Chrome">
            <a:extLst>
              <a:ext uri="{FF2B5EF4-FFF2-40B4-BE49-F238E27FC236}">
                <a16:creationId xmlns:a16="http://schemas.microsoft.com/office/drawing/2014/main" id="{F95B4D09-5482-1372-C23B-C9726FC9E6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72" t="15382" r="37514" b="11929"/>
          <a:stretch/>
        </p:blipFill>
        <p:spPr bwMode="auto">
          <a:xfrm>
            <a:off x="5682724" y="1423490"/>
            <a:ext cx="6305951" cy="46420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75125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009BF-E60F-70AE-D4C2-060E491FE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1" y="778670"/>
            <a:ext cx="4709054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Eliminate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41232-FD04-6772-6287-E0A2FD457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1" y="1550504"/>
            <a:ext cx="4996923" cy="46018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Eliminate component of SCAMPER encourages people to discover and eliminate unneeded items or stages from a process or solution.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Arcadia could :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and eliminate inefficient processes within the supply chain to reduce costs and improve sustainability, </a:t>
            </a:r>
            <a:endParaRPr lang="en-GB" kern="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simplify operations and concentrate on core offers that appeal to clients,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identify, and remove failing brands or product lines.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DB757D-2E9A-872C-9C19-702BF78C2C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9743" y="778670"/>
            <a:ext cx="4722813" cy="576262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Reverse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385720-A929-0A13-6194-031E46290F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483" y="1550504"/>
            <a:ext cx="4995334" cy="48502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phase entails reversing the perspective or approach to a situation.</a:t>
            </a:r>
          </a:p>
          <a:p>
            <a:pPr marL="0" indent="0"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example, Arcadia’s marketing manager wanting to sell a new product, he may take the opposite approach of targeting a large audience and instead focus on a specific market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</a:rPr>
              <a:t>,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Reverse the traditional retail model by focusing on a direct-to-consumer approach through online sales and personalized marketing campaigns. 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Reverse the price strategy by adopting a tiered pricing plan based on customer loyalty or engagement or </a:t>
            </a: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reverse the marketing approach by utilising social media influencers and user-generated content to increase brand recognition and engagement.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744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6F5BAE-AFE6-4AC4-4248-279B6118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Conclusion and Recommendations</a:t>
            </a: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0998D05C-AA91-6FAA-BAD9-9451C094C7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5067267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668181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6AF6706C-CF07-43A1-BCC4-CBA5D3382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9C946AC-2072-4946-A2B8-39F09D09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748C8C8-F348-4D00-852A-26DD9EBCC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555"/>
          <a:stretch/>
        </p:blipFill>
        <p:spPr>
          <a:xfrm>
            <a:off x="0" y="0"/>
            <a:ext cx="6026763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8AACB3-4ADD-119E-7F99-9264A8115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76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</a:rPr>
              <a:t>Thank you for your attention!</a:t>
            </a:r>
          </a:p>
        </p:txBody>
      </p:sp>
      <p:sp useBgFill="1">
        <p:nvSpPr>
          <p:cNvPr id="20" name="Freeform 5">
            <a:extLst>
              <a:ext uri="{FF2B5EF4-FFF2-40B4-BE49-F238E27FC236}">
                <a16:creationId xmlns:a16="http://schemas.microsoft.com/office/drawing/2014/main" id="{559FD8B5-8CC4-4CFE-BD2A-1216B1F2C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2" name="Freeform 14">
            <a:extLst>
              <a:ext uri="{FF2B5EF4-FFF2-40B4-BE49-F238E27FC236}">
                <a16:creationId xmlns:a16="http://schemas.microsoft.com/office/drawing/2014/main" id="{9ECF13F4-3D2A-4F2E-9BBD-3038670D2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9660E16-DCC0-4B6C-8E84-4C2925800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9130F79-611E-4458-B53E-36A257217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EA78691-46E9-469A-921B-9D16933E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A4AA196-3090-4283-ADF0-893F81085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FD33794-9D71-4B08-AE11-8B589EFBA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38AFBF0E-867E-4181-93DF-9A13F334B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7EA8258-0459-4037-BABC-B1A0A5D70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8BB355F-363A-4046-90AF-3DDB7AA18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9334308-B9EC-41CF-8B6C-23FB134BA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0781133-0656-4918-BE6A-703C148E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6B4F93AD-8044-447B-8CAC-8A069716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AA78689-5B7A-4420-A3DC-0EA081583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09CC934-4D78-4334-8B7F-4D0C13D6C9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068DA411-6F43-42CF-8A08-B2871E382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417563A-04A5-4952-AA6D-E503558C5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A41B232-E630-4AC7-9A97-763529D70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EABA1A2-F7BA-4FB5-AD0A-A4DBBCF6F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EA99E51-908F-4D65-AC2B-A8E75A1FE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5F2D126B-7D1C-4D2C-97D5-2D8C686B78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74B20164-1C4E-4FA3-A2E5-389E74077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54E7AD9-228F-47CD-A598-CB579B489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D7D2B81A-6082-4668-8AA7-F2757C8EC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469BD5F-3BFE-4BA0-A24F-7F80A73B8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224D532A-F49F-4BB9-AAA6-8B2B89CB6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B2224AE-40A4-483D-991E-9490A01B7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DD3DE117-F3FA-4657-B4A7-40DE41238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D85EA1EB-1126-463C-AD87-4FB126C6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90336723-7646-4B25-9EE9-519CC83342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652B6D8B-5579-4262-9376-B702382B0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B07893BD-D1AE-48C1-91A9-D47879376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C6FEEA5-8E66-4C31-92AD-01305FF48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D3E18335-591C-4354-9390-DD371BB3F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51098D0-C2B4-4D61-92D5-C81DDBDA22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EACD9C3-3E01-47CF-BC68-BDAE22E30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80A5C950-6480-44E0-9D50-F193147D5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68F1BDE-24EB-4308-AB69-F353C8598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D83E12EF-845B-41E6-BA82-F6CD46C0F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E646EE72-4D70-46B4-B655-74722AAC2A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72BB073B-89FD-4B47-814B-A8EE7A1EE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EEE25488-63A9-43E5-A03F-2E628C3B2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2BE7FDEE-BD70-4D8F-B5CE-4D03F1D00E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039673A-8522-4BFC-B8B2-7F2FEAED4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7AB08C4-AF01-4D1D-90EA-A4113CFF99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C8E7B06-FF45-4365-9DF4-E8E315A5B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08F00765-F5EC-427C-A7A1-CDFA0406F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2FE1EF8A-C81D-4879-9142-3697CA0BC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D80C0B62-6F07-4DD2-B308-F3C29F294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E9C7C8CB-2D13-4138-B3C1-B78EC19B5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8EB1BC7E-04BC-423C-843D-7C149C25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A8BA62C3-B17C-4AD0-B585-1C42ED745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1B6F8BD1-22F9-4EE2-93C7-F859F3B990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B173F2AA-33AE-4A43-AFA9-50C60D6F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16339DB1-5BB0-42C5-B12D-7555AD403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1413BF1A-CE02-41EB-8977-EBE39AE0D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899680C-3DC7-4B71-8D34-7EE8306FE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13B57EA5-419A-4EE0-BB93-356B12F6D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37A79B15-73B1-417F-A985-25FBC893F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566DE9DC-92E2-44D8-B7D0-D1295DD8F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A9A1F3CD-685D-4541-8715-91E39B1E2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C63E90F9-BD80-4805-A68E-CA56D5249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1014402D-979B-4D18-9E85-4D8F6C986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2A04AE49-4B0B-4908-B1DB-480F568D2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3293E6AC-4EF0-4B88-AC7E-BCB112010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344B49D-AFCD-4426-AC08-F3128282C3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83B776AB-0884-47E4-AC8D-69A19A610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01EC5397-87DB-4803-855B-44DFE9BB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18EF0075-59DA-4C16-BF01-C65EE2DDD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9ABF3642-CC62-4EA5-8A59-1AFF97A56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F7715913-AE6D-4FFC-A6EC-E7EE027D2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46B78CB6-17D0-445E-A523-FD18D3BE2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83E7655-41DA-4DFA-9DEC-FD37064F0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E953697-F897-4DE0-B735-80C721129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7C7CED19-0566-4D81-A59A-5A3561F1B7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CE247A59-B18F-4331-BC8D-07C3DA5E8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F21C3132-6A07-4EB5-A00C-2176067C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4067D677-3FA9-4187-B1CA-F6298A917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82E9FC80-B3E8-47CE-862C-9F6E9E598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2D383F3C-A57C-472A-9E05-CCD8A4F8E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E534D376-6ABA-4DF9-BBEA-EB5A88180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A1C877CE-785F-512E-4525-49891F39AB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55001" y="2191639"/>
            <a:ext cx="3686910" cy="3686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2811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122</TotalTime>
  <Words>1024</Words>
  <Application>Microsoft Office PowerPoint</Application>
  <PresentationFormat>Widescreen</PresentationFormat>
  <Paragraphs>83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Calibri Light</vt:lpstr>
      <vt:lpstr>Celestial</vt:lpstr>
      <vt:lpstr>Innovative Service Plan   Arcadia Group</vt:lpstr>
      <vt:lpstr>Introduction</vt:lpstr>
      <vt:lpstr>PowerPoint Presentation</vt:lpstr>
      <vt:lpstr>Company Overview </vt:lpstr>
      <vt:lpstr>PowerPoint Presentation</vt:lpstr>
      <vt:lpstr>PowerPoint Presentation</vt:lpstr>
      <vt:lpstr>The impact of Innovation on the company</vt:lpstr>
      <vt:lpstr>SCAMPER Technique </vt:lpstr>
      <vt:lpstr>PowerPoint Presentation</vt:lpstr>
      <vt:lpstr>PowerPoint Presentation</vt:lpstr>
      <vt:lpstr>PowerPoint Presentation</vt:lpstr>
      <vt:lpstr>PowerPoint Presentation</vt:lpstr>
      <vt:lpstr>Conclusion and Recommendations</vt:lpstr>
      <vt:lpstr>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Innovative Service Plan   Arcadia Group</dc:title>
  <dc:creator>Mariana Codreanu</dc:creator>
  <cp:lastModifiedBy>Mariana Codreanu</cp:lastModifiedBy>
  <cp:revision>1</cp:revision>
  <dcterms:created xsi:type="dcterms:W3CDTF">2024-03-10T22:25:51Z</dcterms:created>
  <dcterms:modified xsi:type="dcterms:W3CDTF">2024-03-11T00:28:07Z</dcterms:modified>
</cp:coreProperties>
</file>