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6.xml" ContentType="application/vnd.openxmlformats-officedocument.theme+xml"/>
  <Override PartName="/ppt/slideLayouts/slideLayout62.xml" ContentType="application/vnd.openxmlformats-officedocument.presentationml.slideLayout+xml"/>
  <Override PartName="/ppt/theme/theme7.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 id="2147483661" r:id="rId4"/>
    <p:sldMasterId id="2147483663" r:id="rId5"/>
    <p:sldMasterId id="2147483676" r:id="rId6"/>
    <p:sldMasterId id="2147483688" r:id="rId7"/>
    <p:sldMasterId id="2147483702" r:id="rId8"/>
    <p:sldMasterId id="2147483716" r:id="rId9"/>
    <p:sldMasterId id="2147483718" r:id="rId10"/>
  </p:sldMasterIdLst>
  <p:notesMasterIdLst>
    <p:notesMasterId r:id="rId53"/>
  </p:notesMasterIdLst>
  <p:sldIdLst>
    <p:sldId id="257" r:id="rId11"/>
    <p:sldId id="651" r:id="rId12"/>
    <p:sldId id="650" r:id="rId13"/>
    <p:sldId id="627" r:id="rId14"/>
    <p:sldId id="270" r:id="rId15"/>
    <p:sldId id="266" r:id="rId16"/>
    <p:sldId id="315" r:id="rId17"/>
    <p:sldId id="652" r:id="rId18"/>
    <p:sldId id="664" r:id="rId19"/>
    <p:sldId id="665" r:id="rId20"/>
    <p:sldId id="317" r:id="rId21"/>
    <p:sldId id="300" r:id="rId22"/>
    <p:sldId id="553" r:id="rId23"/>
    <p:sldId id="666" r:id="rId24"/>
    <p:sldId id="673" r:id="rId25"/>
    <p:sldId id="343" r:id="rId26"/>
    <p:sldId id="675" r:id="rId27"/>
    <p:sldId id="674" r:id="rId28"/>
    <p:sldId id="676" r:id="rId29"/>
    <p:sldId id="613" r:id="rId30"/>
    <p:sldId id="349" r:id="rId31"/>
    <p:sldId id="346" r:id="rId32"/>
    <p:sldId id="344" r:id="rId33"/>
    <p:sldId id="348" r:id="rId34"/>
    <p:sldId id="561" r:id="rId35"/>
    <p:sldId id="339" r:id="rId36"/>
    <p:sldId id="636" r:id="rId37"/>
    <p:sldId id="639" r:id="rId38"/>
    <p:sldId id="641" r:id="rId39"/>
    <p:sldId id="663" r:id="rId40"/>
    <p:sldId id="328" r:id="rId41"/>
    <p:sldId id="330" r:id="rId42"/>
    <p:sldId id="329" r:id="rId43"/>
    <p:sldId id="326" r:id="rId44"/>
    <p:sldId id="325" r:id="rId45"/>
    <p:sldId id="324" r:id="rId46"/>
    <p:sldId id="667" r:id="rId47"/>
    <p:sldId id="668" r:id="rId48"/>
    <p:sldId id="669" r:id="rId49"/>
    <p:sldId id="670" r:id="rId50"/>
    <p:sldId id="671" r:id="rId51"/>
    <p:sldId id="538"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030926-8A2C-428A-83E8-1062C22993B2}" v="8" dt="2024-03-18T21:35:02.345"/>
    <p1510:client id="{E3313E8E-B10F-478D-88D3-FADEBBDF0478}" v="35" dt="2024-03-18T21:26:18.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0" autoAdjust="0"/>
    <p:restoredTop sz="92290" autoAdjust="0"/>
  </p:normalViewPr>
  <p:slideViewPr>
    <p:cSldViewPr snapToGrid="0">
      <p:cViewPr varScale="1">
        <p:scale>
          <a:sx n="93" d="100"/>
          <a:sy n="93" d="100"/>
        </p:scale>
        <p:origin x="10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3.xml"/><Relationship Id="rId19" Type="http://schemas.openxmlformats.org/officeDocument/2006/relationships/slide" Target="slides/slide9.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theme" Target="theme/theme1.xml"/><Relationship Id="rId8" Type="http://schemas.openxmlformats.org/officeDocument/2006/relationships/slideMaster" Target="slideMasters/slideMaster6.xml"/><Relationship Id="rId51" Type="http://schemas.openxmlformats.org/officeDocument/2006/relationships/slide" Target="slides/slide41.xml"/><Relationship Id="rId3" Type="http://schemas.openxmlformats.org/officeDocument/2006/relationships/slideMaster" Target="slideMasters/slideMaster1.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microsoft.com/office/2015/10/relationships/revisionInfo" Target="revisionInfo.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tableStyles" Target="tableStyles.xml"/><Relationship Id="rId10" Type="http://schemas.openxmlformats.org/officeDocument/2006/relationships/slideMaster" Target="slideMasters/slideMaster8.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ingjing Ruan" userId="912ae139-ae64-4906-83ab-14332fd50576" providerId="ADAL" clId="{A58990C5-2738-4806-93CB-67DC232126BA}"/>
    <pc:docChg chg="undo redo custSel addSld delSld modSld sldOrd delMainMaster">
      <pc:chgData name="Jingjing Ruan" userId="912ae139-ae64-4906-83ab-14332fd50576" providerId="ADAL" clId="{A58990C5-2738-4806-93CB-67DC232126BA}" dt="2024-02-06T09:20:09.510" v="1606" actId="20577"/>
      <pc:docMkLst>
        <pc:docMk/>
      </pc:docMkLst>
      <pc:sldChg chg="addSp delSp modSp add del mod">
        <pc:chgData name="Jingjing Ruan" userId="912ae139-ae64-4906-83ab-14332fd50576" providerId="ADAL" clId="{A58990C5-2738-4806-93CB-67DC232126BA}" dt="2024-02-05T10:29:33.070" v="962" actId="47"/>
        <pc:sldMkLst>
          <pc:docMk/>
          <pc:sldMk cId="0" sldId="256"/>
        </pc:sldMkLst>
        <pc:spChg chg="add mod">
          <ac:chgData name="Jingjing Ruan" userId="912ae139-ae64-4906-83ab-14332fd50576" providerId="ADAL" clId="{A58990C5-2738-4806-93CB-67DC232126BA}" dt="2024-02-05T10:29:31.550" v="961" actId="21"/>
          <ac:spMkLst>
            <pc:docMk/>
            <pc:sldMk cId="0" sldId="256"/>
            <ac:spMk id="3" creationId="{60246AED-B6E2-B1D1-CDB1-65850E1255B4}"/>
          </ac:spMkLst>
        </pc:spChg>
        <pc:spChg chg="del mod">
          <ac:chgData name="Jingjing Ruan" userId="912ae139-ae64-4906-83ab-14332fd50576" providerId="ADAL" clId="{A58990C5-2738-4806-93CB-67DC232126BA}" dt="2024-02-05T10:29:31.550" v="961" actId="21"/>
          <ac:spMkLst>
            <pc:docMk/>
            <pc:sldMk cId="0" sldId="256"/>
            <ac:spMk id="39" creationId="{00000000-0000-0000-0000-000000000000}"/>
          </ac:spMkLst>
        </pc:spChg>
        <pc:spChg chg="del mod">
          <ac:chgData name="Jingjing Ruan" userId="912ae139-ae64-4906-83ab-14332fd50576" providerId="ADAL" clId="{A58990C5-2738-4806-93CB-67DC232126BA}" dt="2024-02-05T10:29:20.995" v="955" actId="478"/>
          <ac:spMkLst>
            <pc:docMk/>
            <pc:sldMk cId="0" sldId="256"/>
            <ac:spMk id="40" creationId="{00000000-0000-0000-0000-000000000000}"/>
          </ac:spMkLst>
        </pc:spChg>
      </pc:sldChg>
      <pc:sldChg chg="modSp mod">
        <pc:chgData name="Jingjing Ruan" userId="912ae139-ae64-4906-83ab-14332fd50576" providerId="ADAL" clId="{A58990C5-2738-4806-93CB-67DC232126BA}" dt="2024-02-04T11:34:33.560" v="10" actId="20577"/>
        <pc:sldMkLst>
          <pc:docMk/>
          <pc:sldMk cId="1743118846" sldId="257"/>
        </pc:sldMkLst>
        <pc:spChg chg="mod">
          <ac:chgData name="Jingjing Ruan" userId="912ae139-ae64-4906-83ab-14332fd50576" providerId="ADAL" clId="{A58990C5-2738-4806-93CB-67DC232126BA}" dt="2024-02-04T11:34:33.560" v="10" actId="20577"/>
          <ac:spMkLst>
            <pc:docMk/>
            <pc:sldMk cId="1743118846" sldId="257"/>
            <ac:spMk id="4" creationId="{07EBDBC5-FC7B-44BE-9BDC-047E31DDB251}"/>
          </ac:spMkLst>
        </pc:spChg>
      </pc:sldChg>
      <pc:sldChg chg="add del ord">
        <pc:chgData name="Jingjing Ruan" userId="912ae139-ae64-4906-83ab-14332fd50576" providerId="ADAL" clId="{A58990C5-2738-4806-93CB-67DC232126BA}" dt="2024-02-05T20:29:07.688" v="1543" actId="2696"/>
        <pc:sldMkLst>
          <pc:docMk/>
          <pc:sldMk cId="810517357" sldId="258"/>
        </pc:sldMkLst>
      </pc:sldChg>
      <pc:sldChg chg="add del">
        <pc:chgData name="Jingjing Ruan" userId="912ae139-ae64-4906-83ab-14332fd50576" providerId="ADAL" clId="{A58990C5-2738-4806-93CB-67DC232126BA}" dt="2024-02-05T20:29:42" v="1552"/>
        <pc:sldMkLst>
          <pc:docMk/>
          <pc:sldMk cId="2805626168" sldId="258"/>
        </pc:sldMkLst>
      </pc:sldChg>
      <pc:sldChg chg="add del">
        <pc:chgData name="Jingjing Ruan" userId="912ae139-ae64-4906-83ab-14332fd50576" providerId="ADAL" clId="{A58990C5-2738-4806-93CB-67DC232126BA}" dt="2024-02-05T10:54:43.902" v="1272"/>
        <pc:sldMkLst>
          <pc:docMk/>
          <pc:sldMk cId="2974162035" sldId="258"/>
        </pc:sldMkLst>
      </pc:sldChg>
      <pc:sldChg chg="add">
        <pc:chgData name="Jingjing Ruan" userId="912ae139-ae64-4906-83ab-14332fd50576" providerId="ADAL" clId="{A58990C5-2738-4806-93CB-67DC232126BA}" dt="2024-02-05T20:29:42.039" v="1553"/>
        <pc:sldMkLst>
          <pc:docMk/>
          <pc:sldMk cId="3275642021" sldId="258"/>
        </pc:sldMkLst>
      </pc:sldChg>
      <pc:sldChg chg="add del ord">
        <pc:chgData name="Jingjing Ruan" userId="912ae139-ae64-4906-83ab-14332fd50576" providerId="ADAL" clId="{A58990C5-2738-4806-93CB-67DC232126BA}" dt="2024-02-05T10:54:22.412" v="1269" actId="2696"/>
        <pc:sldMkLst>
          <pc:docMk/>
          <pc:sldMk cId="3402743735" sldId="258"/>
        </pc:sldMkLst>
      </pc:sldChg>
      <pc:sldChg chg="add del ord">
        <pc:chgData name="Jingjing Ruan" userId="912ae139-ae64-4906-83ab-14332fd50576" providerId="ADAL" clId="{A58990C5-2738-4806-93CB-67DC232126BA}" dt="2024-02-05T20:29:07.688" v="1543" actId="2696"/>
        <pc:sldMkLst>
          <pc:docMk/>
          <pc:sldMk cId="15220475" sldId="259"/>
        </pc:sldMkLst>
      </pc:sldChg>
      <pc:sldChg chg="add del">
        <pc:chgData name="Jingjing Ruan" userId="912ae139-ae64-4906-83ab-14332fd50576" providerId="ADAL" clId="{A58990C5-2738-4806-93CB-67DC232126BA}" dt="2024-02-05T10:54:43.902" v="1272"/>
        <pc:sldMkLst>
          <pc:docMk/>
          <pc:sldMk cId="449850365" sldId="259"/>
        </pc:sldMkLst>
      </pc:sldChg>
      <pc:sldChg chg="add del">
        <pc:chgData name="Jingjing Ruan" userId="912ae139-ae64-4906-83ab-14332fd50576" providerId="ADAL" clId="{A58990C5-2738-4806-93CB-67DC232126BA}" dt="2024-02-05T20:29:42" v="1552"/>
        <pc:sldMkLst>
          <pc:docMk/>
          <pc:sldMk cId="1817733536" sldId="259"/>
        </pc:sldMkLst>
      </pc:sldChg>
      <pc:sldChg chg="add del">
        <pc:chgData name="Jingjing Ruan" userId="912ae139-ae64-4906-83ab-14332fd50576" providerId="ADAL" clId="{A58990C5-2738-4806-93CB-67DC232126BA}" dt="2024-02-05T10:54:22.412" v="1269" actId="2696"/>
        <pc:sldMkLst>
          <pc:docMk/>
          <pc:sldMk cId="2262725226" sldId="259"/>
        </pc:sldMkLst>
      </pc:sldChg>
      <pc:sldChg chg="add">
        <pc:chgData name="Jingjing Ruan" userId="912ae139-ae64-4906-83ab-14332fd50576" providerId="ADAL" clId="{A58990C5-2738-4806-93CB-67DC232126BA}" dt="2024-02-05T20:29:42.039" v="1553"/>
        <pc:sldMkLst>
          <pc:docMk/>
          <pc:sldMk cId="2890984786" sldId="259"/>
        </pc:sldMkLst>
      </pc:sldChg>
      <pc:sldChg chg="add del">
        <pc:chgData name="Jingjing Ruan" userId="912ae139-ae64-4906-83ab-14332fd50576" providerId="ADAL" clId="{A58990C5-2738-4806-93CB-67DC232126BA}" dt="2024-02-05T20:29:42" v="1552"/>
        <pc:sldMkLst>
          <pc:docMk/>
          <pc:sldMk cId="22079162" sldId="260"/>
        </pc:sldMkLst>
      </pc:sldChg>
      <pc:sldChg chg="add">
        <pc:chgData name="Jingjing Ruan" userId="912ae139-ae64-4906-83ab-14332fd50576" providerId="ADAL" clId="{A58990C5-2738-4806-93CB-67DC232126BA}" dt="2024-02-05T20:29:42.039" v="1553"/>
        <pc:sldMkLst>
          <pc:docMk/>
          <pc:sldMk cId="853101015" sldId="260"/>
        </pc:sldMkLst>
      </pc:sldChg>
      <pc:sldChg chg="add del">
        <pc:chgData name="Jingjing Ruan" userId="912ae139-ae64-4906-83ab-14332fd50576" providerId="ADAL" clId="{A58990C5-2738-4806-93CB-67DC232126BA}" dt="2024-02-05T10:54:43.902" v="1272"/>
        <pc:sldMkLst>
          <pc:docMk/>
          <pc:sldMk cId="1237458685" sldId="260"/>
        </pc:sldMkLst>
      </pc:sldChg>
      <pc:sldChg chg="add del ord">
        <pc:chgData name="Jingjing Ruan" userId="912ae139-ae64-4906-83ab-14332fd50576" providerId="ADAL" clId="{A58990C5-2738-4806-93CB-67DC232126BA}" dt="2024-02-05T20:29:07.688" v="1543" actId="2696"/>
        <pc:sldMkLst>
          <pc:docMk/>
          <pc:sldMk cId="1681127549" sldId="260"/>
        </pc:sldMkLst>
      </pc:sldChg>
      <pc:sldChg chg="add del">
        <pc:chgData name="Jingjing Ruan" userId="912ae139-ae64-4906-83ab-14332fd50576" providerId="ADAL" clId="{A58990C5-2738-4806-93CB-67DC232126BA}" dt="2024-02-05T10:54:22.412" v="1269" actId="2696"/>
        <pc:sldMkLst>
          <pc:docMk/>
          <pc:sldMk cId="3682852748" sldId="260"/>
        </pc:sldMkLst>
      </pc:sldChg>
      <pc:sldChg chg="add del">
        <pc:chgData name="Jingjing Ruan" userId="912ae139-ae64-4906-83ab-14332fd50576" providerId="ADAL" clId="{A58990C5-2738-4806-93CB-67DC232126BA}" dt="2024-02-05T10:54:43.902" v="1272"/>
        <pc:sldMkLst>
          <pc:docMk/>
          <pc:sldMk cId="230173122" sldId="261"/>
        </pc:sldMkLst>
      </pc:sldChg>
      <pc:sldChg chg="add">
        <pc:chgData name="Jingjing Ruan" userId="912ae139-ae64-4906-83ab-14332fd50576" providerId="ADAL" clId="{A58990C5-2738-4806-93CB-67DC232126BA}" dt="2024-02-05T20:29:42.039" v="1553"/>
        <pc:sldMkLst>
          <pc:docMk/>
          <pc:sldMk cId="273548493" sldId="261"/>
        </pc:sldMkLst>
      </pc:sldChg>
      <pc:sldChg chg="add del">
        <pc:chgData name="Jingjing Ruan" userId="912ae139-ae64-4906-83ab-14332fd50576" providerId="ADAL" clId="{A58990C5-2738-4806-93CB-67DC232126BA}" dt="2024-02-05T10:47:12.519" v="1200"/>
        <pc:sldMkLst>
          <pc:docMk/>
          <pc:sldMk cId="756932658" sldId="261"/>
        </pc:sldMkLst>
      </pc:sldChg>
      <pc:sldChg chg="add del">
        <pc:chgData name="Jingjing Ruan" userId="912ae139-ae64-4906-83ab-14332fd50576" providerId="ADAL" clId="{A58990C5-2738-4806-93CB-67DC232126BA}" dt="2024-02-05T10:47:05.660" v="1197" actId="2696"/>
        <pc:sldMkLst>
          <pc:docMk/>
          <pc:sldMk cId="1990400796" sldId="261"/>
        </pc:sldMkLst>
      </pc:sldChg>
      <pc:sldChg chg="add del">
        <pc:chgData name="Jingjing Ruan" userId="912ae139-ae64-4906-83ab-14332fd50576" providerId="ADAL" clId="{A58990C5-2738-4806-93CB-67DC232126BA}" dt="2024-02-04T13:07:03.357" v="906"/>
        <pc:sldMkLst>
          <pc:docMk/>
          <pc:sldMk cId="2609953741" sldId="261"/>
        </pc:sldMkLst>
      </pc:sldChg>
      <pc:sldChg chg="add del">
        <pc:chgData name="Jingjing Ruan" userId="912ae139-ae64-4906-83ab-14332fd50576" providerId="ADAL" clId="{A58990C5-2738-4806-93CB-67DC232126BA}" dt="2024-02-05T20:29:42" v="1552"/>
        <pc:sldMkLst>
          <pc:docMk/>
          <pc:sldMk cId="2957438052" sldId="261"/>
        </pc:sldMkLst>
      </pc:sldChg>
      <pc:sldChg chg="add del ord">
        <pc:chgData name="Jingjing Ruan" userId="912ae139-ae64-4906-83ab-14332fd50576" providerId="ADAL" clId="{A58990C5-2738-4806-93CB-67DC232126BA}" dt="2024-02-05T20:29:07.688" v="1543" actId="2696"/>
        <pc:sldMkLst>
          <pc:docMk/>
          <pc:sldMk cId="3078889641" sldId="261"/>
        </pc:sldMkLst>
      </pc:sldChg>
      <pc:sldChg chg="add del">
        <pc:chgData name="Jingjing Ruan" userId="912ae139-ae64-4906-83ab-14332fd50576" providerId="ADAL" clId="{A58990C5-2738-4806-93CB-67DC232126BA}" dt="2024-02-05T10:54:22.412" v="1269" actId="2696"/>
        <pc:sldMkLst>
          <pc:docMk/>
          <pc:sldMk cId="3555514216" sldId="261"/>
        </pc:sldMkLst>
      </pc:sldChg>
      <pc:sldChg chg="add">
        <pc:chgData name="Jingjing Ruan" userId="912ae139-ae64-4906-83ab-14332fd50576" providerId="ADAL" clId="{A58990C5-2738-4806-93CB-67DC232126BA}" dt="2024-02-05T20:29:42.039" v="1553"/>
        <pc:sldMkLst>
          <pc:docMk/>
          <pc:sldMk cId="1076622729" sldId="262"/>
        </pc:sldMkLst>
      </pc:sldChg>
      <pc:sldChg chg="modSp add del mod ord">
        <pc:chgData name="Jingjing Ruan" userId="912ae139-ae64-4906-83ab-14332fd50576" providerId="ADAL" clId="{A58990C5-2738-4806-93CB-67DC232126BA}" dt="2024-02-05T20:29:07.688" v="1543" actId="2696"/>
        <pc:sldMkLst>
          <pc:docMk/>
          <pc:sldMk cId="1638151730" sldId="262"/>
        </pc:sldMkLst>
        <pc:spChg chg="mod">
          <ac:chgData name="Jingjing Ruan" userId="912ae139-ae64-4906-83ab-14332fd50576" providerId="ADAL" clId="{A58990C5-2738-4806-93CB-67DC232126BA}" dt="2024-02-05T20:26:19.216" v="1527" actId="20577"/>
          <ac:spMkLst>
            <pc:docMk/>
            <pc:sldMk cId="1638151730" sldId="262"/>
            <ac:spMk id="4" creationId="{D43BED71-09E2-77C4-87AE-641BBC68C817}"/>
          </ac:spMkLst>
        </pc:spChg>
      </pc:sldChg>
      <pc:sldChg chg="add del">
        <pc:chgData name="Jingjing Ruan" userId="912ae139-ae64-4906-83ab-14332fd50576" providerId="ADAL" clId="{A58990C5-2738-4806-93CB-67DC232126BA}" dt="2024-02-05T10:47:05.660" v="1197" actId="2696"/>
        <pc:sldMkLst>
          <pc:docMk/>
          <pc:sldMk cId="1710974694" sldId="262"/>
        </pc:sldMkLst>
      </pc:sldChg>
      <pc:sldChg chg="add del">
        <pc:chgData name="Jingjing Ruan" userId="912ae139-ae64-4906-83ab-14332fd50576" providerId="ADAL" clId="{A58990C5-2738-4806-93CB-67DC232126BA}" dt="2024-02-05T10:47:12.519" v="1200"/>
        <pc:sldMkLst>
          <pc:docMk/>
          <pc:sldMk cId="1991280916" sldId="262"/>
        </pc:sldMkLst>
      </pc:sldChg>
      <pc:sldChg chg="add del">
        <pc:chgData name="Jingjing Ruan" userId="912ae139-ae64-4906-83ab-14332fd50576" providerId="ADAL" clId="{A58990C5-2738-4806-93CB-67DC232126BA}" dt="2024-02-05T20:29:42" v="1552"/>
        <pc:sldMkLst>
          <pc:docMk/>
          <pc:sldMk cId="2174450137" sldId="262"/>
        </pc:sldMkLst>
      </pc:sldChg>
      <pc:sldChg chg="add del">
        <pc:chgData name="Jingjing Ruan" userId="912ae139-ae64-4906-83ab-14332fd50576" providerId="ADAL" clId="{A58990C5-2738-4806-93CB-67DC232126BA}" dt="2024-02-05T10:54:43.902" v="1272"/>
        <pc:sldMkLst>
          <pc:docMk/>
          <pc:sldMk cId="3629529068" sldId="262"/>
        </pc:sldMkLst>
      </pc:sldChg>
      <pc:sldChg chg="addSp modSp add del mod modNotesTx">
        <pc:chgData name="Jingjing Ruan" userId="912ae139-ae64-4906-83ab-14332fd50576" providerId="ADAL" clId="{A58990C5-2738-4806-93CB-67DC232126BA}" dt="2024-02-05T10:54:22.412" v="1269" actId="2696"/>
        <pc:sldMkLst>
          <pc:docMk/>
          <pc:sldMk cId="3744840537" sldId="262"/>
        </pc:sldMkLst>
        <pc:spChg chg="add mod">
          <ac:chgData name="Jingjing Ruan" userId="912ae139-ae64-4906-83ab-14332fd50576" providerId="ADAL" clId="{A58990C5-2738-4806-93CB-67DC232126BA}" dt="2024-02-05T10:48:36.077" v="1250" actId="1076"/>
          <ac:spMkLst>
            <pc:docMk/>
            <pc:sldMk cId="3744840537" sldId="262"/>
            <ac:spMk id="4" creationId="{D43BED71-09E2-77C4-87AE-641BBC68C817}"/>
          </ac:spMkLst>
        </pc:spChg>
      </pc:sldChg>
      <pc:sldChg chg="add del">
        <pc:chgData name="Jingjing Ruan" userId="912ae139-ae64-4906-83ab-14332fd50576" providerId="ADAL" clId="{A58990C5-2738-4806-93CB-67DC232126BA}" dt="2024-02-04T13:07:03.357" v="906"/>
        <pc:sldMkLst>
          <pc:docMk/>
          <pc:sldMk cId="4166052934" sldId="262"/>
        </pc:sldMkLst>
      </pc:sldChg>
      <pc:sldChg chg="add del">
        <pc:chgData name="Jingjing Ruan" userId="912ae139-ae64-4906-83ab-14332fd50576" providerId="ADAL" clId="{A58990C5-2738-4806-93CB-67DC232126BA}" dt="2024-02-05T20:29:42" v="1552"/>
        <pc:sldMkLst>
          <pc:docMk/>
          <pc:sldMk cId="637143429" sldId="263"/>
        </pc:sldMkLst>
      </pc:sldChg>
      <pc:sldChg chg="add del">
        <pc:chgData name="Jingjing Ruan" userId="912ae139-ae64-4906-83ab-14332fd50576" providerId="ADAL" clId="{A58990C5-2738-4806-93CB-67DC232126BA}" dt="2024-02-05T10:54:22.412" v="1269" actId="2696"/>
        <pc:sldMkLst>
          <pc:docMk/>
          <pc:sldMk cId="1533253220" sldId="263"/>
        </pc:sldMkLst>
      </pc:sldChg>
      <pc:sldChg chg="add del ord">
        <pc:chgData name="Jingjing Ruan" userId="912ae139-ae64-4906-83ab-14332fd50576" providerId="ADAL" clId="{A58990C5-2738-4806-93CB-67DC232126BA}" dt="2024-02-05T20:29:07.688" v="1543" actId="2696"/>
        <pc:sldMkLst>
          <pc:docMk/>
          <pc:sldMk cId="2374473498" sldId="263"/>
        </pc:sldMkLst>
      </pc:sldChg>
      <pc:sldChg chg="add del">
        <pc:chgData name="Jingjing Ruan" userId="912ae139-ae64-4906-83ab-14332fd50576" providerId="ADAL" clId="{A58990C5-2738-4806-93CB-67DC232126BA}" dt="2024-02-05T10:54:43.902" v="1272"/>
        <pc:sldMkLst>
          <pc:docMk/>
          <pc:sldMk cId="2732243971" sldId="263"/>
        </pc:sldMkLst>
      </pc:sldChg>
      <pc:sldChg chg="add">
        <pc:chgData name="Jingjing Ruan" userId="912ae139-ae64-4906-83ab-14332fd50576" providerId="ADAL" clId="{A58990C5-2738-4806-93CB-67DC232126BA}" dt="2024-02-05T20:29:42.039" v="1553"/>
        <pc:sldMkLst>
          <pc:docMk/>
          <pc:sldMk cId="2743011842" sldId="263"/>
        </pc:sldMkLst>
      </pc:sldChg>
      <pc:sldChg chg="modSp add del mod">
        <pc:chgData name="Jingjing Ruan" userId="912ae139-ae64-4906-83ab-14332fd50576" providerId="ADAL" clId="{A58990C5-2738-4806-93CB-67DC232126BA}" dt="2024-02-05T20:29:42" v="1552"/>
        <pc:sldMkLst>
          <pc:docMk/>
          <pc:sldMk cId="2407450212" sldId="264"/>
        </pc:sldMkLst>
        <pc:spChg chg="mod">
          <ac:chgData name="Jingjing Ruan" userId="912ae139-ae64-4906-83ab-14332fd50576" providerId="ADAL" clId="{A58990C5-2738-4806-93CB-67DC232126BA}" dt="2024-02-05T20:29:42" v="1552"/>
          <ac:spMkLst>
            <pc:docMk/>
            <pc:sldMk cId="2407450212" sldId="264"/>
            <ac:spMk id="203" creationId="{00000000-0000-0000-0000-000000000000}"/>
          </ac:spMkLst>
        </pc:spChg>
      </pc:sldChg>
      <pc:sldChg chg="add">
        <pc:chgData name="Jingjing Ruan" userId="912ae139-ae64-4906-83ab-14332fd50576" providerId="ADAL" clId="{A58990C5-2738-4806-93CB-67DC232126BA}" dt="2024-02-05T20:29:42.039" v="1553"/>
        <pc:sldMkLst>
          <pc:docMk/>
          <pc:sldMk cId="3233502550" sldId="264"/>
        </pc:sldMkLst>
      </pc:sldChg>
      <pc:sldChg chg="modSp add del mod">
        <pc:chgData name="Jingjing Ruan" userId="912ae139-ae64-4906-83ab-14332fd50576" providerId="ADAL" clId="{A58990C5-2738-4806-93CB-67DC232126BA}" dt="2024-02-05T20:29:42" v="1552"/>
        <pc:sldMkLst>
          <pc:docMk/>
          <pc:sldMk cId="610225394" sldId="265"/>
        </pc:sldMkLst>
        <pc:spChg chg="mod">
          <ac:chgData name="Jingjing Ruan" userId="912ae139-ae64-4906-83ab-14332fd50576" providerId="ADAL" clId="{A58990C5-2738-4806-93CB-67DC232126BA}" dt="2024-02-05T20:29:42" v="1552"/>
          <ac:spMkLst>
            <pc:docMk/>
            <pc:sldMk cId="610225394" sldId="265"/>
            <ac:spMk id="209" creationId="{00000000-0000-0000-0000-000000000000}"/>
          </ac:spMkLst>
        </pc:spChg>
      </pc:sldChg>
      <pc:sldChg chg="del">
        <pc:chgData name="Jingjing Ruan" userId="912ae139-ae64-4906-83ab-14332fd50576" providerId="ADAL" clId="{A58990C5-2738-4806-93CB-67DC232126BA}" dt="2024-02-05T20:29:07.688" v="1543" actId="2696"/>
        <pc:sldMkLst>
          <pc:docMk/>
          <pc:sldMk cId="2985721640" sldId="265"/>
        </pc:sldMkLst>
      </pc:sldChg>
      <pc:sldChg chg="del">
        <pc:chgData name="Jingjing Ruan" userId="912ae139-ae64-4906-83ab-14332fd50576" providerId="ADAL" clId="{A58990C5-2738-4806-93CB-67DC232126BA}" dt="2024-02-05T20:29:07.688" v="1543" actId="2696"/>
        <pc:sldMkLst>
          <pc:docMk/>
          <pc:sldMk cId="3975722968" sldId="266"/>
        </pc:sldMkLst>
      </pc:sldChg>
      <pc:sldChg chg="add del">
        <pc:chgData name="Jingjing Ruan" userId="912ae139-ae64-4906-83ab-14332fd50576" providerId="ADAL" clId="{A58990C5-2738-4806-93CB-67DC232126BA}" dt="2024-02-05T20:29:42" v="1552"/>
        <pc:sldMkLst>
          <pc:docMk/>
          <pc:sldMk cId="4086898075" sldId="266"/>
        </pc:sldMkLst>
      </pc:sldChg>
      <pc:sldChg chg="add del">
        <pc:chgData name="Jingjing Ruan" userId="912ae139-ae64-4906-83ab-14332fd50576" providerId="ADAL" clId="{A58990C5-2738-4806-93CB-67DC232126BA}" dt="2024-02-05T20:29:42" v="1552"/>
        <pc:sldMkLst>
          <pc:docMk/>
          <pc:sldMk cId="30309182" sldId="267"/>
        </pc:sldMkLst>
      </pc:sldChg>
      <pc:sldChg chg="del">
        <pc:chgData name="Jingjing Ruan" userId="912ae139-ae64-4906-83ab-14332fd50576" providerId="ADAL" clId="{A58990C5-2738-4806-93CB-67DC232126BA}" dt="2024-02-05T20:29:07.688" v="1543" actId="2696"/>
        <pc:sldMkLst>
          <pc:docMk/>
          <pc:sldMk cId="1293936829" sldId="267"/>
        </pc:sldMkLst>
      </pc:sldChg>
      <pc:sldChg chg="add del">
        <pc:chgData name="Jingjing Ruan" userId="912ae139-ae64-4906-83ab-14332fd50576" providerId="ADAL" clId="{A58990C5-2738-4806-93CB-67DC232126BA}" dt="2024-02-05T20:29:42" v="1552"/>
        <pc:sldMkLst>
          <pc:docMk/>
          <pc:sldMk cId="705964873" sldId="268"/>
        </pc:sldMkLst>
      </pc:sldChg>
      <pc:sldChg chg="modSp del mod">
        <pc:chgData name="Jingjing Ruan" userId="912ae139-ae64-4906-83ab-14332fd50576" providerId="ADAL" clId="{A58990C5-2738-4806-93CB-67DC232126BA}" dt="2024-02-05T20:29:07.688" v="1543" actId="2696"/>
        <pc:sldMkLst>
          <pc:docMk/>
          <pc:sldMk cId="2155706091" sldId="268"/>
        </pc:sldMkLst>
        <pc:spChg chg="mod">
          <ac:chgData name="Jingjing Ruan" userId="912ae139-ae64-4906-83ab-14332fd50576" providerId="ADAL" clId="{A58990C5-2738-4806-93CB-67DC232126BA}" dt="2024-02-05T20:27:40.659" v="1541" actId="404"/>
          <ac:spMkLst>
            <pc:docMk/>
            <pc:sldMk cId="2155706091" sldId="268"/>
            <ac:spMk id="227" creationId="{00000000-0000-0000-0000-000000000000}"/>
          </ac:spMkLst>
        </pc:spChg>
      </pc:sldChg>
      <pc:sldChg chg="add del">
        <pc:chgData name="Jingjing Ruan" userId="912ae139-ae64-4906-83ab-14332fd50576" providerId="ADAL" clId="{A58990C5-2738-4806-93CB-67DC232126BA}" dt="2024-02-05T10:54:43.902" v="1272"/>
        <pc:sldMkLst>
          <pc:docMk/>
          <pc:sldMk cId="1488828176" sldId="274"/>
        </pc:sldMkLst>
      </pc:sldChg>
      <pc:sldChg chg="add">
        <pc:chgData name="Jingjing Ruan" userId="912ae139-ae64-4906-83ab-14332fd50576" providerId="ADAL" clId="{A58990C5-2738-4806-93CB-67DC232126BA}" dt="2024-02-05T20:29:42.039" v="1553"/>
        <pc:sldMkLst>
          <pc:docMk/>
          <pc:sldMk cId="2007603759" sldId="274"/>
        </pc:sldMkLst>
      </pc:sldChg>
      <pc:sldChg chg="add del">
        <pc:chgData name="Jingjing Ruan" userId="912ae139-ae64-4906-83ab-14332fd50576" providerId="ADAL" clId="{A58990C5-2738-4806-93CB-67DC232126BA}" dt="2024-02-05T20:29:42" v="1552"/>
        <pc:sldMkLst>
          <pc:docMk/>
          <pc:sldMk cId="2059787503" sldId="274"/>
        </pc:sldMkLst>
      </pc:sldChg>
      <pc:sldChg chg="modSp add del mod modNotesTx">
        <pc:chgData name="Jingjing Ruan" userId="912ae139-ae64-4906-83ab-14332fd50576" providerId="ADAL" clId="{A58990C5-2738-4806-93CB-67DC232126BA}" dt="2024-02-05T20:29:07.688" v="1543" actId="2696"/>
        <pc:sldMkLst>
          <pc:docMk/>
          <pc:sldMk cId="2193306196" sldId="274"/>
        </pc:sldMkLst>
        <pc:spChg chg="mod">
          <ac:chgData name="Jingjing Ruan" userId="912ae139-ae64-4906-83ab-14332fd50576" providerId="ADAL" clId="{A58990C5-2738-4806-93CB-67DC232126BA}" dt="2024-02-05T20:27:11.208" v="1540" actId="20577"/>
          <ac:spMkLst>
            <pc:docMk/>
            <pc:sldMk cId="2193306196" sldId="274"/>
            <ac:spMk id="158" creationId="{00000000-0000-0000-0000-000000000000}"/>
          </ac:spMkLst>
        </pc:spChg>
        <pc:spChg chg="mod">
          <ac:chgData name="Jingjing Ruan" userId="912ae139-ae64-4906-83ab-14332fd50576" providerId="ADAL" clId="{A58990C5-2738-4806-93CB-67DC232126BA}" dt="2024-02-05T10:40:02.737" v="1180" actId="13926"/>
          <ac:spMkLst>
            <pc:docMk/>
            <pc:sldMk cId="2193306196" sldId="274"/>
            <ac:spMk id="159" creationId="{00000000-0000-0000-0000-000000000000}"/>
          </ac:spMkLst>
        </pc:spChg>
      </pc:sldChg>
      <pc:sldChg chg="add ord">
        <pc:chgData name="Jingjing Ruan" userId="912ae139-ae64-4906-83ab-14332fd50576" providerId="ADAL" clId="{A58990C5-2738-4806-93CB-67DC232126BA}" dt="2024-02-05T20:41:02.987" v="1586"/>
        <pc:sldMkLst>
          <pc:docMk/>
          <pc:sldMk cId="54389267" sldId="325"/>
        </pc:sldMkLst>
      </pc:sldChg>
      <pc:sldChg chg="del ord">
        <pc:chgData name="Jingjing Ruan" userId="912ae139-ae64-4906-83ab-14332fd50576" providerId="ADAL" clId="{A58990C5-2738-4806-93CB-67DC232126BA}" dt="2024-02-04T12:17:50.331" v="340" actId="2696"/>
        <pc:sldMkLst>
          <pc:docMk/>
          <pc:sldMk cId="549369136" sldId="325"/>
        </pc:sldMkLst>
      </pc:sldChg>
      <pc:sldChg chg="add del ord modNotesTx">
        <pc:chgData name="Jingjing Ruan" userId="912ae139-ae64-4906-83ab-14332fd50576" providerId="ADAL" clId="{A58990C5-2738-4806-93CB-67DC232126BA}" dt="2024-02-05T20:23:05.103" v="1484" actId="2696"/>
        <pc:sldMkLst>
          <pc:docMk/>
          <pc:sldMk cId="751430599" sldId="325"/>
        </pc:sldMkLst>
      </pc:sldChg>
      <pc:sldChg chg="add del">
        <pc:chgData name="Jingjing Ruan" userId="912ae139-ae64-4906-83ab-14332fd50576" providerId="ADAL" clId="{A58990C5-2738-4806-93CB-67DC232126BA}" dt="2024-02-05T20:24:13.913" v="1490"/>
        <pc:sldMkLst>
          <pc:docMk/>
          <pc:sldMk cId="2645357577" sldId="325"/>
        </pc:sldMkLst>
      </pc:sldChg>
      <pc:sldChg chg="add del">
        <pc:chgData name="Jingjing Ruan" userId="912ae139-ae64-4906-83ab-14332fd50576" providerId="ADAL" clId="{A58990C5-2738-4806-93CB-67DC232126BA}" dt="2024-02-05T20:29:42" v="1552"/>
        <pc:sldMkLst>
          <pc:docMk/>
          <pc:sldMk cId="3292100552" sldId="325"/>
        </pc:sldMkLst>
      </pc:sldChg>
      <pc:sldChg chg="add del">
        <pc:chgData name="Jingjing Ruan" userId="912ae139-ae64-4906-83ab-14332fd50576" providerId="ADAL" clId="{A58990C5-2738-4806-93CB-67DC232126BA}" dt="2024-02-04T12:18:47.596" v="348"/>
        <pc:sldMkLst>
          <pc:docMk/>
          <pc:sldMk cId="4000196742" sldId="325"/>
        </pc:sldMkLst>
      </pc:sldChg>
      <pc:sldChg chg="add del">
        <pc:chgData name="Jingjing Ruan" userId="912ae139-ae64-4906-83ab-14332fd50576" providerId="ADAL" clId="{A58990C5-2738-4806-93CB-67DC232126BA}" dt="2024-02-05T20:29:07.688" v="1543" actId="2696"/>
        <pc:sldMkLst>
          <pc:docMk/>
          <pc:sldMk cId="4097529396" sldId="325"/>
        </pc:sldMkLst>
      </pc:sldChg>
      <pc:sldChg chg="add">
        <pc:chgData name="Jingjing Ruan" userId="912ae139-ae64-4906-83ab-14332fd50576" providerId="ADAL" clId="{A58990C5-2738-4806-93CB-67DC232126BA}" dt="2024-02-05T20:33:58.584" v="1562"/>
        <pc:sldMkLst>
          <pc:docMk/>
          <pc:sldMk cId="2030143382" sldId="538"/>
        </pc:sldMkLst>
      </pc:sldChg>
      <pc:sldChg chg="addSp delSp modSp mod ord">
        <pc:chgData name="Jingjing Ruan" userId="912ae139-ae64-4906-83ab-14332fd50576" providerId="ADAL" clId="{A58990C5-2738-4806-93CB-67DC232126BA}" dt="2024-02-04T12:39:26.422" v="900" actId="20577"/>
        <pc:sldMkLst>
          <pc:docMk/>
          <pc:sldMk cId="2677314385" sldId="549"/>
        </pc:sldMkLst>
        <pc:spChg chg="mod">
          <ac:chgData name="Jingjing Ruan" userId="912ae139-ae64-4906-83ab-14332fd50576" providerId="ADAL" clId="{A58990C5-2738-4806-93CB-67DC232126BA}" dt="2024-02-04T12:18:58.314" v="360" actId="20577"/>
          <ac:spMkLst>
            <pc:docMk/>
            <pc:sldMk cId="2677314385" sldId="549"/>
            <ac:spMk id="2" creationId="{6D850711-4326-752F-CA77-53EDCF29377D}"/>
          </ac:spMkLst>
        </pc:spChg>
        <pc:spChg chg="add del mod">
          <ac:chgData name="Jingjing Ruan" userId="912ae139-ae64-4906-83ab-14332fd50576" providerId="ADAL" clId="{A58990C5-2738-4806-93CB-67DC232126BA}" dt="2024-02-04T12:09:27.291" v="193"/>
          <ac:spMkLst>
            <pc:docMk/>
            <pc:sldMk cId="2677314385" sldId="549"/>
            <ac:spMk id="3" creationId="{520D8E17-EAC1-9B6F-8742-9AB87E56AC85}"/>
          </ac:spMkLst>
        </pc:spChg>
        <pc:spChg chg="mod">
          <ac:chgData name="Jingjing Ruan" userId="912ae139-ae64-4906-83ab-14332fd50576" providerId="ADAL" clId="{A58990C5-2738-4806-93CB-67DC232126BA}" dt="2024-02-04T12:39:26.422" v="900" actId="20577"/>
          <ac:spMkLst>
            <pc:docMk/>
            <pc:sldMk cId="2677314385" sldId="549"/>
            <ac:spMk id="4" creationId="{0E549ABA-5D75-A8C8-4572-F412C221FB5B}"/>
          </ac:spMkLst>
        </pc:spChg>
      </pc:sldChg>
      <pc:sldChg chg="del">
        <pc:chgData name="Jingjing Ruan" userId="912ae139-ae64-4906-83ab-14332fd50576" providerId="ADAL" clId="{A58990C5-2738-4806-93CB-67DC232126BA}" dt="2024-02-05T10:49:10.013" v="1254" actId="47"/>
        <pc:sldMkLst>
          <pc:docMk/>
          <pc:sldMk cId="804666006" sldId="554"/>
        </pc:sldMkLst>
      </pc:sldChg>
      <pc:sldChg chg="del">
        <pc:chgData name="Jingjing Ruan" userId="912ae139-ae64-4906-83ab-14332fd50576" providerId="ADAL" clId="{A58990C5-2738-4806-93CB-67DC232126BA}" dt="2024-02-05T10:49:10.013" v="1254" actId="47"/>
        <pc:sldMkLst>
          <pc:docMk/>
          <pc:sldMk cId="883663703" sldId="555"/>
        </pc:sldMkLst>
      </pc:sldChg>
      <pc:sldChg chg="del">
        <pc:chgData name="Jingjing Ruan" userId="912ae139-ae64-4906-83ab-14332fd50576" providerId="ADAL" clId="{A58990C5-2738-4806-93CB-67DC232126BA}" dt="2024-02-05T10:49:10.013" v="1254" actId="47"/>
        <pc:sldMkLst>
          <pc:docMk/>
          <pc:sldMk cId="802329296" sldId="557"/>
        </pc:sldMkLst>
      </pc:sldChg>
      <pc:sldChg chg="del">
        <pc:chgData name="Jingjing Ruan" userId="912ae139-ae64-4906-83ab-14332fd50576" providerId="ADAL" clId="{A58990C5-2738-4806-93CB-67DC232126BA}" dt="2024-02-05T10:49:10.013" v="1254" actId="47"/>
        <pc:sldMkLst>
          <pc:docMk/>
          <pc:sldMk cId="1611189346" sldId="558"/>
        </pc:sldMkLst>
      </pc:sldChg>
      <pc:sldChg chg="addSp modSp mod ord">
        <pc:chgData name="Jingjing Ruan" userId="912ae139-ae64-4906-83ab-14332fd50576" providerId="ADAL" clId="{A58990C5-2738-4806-93CB-67DC232126BA}" dt="2024-02-05T20:39:52.030" v="1576"/>
        <pc:sldMkLst>
          <pc:docMk/>
          <pc:sldMk cId="2505570011" sldId="560"/>
        </pc:sldMkLst>
        <pc:spChg chg="add mod">
          <ac:chgData name="Jingjing Ruan" userId="912ae139-ae64-4906-83ab-14332fd50576" providerId="ADAL" clId="{A58990C5-2738-4806-93CB-67DC232126BA}" dt="2024-02-04T11:35:49.700" v="19" actId="14100"/>
          <ac:spMkLst>
            <pc:docMk/>
            <pc:sldMk cId="2505570011" sldId="560"/>
            <ac:spMk id="2" creationId="{9C390CCF-CAC2-2FAF-E42D-479E992665AC}"/>
          </ac:spMkLst>
        </pc:spChg>
        <pc:spChg chg="add mod">
          <ac:chgData name="Jingjing Ruan" userId="912ae139-ae64-4906-83ab-14332fd50576" providerId="ADAL" clId="{A58990C5-2738-4806-93CB-67DC232126BA}" dt="2024-02-04T11:37:53.644" v="27" actId="14100"/>
          <ac:spMkLst>
            <pc:docMk/>
            <pc:sldMk cId="2505570011" sldId="560"/>
            <ac:spMk id="4" creationId="{EA013A15-7E6C-24AF-07B1-5EBCF55BCCC4}"/>
          </ac:spMkLst>
        </pc:spChg>
      </pc:sldChg>
      <pc:sldChg chg="addSp delSp add del setBg delDesignElem">
        <pc:chgData name="Jingjing Ruan" userId="912ae139-ae64-4906-83ab-14332fd50576" providerId="ADAL" clId="{A58990C5-2738-4806-93CB-67DC232126BA}" dt="2024-02-05T20:29:42" v="1552"/>
        <pc:sldMkLst>
          <pc:docMk/>
          <pc:sldMk cId="456483783" sldId="561"/>
        </pc:sldMkLst>
        <pc:spChg chg="add del">
          <ac:chgData name="Jingjing Ruan" userId="912ae139-ae64-4906-83ab-14332fd50576" providerId="ADAL" clId="{A58990C5-2738-4806-93CB-67DC232126BA}" dt="2024-02-05T20:29:42" v="1552"/>
          <ac:spMkLst>
            <pc:docMk/>
            <pc:sldMk cId="456483783" sldId="561"/>
            <ac:spMk id="10" creationId="{AB8C311F-7253-4AED-9701-7FC0708C41C7}"/>
          </ac:spMkLst>
        </pc:spChg>
        <pc:spChg chg="add del">
          <ac:chgData name="Jingjing Ruan" userId="912ae139-ae64-4906-83ab-14332fd50576" providerId="ADAL" clId="{A58990C5-2738-4806-93CB-67DC232126BA}" dt="2024-02-05T20:29:42" v="1552"/>
          <ac:spMkLst>
            <pc:docMk/>
            <pc:sldMk cId="456483783" sldId="561"/>
            <ac:spMk id="12" creationId="{E2384209-CB15-4CDF-9D31-C44FD9A3F20D}"/>
          </ac:spMkLst>
        </pc:spChg>
        <pc:spChg chg="add del">
          <ac:chgData name="Jingjing Ruan" userId="912ae139-ae64-4906-83ab-14332fd50576" providerId="ADAL" clId="{A58990C5-2738-4806-93CB-67DC232126BA}" dt="2024-02-05T20:29:42" v="1552"/>
          <ac:spMkLst>
            <pc:docMk/>
            <pc:sldMk cId="456483783" sldId="561"/>
            <ac:spMk id="14" creationId="{2633B3B5-CC90-43F0-8714-D31D1F3F0209}"/>
          </ac:spMkLst>
        </pc:spChg>
        <pc:spChg chg="add del">
          <ac:chgData name="Jingjing Ruan" userId="912ae139-ae64-4906-83ab-14332fd50576" providerId="ADAL" clId="{A58990C5-2738-4806-93CB-67DC232126BA}" dt="2024-02-05T20:29:42" v="1552"/>
          <ac:spMkLst>
            <pc:docMk/>
            <pc:sldMk cId="456483783" sldId="561"/>
            <ac:spMk id="16" creationId="{A8D57A06-A426-446D-B02C-A2DC6B62E45E}"/>
          </ac:spMkLst>
        </pc:spChg>
      </pc:sldChg>
      <pc:sldChg chg="addSp delSp add del setBg delDesignElem">
        <pc:chgData name="Jingjing Ruan" userId="912ae139-ae64-4906-83ab-14332fd50576" providerId="ADAL" clId="{A58990C5-2738-4806-93CB-67DC232126BA}" dt="2024-02-05T20:24:13.913" v="1490"/>
        <pc:sldMkLst>
          <pc:docMk/>
          <pc:sldMk cId="512047060" sldId="561"/>
        </pc:sldMkLst>
        <pc:spChg chg="add del">
          <ac:chgData name="Jingjing Ruan" userId="912ae139-ae64-4906-83ab-14332fd50576" providerId="ADAL" clId="{A58990C5-2738-4806-93CB-67DC232126BA}" dt="2024-02-05T20:24:13.913" v="1490"/>
          <ac:spMkLst>
            <pc:docMk/>
            <pc:sldMk cId="512047060" sldId="561"/>
            <ac:spMk id="10" creationId="{AB8C311F-7253-4AED-9701-7FC0708C41C7}"/>
          </ac:spMkLst>
        </pc:spChg>
        <pc:spChg chg="add del">
          <ac:chgData name="Jingjing Ruan" userId="912ae139-ae64-4906-83ab-14332fd50576" providerId="ADAL" clId="{A58990C5-2738-4806-93CB-67DC232126BA}" dt="2024-02-05T20:24:13.913" v="1490"/>
          <ac:spMkLst>
            <pc:docMk/>
            <pc:sldMk cId="512047060" sldId="561"/>
            <ac:spMk id="12" creationId="{E2384209-CB15-4CDF-9D31-C44FD9A3F20D}"/>
          </ac:spMkLst>
        </pc:spChg>
        <pc:spChg chg="add del">
          <ac:chgData name="Jingjing Ruan" userId="912ae139-ae64-4906-83ab-14332fd50576" providerId="ADAL" clId="{A58990C5-2738-4806-93CB-67DC232126BA}" dt="2024-02-05T20:24:13.913" v="1490"/>
          <ac:spMkLst>
            <pc:docMk/>
            <pc:sldMk cId="512047060" sldId="561"/>
            <ac:spMk id="14" creationId="{2633B3B5-CC90-43F0-8714-D31D1F3F0209}"/>
          </ac:spMkLst>
        </pc:spChg>
        <pc:spChg chg="add del">
          <ac:chgData name="Jingjing Ruan" userId="912ae139-ae64-4906-83ab-14332fd50576" providerId="ADAL" clId="{A58990C5-2738-4806-93CB-67DC232126BA}" dt="2024-02-05T20:24:13.913" v="1490"/>
          <ac:spMkLst>
            <pc:docMk/>
            <pc:sldMk cId="512047060" sldId="561"/>
            <ac:spMk id="16" creationId="{A8D57A06-A426-446D-B02C-A2DC6B62E45E}"/>
          </ac:spMkLst>
        </pc:spChg>
      </pc:sldChg>
      <pc:sldChg chg="addSp modSp del mod ord">
        <pc:chgData name="Jingjing Ruan" userId="912ae139-ae64-4906-83ab-14332fd50576" providerId="ADAL" clId="{A58990C5-2738-4806-93CB-67DC232126BA}" dt="2024-02-04T12:17:50.331" v="340" actId="2696"/>
        <pc:sldMkLst>
          <pc:docMk/>
          <pc:sldMk cId="1198980512" sldId="561"/>
        </pc:sldMkLst>
        <pc:picChg chg="add mod modCrop">
          <ac:chgData name="Jingjing Ruan" userId="912ae139-ae64-4906-83ab-14332fd50576" providerId="ADAL" clId="{A58990C5-2738-4806-93CB-67DC232126BA}" dt="2024-02-04T11:45:24.823" v="115" actId="1035"/>
          <ac:picMkLst>
            <pc:docMk/>
            <pc:sldMk cId="1198980512" sldId="561"/>
            <ac:picMk id="2" creationId="{AC688FB8-0785-7639-072D-01ADD38DE72B}"/>
          </ac:picMkLst>
        </pc:picChg>
      </pc:sldChg>
      <pc:sldChg chg="add ord">
        <pc:chgData name="Jingjing Ruan" userId="912ae139-ae64-4906-83ab-14332fd50576" providerId="ADAL" clId="{A58990C5-2738-4806-93CB-67DC232126BA}" dt="2024-02-05T20:41:05.868" v="1590"/>
        <pc:sldMkLst>
          <pc:docMk/>
          <pc:sldMk cId="1566930990" sldId="561"/>
        </pc:sldMkLst>
      </pc:sldChg>
      <pc:sldChg chg="addSp delSp add del setBg delDesignElem">
        <pc:chgData name="Jingjing Ruan" userId="912ae139-ae64-4906-83ab-14332fd50576" providerId="ADAL" clId="{A58990C5-2738-4806-93CB-67DC232126BA}" dt="2024-02-04T12:18:47.596" v="348"/>
        <pc:sldMkLst>
          <pc:docMk/>
          <pc:sldMk cId="2858584454" sldId="561"/>
        </pc:sldMkLst>
        <pc:spChg chg="add del">
          <ac:chgData name="Jingjing Ruan" userId="912ae139-ae64-4906-83ab-14332fd50576" providerId="ADAL" clId="{A58990C5-2738-4806-93CB-67DC232126BA}" dt="2024-02-04T12:18:47.596" v="348"/>
          <ac:spMkLst>
            <pc:docMk/>
            <pc:sldMk cId="2858584454" sldId="561"/>
            <ac:spMk id="10" creationId="{AB8C311F-7253-4AED-9701-7FC0708C41C7}"/>
          </ac:spMkLst>
        </pc:spChg>
        <pc:spChg chg="add del">
          <ac:chgData name="Jingjing Ruan" userId="912ae139-ae64-4906-83ab-14332fd50576" providerId="ADAL" clId="{A58990C5-2738-4806-93CB-67DC232126BA}" dt="2024-02-04T12:18:47.596" v="348"/>
          <ac:spMkLst>
            <pc:docMk/>
            <pc:sldMk cId="2858584454" sldId="561"/>
            <ac:spMk id="12" creationId="{E2384209-CB15-4CDF-9D31-C44FD9A3F20D}"/>
          </ac:spMkLst>
        </pc:spChg>
        <pc:spChg chg="add del">
          <ac:chgData name="Jingjing Ruan" userId="912ae139-ae64-4906-83ab-14332fd50576" providerId="ADAL" clId="{A58990C5-2738-4806-93CB-67DC232126BA}" dt="2024-02-04T12:18:47.596" v="348"/>
          <ac:spMkLst>
            <pc:docMk/>
            <pc:sldMk cId="2858584454" sldId="561"/>
            <ac:spMk id="14" creationId="{2633B3B5-CC90-43F0-8714-D31D1F3F0209}"/>
          </ac:spMkLst>
        </pc:spChg>
        <pc:spChg chg="add del">
          <ac:chgData name="Jingjing Ruan" userId="912ae139-ae64-4906-83ab-14332fd50576" providerId="ADAL" clId="{A58990C5-2738-4806-93CB-67DC232126BA}" dt="2024-02-04T12:18:47.596" v="348"/>
          <ac:spMkLst>
            <pc:docMk/>
            <pc:sldMk cId="2858584454" sldId="561"/>
            <ac:spMk id="16" creationId="{A8D57A06-A426-446D-B02C-A2DC6B62E45E}"/>
          </ac:spMkLst>
        </pc:spChg>
      </pc:sldChg>
      <pc:sldChg chg="addSp modSp add del mod ord modNotesTx">
        <pc:chgData name="Jingjing Ruan" userId="912ae139-ae64-4906-83ab-14332fd50576" providerId="ADAL" clId="{A58990C5-2738-4806-93CB-67DC232126BA}" dt="2024-02-05T20:23:05.103" v="1484" actId="2696"/>
        <pc:sldMkLst>
          <pc:docMk/>
          <pc:sldMk cId="3430363799" sldId="561"/>
        </pc:sldMkLst>
        <pc:spChg chg="add mod">
          <ac:chgData name="Jingjing Ruan" userId="912ae139-ae64-4906-83ab-14332fd50576" providerId="ADAL" clId="{A58990C5-2738-4806-93CB-67DC232126BA}" dt="2024-02-05T19:28:29.412" v="1367" actId="1076"/>
          <ac:spMkLst>
            <pc:docMk/>
            <pc:sldMk cId="3430363799" sldId="561"/>
            <ac:spMk id="3" creationId="{2F9398F9-18E7-4F04-57E7-B88B673EA475}"/>
          </ac:spMkLst>
        </pc:spChg>
        <pc:spChg chg="add mod">
          <ac:chgData name="Jingjing Ruan" userId="912ae139-ae64-4906-83ab-14332fd50576" providerId="ADAL" clId="{A58990C5-2738-4806-93CB-67DC232126BA}" dt="2024-02-05T19:37:04.750" v="1413" actId="404"/>
          <ac:spMkLst>
            <pc:docMk/>
            <pc:sldMk cId="3430363799" sldId="561"/>
            <ac:spMk id="4" creationId="{BE19A93F-4B08-7262-1930-D13AA9C839A0}"/>
          </ac:spMkLst>
        </pc:spChg>
        <pc:spChg chg="add mod">
          <ac:chgData name="Jingjing Ruan" userId="912ae139-ae64-4906-83ab-14332fd50576" providerId="ADAL" clId="{A58990C5-2738-4806-93CB-67DC232126BA}" dt="2024-02-05T19:37:17.440" v="1417" actId="14100"/>
          <ac:spMkLst>
            <pc:docMk/>
            <pc:sldMk cId="3430363799" sldId="561"/>
            <ac:spMk id="7" creationId="{3739B418-23AB-8858-8242-5F386B0EFBEE}"/>
          </ac:spMkLst>
        </pc:spChg>
        <pc:cxnChg chg="add mod">
          <ac:chgData name="Jingjing Ruan" userId="912ae139-ae64-4906-83ab-14332fd50576" providerId="ADAL" clId="{A58990C5-2738-4806-93CB-67DC232126BA}" dt="2024-02-05T19:29:46.580" v="1380" actId="14100"/>
          <ac:cxnSpMkLst>
            <pc:docMk/>
            <pc:sldMk cId="3430363799" sldId="561"/>
            <ac:cxnSpMk id="8" creationId="{D8FA80B1-2661-0E0D-55BD-8239271FD925}"/>
          </ac:cxnSpMkLst>
        </pc:cxnChg>
        <pc:cxnChg chg="add mod">
          <ac:chgData name="Jingjing Ruan" userId="912ae139-ae64-4906-83ab-14332fd50576" providerId="ADAL" clId="{A58990C5-2738-4806-93CB-67DC232126BA}" dt="2024-02-05T19:37:22.224" v="1418" actId="14100"/>
          <ac:cxnSpMkLst>
            <pc:docMk/>
            <pc:sldMk cId="3430363799" sldId="561"/>
            <ac:cxnSpMk id="9" creationId="{EE822381-90C5-534A-4EC1-8DBB17F37E01}"/>
          </ac:cxnSpMkLst>
        </pc:cxnChg>
        <pc:cxnChg chg="add mod">
          <ac:chgData name="Jingjing Ruan" userId="912ae139-ae64-4906-83ab-14332fd50576" providerId="ADAL" clId="{A58990C5-2738-4806-93CB-67DC232126BA}" dt="2024-02-05T19:29:59.130" v="1383" actId="14100"/>
          <ac:cxnSpMkLst>
            <pc:docMk/>
            <pc:sldMk cId="3430363799" sldId="561"/>
            <ac:cxnSpMk id="22" creationId="{A1FFAD53-0CE1-C812-083C-2B319EE143A2}"/>
          </ac:cxnSpMkLst>
        </pc:cxnChg>
      </pc:sldChg>
      <pc:sldChg chg="add del">
        <pc:chgData name="Jingjing Ruan" userId="912ae139-ae64-4906-83ab-14332fd50576" providerId="ADAL" clId="{A58990C5-2738-4806-93CB-67DC232126BA}" dt="2024-02-05T20:29:07.688" v="1543" actId="2696"/>
        <pc:sldMkLst>
          <pc:docMk/>
          <pc:sldMk cId="4145666034" sldId="561"/>
        </pc:sldMkLst>
      </pc:sldChg>
      <pc:sldChg chg="del">
        <pc:chgData name="Jingjing Ruan" userId="912ae139-ae64-4906-83ab-14332fd50576" providerId="ADAL" clId="{A58990C5-2738-4806-93CB-67DC232126BA}" dt="2024-02-05T10:49:10.013" v="1254" actId="47"/>
        <pc:sldMkLst>
          <pc:docMk/>
          <pc:sldMk cId="1151404410" sldId="574"/>
        </pc:sldMkLst>
      </pc:sldChg>
      <pc:sldChg chg="modSp mod ord modNotesTx">
        <pc:chgData name="Jingjing Ruan" userId="912ae139-ae64-4906-83ab-14332fd50576" providerId="ADAL" clId="{A58990C5-2738-4806-93CB-67DC232126BA}" dt="2024-02-05T20:22:21.570" v="1474"/>
        <pc:sldMkLst>
          <pc:docMk/>
          <pc:sldMk cId="2403196901" sldId="580"/>
        </pc:sldMkLst>
        <pc:graphicFrameChg chg="mod modGraphic">
          <ac:chgData name="Jingjing Ruan" userId="912ae139-ae64-4906-83ab-14332fd50576" providerId="ADAL" clId="{A58990C5-2738-4806-93CB-67DC232126BA}" dt="2024-02-04T12:31:58.563" v="700" actId="20577"/>
          <ac:graphicFrameMkLst>
            <pc:docMk/>
            <pc:sldMk cId="2403196901" sldId="580"/>
            <ac:graphicFrameMk id="2" creationId="{7FD6F8FC-6B77-F2C3-ED64-5C8EEF8797AB}"/>
          </ac:graphicFrameMkLst>
        </pc:graphicFrameChg>
      </pc:sldChg>
      <pc:sldChg chg="del ord">
        <pc:chgData name="Jingjing Ruan" userId="912ae139-ae64-4906-83ab-14332fd50576" providerId="ADAL" clId="{A58990C5-2738-4806-93CB-67DC232126BA}" dt="2024-02-05T10:49:10.013" v="1254" actId="47"/>
        <pc:sldMkLst>
          <pc:docMk/>
          <pc:sldMk cId="3876265306" sldId="581"/>
        </pc:sldMkLst>
      </pc:sldChg>
      <pc:sldChg chg="del">
        <pc:chgData name="Jingjing Ruan" userId="912ae139-ae64-4906-83ab-14332fd50576" providerId="ADAL" clId="{A58990C5-2738-4806-93CB-67DC232126BA}" dt="2024-02-04T11:50:34.368" v="144" actId="47"/>
        <pc:sldMkLst>
          <pc:docMk/>
          <pc:sldMk cId="1335041133" sldId="593"/>
        </pc:sldMkLst>
      </pc:sldChg>
      <pc:sldChg chg="del">
        <pc:chgData name="Jingjing Ruan" userId="912ae139-ae64-4906-83ab-14332fd50576" providerId="ADAL" clId="{A58990C5-2738-4806-93CB-67DC232126BA}" dt="2024-02-04T11:50:27.808" v="143" actId="47"/>
        <pc:sldMkLst>
          <pc:docMk/>
          <pc:sldMk cId="3174633983" sldId="594"/>
        </pc:sldMkLst>
      </pc:sldChg>
      <pc:sldChg chg="addSp modSp mod ord">
        <pc:chgData name="Jingjing Ruan" userId="912ae139-ae64-4906-83ab-14332fd50576" providerId="ADAL" clId="{A58990C5-2738-4806-93CB-67DC232126BA}" dt="2024-02-05T20:39:54.580" v="1578"/>
        <pc:sldMkLst>
          <pc:docMk/>
          <pc:sldMk cId="3660713402" sldId="596"/>
        </pc:sldMkLst>
        <pc:spChg chg="add mod">
          <ac:chgData name="Jingjing Ruan" userId="912ae139-ae64-4906-83ab-14332fd50576" providerId="ADAL" clId="{A58990C5-2738-4806-93CB-67DC232126BA}" dt="2024-02-04T11:41:05.697" v="75" actId="14100"/>
          <ac:spMkLst>
            <pc:docMk/>
            <pc:sldMk cId="3660713402" sldId="596"/>
            <ac:spMk id="2" creationId="{825DF272-5F2D-A534-5D83-3CFBC866C8F1}"/>
          </ac:spMkLst>
        </pc:spChg>
      </pc:sldChg>
      <pc:sldChg chg="addSp modSp mod ord">
        <pc:chgData name="Jingjing Ruan" userId="912ae139-ae64-4906-83ab-14332fd50576" providerId="ADAL" clId="{A58990C5-2738-4806-93CB-67DC232126BA}" dt="2024-02-05T20:39:49.548" v="1574"/>
        <pc:sldMkLst>
          <pc:docMk/>
          <pc:sldMk cId="2174282233" sldId="597"/>
        </pc:sldMkLst>
        <pc:spChg chg="add mod">
          <ac:chgData name="Jingjing Ruan" userId="912ae139-ae64-4906-83ab-14332fd50576" providerId="ADAL" clId="{A58990C5-2738-4806-93CB-67DC232126BA}" dt="2024-02-04T11:38:22.295" v="42" actId="1038"/>
          <ac:spMkLst>
            <pc:docMk/>
            <pc:sldMk cId="2174282233" sldId="597"/>
            <ac:spMk id="2" creationId="{3E3F4326-63AF-F163-9009-FC62F38AA4C3}"/>
          </ac:spMkLst>
        </pc:spChg>
        <pc:spChg chg="add mod">
          <ac:chgData name="Jingjing Ruan" userId="912ae139-ae64-4906-83ab-14332fd50576" providerId="ADAL" clId="{A58990C5-2738-4806-93CB-67DC232126BA}" dt="2024-02-04T11:40:25.522" v="64" actId="14100"/>
          <ac:spMkLst>
            <pc:docMk/>
            <pc:sldMk cId="2174282233" sldId="597"/>
            <ac:spMk id="4" creationId="{C3C8C151-3C71-06FE-0A66-7751D3D61CE1}"/>
          </ac:spMkLst>
        </pc:spChg>
        <pc:spChg chg="mod">
          <ac:chgData name="Jingjing Ruan" userId="912ae139-ae64-4906-83ab-14332fd50576" providerId="ADAL" clId="{A58990C5-2738-4806-93CB-67DC232126BA}" dt="2024-02-04T11:39:00.416" v="57" actId="14100"/>
          <ac:spMkLst>
            <pc:docMk/>
            <pc:sldMk cId="2174282233" sldId="597"/>
            <ac:spMk id="5" creationId="{CF8FD663-68D9-2D00-3217-4FCB257B6AF4}"/>
          </ac:spMkLst>
        </pc:spChg>
        <pc:picChg chg="mod">
          <ac:chgData name="Jingjing Ruan" userId="912ae139-ae64-4906-83ab-14332fd50576" providerId="ADAL" clId="{A58990C5-2738-4806-93CB-67DC232126BA}" dt="2024-02-04T11:38:03.768" v="30" actId="1076"/>
          <ac:picMkLst>
            <pc:docMk/>
            <pc:sldMk cId="2174282233" sldId="597"/>
            <ac:picMk id="3" creationId="{9B5843EA-19AB-46F0-4ECF-5C887FD052E3}"/>
          </ac:picMkLst>
        </pc:picChg>
      </pc:sldChg>
      <pc:sldChg chg="del">
        <pc:chgData name="Jingjing Ruan" userId="912ae139-ae64-4906-83ab-14332fd50576" providerId="ADAL" clId="{A58990C5-2738-4806-93CB-67DC232126BA}" dt="2024-02-04T11:41:28.184" v="76" actId="47"/>
        <pc:sldMkLst>
          <pc:docMk/>
          <pc:sldMk cId="1466597073" sldId="598"/>
        </pc:sldMkLst>
      </pc:sldChg>
      <pc:sldChg chg="modSp mod ord">
        <pc:chgData name="Jingjing Ruan" userId="912ae139-ae64-4906-83ab-14332fd50576" providerId="ADAL" clId="{A58990C5-2738-4806-93CB-67DC232126BA}" dt="2024-02-04T11:46:59.074" v="127" actId="207"/>
        <pc:sldMkLst>
          <pc:docMk/>
          <pc:sldMk cId="1586543892" sldId="600"/>
        </pc:sldMkLst>
        <pc:spChg chg="mod">
          <ac:chgData name="Jingjing Ruan" userId="912ae139-ae64-4906-83ab-14332fd50576" providerId="ADAL" clId="{A58990C5-2738-4806-93CB-67DC232126BA}" dt="2024-02-04T11:46:59.074" v="127" actId="207"/>
          <ac:spMkLst>
            <pc:docMk/>
            <pc:sldMk cId="1586543892" sldId="600"/>
            <ac:spMk id="2" creationId="{FB3C03F6-AD75-E02D-6089-B86FEE25D2AF}"/>
          </ac:spMkLst>
        </pc:spChg>
        <pc:spChg chg="mod">
          <ac:chgData name="Jingjing Ruan" userId="912ae139-ae64-4906-83ab-14332fd50576" providerId="ADAL" clId="{A58990C5-2738-4806-93CB-67DC232126BA}" dt="2024-02-04T11:46:44.929" v="125" actId="20577"/>
          <ac:spMkLst>
            <pc:docMk/>
            <pc:sldMk cId="1586543892" sldId="600"/>
            <ac:spMk id="6" creationId="{4409D51E-1DBD-BC2C-3726-E71D408BE4EF}"/>
          </ac:spMkLst>
        </pc:spChg>
      </pc:sldChg>
      <pc:sldChg chg="del">
        <pc:chgData name="Jingjing Ruan" userId="912ae139-ae64-4906-83ab-14332fd50576" providerId="ADAL" clId="{A58990C5-2738-4806-93CB-67DC232126BA}" dt="2024-02-04T11:34:40.446" v="11" actId="47"/>
        <pc:sldMkLst>
          <pc:docMk/>
          <pc:sldMk cId="2970454906" sldId="602"/>
        </pc:sldMkLst>
      </pc:sldChg>
      <pc:sldChg chg="modSp mod ord">
        <pc:chgData name="Jingjing Ruan" userId="912ae139-ae64-4906-83ab-14332fd50576" providerId="ADAL" clId="{A58990C5-2738-4806-93CB-67DC232126BA}" dt="2024-02-05T20:12:34.632" v="1420" actId="14100"/>
        <pc:sldMkLst>
          <pc:docMk/>
          <pc:sldMk cId="1193162706" sldId="606"/>
        </pc:sldMkLst>
        <pc:picChg chg="mod">
          <ac:chgData name="Jingjing Ruan" userId="912ae139-ae64-4906-83ab-14332fd50576" providerId="ADAL" clId="{A58990C5-2738-4806-93CB-67DC232126BA}" dt="2024-02-05T20:12:34.632" v="1420" actId="14100"/>
          <ac:picMkLst>
            <pc:docMk/>
            <pc:sldMk cId="1193162706" sldId="606"/>
            <ac:picMk id="4" creationId="{938DC49D-BA8B-1ECF-332C-CC02D4D356CA}"/>
          </ac:picMkLst>
        </pc:picChg>
      </pc:sldChg>
      <pc:sldChg chg="del">
        <pc:chgData name="Jingjing Ruan" userId="912ae139-ae64-4906-83ab-14332fd50576" providerId="ADAL" clId="{A58990C5-2738-4806-93CB-67DC232126BA}" dt="2024-02-05T20:30:05.872" v="1554" actId="47"/>
        <pc:sldMkLst>
          <pc:docMk/>
          <pc:sldMk cId="2413777238" sldId="607"/>
        </pc:sldMkLst>
      </pc:sldChg>
      <pc:sldChg chg="del">
        <pc:chgData name="Jingjing Ruan" userId="912ae139-ae64-4906-83ab-14332fd50576" providerId="ADAL" clId="{A58990C5-2738-4806-93CB-67DC232126BA}" dt="2024-02-05T20:30:05.872" v="1554" actId="47"/>
        <pc:sldMkLst>
          <pc:docMk/>
          <pc:sldMk cId="2308510659" sldId="608"/>
        </pc:sldMkLst>
      </pc:sldChg>
      <pc:sldChg chg="del">
        <pc:chgData name="Jingjing Ruan" userId="912ae139-ae64-4906-83ab-14332fd50576" providerId="ADAL" clId="{A58990C5-2738-4806-93CB-67DC232126BA}" dt="2024-02-05T20:30:05.872" v="1554" actId="47"/>
        <pc:sldMkLst>
          <pc:docMk/>
          <pc:sldMk cId="3106242498" sldId="609"/>
        </pc:sldMkLst>
      </pc:sldChg>
      <pc:sldChg chg="del">
        <pc:chgData name="Jingjing Ruan" userId="912ae139-ae64-4906-83ab-14332fd50576" providerId="ADAL" clId="{A58990C5-2738-4806-93CB-67DC232126BA}" dt="2024-02-05T20:30:05.872" v="1554" actId="47"/>
        <pc:sldMkLst>
          <pc:docMk/>
          <pc:sldMk cId="2057313536" sldId="610"/>
        </pc:sldMkLst>
      </pc:sldChg>
      <pc:sldChg chg="del">
        <pc:chgData name="Jingjing Ruan" userId="912ae139-ae64-4906-83ab-14332fd50576" providerId="ADAL" clId="{A58990C5-2738-4806-93CB-67DC232126BA}" dt="2024-02-05T20:30:05.872" v="1554" actId="47"/>
        <pc:sldMkLst>
          <pc:docMk/>
          <pc:sldMk cId="546065831" sldId="611"/>
        </pc:sldMkLst>
      </pc:sldChg>
      <pc:sldChg chg="addSp delSp add del setBg delDesignElem">
        <pc:chgData name="Jingjing Ruan" userId="912ae139-ae64-4906-83ab-14332fd50576" providerId="ADAL" clId="{A58990C5-2738-4806-93CB-67DC232126BA}" dt="2024-02-05T20:21:08.244" v="1462"/>
        <pc:sldMkLst>
          <pc:docMk/>
          <pc:sldMk cId="925633831" sldId="612"/>
        </pc:sldMkLst>
        <pc:spChg chg="add del">
          <ac:chgData name="Jingjing Ruan" userId="912ae139-ae64-4906-83ab-14332fd50576" providerId="ADAL" clId="{A58990C5-2738-4806-93CB-67DC232126BA}" dt="2024-02-05T20:21:08.244" v="1462"/>
          <ac:spMkLst>
            <pc:docMk/>
            <pc:sldMk cId="925633831" sldId="612"/>
            <ac:spMk id="8" creationId="{63644BFD-D22E-4019-B666-387DA51AEAFD}"/>
          </ac:spMkLst>
        </pc:spChg>
        <pc:spChg chg="add del">
          <ac:chgData name="Jingjing Ruan" userId="912ae139-ae64-4906-83ab-14332fd50576" providerId="ADAL" clId="{A58990C5-2738-4806-93CB-67DC232126BA}" dt="2024-02-05T20:21:08.244" v="1462"/>
          <ac:spMkLst>
            <pc:docMk/>
            <pc:sldMk cId="925633831" sldId="612"/>
            <ac:spMk id="14" creationId="{3776B14B-F2F4-4825-8DA8-8C7A0F2B3960}"/>
          </ac:spMkLst>
        </pc:spChg>
        <pc:grpChg chg="add del">
          <ac:chgData name="Jingjing Ruan" userId="912ae139-ae64-4906-83ab-14332fd50576" providerId="ADAL" clId="{A58990C5-2738-4806-93CB-67DC232126BA}" dt="2024-02-05T20:21:08.244" v="1462"/>
          <ac:grpSpMkLst>
            <pc:docMk/>
            <pc:sldMk cId="925633831" sldId="612"/>
            <ac:grpSpMk id="10" creationId="{5FE9FE4C-C9E0-4C54-8010-EA9D29CD4D59}"/>
          </ac:grpSpMkLst>
        </pc:grpChg>
      </pc:sldChg>
      <pc:sldChg chg="addSp delSp modSp del mod ord">
        <pc:chgData name="Jingjing Ruan" userId="912ae139-ae64-4906-83ab-14332fd50576" providerId="ADAL" clId="{A58990C5-2738-4806-93CB-67DC232126BA}" dt="2024-02-05T20:20:47.039" v="1458" actId="2696"/>
        <pc:sldMkLst>
          <pc:docMk/>
          <pc:sldMk cId="1307032567" sldId="612"/>
        </pc:sldMkLst>
        <pc:spChg chg="add mod">
          <ac:chgData name="Jingjing Ruan" userId="912ae139-ae64-4906-83ab-14332fd50576" providerId="ADAL" clId="{A58990C5-2738-4806-93CB-67DC232126BA}" dt="2024-02-05T20:16:09.961" v="1437" actId="14100"/>
          <ac:spMkLst>
            <pc:docMk/>
            <pc:sldMk cId="1307032567" sldId="612"/>
            <ac:spMk id="2" creationId="{E74860B8-E67F-84A0-0995-5CE12474E95E}"/>
          </ac:spMkLst>
        </pc:spChg>
        <pc:picChg chg="add del mod">
          <ac:chgData name="Jingjing Ruan" userId="912ae139-ae64-4906-83ab-14332fd50576" providerId="ADAL" clId="{A58990C5-2738-4806-93CB-67DC232126BA}" dt="2024-02-05T20:15:48.379" v="1427" actId="1076"/>
          <ac:picMkLst>
            <pc:docMk/>
            <pc:sldMk cId="1307032567" sldId="612"/>
            <ac:picMk id="3" creationId="{FB6C1A65-ACC8-3A25-EDB8-06BEA6DCC2B2}"/>
          </ac:picMkLst>
        </pc:picChg>
      </pc:sldChg>
      <pc:sldChg chg="add ord">
        <pc:chgData name="Jingjing Ruan" userId="912ae139-ae64-4906-83ab-14332fd50576" providerId="ADAL" clId="{A58990C5-2738-4806-93CB-67DC232126BA}" dt="2024-02-05T20:21:59.481" v="1468"/>
        <pc:sldMkLst>
          <pc:docMk/>
          <pc:sldMk cId="2013275340" sldId="612"/>
        </pc:sldMkLst>
      </pc:sldChg>
      <pc:sldChg chg="addSp delSp add del setBg delDesignElem">
        <pc:chgData name="Jingjing Ruan" userId="912ae139-ae64-4906-83ab-14332fd50576" providerId="ADAL" clId="{A58990C5-2738-4806-93CB-67DC232126BA}" dt="2024-02-05T20:21:08.244" v="1462"/>
        <pc:sldMkLst>
          <pc:docMk/>
          <pc:sldMk cId="258165175" sldId="613"/>
        </pc:sldMkLst>
        <pc:spChg chg="add del">
          <ac:chgData name="Jingjing Ruan" userId="912ae139-ae64-4906-83ab-14332fd50576" providerId="ADAL" clId="{A58990C5-2738-4806-93CB-67DC232126BA}" dt="2024-02-05T20:21:08.244" v="1462"/>
          <ac:spMkLst>
            <pc:docMk/>
            <pc:sldMk cId="258165175" sldId="613"/>
            <ac:spMk id="8" creationId="{63644BFD-D22E-4019-B666-387DA51AEAFD}"/>
          </ac:spMkLst>
        </pc:spChg>
        <pc:spChg chg="add del">
          <ac:chgData name="Jingjing Ruan" userId="912ae139-ae64-4906-83ab-14332fd50576" providerId="ADAL" clId="{A58990C5-2738-4806-93CB-67DC232126BA}" dt="2024-02-05T20:21:08.244" v="1462"/>
          <ac:spMkLst>
            <pc:docMk/>
            <pc:sldMk cId="258165175" sldId="613"/>
            <ac:spMk id="14" creationId="{3776B14B-F2F4-4825-8DA8-8C7A0F2B3960}"/>
          </ac:spMkLst>
        </pc:spChg>
        <pc:grpChg chg="add del">
          <ac:chgData name="Jingjing Ruan" userId="912ae139-ae64-4906-83ab-14332fd50576" providerId="ADAL" clId="{A58990C5-2738-4806-93CB-67DC232126BA}" dt="2024-02-05T20:21:08.244" v="1462"/>
          <ac:grpSpMkLst>
            <pc:docMk/>
            <pc:sldMk cId="258165175" sldId="613"/>
            <ac:grpSpMk id="10" creationId="{5FE9FE4C-C9E0-4C54-8010-EA9D29CD4D59}"/>
          </ac:grpSpMkLst>
        </pc:grpChg>
      </pc:sldChg>
      <pc:sldChg chg="modSp add mod ord">
        <pc:chgData name="Jingjing Ruan" userId="912ae139-ae64-4906-83ab-14332fd50576" providerId="ADAL" clId="{A58990C5-2738-4806-93CB-67DC232126BA}" dt="2024-02-05T20:22:57.169" v="1483" actId="14100"/>
        <pc:sldMkLst>
          <pc:docMk/>
          <pc:sldMk cId="2142236574" sldId="613"/>
        </pc:sldMkLst>
        <pc:spChg chg="mod">
          <ac:chgData name="Jingjing Ruan" userId="912ae139-ae64-4906-83ab-14332fd50576" providerId="ADAL" clId="{A58990C5-2738-4806-93CB-67DC232126BA}" dt="2024-02-05T20:22:57.169" v="1483" actId="14100"/>
          <ac:spMkLst>
            <pc:docMk/>
            <pc:sldMk cId="2142236574" sldId="613"/>
            <ac:spMk id="2" creationId="{3082393F-D50B-5133-3D26-FEEC5D54941B}"/>
          </ac:spMkLst>
        </pc:spChg>
      </pc:sldChg>
      <pc:sldChg chg="addSp modSp del mod ord">
        <pc:chgData name="Jingjing Ruan" userId="912ae139-ae64-4906-83ab-14332fd50576" providerId="ADAL" clId="{A58990C5-2738-4806-93CB-67DC232126BA}" dt="2024-02-05T20:20:47.039" v="1458" actId="2696"/>
        <pc:sldMkLst>
          <pc:docMk/>
          <pc:sldMk cId="2553057703" sldId="613"/>
        </pc:sldMkLst>
        <pc:spChg chg="add mod">
          <ac:chgData name="Jingjing Ruan" userId="912ae139-ae64-4906-83ab-14332fd50576" providerId="ADAL" clId="{A58990C5-2738-4806-93CB-67DC232126BA}" dt="2024-02-05T20:17:37.469" v="1455" actId="14100"/>
          <ac:spMkLst>
            <pc:docMk/>
            <pc:sldMk cId="2553057703" sldId="613"/>
            <ac:spMk id="2" creationId="{3082393F-D50B-5133-3D26-FEEC5D54941B}"/>
          </ac:spMkLst>
        </pc:spChg>
        <pc:picChg chg="mod">
          <ac:chgData name="Jingjing Ruan" userId="912ae139-ae64-4906-83ab-14332fd50576" providerId="ADAL" clId="{A58990C5-2738-4806-93CB-67DC232126BA}" dt="2024-02-05T20:17:18.611" v="1451" actId="1036"/>
          <ac:picMkLst>
            <pc:docMk/>
            <pc:sldMk cId="2553057703" sldId="613"/>
            <ac:picMk id="3" creationId="{717F1FE6-2721-72E8-18C4-F4047350EF92}"/>
          </ac:picMkLst>
        </pc:picChg>
      </pc:sldChg>
      <pc:sldChg chg="del">
        <pc:chgData name="Jingjing Ruan" userId="912ae139-ae64-4906-83ab-14332fd50576" providerId="ADAL" clId="{A58990C5-2738-4806-93CB-67DC232126BA}" dt="2024-02-05T20:30:05.872" v="1554" actId="47"/>
        <pc:sldMkLst>
          <pc:docMk/>
          <pc:sldMk cId="3181034868" sldId="614"/>
        </pc:sldMkLst>
      </pc:sldChg>
      <pc:sldChg chg="del">
        <pc:chgData name="Jingjing Ruan" userId="912ae139-ae64-4906-83ab-14332fd50576" providerId="ADAL" clId="{A58990C5-2738-4806-93CB-67DC232126BA}" dt="2024-02-05T20:30:05.872" v="1554" actId="47"/>
        <pc:sldMkLst>
          <pc:docMk/>
          <pc:sldMk cId="451391418" sldId="615"/>
        </pc:sldMkLst>
      </pc:sldChg>
      <pc:sldChg chg="del">
        <pc:chgData name="Jingjing Ruan" userId="912ae139-ae64-4906-83ab-14332fd50576" providerId="ADAL" clId="{A58990C5-2738-4806-93CB-67DC232126BA}" dt="2024-02-05T20:30:05.872" v="1554" actId="47"/>
        <pc:sldMkLst>
          <pc:docMk/>
          <pc:sldMk cId="1704225020" sldId="616"/>
        </pc:sldMkLst>
      </pc:sldChg>
      <pc:sldChg chg="del">
        <pc:chgData name="Jingjing Ruan" userId="912ae139-ae64-4906-83ab-14332fd50576" providerId="ADAL" clId="{A58990C5-2738-4806-93CB-67DC232126BA}" dt="2024-02-05T20:30:05.872" v="1554" actId="47"/>
        <pc:sldMkLst>
          <pc:docMk/>
          <pc:sldMk cId="1752267423" sldId="617"/>
        </pc:sldMkLst>
      </pc:sldChg>
      <pc:sldChg chg="del">
        <pc:chgData name="Jingjing Ruan" userId="912ae139-ae64-4906-83ab-14332fd50576" providerId="ADAL" clId="{A58990C5-2738-4806-93CB-67DC232126BA}" dt="2024-02-05T20:30:05.872" v="1554" actId="47"/>
        <pc:sldMkLst>
          <pc:docMk/>
          <pc:sldMk cId="1300052398" sldId="618"/>
        </pc:sldMkLst>
      </pc:sldChg>
      <pc:sldChg chg="del">
        <pc:chgData name="Jingjing Ruan" userId="912ae139-ae64-4906-83ab-14332fd50576" providerId="ADAL" clId="{A58990C5-2738-4806-93CB-67DC232126BA}" dt="2024-02-05T20:30:05.872" v="1554" actId="47"/>
        <pc:sldMkLst>
          <pc:docMk/>
          <pc:sldMk cId="3987036000" sldId="619"/>
        </pc:sldMkLst>
      </pc:sldChg>
      <pc:sldChg chg="del">
        <pc:chgData name="Jingjing Ruan" userId="912ae139-ae64-4906-83ab-14332fd50576" providerId="ADAL" clId="{A58990C5-2738-4806-93CB-67DC232126BA}" dt="2024-02-05T20:30:05.872" v="1554" actId="47"/>
        <pc:sldMkLst>
          <pc:docMk/>
          <pc:sldMk cId="2282524073" sldId="620"/>
        </pc:sldMkLst>
      </pc:sldChg>
      <pc:sldChg chg="del">
        <pc:chgData name="Jingjing Ruan" userId="912ae139-ae64-4906-83ab-14332fd50576" providerId="ADAL" clId="{A58990C5-2738-4806-93CB-67DC232126BA}" dt="2024-02-05T20:30:05.872" v="1554" actId="47"/>
        <pc:sldMkLst>
          <pc:docMk/>
          <pc:sldMk cId="1568634598" sldId="621"/>
        </pc:sldMkLst>
      </pc:sldChg>
      <pc:sldChg chg="del">
        <pc:chgData name="Jingjing Ruan" userId="912ae139-ae64-4906-83ab-14332fd50576" providerId="ADAL" clId="{A58990C5-2738-4806-93CB-67DC232126BA}" dt="2024-02-05T20:30:05.872" v="1554" actId="47"/>
        <pc:sldMkLst>
          <pc:docMk/>
          <pc:sldMk cId="1970120068" sldId="622"/>
        </pc:sldMkLst>
      </pc:sldChg>
      <pc:sldChg chg="addSp delSp add del setBg delDesignElem">
        <pc:chgData name="Jingjing Ruan" userId="912ae139-ae64-4906-83ab-14332fd50576" providerId="ADAL" clId="{A58990C5-2738-4806-93CB-67DC232126BA}" dt="2024-02-05T20:30:27.297" v="1559"/>
        <pc:sldMkLst>
          <pc:docMk/>
          <pc:sldMk cId="1247232355" sldId="623"/>
        </pc:sldMkLst>
        <pc:spChg chg="add del">
          <ac:chgData name="Jingjing Ruan" userId="912ae139-ae64-4906-83ab-14332fd50576" providerId="ADAL" clId="{A58990C5-2738-4806-93CB-67DC232126BA}" dt="2024-02-05T20:30:27.297" v="1559"/>
          <ac:spMkLst>
            <pc:docMk/>
            <pc:sldMk cId="1247232355" sldId="623"/>
            <ac:spMk id="8" creationId="{63644BFD-D22E-4019-B666-387DA51AEAFD}"/>
          </ac:spMkLst>
        </pc:spChg>
        <pc:spChg chg="add del">
          <ac:chgData name="Jingjing Ruan" userId="912ae139-ae64-4906-83ab-14332fd50576" providerId="ADAL" clId="{A58990C5-2738-4806-93CB-67DC232126BA}" dt="2024-02-05T20:30:27.297" v="1559"/>
          <ac:spMkLst>
            <pc:docMk/>
            <pc:sldMk cId="1247232355" sldId="623"/>
            <ac:spMk id="14" creationId="{3776B14B-F2F4-4825-8DA8-8C7A0F2B3960}"/>
          </ac:spMkLst>
        </pc:spChg>
        <pc:grpChg chg="add del">
          <ac:chgData name="Jingjing Ruan" userId="912ae139-ae64-4906-83ab-14332fd50576" providerId="ADAL" clId="{A58990C5-2738-4806-93CB-67DC232126BA}" dt="2024-02-05T20:30:27.297" v="1559"/>
          <ac:grpSpMkLst>
            <pc:docMk/>
            <pc:sldMk cId="1247232355" sldId="623"/>
            <ac:grpSpMk id="10" creationId="{5FE9FE4C-C9E0-4C54-8010-EA9D29CD4D59}"/>
          </ac:grpSpMkLst>
        </pc:grpChg>
      </pc:sldChg>
      <pc:sldChg chg="add">
        <pc:chgData name="Jingjing Ruan" userId="912ae139-ae64-4906-83ab-14332fd50576" providerId="ADAL" clId="{A58990C5-2738-4806-93CB-67DC232126BA}" dt="2024-02-05T20:30:27.308" v="1560"/>
        <pc:sldMkLst>
          <pc:docMk/>
          <pc:sldMk cId="2211073834" sldId="623"/>
        </pc:sldMkLst>
      </pc:sldChg>
      <pc:sldChg chg="modSp del mod ord">
        <pc:chgData name="Jingjing Ruan" userId="912ae139-ae64-4906-83ab-14332fd50576" providerId="ADAL" clId="{A58990C5-2738-4806-93CB-67DC232126BA}" dt="2024-02-05T20:30:16.015" v="1555" actId="2696"/>
        <pc:sldMkLst>
          <pc:docMk/>
          <pc:sldMk cId="3561512264" sldId="623"/>
        </pc:sldMkLst>
        <pc:picChg chg="mod">
          <ac:chgData name="Jingjing Ruan" userId="912ae139-ae64-4906-83ab-14332fd50576" providerId="ADAL" clId="{A58990C5-2738-4806-93CB-67DC232126BA}" dt="2024-02-04T12:18:32.977" v="344" actId="14100"/>
          <ac:picMkLst>
            <pc:docMk/>
            <pc:sldMk cId="3561512264" sldId="623"/>
            <ac:picMk id="3" creationId="{9E29EA89-448F-1F79-0423-5E234B0E25A3}"/>
          </ac:picMkLst>
        </pc:picChg>
      </pc:sldChg>
      <pc:sldChg chg="add">
        <pc:chgData name="Jingjing Ruan" userId="912ae139-ae64-4906-83ab-14332fd50576" providerId="ADAL" clId="{A58990C5-2738-4806-93CB-67DC232126BA}" dt="2024-02-05T20:30:27.308" v="1560"/>
        <pc:sldMkLst>
          <pc:docMk/>
          <pc:sldMk cId="581778704" sldId="624"/>
        </pc:sldMkLst>
      </pc:sldChg>
      <pc:sldChg chg="addSp modSp del mod ord">
        <pc:chgData name="Jingjing Ruan" userId="912ae139-ae64-4906-83ab-14332fd50576" providerId="ADAL" clId="{A58990C5-2738-4806-93CB-67DC232126BA}" dt="2024-02-05T20:30:16.015" v="1555" actId="2696"/>
        <pc:sldMkLst>
          <pc:docMk/>
          <pc:sldMk cId="2349381152" sldId="624"/>
        </pc:sldMkLst>
        <pc:spChg chg="add mod">
          <ac:chgData name="Jingjing Ruan" userId="912ae139-ae64-4906-83ab-14332fd50576" providerId="ADAL" clId="{A58990C5-2738-4806-93CB-67DC232126BA}" dt="2024-02-04T11:49:12.024" v="138" actId="1076"/>
          <ac:spMkLst>
            <pc:docMk/>
            <pc:sldMk cId="2349381152" sldId="624"/>
            <ac:spMk id="2" creationId="{2709680C-65DC-8142-8E70-5F26A8EA5115}"/>
          </ac:spMkLst>
        </pc:spChg>
        <pc:picChg chg="mod">
          <ac:chgData name="Jingjing Ruan" userId="912ae139-ae64-4906-83ab-14332fd50576" providerId="ADAL" clId="{A58990C5-2738-4806-93CB-67DC232126BA}" dt="2024-02-04T12:18:25.420" v="342" actId="14100"/>
          <ac:picMkLst>
            <pc:docMk/>
            <pc:sldMk cId="2349381152" sldId="624"/>
            <ac:picMk id="3" creationId="{212376FF-3459-27BA-60A7-461B941BB054}"/>
          </ac:picMkLst>
        </pc:picChg>
      </pc:sldChg>
      <pc:sldChg chg="addSp delSp add del setBg delDesignElem">
        <pc:chgData name="Jingjing Ruan" userId="912ae139-ae64-4906-83ab-14332fd50576" providerId="ADAL" clId="{A58990C5-2738-4806-93CB-67DC232126BA}" dt="2024-02-05T20:30:27.297" v="1559"/>
        <pc:sldMkLst>
          <pc:docMk/>
          <pc:sldMk cId="3169347504" sldId="624"/>
        </pc:sldMkLst>
        <pc:spChg chg="add del">
          <ac:chgData name="Jingjing Ruan" userId="912ae139-ae64-4906-83ab-14332fd50576" providerId="ADAL" clId="{A58990C5-2738-4806-93CB-67DC232126BA}" dt="2024-02-05T20:30:27.297" v="1559"/>
          <ac:spMkLst>
            <pc:docMk/>
            <pc:sldMk cId="3169347504" sldId="624"/>
            <ac:spMk id="8" creationId="{63644BFD-D22E-4019-B666-387DA51AEAFD}"/>
          </ac:spMkLst>
        </pc:spChg>
        <pc:spChg chg="add del">
          <ac:chgData name="Jingjing Ruan" userId="912ae139-ae64-4906-83ab-14332fd50576" providerId="ADAL" clId="{A58990C5-2738-4806-93CB-67DC232126BA}" dt="2024-02-05T20:30:27.297" v="1559"/>
          <ac:spMkLst>
            <pc:docMk/>
            <pc:sldMk cId="3169347504" sldId="624"/>
            <ac:spMk id="14" creationId="{3776B14B-F2F4-4825-8DA8-8C7A0F2B3960}"/>
          </ac:spMkLst>
        </pc:spChg>
        <pc:grpChg chg="add del">
          <ac:chgData name="Jingjing Ruan" userId="912ae139-ae64-4906-83ab-14332fd50576" providerId="ADAL" clId="{A58990C5-2738-4806-93CB-67DC232126BA}" dt="2024-02-05T20:30:27.297" v="1559"/>
          <ac:grpSpMkLst>
            <pc:docMk/>
            <pc:sldMk cId="3169347504" sldId="624"/>
            <ac:grpSpMk id="10" creationId="{5FE9FE4C-C9E0-4C54-8010-EA9D29CD4D59}"/>
          </ac:grpSpMkLst>
        </pc:grpChg>
      </pc:sldChg>
      <pc:sldChg chg="addSp modSp new mod ord setBg">
        <pc:chgData name="Jingjing Ruan" userId="912ae139-ae64-4906-83ab-14332fd50576" providerId="ADAL" clId="{A58990C5-2738-4806-93CB-67DC232126BA}" dt="2024-02-05T20:22:29.042" v="1476"/>
        <pc:sldMkLst>
          <pc:docMk/>
          <pc:sldMk cId="2185444646" sldId="625"/>
        </pc:sldMkLst>
        <pc:spChg chg="add">
          <ac:chgData name="Jingjing Ruan" userId="912ae139-ae64-4906-83ab-14332fd50576" providerId="ADAL" clId="{A58990C5-2738-4806-93CB-67DC232126BA}" dt="2024-02-04T11:43:43.010" v="82" actId="26606"/>
          <ac:spMkLst>
            <pc:docMk/>
            <pc:sldMk cId="2185444646" sldId="625"/>
            <ac:spMk id="8" creationId="{F3060C83-F051-4F0E-ABAD-AA0DFC48B218}"/>
          </ac:spMkLst>
        </pc:spChg>
        <pc:spChg chg="add">
          <ac:chgData name="Jingjing Ruan" userId="912ae139-ae64-4906-83ab-14332fd50576" providerId="ADAL" clId="{A58990C5-2738-4806-93CB-67DC232126BA}" dt="2024-02-04T11:43:43.010" v="82" actId="26606"/>
          <ac:spMkLst>
            <pc:docMk/>
            <pc:sldMk cId="2185444646" sldId="625"/>
            <ac:spMk id="10" creationId="{83C98ABE-055B-441F-B07E-44F97F083C39}"/>
          </ac:spMkLst>
        </pc:spChg>
        <pc:spChg chg="add">
          <ac:chgData name="Jingjing Ruan" userId="912ae139-ae64-4906-83ab-14332fd50576" providerId="ADAL" clId="{A58990C5-2738-4806-93CB-67DC232126BA}" dt="2024-02-04T11:43:43.010" v="82" actId="26606"/>
          <ac:spMkLst>
            <pc:docMk/>
            <pc:sldMk cId="2185444646" sldId="625"/>
            <ac:spMk id="12" creationId="{29FDB030-9B49-4CED-8CCD-4D99382388AC}"/>
          </ac:spMkLst>
        </pc:spChg>
        <pc:spChg chg="add">
          <ac:chgData name="Jingjing Ruan" userId="912ae139-ae64-4906-83ab-14332fd50576" providerId="ADAL" clId="{A58990C5-2738-4806-93CB-67DC232126BA}" dt="2024-02-04T11:43:43.010" v="82" actId="26606"/>
          <ac:spMkLst>
            <pc:docMk/>
            <pc:sldMk cId="2185444646" sldId="625"/>
            <ac:spMk id="14" creationId="{3783CA14-24A1-485C-8B30-D6A5D87987AD}"/>
          </ac:spMkLst>
        </pc:spChg>
        <pc:spChg chg="add">
          <ac:chgData name="Jingjing Ruan" userId="912ae139-ae64-4906-83ab-14332fd50576" providerId="ADAL" clId="{A58990C5-2738-4806-93CB-67DC232126BA}" dt="2024-02-04T11:43:43.010" v="82" actId="26606"/>
          <ac:spMkLst>
            <pc:docMk/>
            <pc:sldMk cId="2185444646" sldId="625"/>
            <ac:spMk id="16" creationId="{9A97C86A-04D6-40F7-AE84-31AB43E6A846}"/>
          </ac:spMkLst>
        </pc:spChg>
        <pc:spChg chg="add">
          <ac:chgData name="Jingjing Ruan" userId="912ae139-ae64-4906-83ab-14332fd50576" providerId="ADAL" clId="{A58990C5-2738-4806-93CB-67DC232126BA}" dt="2024-02-04T11:43:43.010" v="82" actId="26606"/>
          <ac:spMkLst>
            <pc:docMk/>
            <pc:sldMk cId="2185444646" sldId="625"/>
            <ac:spMk id="18" creationId="{FF9F2414-84E8-453E-B1F3-389FDE8192D9}"/>
          </ac:spMkLst>
        </pc:spChg>
        <pc:spChg chg="add">
          <ac:chgData name="Jingjing Ruan" userId="912ae139-ae64-4906-83ab-14332fd50576" providerId="ADAL" clId="{A58990C5-2738-4806-93CB-67DC232126BA}" dt="2024-02-04T11:43:43.010" v="82" actId="26606"/>
          <ac:spMkLst>
            <pc:docMk/>
            <pc:sldMk cId="2185444646" sldId="625"/>
            <ac:spMk id="20" creationId="{3ECA69A1-7536-43AC-85EF-C7106179F5ED}"/>
          </ac:spMkLst>
        </pc:spChg>
        <pc:picChg chg="add mod">
          <ac:chgData name="Jingjing Ruan" userId="912ae139-ae64-4906-83ab-14332fd50576" providerId="ADAL" clId="{A58990C5-2738-4806-93CB-67DC232126BA}" dt="2024-02-04T11:43:56.933" v="87"/>
          <ac:picMkLst>
            <pc:docMk/>
            <pc:sldMk cId="2185444646" sldId="625"/>
            <ac:picMk id="3" creationId="{183AC301-1829-5265-8657-8FBFEC05C9A8}"/>
          </ac:picMkLst>
        </pc:picChg>
      </pc:sldChg>
      <pc:sldChg chg="addSp delSp modSp add mod ord setBg setClrOvrMap">
        <pc:chgData name="Jingjing Ruan" userId="912ae139-ae64-4906-83ab-14332fd50576" providerId="ADAL" clId="{A58990C5-2738-4806-93CB-67DC232126BA}" dt="2024-02-06T09:20:09.510" v="1606" actId="20577"/>
        <pc:sldMkLst>
          <pc:docMk/>
          <pc:sldMk cId="197784861" sldId="626"/>
        </pc:sldMkLst>
        <pc:spChg chg="mod">
          <ac:chgData name="Jingjing Ruan" userId="912ae139-ae64-4906-83ab-14332fd50576" providerId="ADAL" clId="{A58990C5-2738-4806-93CB-67DC232126BA}" dt="2024-02-05T20:25:15.489" v="1520" actId="20577"/>
          <ac:spMkLst>
            <pc:docMk/>
            <pc:sldMk cId="197784861" sldId="626"/>
            <ac:spMk id="2" creationId="{CF47F374-1F9F-7837-149A-91A321D42A20}"/>
          </ac:spMkLst>
        </pc:spChg>
        <pc:spChg chg="add del">
          <ac:chgData name="Jingjing Ruan" userId="912ae139-ae64-4906-83ab-14332fd50576" providerId="ADAL" clId="{A58990C5-2738-4806-93CB-67DC232126BA}" dt="2024-02-04T12:37:22.154" v="877" actId="26606"/>
          <ac:spMkLst>
            <pc:docMk/>
            <pc:sldMk cId="197784861" sldId="626"/>
            <ac:spMk id="20" creationId="{6C4028FD-8BAA-4A19-BFDE-594D991B7552}"/>
          </ac:spMkLst>
        </pc:spChg>
        <pc:spChg chg="add del">
          <ac:chgData name="Jingjing Ruan" userId="912ae139-ae64-4906-83ab-14332fd50576" providerId="ADAL" clId="{A58990C5-2738-4806-93CB-67DC232126BA}" dt="2024-02-04T12:38:03.320" v="881" actId="26606"/>
          <ac:spMkLst>
            <pc:docMk/>
            <pc:sldMk cId="197784861" sldId="626"/>
            <ac:spMk id="21" creationId="{9228552E-C8B1-4A80-8448-0787CE0FC704}"/>
          </ac:spMkLst>
        </pc:spChg>
        <pc:spChg chg="add del">
          <ac:chgData name="Jingjing Ruan" userId="912ae139-ae64-4906-83ab-14332fd50576" providerId="ADAL" clId="{A58990C5-2738-4806-93CB-67DC232126BA}" dt="2024-02-04T12:38:05.372" v="883" actId="26606"/>
          <ac:spMkLst>
            <pc:docMk/>
            <pc:sldMk cId="197784861" sldId="626"/>
            <ac:spMk id="22" creationId="{E0CBAC23-2E3F-4A90-BA59-F8299F6A5439}"/>
          </ac:spMkLst>
        </pc:spChg>
        <pc:spChg chg="add del">
          <ac:chgData name="Jingjing Ruan" userId="912ae139-ae64-4906-83ab-14332fd50576" providerId="ADAL" clId="{A58990C5-2738-4806-93CB-67DC232126BA}" dt="2024-02-04T12:38:05.372" v="883" actId="26606"/>
          <ac:spMkLst>
            <pc:docMk/>
            <pc:sldMk cId="197784861" sldId="626"/>
            <ac:spMk id="23" creationId="{35DB3719-6FDC-4E5D-891D-FF40B7300F64}"/>
          </ac:spMkLst>
        </pc:spChg>
        <pc:spChg chg="add del">
          <ac:chgData name="Jingjing Ruan" userId="912ae139-ae64-4906-83ab-14332fd50576" providerId="ADAL" clId="{A58990C5-2738-4806-93CB-67DC232126BA}" dt="2024-02-04T12:38:07.989" v="885" actId="26606"/>
          <ac:spMkLst>
            <pc:docMk/>
            <pc:sldMk cId="197784861" sldId="626"/>
            <ac:spMk id="25" creationId="{9228552E-C8B1-4A80-8448-0787CE0FC704}"/>
          </ac:spMkLst>
        </pc:spChg>
        <pc:spChg chg="add">
          <ac:chgData name="Jingjing Ruan" userId="912ae139-ae64-4906-83ab-14332fd50576" providerId="ADAL" clId="{A58990C5-2738-4806-93CB-67DC232126BA}" dt="2024-02-04T12:38:08.020" v="886" actId="26606"/>
          <ac:spMkLst>
            <pc:docMk/>
            <pc:sldMk cId="197784861" sldId="626"/>
            <ac:spMk id="28" creationId="{955A2079-FA98-4876-80F0-72364A7D2EA4}"/>
          </ac:spMkLst>
        </pc:spChg>
        <pc:graphicFrameChg chg="mod modGraphic">
          <ac:chgData name="Jingjing Ruan" userId="912ae139-ae64-4906-83ab-14332fd50576" providerId="ADAL" clId="{A58990C5-2738-4806-93CB-67DC232126BA}" dt="2024-02-06T09:20:09.510" v="1606" actId="20577"/>
          <ac:graphicFrameMkLst>
            <pc:docMk/>
            <pc:sldMk cId="197784861" sldId="626"/>
            <ac:graphicFrameMk id="15" creationId="{79951518-CB6A-D6BF-1423-E20CCCC5C1E8}"/>
          </ac:graphicFrameMkLst>
        </pc:graphicFrameChg>
        <pc:picChg chg="add del">
          <ac:chgData name="Jingjing Ruan" userId="912ae139-ae64-4906-83ab-14332fd50576" providerId="ADAL" clId="{A58990C5-2738-4806-93CB-67DC232126BA}" dt="2024-02-04T12:38:03.320" v="881" actId="26606"/>
          <ac:picMkLst>
            <pc:docMk/>
            <pc:sldMk cId="197784861" sldId="626"/>
            <ac:picMk id="17" creationId="{A6F51FF1-DFB7-5B1A-53D6-1B128A6065D7}"/>
          </ac:picMkLst>
        </pc:picChg>
        <pc:picChg chg="add del">
          <ac:chgData name="Jingjing Ruan" userId="912ae139-ae64-4906-83ab-14332fd50576" providerId="ADAL" clId="{A58990C5-2738-4806-93CB-67DC232126BA}" dt="2024-02-04T12:38:07.989" v="885" actId="26606"/>
          <ac:picMkLst>
            <pc:docMk/>
            <pc:sldMk cId="197784861" sldId="626"/>
            <ac:picMk id="26" creationId="{A6F51FF1-DFB7-5B1A-53D6-1B128A6065D7}"/>
          </ac:picMkLst>
        </pc:picChg>
      </pc:sldChg>
      <pc:sldChg chg="add del">
        <pc:chgData name="Jingjing Ruan" userId="912ae139-ae64-4906-83ab-14332fd50576" providerId="ADAL" clId="{A58990C5-2738-4806-93CB-67DC232126BA}" dt="2024-02-04T12:18:47.596" v="348"/>
        <pc:sldMkLst>
          <pc:docMk/>
          <pc:sldMk cId="1097909560" sldId="626"/>
        </pc:sldMkLst>
      </pc:sldChg>
      <pc:sldChg chg="addSp delSp modSp new del mod setBg modNotesTx">
        <pc:chgData name="Jingjing Ruan" userId="912ae139-ae64-4906-83ab-14332fd50576" providerId="ADAL" clId="{A58990C5-2738-4806-93CB-67DC232126BA}" dt="2024-02-04T12:17:50.331" v="340" actId="2696"/>
        <pc:sldMkLst>
          <pc:docMk/>
          <pc:sldMk cId="3930595628" sldId="626"/>
        </pc:sldMkLst>
        <pc:spChg chg="mod">
          <ac:chgData name="Jingjing Ruan" userId="912ae139-ae64-4906-83ab-14332fd50576" providerId="ADAL" clId="{A58990C5-2738-4806-93CB-67DC232126BA}" dt="2024-02-04T12:17:00.059" v="330" actId="20577"/>
          <ac:spMkLst>
            <pc:docMk/>
            <pc:sldMk cId="3930595628" sldId="626"/>
            <ac:spMk id="2" creationId="{CF47F374-1F9F-7837-149A-91A321D42A20}"/>
          </ac:spMkLst>
        </pc:spChg>
        <pc:spChg chg="add del mod">
          <ac:chgData name="Jingjing Ruan" userId="912ae139-ae64-4906-83ab-14332fd50576" providerId="ADAL" clId="{A58990C5-2738-4806-93CB-67DC232126BA}" dt="2024-02-04T12:13:09.960" v="284" actId="26606"/>
          <ac:spMkLst>
            <pc:docMk/>
            <pc:sldMk cId="3930595628" sldId="626"/>
            <ac:spMk id="3" creationId="{43054A43-FD9A-CBC3-F1C0-75CB54EEF363}"/>
          </ac:spMkLst>
        </pc:spChg>
        <pc:spChg chg="add del">
          <ac:chgData name="Jingjing Ruan" userId="912ae139-ae64-4906-83ab-14332fd50576" providerId="ADAL" clId="{A58990C5-2738-4806-93CB-67DC232126BA}" dt="2024-02-04T12:13:04.508" v="281" actId="26606"/>
          <ac:spMkLst>
            <pc:docMk/>
            <pc:sldMk cId="3930595628" sldId="626"/>
            <ac:spMk id="9" creationId="{B210AC1D-4063-4C6E-9528-FA9C4C0C18E6}"/>
          </ac:spMkLst>
        </pc:spChg>
        <pc:spChg chg="add del">
          <ac:chgData name="Jingjing Ruan" userId="912ae139-ae64-4906-83ab-14332fd50576" providerId="ADAL" clId="{A58990C5-2738-4806-93CB-67DC232126BA}" dt="2024-02-04T12:13:04.508" v="281" actId="26606"/>
          <ac:spMkLst>
            <pc:docMk/>
            <pc:sldMk cId="3930595628" sldId="626"/>
            <ac:spMk id="11" creationId="{02F8C595-E68C-4306-AED8-DC7826A0A506}"/>
          </ac:spMkLst>
        </pc:spChg>
        <pc:graphicFrameChg chg="add del">
          <ac:chgData name="Jingjing Ruan" userId="912ae139-ae64-4906-83ab-14332fd50576" providerId="ADAL" clId="{A58990C5-2738-4806-93CB-67DC232126BA}" dt="2024-02-04T12:13:09.919" v="283" actId="26606"/>
          <ac:graphicFrameMkLst>
            <pc:docMk/>
            <pc:sldMk cId="3930595628" sldId="626"/>
            <ac:graphicFrameMk id="13" creationId="{DB52C8F8-08D3-C53C-5DC3-F7E24659F5F2}"/>
          </ac:graphicFrameMkLst>
        </pc:graphicFrameChg>
        <pc:graphicFrameChg chg="add mod">
          <ac:chgData name="Jingjing Ruan" userId="912ae139-ae64-4906-83ab-14332fd50576" providerId="ADAL" clId="{A58990C5-2738-4806-93CB-67DC232126BA}" dt="2024-02-04T12:17:20.198" v="338" actId="20577"/>
          <ac:graphicFrameMkLst>
            <pc:docMk/>
            <pc:sldMk cId="3930595628" sldId="626"/>
            <ac:graphicFrameMk id="15" creationId="{79951518-CB6A-D6BF-1423-E20CCCC5C1E8}"/>
          </ac:graphicFrameMkLst>
        </pc:graphicFrameChg>
        <pc:picChg chg="add del">
          <ac:chgData name="Jingjing Ruan" userId="912ae139-ae64-4906-83ab-14332fd50576" providerId="ADAL" clId="{A58990C5-2738-4806-93CB-67DC232126BA}" dt="2024-02-04T12:13:04.508" v="281" actId="26606"/>
          <ac:picMkLst>
            <pc:docMk/>
            <pc:sldMk cId="3930595628" sldId="626"/>
            <ac:picMk id="5" creationId="{3FAC53F5-CAA8-D3F7-302A-49CB92DB32E0}"/>
          </ac:picMkLst>
        </pc:picChg>
      </pc:sldChg>
      <pc:sldChg chg="add del">
        <pc:chgData name="Jingjing Ruan" userId="912ae139-ae64-4906-83ab-14332fd50576" providerId="ADAL" clId="{A58990C5-2738-4806-93CB-67DC232126BA}" dt="2024-02-04T12:07:58.932" v="154"/>
        <pc:sldMkLst>
          <pc:docMk/>
          <pc:sldMk cId="174845714" sldId="627"/>
        </pc:sldMkLst>
      </pc:sldChg>
      <pc:sldChg chg="modSp add mod">
        <pc:chgData name="Jingjing Ruan" userId="912ae139-ae64-4906-83ab-14332fd50576" providerId="ADAL" clId="{A58990C5-2738-4806-93CB-67DC232126BA}" dt="2024-02-05T20:31:58.054" v="1561" actId="20577"/>
        <pc:sldMkLst>
          <pc:docMk/>
          <pc:sldMk cId="884141138" sldId="627"/>
        </pc:sldMkLst>
        <pc:spChg chg="mod">
          <ac:chgData name="Jingjing Ruan" userId="912ae139-ae64-4906-83ab-14332fd50576" providerId="ADAL" clId="{A58990C5-2738-4806-93CB-67DC232126BA}" dt="2024-02-04T12:36:08.327" v="797" actId="14100"/>
          <ac:spMkLst>
            <pc:docMk/>
            <pc:sldMk cId="884141138" sldId="627"/>
            <ac:spMk id="3" creationId="{9FB99C9B-36AC-B45C-9541-916B6A5BFC80}"/>
          </ac:spMkLst>
        </pc:spChg>
        <pc:spChg chg="mod">
          <ac:chgData name="Jingjing Ruan" userId="912ae139-ae64-4906-83ab-14332fd50576" providerId="ADAL" clId="{A58990C5-2738-4806-93CB-67DC232126BA}" dt="2024-02-05T20:31:58.054" v="1561" actId="20577"/>
          <ac:spMkLst>
            <pc:docMk/>
            <pc:sldMk cId="884141138" sldId="627"/>
            <ac:spMk id="4" creationId="{0E549ABA-5D75-A8C8-4572-F412C221FB5B}"/>
          </ac:spMkLst>
        </pc:spChg>
      </pc:sldChg>
      <pc:sldChg chg="addSp modSp add del mod">
        <pc:chgData name="Jingjing Ruan" userId="912ae139-ae64-4906-83ab-14332fd50576" providerId="ADAL" clId="{A58990C5-2738-4806-93CB-67DC232126BA}" dt="2024-02-04T12:17:50.331" v="340" actId="2696"/>
        <pc:sldMkLst>
          <pc:docMk/>
          <pc:sldMk cId="3276563253" sldId="627"/>
        </pc:sldMkLst>
        <pc:spChg chg="mod">
          <ac:chgData name="Jingjing Ruan" userId="912ae139-ae64-4906-83ab-14332fd50576" providerId="ADAL" clId="{A58990C5-2738-4806-93CB-67DC232126BA}" dt="2024-02-04T12:09:39.275" v="198" actId="20577"/>
          <ac:spMkLst>
            <pc:docMk/>
            <pc:sldMk cId="3276563253" sldId="627"/>
            <ac:spMk id="2" creationId="{6D850711-4326-752F-CA77-53EDCF29377D}"/>
          </ac:spMkLst>
        </pc:spChg>
        <pc:spChg chg="add mod">
          <ac:chgData name="Jingjing Ruan" userId="912ae139-ae64-4906-83ab-14332fd50576" providerId="ADAL" clId="{A58990C5-2738-4806-93CB-67DC232126BA}" dt="2024-02-04T12:11:01.242" v="257" actId="14100"/>
          <ac:spMkLst>
            <pc:docMk/>
            <pc:sldMk cId="3276563253" sldId="627"/>
            <ac:spMk id="3" creationId="{9FB99C9B-36AC-B45C-9541-916B6A5BFC80}"/>
          </ac:spMkLst>
        </pc:spChg>
        <pc:spChg chg="mod">
          <ac:chgData name="Jingjing Ruan" userId="912ae139-ae64-4906-83ab-14332fd50576" providerId="ADAL" clId="{A58990C5-2738-4806-93CB-67DC232126BA}" dt="2024-02-04T12:10:51.870" v="256" actId="20577"/>
          <ac:spMkLst>
            <pc:docMk/>
            <pc:sldMk cId="3276563253" sldId="627"/>
            <ac:spMk id="4" creationId="{0E549ABA-5D75-A8C8-4572-F412C221FB5B}"/>
          </ac:spMkLst>
        </pc:spChg>
      </pc:sldChg>
      <pc:sldChg chg="add del">
        <pc:chgData name="Jingjing Ruan" userId="912ae139-ae64-4906-83ab-14332fd50576" providerId="ADAL" clId="{A58990C5-2738-4806-93CB-67DC232126BA}" dt="2024-02-04T12:18:47.596" v="348"/>
        <pc:sldMkLst>
          <pc:docMk/>
          <pc:sldMk cId="3377857357" sldId="627"/>
        </pc:sldMkLst>
      </pc:sldChg>
      <pc:sldChg chg="addSp delSp add del setBg delDesignElem">
        <pc:chgData name="Jingjing Ruan" userId="912ae139-ae64-4906-83ab-14332fd50576" providerId="ADAL" clId="{A58990C5-2738-4806-93CB-67DC232126BA}" dt="2024-02-04T12:18:47.596" v="348"/>
        <pc:sldMkLst>
          <pc:docMk/>
          <pc:sldMk cId="524838447" sldId="628"/>
        </pc:sldMkLst>
        <pc:spChg chg="add del">
          <ac:chgData name="Jingjing Ruan" userId="912ae139-ae64-4906-83ab-14332fd50576" providerId="ADAL" clId="{A58990C5-2738-4806-93CB-67DC232126BA}" dt="2024-02-04T12:18:47.596" v="348"/>
          <ac:spMkLst>
            <pc:docMk/>
            <pc:sldMk cId="524838447" sldId="628"/>
            <ac:spMk id="9" creationId="{BC68A55F-7B32-44D8-AEE5-1AF40532656C}"/>
          </ac:spMkLst>
        </pc:spChg>
        <pc:spChg chg="add del">
          <ac:chgData name="Jingjing Ruan" userId="912ae139-ae64-4906-83ab-14332fd50576" providerId="ADAL" clId="{A58990C5-2738-4806-93CB-67DC232126BA}" dt="2024-02-04T12:18:47.596" v="348"/>
          <ac:spMkLst>
            <pc:docMk/>
            <pc:sldMk cId="524838447" sldId="628"/>
            <ac:spMk id="11" creationId="{CD1AAA2C-FBBE-42AA-B869-31D524B7653F}"/>
          </ac:spMkLst>
        </pc:spChg>
        <pc:spChg chg="add del">
          <ac:chgData name="Jingjing Ruan" userId="912ae139-ae64-4906-83ab-14332fd50576" providerId="ADAL" clId="{A58990C5-2738-4806-93CB-67DC232126BA}" dt="2024-02-04T12:18:47.596" v="348"/>
          <ac:spMkLst>
            <pc:docMk/>
            <pc:sldMk cId="524838447" sldId="628"/>
            <ac:spMk id="13" creationId="{5F937BBF-9326-4230-AB1B-F1795E350559}"/>
          </ac:spMkLst>
        </pc:spChg>
      </pc:sldChg>
      <pc:sldChg chg="modSp add mod ord">
        <pc:chgData name="Jingjing Ruan" userId="912ae139-ae64-4906-83ab-14332fd50576" providerId="ADAL" clId="{A58990C5-2738-4806-93CB-67DC232126BA}" dt="2024-02-05T10:55:51.273" v="1277" actId="1076"/>
        <pc:sldMkLst>
          <pc:docMk/>
          <pc:sldMk cId="2862675924" sldId="628"/>
        </pc:sldMkLst>
        <pc:spChg chg="mod">
          <ac:chgData name="Jingjing Ruan" userId="912ae139-ae64-4906-83ab-14332fd50576" providerId="ADAL" clId="{A58990C5-2738-4806-93CB-67DC232126BA}" dt="2024-02-05T10:55:51.273" v="1277" actId="1076"/>
          <ac:spMkLst>
            <pc:docMk/>
            <pc:sldMk cId="2862675924" sldId="628"/>
            <ac:spMk id="2" creationId="{53177BCF-4C3D-57CB-FF4E-0A41D139F4DF}"/>
          </ac:spMkLst>
        </pc:spChg>
      </pc:sldChg>
      <pc:sldChg chg="addSp delSp modSp new del mod setBg">
        <pc:chgData name="Jingjing Ruan" userId="912ae139-ae64-4906-83ab-14332fd50576" providerId="ADAL" clId="{A58990C5-2738-4806-93CB-67DC232126BA}" dt="2024-02-04T12:17:50.331" v="340" actId="2696"/>
        <pc:sldMkLst>
          <pc:docMk/>
          <pc:sldMk cId="3106135165" sldId="628"/>
        </pc:sldMkLst>
        <pc:spChg chg="mod">
          <ac:chgData name="Jingjing Ruan" userId="912ae139-ae64-4906-83ab-14332fd50576" providerId="ADAL" clId="{A58990C5-2738-4806-93CB-67DC232126BA}" dt="2024-02-04T12:16:48.100" v="326" actId="20577"/>
          <ac:spMkLst>
            <pc:docMk/>
            <pc:sldMk cId="3106135165" sldId="628"/>
            <ac:spMk id="2" creationId="{53177BCF-4C3D-57CB-FF4E-0A41D139F4DF}"/>
          </ac:spMkLst>
        </pc:spChg>
        <pc:spChg chg="del mod">
          <ac:chgData name="Jingjing Ruan" userId="912ae139-ae64-4906-83ab-14332fd50576" providerId="ADAL" clId="{A58990C5-2738-4806-93CB-67DC232126BA}" dt="2024-02-04T12:14:48.037" v="299" actId="26606"/>
          <ac:spMkLst>
            <pc:docMk/>
            <pc:sldMk cId="3106135165" sldId="628"/>
            <ac:spMk id="3" creationId="{54C4A02A-D70C-5844-53FC-2B296E57341D}"/>
          </ac:spMkLst>
        </pc:spChg>
        <pc:spChg chg="add">
          <ac:chgData name="Jingjing Ruan" userId="912ae139-ae64-4906-83ab-14332fd50576" providerId="ADAL" clId="{A58990C5-2738-4806-93CB-67DC232126BA}" dt="2024-02-04T12:14:48.037" v="299" actId="26606"/>
          <ac:spMkLst>
            <pc:docMk/>
            <pc:sldMk cId="3106135165" sldId="628"/>
            <ac:spMk id="9" creationId="{BC68A55F-7B32-44D8-AEE5-1AF40532656C}"/>
          </ac:spMkLst>
        </pc:spChg>
        <pc:spChg chg="add">
          <ac:chgData name="Jingjing Ruan" userId="912ae139-ae64-4906-83ab-14332fd50576" providerId="ADAL" clId="{A58990C5-2738-4806-93CB-67DC232126BA}" dt="2024-02-04T12:14:48.037" v="299" actId="26606"/>
          <ac:spMkLst>
            <pc:docMk/>
            <pc:sldMk cId="3106135165" sldId="628"/>
            <ac:spMk id="11" creationId="{CD1AAA2C-FBBE-42AA-B869-31D524B7653F}"/>
          </ac:spMkLst>
        </pc:spChg>
        <pc:spChg chg="add">
          <ac:chgData name="Jingjing Ruan" userId="912ae139-ae64-4906-83ab-14332fd50576" providerId="ADAL" clId="{A58990C5-2738-4806-93CB-67DC232126BA}" dt="2024-02-04T12:14:48.037" v="299" actId="26606"/>
          <ac:spMkLst>
            <pc:docMk/>
            <pc:sldMk cId="3106135165" sldId="628"/>
            <ac:spMk id="13" creationId="{5F937BBF-9326-4230-AB1B-F1795E350559}"/>
          </ac:spMkLst>
        </pc:spChg>
        <pc:graphicFrameChg chg="add mod">
          <ac:chgData name="Jingjing Ruan" userId="912ae139-ae64-4906-83ab-14332fd50576" providerId="ADAL" clId="{A58990C5-2738-4806-93CB-67DC232126BA}" dt="2024-02-04T12:15:25.838" v="315" actId="20577"/>
          <ac:graphicFrameMkLst>
            <pc:docMk/>
            <pc:sldMk cId="3106135165" sldId="628"/>
            <ac:graphicFrameMk id="5" creationId="{FC7B2D6E-00F0-8553-6505-FC2EC592FA64}"/>
          </ac:graphicFrameMkLst>
        </pc:graphicFrameChg>
      </pc:sldChg>
      <pc:sldChg chg="add del">
        <pc:chgData name="Jingjing Ruan" userId="912ae139-ae64-4906-83ab-14332fd50576" providerId="ADAL" clId="{A58990C5-2738-4806-93CB-67DC232126BA}" dt="2024-02-05T10:54:43.902" v="1272"/>
        <pc:sldMkLst>
          <pc:docMk/>
          <pc:sldMk cId="79299599" sldId="629"/>
        </pc:sldMkLst>
      </pc:sldChg>
      <pc:sldChg chg="add del">
        <pc:chgData name="Jingjing Ruan" userId="912ae139-ae64-4906-83ab-14332fd50576" providerId="ADAL" clId="{A58990C5-2738-4806-93CB-67DC232126BA}" dt="2024-02-05T10:47:12.519" v="1200"/>
        <pc:sldMkLst>
          <pc:docMk/>
          <pc:sldMk cId="565490829" sldId="629"/>
        </pc:sldMkLst>
      </pc:sldChg>
      <pc:sldChg chg="add">
        <pc:chgData name="Jingjing Ruan" userId="912ae139-ae64-4906-83ab-14332fd50576" providerId="ADAL" clId="{A58990C5-2738-4806-93CB-67DC232126BA}" dt="2024-02-05T20:29:42.039" v="1553"/>
        <pc:sldMkLst>
          <pc:docMk/>
          <pc:sldMk cId="834654435" sldId="629"/>
        </pc:sldMkLst>
      </pc:sldChg>
      <pc:sldChg chg="add del ord">
        <pc:chgData name="Jingjing Ruan" userId="912ae139-ae64-4906-83ab-14332fd50576" providerId="ADAL" clId="{A58990C5-2738-4806-93CB-67DC232126BA}" dt="2024-02-05T20:29:07.688" v="1543" actId="2696"/>
        <pc:sldMkLst>
          <pc:docMk/>
          <pc:sldMk cId="869295702" sldId="629"/>
        </pc:sldMkLst>
      </pc:sldChg>
      <pc:sldChg chg="add del">
        <pc:chgData name="Jingjing Ruan" userId="912ae139-ae64-4906-83ab-14332fd50576" providerId="ADAL" clId="{A58990C5-2738-4806-93CB-67DC232126BA}" dt="2024-02-05T20:29:42" v="1552"/>
        <pc:sldMkLst>
          <pc:docMk/>
          <pc:sldMk cId="2542669777" sldId="629"/>
        </pc:sldMkLst>
      </pc:sldChg>
      <pc:sldChg chg="add del">
        <pc:chgData name="Jingjing Ruan" userId="912ae139-ae64-4906-83ab-14332fd50576" providerId="ADAL" clId="{A58990C5-2738-4806-93CB-67DC232126BA}" dt="2024-02-05T10:47:05.660" v="1197" actId="2696"/>
        <pc:sldMkLst>
          <pc:docMk/>
          <pc:sldMk cId="3658422602" sldId="629"/>
        </pc:sldMkLst>
      </pc:sldChg>
      <pc:sldChg chg="add del">
        <pc:chgData name="Jingjing Ruan" userId="912ae139-ae64-4906-83ab-14332fd50576" providerId="ADAL" clId="{A58990C5-2738-4806-93CB-67DC232126BA}" dt="2024-02-05T10:54:22.412" v="1269" actId="2696"/>
        <pc:sldMkLst>
          <pc:docMk/>
          <pc:sldMk cId="3962713213" sldId="629"/>
        </pc:sldMkLst>
      </pc:sldChg>
      <pc:sldChg chg="add del">
        <pc:chgData name="Jingjing Ruan" userId="912ae139-ae64-4906-83ab-14332fd50576" providerId="ADAL" clId="{A58990C5-2738-4806-93CB-67DC232126BA}" dt="2024-02-05T10:54:22.412" v="1269" actId="2696"/>
        <pc:sldMkLst>
          <pc:docMk/>
          <pc:sldMk cId="448104918" sldId="630"/>
        </pc:sldMkLst>
      </pc:sldChg>
      <pc:sldChg chg="add del">
        <pc:chgData name="Jingjing Ruan" userId="912ae139-ae64-4906-83ab-14332fd50576" providerId="ADAL" clId="{A58990C5-2738-4806-93CB-67DC232126BA}" dt="2024-02-05T10:54:43.902" v="1272"/>
        <pc:sldMkLst>
          <pc:docMk/>
          <pc:sldMk cId="3094183066" sldId="630"/>
        </pc:sldMkLst>
      </pc:sldChg>
      <pc:sldChg chg="add">
        <pc:chgData name="Jingjing Ruan" userId="912ae139-ae64-4906-83ab-14332fd50576" providerId="ADAL" clId="{A58990C5-2738-4806-93CB-67DC232126BA}" dt="2024-02-05T20:29:42.039" v="1553"/>
        <pc:sldMkLst>
          <pc:docMk/>
          <pc:sldMk cId="3500937775" sldId="630"/>
        </pc:sldMkLst>
      </pc:sldChg>
      <pc:sldChg chg="add del">
        <pc:chgData name="Jingjing Ruan" userId="912ae139-ae64-4906-83ab-14332fd50576" providerId="ADAL" clId="{A58990C5-2738-4806-93CB-67DC232126BA}" dt="2024-02-05T20:29:42" v="1552"/>
        <pc:sldMkLst>
          <pc:docMk/>
          <pc:sldMk cId="3598897325" sldId="630"/>
        </pc:sldMkLst>
      </pc:sldChg>
      <pc:sldChg chg="add del ord">
        <pc:chgData name="Jingjing Ruan" userId="912ae139-ae64-4906-83ab-14332fd50576" providerId="ADAL" clId="{A58990C5-2738-4806-93CB-67DC232126BA}" dt="2024-02-05T20:29:07.688" v="1543" actId="2696"/>
        <pc:sldMkLst>
          <pc:docMk/>
          <pc:sldMk cId="3799057424" sldId="630"/>
        </pc:sldMkLst>
      </pc:sldChg>
      <pc:sldChg chg="addSp delSp add del setBg delDesignElem">
        <pc:chgData name="Jingjing Ruan" userId="912ae139-ae64-4906-83ab-14332fd50576" providerId="ADAL" clId="{A58990C5-2738-4806-93CB-67DC232126BA}" dt="2024-02-05T10:54:43.902" v="1272"/>
        <pc:sldMkLst>
          <pc:docMk/>
          <pc:sldMk cId="219225905" sldId="631"/>
        </pc:sldMkLst>
        <pc:spChg chg="add del">
          <ac:chgData name="Jingjing Ruan" userId="912ae139-ae64-4906-83ab-14332fd50576" providerId="ADAL" clId="{A58990C5-2738-4806-93CB-67DC232126BA}" dt="2024-02-05T10:54:43.902" v="1272"/>
          <ac:spMkLst>
            <pc:docMk/>
            <pc:sldMk cId="219225905" sldId="631"/>
            <ac:spMk id="10" creationId="{86FF76B9-219D-4469-AF87-0236D29032F1}"/>
          </ac:spMkLst>
        </pc:spChg>
        <pc:spChg chg="add del">
          <ac:chgData name="Jingjing Ruan" userId="912ae139-ae64-4906-83ab-14332fd50576" providerId="ADAL" clId="{A58990C5-2738-4806-93CB-67DC232126BA}" dt="2024-02-05T10:54:43.902" v="1272"/>
          <ac:spMkLst>
            <pc:docMk/>
            <pc:sldMk cId="219225905" sldId="631"/>
            <ac:spMk id="16" creationId="{2E80C965-DB6D-4F81-9E9E-B027384D0BD6}"/>
          </ac:spMkLst>
        </pc:spChg>
        <pc:spChg chg="add del">
          <ac:chgData name="Jingjing Ruan" userId="912ae139-ae64-4906-83ab-14332fd50576" providerId="ADAL" clId="{A58990C5-2738-4806-93CB-67DC232126BA}" dt="2024-02-05T10:54:43.902" v="1272"/>
          <ac:spMkLst>
            <pc:docMk/>
            <pc:sldMk cId="219225905" sldId="631"/>
            <ac:spMk id="18" creationId="{633C5E46-DAC5-4661-9C87-22B08E2A512F}"/>
          </ac:spMkLst>
        </pc:spChg>
        <pc:grpChg chg="add del">
          <ac:chgData name="Jingjing Ruan" userId="912ae139-ae64-4906-83ab-14332fd50576" providerId="ADAL" clId="{A58990C5-2738-4806-93CB-67DC232126BA}" dt="2024-02-05T10:54:43.902" v="1272"/>
          <ac:grpSpMkLst>
            <pc:docMk/>
            <pc:sldMk cId="219225905" sldId="631"/>
            <ac:grpSpMk id="12" creationId="{DB88BD78-87E1-424D-B479-C37D8E41B12E}"/>
          </ac:grpSpMkLst>
        </pc:grpChg>
      </pc:sldChg>
      <pc:sldChg chg="add del">
        <pc:chgData name="Jingjing Ruan" userId="912ae139-ae64-4906-83ab-14332fd50576" providerId="ADAL" clId="{A58990C5-2738-4806-93CB-67DC232126BA}" dt="2024-02-05T10:54:22.412" v="1269" actId="2696"/>
        <pc:sldMkLst>
          <pc:docMk/>
          <pc:sldMk cId="813598400" sldId="631"/>
        </pc:sldMkLst>
      </pc:sldChg>
      <pc:sldChg chg="addSp delSp modSp new del mod setBg">
        <pc:chgData name="Jingjing Ruan" userId="912ae139-ae64-4906-83ab-14332fd50576" providerId="ADAL" clId="{A58990C5-2738-4806-93CB-67DC232126BA}" dt="2024-02-05T10:47:05.660" v="1197" actId="2696"/>
        <pc:sldMkLst>
          <pc:docMk/>
          <pc:sldMk cId="1166894134" sldId="631"/>
        </pc:sldMkLst>
        <pc:spChg chg="del">
          <ac:chgData name="Jingjing Ruan" userId="912ae139-ae64-4906-83ab-14332fd50576" providerId="ADAL" clId="{A58990C5-2738-4806-93CB-67DC232126BA}" dt="2024-02-04T13:13:18.980" v="917" actId="26606"/>
          <ac:spMkLst>
            <pc:docMk/>
            <pc:sldMk cId="1166894134" sldId="631"/>
            <ac:spMk id="2" creationId="{68F69F0A-F057-FDF5-6594-C0B52ED56ECB}"/>
          </ac:spMkLst>
        </pc:spChg>
        <pc:spChg chg="del">
          <ac:chgData name="Jingjing Ruan" userId="912ae139-ae64-4906-83ab-14332fd50576" providerId="ADAL" clId="{A58990C5-2738-4806-93CB-67DC232126BA}" dt="2024-02-04T13:13:18.980" v="917" actId="26606"/>
          <ac:spMkLst>
            <pc:docMk/>
            <pc:sldMk cId="1166894134" sldId="631"/>
            <ac:spMk id="3" creationId="{900899D4-5281-0542-4813-89657A930BCF}"/>
          </ac:spMkLst>
        </pc:spChg>
        <pc:spChg chg="add">
          <ac:chgData name="Jingjing Ruan" userId="912ae139-ae64-4906-83ab-14332fd50576" providerId="ADAL" clId="{A58990C5-2738-4806-93CB-67DC232126BA}" dt="2024-02-04T13:13:18.980" v="917" actId="26606"/>
          <ac:spMkLst>
            <pc:docMk/>
            <pc:sldMk cId="1166894134" sldId="631"/>
            <ac:spMk id="10" creationId="{86FF76B9-219D-4469-AF87-0236D29032F1}"/>
          </ac:spMkLst>
        </pc:spChg>
        <pc:spChg chg="add">
          <ac:chgData name="Jingjing Ruan" userId="912ae139-ae64-4906-83ab-14332fd50576" providerId="ADAL" clId="{A58990C5-2738-4806-93CB-67DC232126BA}" dt="2024-02-04T13:13:18.980" v="917" actId="26606"/>
          <ac:spMkLst>
            <pc:docMk/>
            <pc:sldMk cId="1166894134" sldId="631"/>
            <ac:spMk id="16" creationId="{2E80C965-DB6D-4F81-9E9E-B027384D0BD6}"/>
          </ac:spMkLst>
        </pc:spChg>
        <pc:spChg chg="add">
          <ac:chgData name="Jingjing Ruan" userId="912ae139-ae64-4906-83ab-14332fd50576" providerId="ADAL" clId="{A58990C5-2738-4806-93CB-67DC232126BA}" dt="2024-02-04T13:13:18.980" v="917" actId="26606"/>
          <ac:spMkLst>
            <pc:docMk/>
            <pc:sldMk cId="1166894134" sldId="631"/>
            <ac:spMk id="18" creationId="{633C5E46-DAC5-4661-9C87-22B08E2A512F}"/>
          </ac:spMkLst>
        </pc:spChg>
        <pc:grpChg chg="add">
          <ac:chgData name="Jingjing Ruan" userId="912ae139-ae64-4906-83ab-14332fd50576" providerId="ADAL" clId="{A58990C5-2738-4806-93CB-67DC232126BA}" dt="2024-02-04T13:13:18.980" v="917" actId="26606"/>
          <ac:grpSpMkLst>
            <pc:docMk/>
            <pc:sldMk cId="1166894134" sldId="631"/>
            <ac:grpSpMk id="12" creationId="{DB88BD78-87E1-424D-B479-C37D8E41B12E}"/>
          </ac:grpSpMkLst>
        </pc:grpChg>
        <pc:picChg chg="add mod">
          <ac:chgData name="Jingjing Ruan" userId="912ae139-ae64-4906-83ab-14332fd50576" providerId="ADAL" clId="{A58990C5-2738-4806-93CB-67DC232126BA}" dt="2024-02-04T13:13:27.664" v="922" actId="1076"/>
          <ac:picMkLst>
            <pc:docMk/>
            <pc:sldMk cId="1166894134" sldId="631"/>
            <ac:picMk id="5" creationId="{C36936AD-3BE0-281E-50A9-64756FA6E478}"/>
          </ac:picMkLst>
        </pc:picChg>
      </pc:sldChg>
      <pc:sldChg chg="add">
        <pc:chgData name="Jingjing Ruan" userId="912ae139-ae64-4906-83ab-14332fd50576" providerId="ADAL" clId="{A58990C5-2738-4806-93CB-67DC232126BA}" dt="2024-02-05T20:29:42.039" v="1553"/>
        <pc:sldMkLst>
          <pc:docMk/>
          <pc:sldMk cId="2902193896" sldId="631"/>
        </pc:sldMkLst>
      </pc:sldChg>
      <pc:sldChg chg="addSp delSp add del setBg delDesignElem">
        <pc:chgData name="Jingjing Ruan" userId="912ae139-ae64-4906-83ab-14332fd50576" providerId="ADAL" clId="{A58990C5-2738-4806-93CB-67DC232126BA}" dt="2024-02-05T10:47:12.519" v="1200"/>
        <pc:sldMkLst>
          <pc:docMk/>
          <pc:sldMk cId="3304499251" sldId="631"/>
        </pc:sldMkLst>
        <pc:spChg chg="add del">
          <ac:chgData name="Jingjing Ruan" userId="912ae139-ae64-4906-83ab-14332fd50576" providerId="ADAL" clId="{A58990C5-2738-4806-93CB-67DC232126BA}" dt="2024-02-05T10:47:12.519" v="1200"/>
          <ac:spMkLst>
            <pc:docMk/>
            <pc:sldMk cId="3304499251" sldId="631"/>
            <ac:spMk id="10" creationId="{86FF76B9-219D-4469-AF87-0236D29032F1}"/>
          </ac:spMkLst>
        </pc:spChg>
        <pc:spChg chg="add del">
          <ac:chgData name="Jingjing Ruan" userId="912ae139-ae64-4906-83ab-14332fd50576" providerId="ADAL" clId="{A58990C5-2738-4806-93CB-67DC232126BA}" dt="2024-02-05T10:47:12.519" v="1200"/>
          <ac:spMkLst>
            <pc:docMk/>
            <pc:sldMk cId="3304499251" sldId="631"/>
            <ac:spMk id="16" creationId="{2E80C965-DB6D-4F81-9E9E-B027384D0BD6}"/>
          </ac:spMkLst>
        </pc:spChg>
        <pc:spChg chg="add del">
          <ac:chgData name="Jingjing Ruan" userId="912ae139-ae64-4906-83ab-14332fd50576" providerId="ADAL" clId="{A58990C5-2738-4806-93CB-67DC232126BA}" dt="2024-02-05T10:47:12.519" v="1200"/>
          <ac:spMkLst>
            <pc:docMk/>
            <pc:sldMk cId="3304499251" sldId="631"/>
            <ac:spMk id="18" creationId="{633C5E46-DAC5-4661-9C87-22B08E2A512F}"/>
          </ac:spMkLst>
        </pc:spChg>
        <pc:grpChg chg="add del">
          <ac:chgData name="Jingjing Ruan" userId="912ae139-ae64-4906-83ab-14332fd50576" providerId="ADAL" clId="{A58990C5-2738-4806-93CB-67DC232126BA}" dt="2024-02-05T10:47:12.519" v="1200"/>
          <ac:grpSpMkLst>
            <pc:docMk/>
            <pc:sldMk cId="3304499251" sldId="631"/>
            <ac:grpSpMk id="12" creationId="{DB88BD78-87E1-424D-B479-C37D8E41B12E}"/>
          </ac:grpSpMkLst>
        </pc:grpChg>
      </pc:sldChg>
      <pc:sldChg chg="add del ord">
        <pc:chgData name="Jingjing Ruan" userId="912ae139-ae64-4906-83ab-14332fd50576" providerId="ADAL" clId="{A58990C5-2738-4806-93CB-67DC232126BA}" dt="2024-02-05T20:29:07.688" v="1543" actId="2696"/>
        <pc:sldMkLst>
          <pc:docMk/>
          <pc:sldMk cId="3898821159" sldId="631"/>
        </pc:sldMkLst>
      </pc:sldChg>
      <pc:sldChg chg="addSp delSp add del setBg delDesignElem">
        <pc:chgData name="Jingjing Ruan" userId="912ae139-ae64-4906-83ab-14332fd50576" providerId="ADAL" clId="{A58990C5-2738-4806-93CB-67DC232126BA}" dt="2024-02-05T20:29:42" v="1552"/>
        <pc:sldMkLst>
          <pc:docMk/>
          <pc:sldMk cId="4252965221" sldId="631"/>
        </pc:sldMkLst>
        <pc:spChg chg="add del">
          <ac:chgData name="Jingjing Ruan" userId="912ae139-ae64-4906-83ab-14332fd50576" providerId="ADAL" clId="{A58990C5-2738-4806-93CB-67DC232126BA}" dt="2024-02-05T20:29:42" v="1552"/>
          <ac:spMkLst>
            <pc:docMk/>
            <pc:sldMk cId="4252965221" sldId="631"/>
            <ac:spMk id="10" creationId="{86FF76B9-219D-4469-AF87-0236D29032F1}"/>
          </ac:spMkLst>
        </pc:spChg>
        <pc:spChg chg="add del">
          <ac:chgData name="Jingjing Ruan" userId="912ae139-ae64-4906-83ab-14332fd50576" providerId="ADAL" clId="{A58990C5-2738-4806-93CB-67DC232126BA}" dt="2024-02-05T20:29:42" v="1552"/>
          <ac:spMkLst>
            <pc:docMk/>
            <pc:sldMk cId="4252965221" sldId="631"/>
            <ac:spMk id="16" creationId="{2E80C965-DB6D-4F81-9E9E-B027384D0BD6}"/>
          </ac:spMkLst>
        </pc:spChg>
        <pc:spChg chg="add del">
          <ac:chgData name="Jingjing Ruan" userId="912ae139-ae64-4906-83ab-14332fd50576" providerId="ADAL" clId="{A58990C5-2738-4806-93CB-67DC232126BA}" dt="2024-02-05T20:29:42" v="1552"/>
          <ac:spMkLst>
            <pc:docMk/>
            <pc:sldMk cId="4252965221" sldId="631"/>
            <ac:spMk id="18" creationId="{633C5E46-DAC5-4661-9C87-22B08E2A512F}"/>
          </ac:spMkLst>
        </pc:spChg>
        <pc:grpChg chg="add del">
          <ac:chgData name="Jingjing Ruan" userId="912ae139-ae64-4906-83ab-14332fd50576" providerId="ADAL" clId="{A58990C5-2738-4806-93CB-67DC232126BA}" dt="2024-02-05T20:29:42" v="1552"/>
          <ac:grpSpMkLst>
            <pc:docMk/>
            <pc:sldMk cId="4252965221" sldId="631"/>
            <ac:grpSpMk id="12" creationId="{DB88BD78-87E1-424D-B479-C37D8E41B12E}"/>
          </ac:grpSpMkLst>
        </pc:grpChg>
      </pc:sldChg>
      <pc:sldChg chg="add del ord">
        <pc:chgData name="Jingjing Ruan" userId="912ae139-ae64-4906-83ab-14332fd50576" providerId="ADAL" clId="{A58990C5-2738-4806-93CB-67DC232126BA}" dt="2024-02-05T20:29:07.688" v="1543" actId="2696"/>
        <pc:sldMkLst>
          <pc:docMk/>
          <pc:sldMk cId="288553516" sldId="632"/>
        </pc:sldMkLst>
        <pc:spChg chg="add del mod">
          <ac:chgData name="Jingjing Ruan" userId="912ae139-ae64-4906-83ab-14332fd50576" providerId="ADAL" clId="{A58990C5-2738-4806-93CB-67DC232126BA}" dt="2024-02-05T10:29:41.119" v="964" actId="478"/>
          <ac:spMkLst>
            <pc:docMk/>
            <pc:sldMk cId="288553516" sldId="632"/>
            <ac:spMk id="3" creationId="{8B83C9C3-D327-C3D2-151C-9B5D15EAA322}"/>
          </ac:spMkLst>
        </pc:spChg>
        <pc:spChg chg="add mod">
          <ac:chgData name="Jingjing Ruan" userId="912ae139-ae64-4906-83ab-14332fd50576" providerId="ADAL" clId="{A58990C5-2738-4806-93CB-67DC232126BA}" dt="2024-02-05T10:40:37.413" v="1185" actId="1076"/>
          <ac:spMkLst>
            <pc:docMk/>
            <pc:sldMk cId="288553516" sldId="632"/>
            <ac:spMk id="4" creationId="{C7730823-307F-FD23-4272-612FD4C70AA0}"/>
          </ac:spMkLst>
        </pc:spChg>
        <pc:spChg chg="del mod">
          <ac:chgData name="Jingjing Ruan" userId="912ae139-ae64-4906-83ab-14332fd50576" providerId="ADAL" clId="{A58990C5-2738-4806-93CB-67DC232126BA}" dt="2024-02-05T10:29:35.476" v="963" actId="478"/>
          <ac:spMkLst>
            <pc:docMk/>
            <pc:sldMk cId="288553516" sldId="632"/>
            <ac:spMk id="46" creationId="{00000000-0000-0000-0000-000000000000}"/>
          </ac:spMkLst>
        </pc:spChg>
        <pc:spChg chg="mod">
          <ac:chgData name="Jingjing Ruan" userId="912ae139-ae64-4906-83ab-14332fd50576" providerId="ADAL" clId="{A58990C5-2738-4806-93CB-67DC232126BA}" dt="2024-02-05T10:40:57.908" v="1190" actId="13926"/>
          <ac:spMkLst>
            <pc:docMk/>
            <pc:sldMk cId="288553516" sldId="632"/>
            <ac:spMk id="47" creationId="{00000000-0000-0000-0000-000000000000}"/>
          </ac:spMkLst>
        </pc:spChg>
      </pc:sldChg>
      <pc:sldChg chg="add del">
        <pc:chgData name="Jingjing Ruan" userId="912ae139-ae64-4906-83ab-14332fd50576" providerId="ADAL" clId="{A58990C5-2738-4806-93CB-67DC232126BA}" dt="2024-02-05T10:54:43.902" v="1272"/>
        <pc:sldMkLst>
          <pc:docMk/>
          <pc:sldMk cId="2216833568" sldId="632"/>
        </pc:sldMkLst>
      </pc:sldChg>
      <pc:sldChg chg="add del">
        <pc:chgData name="Jingjing Ruan" userId="912ae139-ae64-4906-83ab-14332fd50576" providerId="ADAL" clId="{A58990C5-2738-4806-93CB-67DC232126BA}" dt="2024-02-05T20:29:42" v="1552"/>
        <pc:sldMkLst>
          <pc:docMk/>
          <pc:sldMk cId="3133427428" sldId="632"/>
        </pc:sldMkLst>
      </pc:sldChg>
      <pc:sldChg chg="modSp add mod">
        <pc:chgData name="Jingjing Ruan" userId="912ae139-ae64-4906-83ab-14332fd50576" providerId="ADAL" clId="{A58990C5-2738-4806-93CB-67DC232126BA}" dt="2024-02-05T20:42:03.995" v="1595" actId="403"/>
        <pc:sldMkLst>
          <pc:docMk/>
          <pc:sldMk cId="3746373811" sldId="632"/>
        </pc:sldMkLst>
        <pc:spChg chg="mod">
          <ac:chgData name="Jingjing Ruan" userId="912ae139-ae64-4906-83ab-14332fd50576" providerId="ADAL" clId="{A58990C5-2738-4806-93CB-67DC232126BA}" dt="2024-02-05T20:42:03.995" v="1595" actId="403"/>
          <ac:spMkLst>
            <pc:docMk/>
            <pc:sldMk cId="3746373811" sldId="632"/>
            <ac:spMk id="4" creationId="{C7730823-307F-FD23-4272-612FD4C70AA0}"/>
          </ac:spMkLst>
        </pc:spChg>
      </pc:sldChg>
      <pc:sldChg chg="addSp delSp modSp add del mod">
        <pc:chgData name="Jingjing Ruan" userId="912ae139-ae64-4906-83ab-14332fd50576" providerId="ADAL" clId="{A58990C5-2738-4806-93CB-67DC232126BA}" dt="2024-02-05T10:37:49.419" v="1125" actId="47"/>
        <pc:sldMkLst>
          <pc:docMk/>
          <pc:sldMk cId="0" sldId="633"/>
        </pc:sldMkLst>
        <pc:spChg chg="add del mod">
          <ac:chgData name="Jingjing Ruan" userId="912ae139-ae64-4906-83ab-14332fd50576" providerId="ADAL" clId="{A58990C5-2738-4806-93CB-67DC232126BA}" dt="2024-02-05T10:33:58.944" v="1016" actId="478"/>
          <ac:spMkLst>
            <pc:docMk/>
            <pc:sldMk cId="0" sldId="633"/>
            <ac:spMk id="3" creationId="{95D6214E-C187-4D70-0E42-E1A2B3C04AB0}"/>
          </ac:spMkLst>
        </pc:spChg>
        <pc:spChg chg="mod">
          <ac:chgData name="Jingjing Ruan" userId="912ae139-ae64-4906-83ab-14332fd50576" providerId="ADAL" clId="{A58990C5-2738-4806-93CB-67DC232126BA}" dt="2024-02-05T10:34:38.121" v="1061" actId="14100"/>
          <ac:spMkLst>
            <pc:docMk/>
            <pc:sldMk cId="0" sldId="633"/>
            <ac:spMk id="58" creationId="{00000000-0000-0000-0000-000000000000}"/>
          </ac:spMkLst>
        </pc:spChg>
        <pc:spChg chg="del mod">
          <ac:chgData name="Jingjing Ruan" userId="912ae139-ae64-4906-83ab-14332fd50576" providerId="ADAL" clId="{A58990C5-2738-4806-93CB-67DC232126BA}" dt="2024-02-05T10:33:56.061" v="1015" actId="478"/>
          <ac:spMkLst>
            <pc:docMk/>
            <pc:sldMk cId="0" sldId="633"/>
            <ac:spMk id="59" creationId="{00000000-0000-0000-0000-000000000000}"/>
          </ac:spMkLst>
        </pc:spChg>
      </pc:sldChg>
      <pc:sldChg chg="addSp delSp modSp new del mod ord">
        <pc:chgData name="Jingjing Ruan" userId="912ae139-ae64-4906-83ab-14332fd50576" providerId="ADAL" clId="{A58990C5-2738-4806-93CB-67DC232126BA}" dt="2024-02-05T10:54:22.412" v="1269" actId="2696"/>
        <pc:sldMkLst>
          <pc:docMk/>
          <pc:sldMk cId="2022470598" sldId="634"/>
        </pc:sldMkLst>
        <pc:spChg chg="del">
          <ac:chgData name="Jingjing Ruan" userId="912ae139-ae64-4906-83ab-14332fd50576" providerId="ADAL" clId="{A58990C5-2738-4806-93CB-67DC232126BA}" dt="2024-02-05T10:35:33.004" v="1063" actId="478"/>
          <ac:spMkLst>
            <pc:docMk/>
            <pc:sldMk cId="2022470598" sldId="634"/>
            <ac:spMk id="2" creationId="{BB076360-2E26-B475-66C0-FEBF128B6D2A}"/>
          </ac:spMkLst>
        </pc:spChg>
        <pc:spChg chg="del">
          <ac:chgData name="Jingjing Ruan" userId="912ae139-ae64-4906-83ab-14332fd50576" providerId="ADAL" clId="{A58990C5-2738-4806-93CB-67DC232126BA}" dt="2024-02-05T10:35:34.897" v="1064" actId="478"/>
          <ac:spMkLst>
            <pc:docMk/>
            <pc:sldMk cId="2022470598" sldId="634"/>
            <ac:spMk id="3" creationId="{FC120A8E-9FEB-860F-B4EC-3F6E36CC2C09}"/>
          </ac:spMkLst>
        </pc:spChg>
        <pc:picChg chg="add mod">
          <ac:chgData name="Jingjing Ruan" userId="912ae139-ae64-4906-83ab-14332fd50576" providerId="ADAL" clId="{A58990C5-2738-4806-93CB-67DC232126BA}" dt="2024-02-05T10:43:42.970" v="1192"/>
          <ac:picMkLst>
            <pc:docMk/>
            <pc:sldMk cId="2022470598" sldId="634"/>
            <ac:picMk id="5" creationId="{733BBAF8-1D93-2A07-FC67-F7A764F1A4DF}"/>
          </ac:picMkLst>
        </pc:picChg>
      </pc:sldChg>
      <pc:sldChg chg="add del">
        <pc:chgData name="Jingjing Ruan" userId="912ae139-ae64-4906-83ab-14332fd50576" providerId="ADAL" clId="{A58990C5-2738-4806-93CB-67DC232126BA}" dt="2024-02-05T20:29:42" v="1552"/>
        <pc:sldMkLst>
          <pc:docMk/>
          <pc:sldMk cId="2713774647" sldId="634"/>
        </pc:sldMkLst>
      </pc:sldChg>
      <pc:sldChg chg="add del ord">
        <pc:chgData name="Jingjing Ruan" userId="912ae139-ae64-4906-83ab-14332fd50576" providerId="ADAL" clId="{A58990C5-2738-4806-93CB-67DC232126BA}" dt="2024-02-05T20:29:07.688" v="1543" actId="2696"/>
        <pc:sldMkLst>
          <pc:docMk/>
          <pc:sldMk cId="3014988777" sldId="634"/>
        </pc:sldMkLst>
      </pc:sldChg>
      <pc:sldChg chg="add">
        <pc:chgData name="Jingjing Ruan" userId="912ae139-ae64-4906-83ab-14332fd50576" providerId="ADAL" clId="{A58990C5-2738-4806-93CB-67DC232126BA}" dt="2024-02-05T20:29:42.039" v="1553"/>
        <pc:sldMkLst>
          <pc:docMk/>
          <pc:sldMk cId="3357423416" sldId="634"/>
        </pc:sldMkLst>
      </pc:sldChg>
      <pc:sldChg chg="add del">
        <pc:chgData name="Jingjing Ruan" userId="912ae139-ae64-4906-83ab-14332fd50576" providerId="ADAL" clId="{A58990C5-2738-4806-93CB-67DC232126BA}" dt="2024-02-05T10:54:43.902" v="1272"/>
        <pc:sldMkLst>
          <pc:docMk/>
          <pc:sldMk cId="3376040785" sldId="634"/>
        </pc:sldMkLst>
      </pc:sldChg>
      <pc:sldChg chg="delSp new del mod">
        <pc:chgData name="Jingjing Ruan" userId="912ae139-ae64-4906-83ab-14332fd50576" providerId="ADAL" clId="{A58990C5-2738-4806-93CB-67DC232126BA}" dt="2024-02-05T10:54:22.412" v="1269" actId="2696"/>
        <pc:sldMkLst>
          <pc:docMk/>
          <pc:sldMk cId="236086788" sldId="635"/>
        </pc:sldMkLst>
        <pc:spChg chg="del">
          <ac:chgData name="Jingjing Ruan" userId="912ae139-ae64-4906-83ab-14332fd50576" providerId="ADAL" clId="{A58990C5-2738-4806-93CB-67DC232126BA}" dt="2024-02-05T10:48:54.048" v="1252" actId="478"/>
          <ac:spMkLst>
            <pc:docMk/>
            <pc:sldMk cId="236086788" sldId="635"/>
            <ac:spMk id="2" creationId="{8EF232D5-1DC4-EBA0-742C-CAD0DDE2E786}"/>
          </ac:spMkLst>
        </pc:spChg>
        <pc:spChg chg="del">
          <ac:chgData name="Jingjing Ruan" userId="912ae139-ae64-4906-83ab-14332fd50576" providerId="ADAL" clId="{A58990C5-2738-4806-93CB-67DC232126BA}" dt="2024-02-05T10:48:55.469" v="1253" actId="478"/>
          <ac:spMkLst>
            <pc:docMk/>
            <pc:sldMk cId="236086788" sldId="635"/>
            <ac:spMk id="3" creationId="{91AFD473-8BDC-58F1-10A7-A61CEE00B488}"/>
          </ac:spMkLst>
        </pc:spChg>
      </pc:sldChg>
      <pc:sldChg chg="addSp delSp add del setBg delDesignElem">
        <pc:chgData name="Jingjing Ruan" userId="912ae139-ae64-4906-83ab-14332fd50576" providerId="ADAL" clId="{A58990C5-2738-4806-93CB-67DC232126BA}" dt="2024-02-05T20:29:42" v="1552"/>
        <pc:sldMkLst>
          <pc:docMk/>
          <pc:sldMk cId="770124783" sldId="635"/>
        </pc:sldMkLst>
        <pc:spChg chg="add del">
          <ac:chgData name="Jingjing Ruan" userId="912ae139-ae64-4906-83ab-14332fd50576" providerId="ADAL" clId="{A58990C5-2738-4806-93CB-67DC232126BA}" dt="2024-02-05T20:29:42" v="1552"/>
          <ac:spMkLst>
            <pc:docMk/>
            <pc:sldMk cId="770124783" sldId="635"/>
            <ac:spMk id="8" creationId="{86FF76B9-219D-4469-AF87-0236D29032F1}"/>
          </ac:spMkLst>
        </pc:spChg>
        <pc:spChg chg="add del">
          <ac:chgData name="Jingjing Ruan" userId="912ae139-ae64-4906-83ab-14332fd50576" providerId="ADAL" clId="{A58990C5-2738-4806-93CB-67DC232126BA}" dt="2024-02-05T20:29:42" v="1552"/>
          <ac:spMkLst>
            <pc:docMk/>
            <pc:sldMk cId="770124783" sldId="635"/>
            <ac:spMk id="14" creationId="{2E80C965-DB6D-4F81-9E9E-B027384D0BD6}"/>
          </ac:spMkLst>
        </pc:spChg>
        <pc:spChg chg="add del">
          <ac:chgData name="Jingjing Ruan" userId="912ae139-ae64-4906-83ab-14332fd50576" providerId="ADAL" clId="{A58990C5-2738-4806-93CB-67DC232126BA}" dt="2024-02-05T20:29:42" v="1552"/>
          <ac:spMkLst>
            <pc:docMk/>
            <pc:sldMk cId="770124783" sldId="635"/>
            <ac:spMk id="16" creationId="{633C5E46-DAC5-4661-9C87-22B08E2A512F}"/>
          </ac:spMkLst>
        </pc:spChg>
        <pc:grpChg chg="add del">
          <ac:chgData name="Jingjing Ruan" userId="912ae139-ae64-4906-83ab-14332fd50576" providerId="ADAL" clId="{A58990C5-2738-4806-93CB-67DC232126BA}" dt="2024-02-05T20:29:42" v="1552"/>
          <ac:grpSpMkLst>
            <pc:docMk/>
            <pc:sldMk cId="770124783" sldId="635"/>
            <ac:grpSpMk id="10" creationId="{DB88BD78-87E1-424D-B479-C37D8E41B12E}"/>
          </ac:grpSpMkLst>
        </pc:grpChg>
      </pc:sldChg>
      <pc:sldChg chg="add del">
        <pc:chgData name="Jingjing Ruan" userId="912ae139-ae64-4906-83ab-14332fd50576" providerId="ADAL" clId="{A58990C5-2738-4806-93CB-67DC232126BA}" dt="2024-02-05T10:54:43.902" v="1272"/>
        <pc:sldMkLst>
          <pc:docMk/>
          <pc:sldMk cId="3072650469" sldId="635"/>
        </pc:sldMkLst>
      </pc:sldChg>
      <pc:sldChg chg="addSp modSp add del mod ord setBg">
        <pc:chgData name="Jingjing Ruan" userId="912ae139-ae64-4906-83ab-14332fd50576" providerId="ADAL" clId="{A58990C5-2738-4806-93CB-67DC232126BA}" dt="2024-02-05T20:29:07.688" v="1543" actId="2696"/>
        <pc:sldMkLst>
          <pc:docMk/>
          <pc:sldMk cId="3690011034" sldId="635"/>
        </pc:sldMkLst>
        <pc:spChg chg="add mod">
          <ac:chgData name="Jingjing Ruan" userId="912ae139-ae64-4906-83ab-14332fd50576" providerId="ADAL" clId="{A58990C5-2738-4806-93CB-67DC232126BA}" dt="2024-02-05T10:59:31.392" v="1292" actId="1076"/>
          <ac:spMkLst>
            <pc:docMk/>
            <pc:sldMk cId="3690011034" sldId="635"/>
            <ac:spMk id="5" creationId="{4026BD91-EA8F-4561-324D-69B4CD9687EC}"/>
          </ac:spMkLst>
        </pc:spChg>
        <pc:spChg chg="add">
          <ac:chgData name="Jingjing Ruan" userId="912ae139-ae64-4906-83ab-14332fd50576" providerId="ADAL" clId="{A58990C5-2738-4806-93CB-67DC232126BA}" dt="2024-02-05T10:58:55.127" v="1279" actId="26606"/>
          <ac:spMkLst>
            <pc:docMk/>
            <pc:sldMk cId="3690011034" sldId="635"/>
            <ac:spMk id="8" creationId="{86FF76B9-219D-4469-AF87-0236D29032F1}"/>
          </ac:spMkLst>
        </pc:spChg>
        <pc:spChg chg="add">
          <ac:chgData name="Jingjing Ruan" userId="912ae139-ae64-4906-83ab-14332fd50576" providerId="ADAL" clId="{A58990C5-2738-4806-93CB-67DC232126BA}" dt="2024-02-05T10:58:55.127" v="1279" actId="26606"/>
          <ac:spMkLst>
            <pc:docMk/>
            <pc:sldMk cId="3690011034" sldId="635"/>
            <ac:spMk id="14" creationId="{2E80C965-DB6D-4F81-9E9E-B027384D0BD6}"/>
          </ac:spMkLst>
        </pc:spChg>
        <pc:spChg chg="add">
          <ac:chgData name="Jingjing Ruan" userId="912ae139-ae64-4906-83ab-14332fd50576" providerId="ADAL" clId="{A58990C5-2738-4806-93CB-67DC232126BA}" dt="2024-02-05T10:58:55.127" v="1279" actId="26606"/>
          <ac:spMkLst>
            <pc:docMk/>
            <pc:sldMk cId="3690011034" sldId="635"/>
            <ac:spMk id="16" creationId="{633C5E46-DAC5-4661-9C87-22B08E2A512F}"/>
          </ac:spMkLst>
        </pc:spChg>
        <pc:grpChg chg="add">
          <ac:chgData name="Jingjing Ruan" userId="912ae139-ae64-4906-83ab-14332fd50576" providerId="ADAL" clId="{A58990C5-2738-4806-93CB-67DC232126BA}" dt="2024-02-05T10:58:55.127" v="1279" actId="26606"/>
          <ac:grpSpMkLst>
            <pc:docMk/>
            <pc:sldMk cId="3690011034" sldId="635"/>
            <ac:grpSpMk id="10" creationId="{DB88BD78-87E1-424D-B479-C37D8E41B12E}"/>
          </ac:grpSpMkLst>
        </pc:grpChg>
        <pc:picChg chg="add mod">
          <ac:chgData name="Jingjing Ruan" userId="912ae139-ae64-4906-83ab-14332fd50576" providerId="ADAL" clId="{A58990C5-2738-4806-93CB-67DC232126BA}" dt="2024-02-05T10:59:25.183" v="1290" actId="1076"/>
          <ac:picMkLst>
            <pc:docMk/>
            <pc:sldMk cId="3690011034" sldId="635"/>
            <ac:picMk id="3" creationId="{0866B6DD-74B0-E0F0-C360-6D66EC323B30}"/>
          </ac:picMkLst>
        </pc:picChg>
      </pc:sldChg>
      <pc:sldChg chg="add">
        <pc:chgData name="Jingjing Ruan" userId="912ae139-ae64-4906-83ab-14332fd50576" providerId="ADAL" clId="{A58990C5-2738-4806-93CB-67DC232126BA}" dt="2024-02-05T20:29:42.039" v="1553"/>
        <pc:sldMkLst>
          <pc:docMk/>
          <pc:sldMk cId="3925659580" sldId="635"/>
        </pc:sldMkLst>
      </pc:sldChg>
      <pc:sldChg chg="add del">
        <pc:chgData name="Jingjing Ruan" userId="912ae139-ae64-4906-83ab-14332fd50576" providerId="ADAL" clId="{A58990C5-2738-4806-93CB-67DC232126BA}" dt="2024-02-05T20:29:42" v="1552"/>
        <pc:sldMkLst>
          <pc:docMk/>
          <pc:sldMk cId="557940258" sldId="636"/>
        </pc:sldMkLst>
      </pc:sldChg>
      <pc:sldChg chg="add">
        <pc:chgData name="Jingjing Ruan" userId="912ae139-ae64-4906-83ab-14332fd50576" providerId="ADAL" clId="{A58990C5-2738-4806-93CB-67DC232126BA}" dt="2024-02-05T20:29:42.039" v="1553"/>
        <pc:sldMkLst>
          <pc:docMk/>
          <pc:sldMk cId="1034842953" sldId="636"/>
        </pc:sldMkLst>
        <pc:spChg chg="mod">
          <ac:chgData name="Jingjing Ruan" userId="912ae139-ae64-4906-83ab-14332fd50576" providerId="ADAL" clId="{A58990C5-2738-4806-93CB-67DC232126BA}" dt="2024-02-05T20:28:09.478" v="1542" actId="122"/>
          <ac:spMkLst>
            <pc:docMk/>
            <pc:sldMk cId="1034842953" sldId="636"/>
            <ac:spMk id="159" creationId="{00000000-0000-0000-0000-000000000000}"/>
          </ac:spMkLst>
        </pc:spChg>
      </pc:sldChg>
      <pc:sldChg chg="delSp modSp new del mod">
        <pc:chgData name="Jingjing Ruan" userId="912ae139-ae64-4906-83ab-14332fd50576" providerId="ADAL" clId="{A58990C5-2738-4806-93CB-67DC232126BA}" dt="2024-02-05T10:53:57.400" v="1268" actId="47"/>
        <pc:sldMkLst>
          <pc:docMk/>
          <pc:sldMk cId="1705722963" sldId="636"/>
        </pc:sldMkLst>
        <pc:spChg chg="del">
          <ac:chgData name="Jingjing Ruan" userId="912ae139-ae64-4906-83ab-14332fd50576" providerId="ADAL" clId="{A58990C5-2738-4806-93CB-67DC232126BA}" dt="2024-02-05T10:52:20.021" v="1266" actId="478"/>
          <ac:spMkLst>
            <pc:docMk/>
            <pc:sldMk cId="1705722963" sldId="636"/>
            <ac:spMk id="2" creationId="{F07A6BD0-6B73-2AF1-AC73-1E897E17792B}"/>
          </ac:spMkLst>
        </pc:spChg>
        <pc:spChg chg="del mod">
          <ac:chgData name="Jingjing Ruan" userId="912ae139-ae64-4906-83ab-14332fd50576" providerId="ADAL" clId="{A58990C5-2738-4806-93CB-67DC232126BA}" dt="2024-02-05T10:52:21.391" v="1267" actId="478"/>
          <ac:spMkLst>
            <pc:docMk/>
            <pc:sldMk cId="1705722963" sldId="636"/>
            <ac:spMk id="3" creationId="{C9A2E624-32F5-850A-444E-B98624DBA7C3}"/>
          </ac:spMkLst>
        </pc:spChg>
      </pc:sldChg>
      <pc:sldChg chg="modSp del mod">
        <pc:chgData name="Jingjing Ruan" userId="912ae139-ae64-4906-83ab-14332fd50576" providerId="ADAL" clId="{A58990C5-2738-4806-93CB-67DC232126BA}" dt="2024-02-05T20:29:07.688" v="1543" actId="2696"/>
        <pc:sldMkLst>
          <pc:docMk/>
          <pc:sldMk cId="1068081752" sldId="637"/>
        </pc:sldMkLst>
        <pc:spChg chg="mod">
          <ac:chgData name="Jingjing Ruan" userId="912ae139-ae64-4906-83ab-14332fd50576" providerId="ADAL" clId="{A58990C5-2738-4806-93CB-67DC232126BA}" dt="2024-02-05T20:23:40.498" v="1487" actId="1076"/>
          <ac:spMkLst>
            <pc:docMk/>
            <pc:sldMk cId="1068081752" sldId="637"/>
            <ac:spMk id="196" creationId="{00000000-0000-0000-0000-000000000000}"/>
          </ac:spMkLst>
        </pc:spChg>
      </pc:sldChg>
      <pc:sldChg chg="modSp add del mod">
        <pc:chgData name="Jingjing Ruan" userId="912ae139-ae64-4906-83ab-14332fd50576" providerId="ADAL" clId="{A58990C5-2738-4806-93CB-67DC232126BA}" dt="2024-02-05T20:29:42" v="1552"/>
        <pc:sldMkLst>
          <pc:docMk/>
          <pc:sldMk cId="4114161277" sldId="637"/>
        </pc:sldMkLst>
        <pc:spChg chg="mod">
          <ac:chgData name="Jingjing Ruan" userId="912ae139-ae64-4906-83ab-14332fd50576" providerId="ADAL" clId="{A58990C5-2738-4806-93CB-67DC232126BA}" dt="2024-02-05T20:29:42" v="1552"/>
          <ac:spMkLst>
            <pc:docMk/>
            <pc:sldMk cId="4114161277" sldId="637"/>
            <ac:spMk id="197" creationId="{00000000-0000-0000-0000-000000000000}"/>
          </ac:spMkLst>
        </pc:spChg>
      </pc:sldChg>
      <pc:sldChg chg="addSp modSp new mod setBg">
        <pc:chgData name="Jingjing Ruan" userId="912ae139-ae64-4906-83ab-14332fd50576" providerId="ADAL" clId="{A58990C5-2738-4806-93CB-67DC232126BA}" dt="2024-02-05T20:45:23.133" v="1604"/>
        <pc:sldMkLst>
          <pc:docMk/>
          <pc:sldMk cId="554848326" sldId="638"/>
        </pc:sldMkLst>
        <pc:spChg chg="add">
          <ac:chgData name="Jingjing Ruan" userId="912ae139-ae64-4906-83ab-14332fd50576" providerId="ADAL" clId="{A58990C5-2738-4806-93CB-67DC232126BA}" dt="2024-02-05T20:45:08.997" v="1598" actId="26606"/>
          <ac:spMkLst>
            <pc:docMk/>
            <pc:sldMk cId="554848326" sldId="638"/>
            <ac:spMk id="8" creationId="{86FF76B9-219D-4469-AF87-0236D29032F1}"/>
          </ac:spMkLst>
        </pc:spChg>
        <pc:spChg chg="add">
          <ac:chgData name="Jingjing Ruan" userId="912ae139-ae64-4906-83ab-14332fd50576" providerId="ADAL" clId="{A58990C5-2738-4806-93CB-67DC232126BA}" dt="2024-02-05T20:45:08.997" v="1598" actId="26606"/>
          <ac:spMkLst>
            <pc:docMk/>
            <pc:sldMk cId="554848326" sldId="638"/>
            <ac:spMk id="14" creationId="{2E80C965-DB6D-4F81-9E9E-B027384D0BD6}"/>
          </ac:spMkLst>
        </pc:spChg>
        <pc:spChg chg="add">
          <ac:chgData name="Jingjing Ruan" userId="912ae139-ae64-4906-83ab-14332fd50576" providerId="ADAL" clId="{A58990C5-2738-4806-93CB-67DC232126BA}" dt="2024-02-05T20:45:08.997" v="1598" actId="26606"/>
          <ac:spMkLst>
            <pc:docMk/>
            <pc:sldMk cId="554848326" sldId="638"/>
            <ac:spMk id="16" creationId="{633C5E46-DAC5-4661-9C87-22B08E2A512F}"/>
          </ac:spMkLst>
        </pc:spChg>
        <pc:grpChg chg="add">
          <ac:chgData name="Jingjing Ruan" userId="912ae139-ae64-4906-83ab-14332fd50576" providerId="ADAL" clId="{A58990C5-2738-4806-93CB-67DC232126BA}" dt="2024-02-05T20:45:08.997" v="1598" actId="26606"/>
          <ac:grpSpMkLst>
            <pc:docMk/>
            <pc:sldMk cId="554848326" sldId="638"/>
            <ac:grpSpMk id="10" creationId="{DB88BD78-87E1-424D-B479-C37D8E41B12E}"/>
          </ac:grpSpMkLst>
        </pc:grpChg>
        <pc:picChg chg="add mod">
          <ac:chgData name="Jingjing Ruan" userId="912ae139-ae64-4906-83ab-14332fd50576" providerId="ADAL" clId="{A58990C5-2738-4806-93CB-67DC232126BA}" dt="2024-02-05T20:45:23.133" v="1604"/>
          <ac:picMkLst>
            <pc:docMk/>
            <pc:sldMk cId="554848326" sldId="638"/>
            <ac:picMk id="3" creationId="{0FD367D7-B197-E537-F03E-DC6E3C0177CC}"/>
          </ac:picMkLst>
        </pc:picChg>
      </pc:sldChg>
      <pc:sldMasterChg chg="delSldLayout">
        <pc:chgData name="Jingjing Ruan" userId="912ae139-ae64-4906-83ab-14332fd50576" providerId="ADAL" clId="{A58990C5-2738-4806-93CB-67DC232126BA}" dt="2024-02-05T10:54:22.412" v="1269" actId="2696"/>
        <pc:sldMasterMkLst>
          <pc:docMk/>
          <pc:sldMasterMk cId="2817569878" sldId="2147483663"/>
        </pc:sldMasterMkLst>
        <pc:sldLayoutChg chg="del">
          <pc:chgData name="Jingjing Ruan" userId="912ae139-ae64-4906-83ab-14332fd50576" providerId="ADAL" clId="{A58990C5-2738-4806-93CB-67DC232126BA}" dt="2024-02-05T10:54:22.412" v="1269" actId="2696"/>
          <pc:sldLayoutMkLst>
            <pc:docMk/>
            <pc:sldMasterMk cId="2817569878" sldId="2147483663"/>
            <pc:sldLayoutMk cId="703142456" sldId="2147483688"/>
          </pc:sldLayoutMkLst>
        </pc:sldLayoutChg>
      </pc:sldMasterChg>
      <pc:sldMasterChg chg="del delSldLayout">
        <pc:chgData name="Jingjing Ruan" userId="912ae139-ae64-4906-83ab-14332fd50576" providerId="ADAL" clId="{A58990C5-2738-4806-93CB-67DC232126BA}" dt="2024-02-05T10:54:22.412" v="1269" actId="2696"/>
        <pc:sldMasterMkLst>
          <pc:docMk/>
          <pc:sldMasterMk cId="2928754917" sldId="2147483676"/>
        </pc:sldMasterMkLst>
        <pc:sldLayoutChg chg="del">
          <pc:chgData name="Jingjing Ruan" userId="912ae139-ae64-4906-83ab-14332fd50576" providerId="ADAL" clId="{A58990C5-2738-4806-93CB-67DC232126BA}" dt="2024-02-05T10:54:22.412" v="1269" actId="2696"/>
          <pc:sldLayoutMkLst>
            <pc:docMk/>
            <pc:sldMasterMk cId="2928754917" sldId="2147483676"/>
            <pc:sldLayoutMk cId="2457653245" sldId="2147483677"/>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3639739879" sldId="2147483678"/>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2191927909" sldId="2147483679"/>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9733490" sldId="2147483680"/>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3924915225" sldId="2147483681"/>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3725240825" sldId="2147483682"/>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4291215725" sldId="2147483683"/>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2512262205" sldId="2147483684"/>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3885183636" sldId="2147483685"/>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143436773" sldId="2147483686"/>
          </pc:sldLayoutMkLst>
        </pc:sldLayoutChg>
        <pc:sldLayoutChg chg="del">
          <pc:chgData name="Jingjing Ruan" userId="912ae139-ae64-4906-83ab-14332fd50576" providerId="ADAL" clId="{A58990C5-2738-4806-93CB-67DC232126BA}" dt="2024-02-05T10:54:22.412" v="1269" actId="2696"/>
          <pc:sldLayoutMkLst>
            <pc:docMk/>
            <pc:sldMasterMk cId="2928754917" sldId="2147483676"/>
            <pc:sldLayoutMk cId="2071308995" sldId="2147483687"/>
          </pc:sldLayoutMkLst>
        </pc:sldLayoutChg>
      </pc:sldMasterChg>
      <pc:sldMasterChg chg="del delSldLayout">
        <pc:chgData name="Jingjing Ruan" userId="912ae139-ae64-4906-83ab-14332fd50576" providerId="ADAL" clId="{A58990C5-2738-4806-93CB-67DC232126BA}" dt="2024-02-05T20:29:07.688" v="1543" actId="2696"/>
        <pc:sldMasterMkLst>
          <pc:docMk/>
          <pc:sldMasterMk cId="3629293541" sldId="2147483676"/>
        </pc:sldMasterMkLst>
        <pc:sldLayoutChg chg="del">
          <pc:chgData name="Jingjing Ruan" userId="912ae139-ae64-4906-83ab-14332fd50576" providerId="ADAL" clId="{A58990C5-2738-4806-93CB-67DC232126BA}" dt="2024-02-05T20:29:07.688" v="1543" actId="2696"/>
          <pc:sldLayoutMkLst>
            <pc:docMk/>
            <pc:sldMasterMk cId="3629293541" sldId="2147483676"/>
            <pc:sldLayoutMk cId="4165339620" sldId="2147483677"/>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1461151566" sldId="2147483678"/>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3904773252" sldId="2147483679"/>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3939164588" sldId="2147483680"/>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1105361242" sldId="2147483681"/>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2865668902" sldId="2147483682"/>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1234953420" sldId="2147483683"/>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526757414" sldId="2147483684"/>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87550844" sldId="2147483685"/>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1924438240" sldId="2147483686"/>
          </pc:sldLayoutMkLst>
        </pc:sldLayoutChg>
        <pc:sldLayoutChg chg="del">
          <pc:chgData name="Jingjing Ruan" userId="912ae139-ae64-4906-83ab-14332fd50576" providerId="ADAL" clId="{A58990C5-2738-4806-93CB-67DC232126BA}" dt="2024-02-05T20:29:07.688" v="1543" actId="2696"/>
          <pc:sldLayoutMkLst>
            <pc:docMk/>
            <pc:sldMasterMk cId="3629293541" sldId="2147483676"/>
            <pc:sldLayoutMk cId="95841380" sldId="2147483687"/>
          </pc:sldLayoutMkLst>
        </pc:sldLayoutChg>
      </pc:sldMasterChg>
      <pc:sldMasterChg chg="del delSldLayout">
        <pc:chgData name="Jingjing Ruan" userId="912ae139-ae64-4906-83ab-14332fd50576" providerId="ADAL" clId="{A58990C5-2738-4806-93CB-67DC232126BA}" dt="2024-02-05T20:29:07.688" v="1543" actId="2696"/>
        <pc:sldMasterMkLst>
          <pc:docMk/>
          <pc:sldMasterMk cId="1963402193" sldId="2147483688"/>
        </pc:sldMasterMkLst>
        <pc:sldLayoutChg chg="del">
          <pc:chgData name="Jingjing Ruan" userId="912ae139-ae64-4906-83ab-14332fd50576" providerId="ADAL" clId="{A58990C5-2738-4806-93CB-67DC232126BA}" dt="2024-02-05T20:29:07.688" v="1543" actId="2696"/>
          <pc:sldLayoutMkLst>
            <pc:docMk/>
            <pc:sldMasterMk cId="1963402193" sldId="2147483688"/>
            <pc:sldLayoutMk cId="3652935804" sldId="2147483689"/>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3778681259" sldId="2147483690"/>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1477710095" sldId="2147483691"/>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1216647729" sldId="2147483692"/>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3435138746" sldId="2147483693"/>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1379341423" sldId="2147483694"/>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2011747642" sldId="2147483695"/>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2483360100" sldId="2147483696"/>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2879473092" sldId="2147483697"/>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783829059" sldId="2147483698"/>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3796452847" sldId="2147483699"/>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1725582230" sldId="2147483700"/>
          </pc:sldLayoutMkLst>
        </pc:sldLayoutChg>
        <pc:sldLayoutChg chg="del">
          <pc:chgData name="Jingjing Ruan" userId="912ae139-ae64-4906-83ab-14332fd50576" providerId="ADAL" clId="{A58990C5-2738-4806-93CB-67DC232126BA}" dt="2024-02-05T20:29:07.688" v="1543" actId="2696"/>
          <pc:sldLayoutMkLst>
            <pc:docMk/>
            <pc:sldMasterMk cId="1963402193" sldId="2147483688"/>
            <pc:sldLayoutMk cId="2084111732" sldId="2147483701"/>
          </pc:sldLayoutMkLst>
        </pc:sldLayoutChg>
      </pc:sldMasterChg>
      <pc:sldMasterChg chg="del delSldLayout">
        <pc:chgData name="Jingjing Ruan" userId="912ae139-ae64-4906-83ab-14332fd50576" providerId="ADAL" clId="{A58990C5-2738-4806-93CB-67DC232126BA}" dt="2024-02-05T20:29:07.688" v="1543" actId="2696"/>
        <pc:sldMasterMkLst>
          <pc:docMk/>
          <pc:sldMasterMk cId="3442704761" sldId="2147483702"/>
        </pc:sldMasterMkLst>
        <pc:sldLayoutChg chg="del">
          <pc:chgData name="Jingjing Ruan" userId="912ae139-ae64-4906-83ab-14332fd50576" providerId="ADAL" clId="{A58990C5-2738-4806-93CB-67DC232126BA}" dt="2024-02-05T20:29:07.688" v="1543" actId="2696"/>
          <pc:sldLayoutMkLst>
            <pc:docMk/>
            <pc:sldMasterMk cId="3442704761" sldId="2147483702"/>
            <pc:sldLayoutMk cId="3491821489" sldId="2147483703"/>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1027968752" sldId="2147483704"/>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3348813757" sldId="2147483705"/>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2724852602" sldId="2147483706"/>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3906967619" sldId="2147483707"/>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1101097700" sldId="2147483708"/>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1435870447" sldId="2147483709"/>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2408959420" sldId="2147483710"/>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1729795862" sldId="2147483711"/>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3792049545" sldId="2147483712"/>
          </pc:sldLayoutMkLst>
        </pc:sldLayoutChg>
        <pc:sldLayoutChg chg="del">
          <pc:chgData name="Jingjing Ruan" userId="912ae139-ae64-4906-83ab-14332fd50576" providerId="ADAL" clId="{A58990C5-2738-4806-93CB-67DC232126BA}" dt="2024-02-05T20:29:07.688" v="1543" actId="2696"/>
          <pc:sldLayoutMkLst>
            <pc:docMk/>
            <pc:sldMasterMk cId="3442704761" sldId="2147483702"/>
            <pc:sldLayoutMk cId="748918324" sldId="2147483713"/>
          </pc:sldLayoutMkLst>
        </pc:sldLayoutChg>
      </pc:sldMasterChg>
    </pc:docChg>
  </pc:docChgLst>
  <pc:docChgLst>
    <pc:chgData name="Jingjing Ruan" userId="912ae139-ae64-4906-83ab-14332fd50576" providerId="ADAL" clId="{E3313E8E-B10F-478D-88D3-FADEBBDF0478}"/>
    <pc:docChg chg="undo custSel addSld delSld modSld sldOrd">
      <pc:chgData name="Jingjing Ruan" userId="912ae139-ae64-4906-83ab-14332fd50576" providerId="ADAL" clId="{E3313E8E-B10F-478D-88D3-FADEBBDF0478}" dt="2024-03-18T21:27:06.242" v="745"/>
      <pc:docMkLst>
        <pc:docMk/>
      </pc:docMkLst>
      <pc:sldChg chg="modSp mod">
        <pc:chgData name="Jingjing Ruan" userId="912ae139-ae64-4906-83ab-14332fd50576" providerId="ADAL" clId="{E3313E8E-B10F-478D-88D3-FADEBBDF0478}" dt="2024-03-18T20:44:50.205" v="12" actId="20577"/>
        <pc:sldMkLst>
          <pc:docMk/>
          <pc:sldMk cId="1743118846" sldId="257"/>
        </pc:sldMkLst>
        <pc:spChg chg="mod">
          <ac:chgData name="Jingjing Ruan" userId="912ae139-ae64-4906-83ab-14332fd50576" providerId="ADAL" clId="{E3313E8E-B10F-478D-88D3-FADEBBDF0478}" dt="2024-03-18T20:44:50.205" v="12" actId="20577"/>
          <ac:spMkLst>
            <pc:docMk/>
            <pc:sldMk cId="1743118846" sldId="257"/>
            <ac:spMk id="4" creationId="{07EBDBC5-FC7B-44BE-9BDC-047E31DDB251}"/>
          </ac:spMkLst>
        </pc:spChg>
      </pc:sldChg>
      <pc:sldChg chg="del">
        <pc:chgData name="Jingjing Ruan" userId="912ae139-ae64-4906-83ab-14332fd50576" providerId="ADAL" clId="{E3313E8E-B10F-478D-88D3-FADEBBDF0478}" dt="2024-03-18T21:01:33.783" v="442" actId="47"/>
        <pc:sldMkLst>
          <pc:docMk/>
          <pc:sldMk cId="1076622729" sldId="262"/>
        </pc:sldMkLst>
      </pc:sldChg>
      <pc:sldChg chg="add del ord">
        <pc:chgData name="Jingjing Ruan" userId="912ae139-ae64-4906-83ab-14332fd50576" providerId="ADAL" clId="{E3313E8E-B10F-478D-88D3-FADEBBDF0478}" dt="2024-03-18T21:24:27.470" v="721" actId="2696"/>
        <pc:sldMkLst>
          <pc:docMk/>
          <pc:sldMk cId="39282073" sldId="266"/>
        </pc:sldMkLst>
      </pc:sldChg>
      <pc:sldChg chg="add del">
        <pc:chgData name="Jingjing Ruan" userId="912ae139-ae64-4906-83ab-14332fd50576" providerId="ADAL" clId="{E3313E8E-B10F-478D-88D3-FADEBBDF0478}" dt="2024-03-18T21:24:37.077" v="723"/>
        <pc:sldMkLst>
          <pc:docMk/>
          <pc:sldMk cId="450903759" sldId="266"/>
        </pc:sldMkLst>
      </pc:sldChg>
      <pc:sldChg chg="add ord">
        <pc:chgData name="Jingjing Ruan" userId="912ae139-ae64-4906-83ab-14332fd50576" providerId="ADAL" clId="{E3313E8E-B10F-478D-88D3-FADEBBDF0478}" dt="2024-03-18T21:24:58.934" v="728"/>
        <pc:sldMkLst>
          <pc:docMk/>
          <pc:sldMk cId="1850428042" sldId="266"/>
        </pc:sldMkLst>
      </pc:sldChg>
      <pc:sldChg chg="del">
        <pc:chgData name="Jingjing Ruan" userId="912ae139-ae64-4906-83ab-14332fd50576" providerId="ADAL" clId="{E3313E8E-B10F-478D-88D3-FADEBBDF0478}" dt="2024-03-18T21:01:32.554" v="441" actId="47"/>
        <pc:sldMkLst>
          <pc:docMk/>
          <pc:sldMk cId="2155706091" sldId="268"/>
        </pc:sldMkLst>
      </pc:sldChg>
      <pc:sldChg chg="add del ord">
        <pc:chgData name="Jingjing Ruan" userId="912ae139-ae64-4906-83ab-14332fd50576" providerId="ADAL" clId="{E3313E8E-B10F-478D-88D3-FADEBBDF0478}" dt="2024-03-18T21:24:27.470" v="721" actId="2696"/>
        <pc:sldMkLst>
          <pc:docMk/>
          <pc:sldMk cId="8807644" sldId="270"/>
        </pc:sldMkLst>
      </pc:sldChg>
      <pc:sldChg chg="add del">
        <pc:chgData name="Jingjing Ruan" userId="912ae139-ae64-4906-83ab-14332fd50576" providerId="ADAL" clId="{E3313E8E-B10F-478D-88D3-FADEBBDF0478}" dt="2024-03-18T21:24:37.077" v="723"/>
        <pc:sldMkLst>
          <pc:docMk/>
          <pc:sldMk cId="3884633808" sldId="270"/>
        </pc:sldMkLst>
      </pc:sldChg>
      <pc:sldChg chg="add ord">
        <pc:chgData name="Jingjing Ruan" userId="912ae139-ae64-4906-83ab-14332fd50576" providerId="ADAL" clId="{E3313E8E-B10F-478D-88D3-FADEBBDF0478}" dt="2024-03-18T21:24:57.039" v="726"/>
        <pc:sldMkLst>
          <pc:docMk/>
          <pc:sldMk cId="4204399114" sldId="270"/>
        </pc:sldMkLst>
      </pc:sldChg>
      <pc:sldChg chg="del">
        <pc:chgData name="Jingjing Ruan" userId="912ae139-ae64-4906-83ab-14332fd50576" providerId="ADAL" clId="{E3313E8E-B10F-478D-88D3-FADEBBDF0478}" dt="2024-03-18T21:01:22.403" v="439" actId="47"/>
        <pc:sldMkLst>
          <pc:docMk/>
          <pc:sldMk cId="2007603759" sldId="274"/>
        </pc:sldMkLst>
      </pc:sldChg>
      <pc:sldChg chg="add del">
        <pc:chgData name="Jingjing Ruan" userId="912ae139-ae64-4906-83ab-14332fd50576" providerId="ADAL" clId="{E3313E8E-B10F-478D-88D3-FADEBBDF0478}" dt="2024-03-18T21:16:37.447" v="679"/>
        <pc:sldMkLst>
          <pc:docMk/>
          <pc:sldMk cId="186705997" sldId="300"/>
        </pc:sldMkLst>
      </pc:sldChg>
      <pc:sldChg chg="add ord">
        <pc:chgData name="Jingjing Ruan" userId="912ae139-ae64-4906-83ab-14332fd50576" providerId="ADAL" clId="{E3313E8E-B10F-478D-88D3-FADEBBDF0478}" dt="2024-03-18T21:08:06.613" v="553"/>
        <pc:sldMkLst>
          <pc:docMk/>
          <pc:sldMk cId="2538624917" sldId="315"/>
        </pc:sldMkLst>
      </pc:sldChg>
      <pc:sldChg chg="add ord">
        <pc:chgData name="Jingjing Ruan" userId="912ae139-ae64-4906-83ab-14332fd50576" providerId="ADAL" clId="{E3313E8E-B10F-478D-88D3-FADEBBDF0478}" dt="2024-03-18T21:27:06.242" v="745"/>
        <pc:sldMkLst>
          <pc:docMk/>
          <pc:sldMk cId="4059259588" sldId="339"/>
        </pc:sldMkLst>
      </pc:sldChg>
      <pc:sldChg chg="add del">
        <pc:chgData name="Jingjing Ruan" userId="912ae139-ae64-4906-83ab-14332fd50576" providerId="ADAL" clId="{E3313E8E-B10F-478D-88D3-FADEBBDF0478}" dt="2024-03-18T21:26:18.619" v="732"/>
        <pc:sldMkLst>
          <pc:docMk/>
          <pc:sldMk cId="2277613349" sldId="343"/>
        </pc:sldMkLst>
      </pc:sldChg>
      <pc:sldChg chg="add">
        <pc:chgData name="Jingjing Ruan" userId="912ae139-ae64-4906-83ab-14332fd50576" providerId="ADAL" clId="{E3313E8E-B10F-478D-88D3-FADEBBDF0478}" dt="2024-03-18T21:26:18.641" v="733"/>
        <pc:sldMkLst>
          <pc:docMk/>
          <pc:sldMk cId="3417321322" sldId="343"/>
        </pc:sldMkLst>
      </pc:sldChg>
      <pc:sldChg chg="add del ord">
        <pc:chgData name="Jingjing Ruan" userId="912ae139-ae64-4906-83ab-14332fd50576" providerId="ADAL" clId="{E3313E8E-B10F-478D-88D3-FADEBBDF0478}" dt="2024-03-18T21:25:57.834" v="729" actId="2696"/>
        <pc:sldMkLst>
          <pc:docMk/>
          <pc:sldMk cId="3970333408" sldId="343"/>
        </pc:sldMkLst>
      </pc:sldChg>
      <pc:sldChg chg="add del ord">
        <pc:chgData name="Jingjing Ruan" userId="912ae139-ae64-4906-83ab-14332fd50576" providerId="ADAL" clId="{E3313E8E-B10F-478D-88D3-FADEBBDF0478}" dt="2024-03-18T21:26:56.568" v="739"/>
        <pc:sldMkLst>
          <pc:docMk/>
          <pc:sldMk cId="3206383974" sldId="344"/>
        </pc:sldMkLst>
      </pc:sldChg>
      <pc:sldChg chg="modSp add del mod ord">
        <pc:chgData name="Jingjing Ruan" userId="912ae139-ae64-4906-83ab-14332fd50576" providerId="ADAL" clId="{E3313E8E-B10F-478D-88D3-FADEBBDF0478}" dt="2024-03-18T21:26:56.568" v="739"/>
        <pc:sldMkLst>
          <pc:docMk/>
          <pc:sldMk cId="1082471331" sldId="346"/>
        </pc:sldMkLst>
        <pc:spChg chg="mod">
          <ac:chgData name="Jingjing Ruan" userId="912ae139-ae64-4906-83ab-14332fd50576" providerId="ADAL" clId="{E3313E8E-B10F-478D-88D3-FADEBBDF0478}" dt="2024-03-18T21:10:49.869" v="603" actId="20577"/>
          <ac:spMkLst>
            <pc:docMk/>
            <pc:sldMk cId="1082471331" sldId="346"/>
            <ac:spMk id="2" creationId="{F07FC1F2-B369-E2C0-A157-DD38BA9E6BB3}"/>
          </ac:spMkLst>
        </pc:spChg>
      </pc:sldChg>
      <pc:sldChg chg="modSp add del mod ord">
        <pc:chgData name="Jingjing Ruan" userId="912ae139-ae64-4906-83ab-14332fd50576" providerId="ADAL" clId="{E3313E8E-B10F-478D-88D3-FADEBBDF0478}" dt="2024-03-18T21:27:01.388" v="741"/>
        <pc:sldMkLst>
          <pc:docMk/>
          <pc:sldMk cId="3791217199" sldId="348"/>
        </pc:sldMkLst>
        <pc:spChg chg="mod">
          <ac:chgData name="Jingjing Ruan" userId="912ae139-ae64-4906-83ab-14332fd50576" providerId="ADAL" clId="{E3313E8E-B10F-478D-88D3-FADEBBDF0478}" dt="2024-03-18T21:17:25.579" v="681" actId="20577"/>
          <ac:spMkLst>
            <pc:docMk/>
            <pc:sldMk cId="3791217199" sldId="348"/>
            <ac:spMk id="2" creationId="{724AC4EA-6957-6858-534A-AAE9C10E59B0}"/>
          </ac:spMkLst>
        </pc:spChg>
      </pc:sldChg>
      <pc:sldChg chg="modSp add del mod ord">
        <pc:chgData name="Jingjing Ruan" userId="912ae139-ae64-4906-83ab-14332fd50576" providerId="ADAL" clId="{E3313E8E-B10F-478D-88D3-FADEBBDF0478}" dt="2024-03-18T21:26:56.568" v="739"/>
        <pc:sldMkLst>
          <pc:docMk/>
          <pc:sldMk cId="3132731179" sldId="349"/>
        </pc:sldMkLst>
        <pc:spChg chg="mod">
          <ac:chgData name="Jingjing Ruan" userId="912ae139-ae64-4906-83ab-14332fd50576" providerId="ADAL" clId="{E3313E8E-B10F-478D-88D3-FADEBBDF0478}" dt="2024-03-18T21:11:09.488" v="615" actId="5793"/>
          <ac:spMkLst>
            <pc:docMk/>
            <pc:sldMk cId="3132731179" sldId="349"/>
            <ac:spMk id="3" creationId="{0B8EF79F-0227-227D-350F-AE01B1BA4DEF}"/>
          </ac:spMkLst>
        </pc:spChg>
      </pc:sldChg>
      <pc:sldChg chg="delSp add ord setBg delDesignElem">
        <pc:chgData name="Jingjing Ruan" userId="912ae139-ae64-4906-83ab-14332fd50576" providerId="ADAL" clId="{E3313E8E-B10F-478D-88D3-FADEBBDF0478}" dt="2024-03-18T21:17:44.402" v="688"/>
        <pc:sldMkLst>
          <pc:docMk/>
          <pc:sldMk cId="504822847" sldId="553"/>
        </pc:sldMkLst>
        <pc:spChg chg="del">
          <ac:chgData name="Jingjing Ruan" userId="912ae139-ae64-4906-83ab-14332fd50576" providerId="ADAL" clId="{E3313E8E-B10F-478D-88D3-FADEBBDF0478}" dt="2024-03-18T21:05:34.886" v="532"/>
          <ac:spMkLst>
            <pc:docMk/>
            <pc:sldMk cId="504822847" sldId="553"/>
            <ac:spMk id="8" creationId="{F3060C83-F051-4F0E-ABAD-AA0DFC48B218}"/>
          </ac:spMkLst>
        </pc:spChg>
        <pc:spChg chg="del">
          <ac:chgData name="Jingjing Ruan" userId="912ae139-ae64-4906-83ab-14332fd50576" providerId="ADAL" clId="{E3313E8E-B10F-478D-88D3-FADEBBDF0478}" dt="2024-03-18T21:05:34.886" v="532"/>
          <ac:spMkLst>
            <pc:docMk/>
            <pc:sldMk cId="504822847" sldId="553"/>
            <ac:spMk id="10" creationId="{83C98ABE-055B-441F-B07E-44F97F083C39}"/>
          </ac:spMkLst>
        </pc:spChg>
        <pc:spChg chg="del">
          <ac:chgData name="Jingjing Ruan" userId="912ae139-ae64-4906-83ab-14332fd50576" providerId="ADAL" clId="{E3313E8E-B10F-478D-88D3-FADEBBDF0478}" dt="2024-03-18T21:05:34.886" v="532"/>
          <ac:spMkLst>
            <pc:docMk/>
            <pc:sldMk cId="504822847" sldId="553"/>
            <ac:spMk id="12" creationId="{29FDB030-9B49-4CED-8CCD-4D99382388AC}"/>
          </ac:spMkLst>
        </pc:spChg>
        <pc:spChg chg="del">
          <ac:chgData name="Jingjing Ruan" userId="912ae139-ae64-4906-83ab-14332fd50576" providerId="ADAL" clId="{E3313E8E-B10F-478D-88D3-FADEBBDF0478}" dt="2024-03-18T21:05:34.886" v="532"/>
          <ac:spMkLst>
            <pc:docMk/>
            <pc:sldMk cId="504822847" sldId="553"/>
            <ac:spMk id="14" creationId="{3783CA14-24A1-485C-8B30-D6A5D87987AD}"/>
          </ac:spMkLst>
        </pc:spChg>
        <pc:spChg chg="del">
          <ac:chgData name="Jingjing Ruan" userId="912ae139-ae64-4906-83ab-14332fd50576" providerId="ADAL" clId="{E3313E8E-B10F-478D-88D3-FADEBBDF0478}" dt="2024-03-18T21:05:34.886" v="532"/>
          <ac:spMkLst>
            <pc:docMk/>
            <pc:sldMk cId="504822847" sldId="553"/>
            <ac:spMk id="16" creationId="{9A97C86A-04D6-40F7-AE84-31AB43E6A846}"/>
          </ac:spMkLst>
        </pc:spChg>
        <pc:spChg chg="del">
          <ac:chgData name="Jingjing Ruan" userId="912ae139-ae64-4906-83ab-14332fd50576" providerId="ADAL" clId="{E3313E8E-B10F-478D-88D3-FADEBBDF0478}" dt="2024-03-18T21:05:34.886" v="532"/>
          <ac:spMkLst>
            <pc:docMk/>
            <pc:sldMk cId="504822847" sldId="553"/>
            <ac:spMk id="18" creationId="{FF9F2414-84E8-453E-B1F3-389FDE8192D9}"/>
          </ac:spMkLst>
        </pc:spChg>
        <pc:spChg chg="del">
          <ac:chgData name="Jingjing Ruan" userId="912ae139-ae64-4906-83ab-14332fd50576" providerId="ADAL" clId="{E3313E8E-B10F-478D-88D3-FADEBBDF0478}" dt="2024-03-18T21:05:34.886" v="532"/>
          <ac:spMkLst>
            <pc:docMk/>
            <pc:sldMk cId="504822847" sldId="553"/>
            <ac:spMk id="20" creationId="{3ECA69A1-7536-43AC-85EF-C7106179F5ED}"/>
          </ac:spMkLst>
        </pc:spChg>
      </pc:sldChg>
      <pc:sldChg chg="addSp delSp modSp mod ord modNotesTx">
        <pc:chgData name="Jingjing Ruan" userId="912ae139-ae64-4906-83ab-14332fd50576" providerId="ADAL" clId="{E3313E8E-B10F-478D-88D3-FADEBBDF0478}" dt="2024-03-18T20:57:21.004" v="392" actId="1076"/>
        <pc:sldMkLst>
          <pc:docMk/>
          <pc:sldMk cId="1566930990" sldId="561"/>
        </pc:sldMkLst>
        <pc:spChg chg="mod">
          <ac:chgData name="Jingjing Ruan" userId="912ae139-ae64-4906-83ab-14332fd50576" providerId="ADAL" clId="{E3313E8E-B10F-478D-88D3-FADEBBDF0478}" dt="2024-03-18T20:54:49.908" v="280" actId="20577"/>
          <ac:spMkLst>
            <pc:docMk/>
            <pc:sldMk cId="1566930990" sldId="561"/>
            <ac:spMk id="3" creationId="{2F9398F9-18E7-4F04-57E7-B88B673EA475}"/>
          </ac:spMkLst>
        </pc:spChg>
        <pc:spChg chg="mod">
          <ac:chgData name="Jingjing Ruan" userId="912ae139-ae64-4906-83ab-14332fd50576" providerId="ADAL" clId="{E3313E8E-B10F-478D-88D3-FADEBBDF0478}" dt="2024-03-18T20:55:29.708" v="315" actId="14100"/>
          <ac:spMkLst>
            <pc:docMk/>
            <pc:sldMk cId="1566930990" sldId="561"/>
            <ac:spMk id="4" creationId="{BE19A93F-4B08-7262-1930-D13AA9C839A0}"/>
          </ac:spMkLst>
        </pc:spChg>
        <pc:spChg chg="add mod">
          <ac:chgData name="Jingjing Ruan" userId="912ae139-ae64-4906-83ab-14332fd50576" providerId="ADAL" clId="{E3313E8E-B10F-478D-88D3-FADEBBDF0478}" dt="2024-03-18T20:57:21.004" v="392" actId="1076"/>
          <ac:spMkLst>
            <pc:docMk/>
            <pc:sldMk cId="1566930990" sldId="561"/>
            <ac:spMk id="11" creationId="{3487A150-19E1-F837-564F-984A7E644CC1}"/>
          </ac:spMkLst>
        </pc:spChg>
        <pc:picChg chg="del">
          <ac:chgData name="Jingjing Ruan" userId="912ae139-ae64-4906-83ab-14332fd50576" providerId="ADAL" clId="{E3313E8E-B10F-478D-88D3-FADEBBDF0478}" dt="2024-03-18T20:53:47.504" v="245" actId="478"/>
          <ac:picMkLst>
            <pc:docMk/>
            <pc:sldMk cId="1566930990" sldId="561"/>
            <ac:picMk id="2" creationId="{AC688FB8-0785-7639-072D-01ADD38DE72B}"/>
          </ac:picMkLst>
        </pc:picChg>
      </pc:sldChg>
      <pc:sldChg chg="del">
        <pc:chgData name="Jingjing Ruan" userId="912ae139-ae64-4906-83ab-14332fd50576" providerId="ADAL" clId="{E3313E8E-B10F-478D-88D3-FADEBBDF0478}" dt="2024-03-18T20:49:37.658" v="162" actId="47"/>
        <pc:sldMkLst>
          <pc:docMk/>
          <pc:sldMk cId="2013275340" sldId="612"/>
        </pc:sldMkLst>
      </pc:sldChg>
      <pc:sldChg chg="addSp delSp add del setBg delDesignElem">
        <pc:chgData name="Jingjing Ruan" userId="912ae139-ae64-4906-83ab-14332fd50576" providerId="ADAL" clId="{E3313E8E-B10F-478D-88D3-FADEBBDF0478}" dt="2024-03-18T21:26:18.619" v="732"/>
        <pc:sldMkLst>
          <pc:docMk/>
          <pc:sldMk cId="1157741511" sldId="613"/>
        </pc:sldMkLst>
        <pc:spChg chg="add del">
          <ac:chgData name="Jingjing Ruan" userId="912ae139-ae64-4906-83ab-14332fd50576" providerId="ADAL" clId="{E3313E8E-B10F-478D-88D3-FADEBBDF0478}" dt="2024-03-18T21:26:18.619" v="732"/>
          <ac:spMkLst>
            <pc:docMk/>
            <pc:sldMk cId="1157741511" sldId="613"/>
            <ac:spMk id="8" creationId="{25A14F8A-7596-C203-45DA-C0E6FD62534E}"/>
          </ac:spMkLst>
        </pc:spChg>
        <pc:spChg chg="add del">
          <ac:chgData name="Jingjing Ruan" userId="912ae139-ae64-4906-83ab-14332fd50576" providerId="ADAL" clId="{E3313E8E-B10F-478D-88D3-FADEBBDF0478}" dt="2024-03-18T21:26:18.619" v="732"/>
          <ac:spMkLst>
            <pc:docMk/>
            <pc:sldMk cId="1157741511" sldId="613"/>
            <ac:spMk id="14" creationId="{435E5FB0-C24E-E1E4-F692-3EFD7DF989F2}"/>
          </ac:spMkLst>
        </pc:spChg>
        <pc:grpChg chg="add del">
          <ac:chgData name="Jingjing Ruan" userId="912ae139-ae64-4906-83ab-14332fd50576" providerId="ADAL" clId="{E3313E8E-B10F-478D-88D3-FADEBBDF0478}" dt="2024-03-18T21:26:18.619" v="732"/>
          <ac:grpSpMkLst>
            <pc:docMk/>
            <pc:sldMk cId="1157741511" sldId="613"/>
            <ac:grpSpMk id="10" creationId="{FFA8E2E8-9A32-62CE-3273-5ABAEDFD0C52}"/>
          </ac:grpSpMkLst>
        </pc:grpChg>
      </pc:sldChg>
      <pc:sldChg chg="add">
        <pc:chgData name="Jingjing Ruan" userId="912ae139-ae64-4906-83ab-14332fd50576" providerId="ADAL" clId="{E3313E8E-B10F-478D-88D3-FADEBBDF0478}" dt="2024-03-18T21:26:18.641" v="733"/>
        <pc:sldMkLst>
          <pc:docMk/>
          <pc:sldMk cId="1465805519" sldId="613"/>
        </pc:sldMkLst>
      </pc:sldChg>
      <pc:sldChg chg="modSp del mod ord">
        <pc:chgData name="Jingjing Ruan" userId="912ae139-ae64-4906-83ab-14332fd50576" providerId="ADAL" clId="{E3313E8E-B10F-478D-88D3-FADEBBDF0478}" dt="2024-03-18T21:25:57.834" v="729" actId="2696"/>
        <pc:sldMkLst>
          <pc:docMk/>
          <pc:sldMk cId="2142236574" sldId="613"/>
        </pc:sldMkLst>
        <pc:spChg chg="mod">
          <ac:chgData name="Jingjing Ruan" userId="912ae139-ae64-4906-83ab-14332fd50576" providerId="ADAL" clId="{E3313E8E-B10F-478D-88D3-FADEBBDF0478}" dt="2024-03-18T20:49:56.466" v="164" actId="14100"/>
          <ac:spMkLst>
            <pc:docMk/>
            <pc:sldMk cId="2142236574" sldId="613"/>
            <ac:spMk id="2" creationId="{3082393F-D50B-5133-3D26-FEEC5D54941B}"/>
          </ac:spMkLst>
        </pc:spChg>
      </pc:sldChg>
      <pc:sldChg chg="addSp delSp modSp mod ord">
        <pc:chgData name="Jingjing Ruan" userId="912ae139-ae64-4906-83ab-14332fd50576" providerId="ADAL" clId="{E3313E8E-B10F-478D-88D3-FADEBBDF0478}" dt="2024-03-18T21:03:08.981" v="529" actId="20577"/>
        <pc:sldMkLst>
          <pc:docMk/>
          <pc:sldMk cId="884141138" sldId="627"/>
        </pc:sldMkLst>
        <pc:spChg chg="mod">
          <ac:chgData name="Jingjing Ruan" userId="912ae139-ae64-4906-83ab-14332fd50576" providerId="ADAL" clId="{E3313E8E-B10F-478D-88D3-FADEBBDF0478}" dt="2024-03-18T20:52:09.549" v="204" actId="1076"/>
          <ac:spMkLst>
            <pc:docMk/>
            <pc:sldMk cId="884141138" sldId="627"/>
            <ac:spMk id="2" creationId="{6D850711-4326-752F-CA77-53EDCF29377D}"/>
          </ac:spMkLst>
        </pc:spChg>
        <pc:spChg chg="del">
          <ac:chgData name="Jingjing Ruan" userId="912ae139-ae64-4906-83ab-14332fd50576" providerId="ADAL" clId="{E3313E8E-B10F-478D-88D3-FADEBBDF0478}" dt="2024-03-18T20:45:55.618" v="74" actId="478"/>
          <ac:spMkLst>
            <pc:docMk/>
            <pc:sldMk cId="884141138" sldId="627"/>
            <ac:spMk id="3" creationId="{9FB99C9B-36AC-B45C-9541-916B6A5BFC80}"/>
          </ac:spMkLst>
        </pc:spChg>
        <pc:spChg chg="add del mod">
          <ac:chgData name="Jingjing Ruan" userId="912ae139-ae64-4906-83ab-14332fd50576" providerId="ADAL" clId="{E3313E8E-B10F-478D-88D3-FADEBBDF0478}" dt="2024-03-18T21:03:08.981" v="529" actId="20577"/>
          <ac:spMkLst>
            <pc:docMk/>
            <pc:sldMk cId="884141138" sldId="627"/>
            <ac:spMk id="4" creationId="{0E549ABA-5D75-A8C8-4572-F412C221FB5B}"/>
          </ac:spMkLst>
        </pc:spChg>
      </pc:sldChg>
      <pc:sldChg chg="del">
        <pc:chgData name="Jingjing Ruan" userId="912ae139-ae64-4906-83ab-14332fd50576" providerId="ADAL" clId="{E3313E8E-B10F-478D-88D3-FADEBBDF0478}" dt="2024-03-18T21:01:21.740" v="438" actId="47"/>
        <pc:sldMkLst>
          <pc:docMk/>
          <pc:sldMk cId="3746373811" sldId="632"/>
        </pc:sldMkLst>
      </pc:sldChg>
      <pc:sldChg chg="del">
        <pc:chgData name="Jingjing Ruan" userId="912ae139-ae64-4906-83ab-14332fd50576" providerId="ADAL" clId="{E3313E8E-B10F-478D-88D3-FADEBBDF0478}" dt="2024-03-18T21:01:34.907" v="443" actId="47"/>
        <pc:sldMkLst>
          <pc:docMk/>
          <pc:sldMk cId="3357423416" sldId="634"/>
        </pc:sldMkLst>
      </pc:sldChg>
      <pc:sldChg chg="del">
        <pc:chgData name="Jingjing Ruan" userId="912ae139-ae64-4906-83ab-14332fd50576" providerId="ADAL" clId="{E3313E8E-B10F-478D-88D3-FADEBBDF0478}" dt="2024-03-18T21:01:31.521" v="440" actId="47"/>
        <pc:sldMkLst>
          <pc:docMk/>
          <pc:sldMk cId="3925659580" sldId="635"/>
        </pc:sldMkLst>
      </pc:sldChg>
      <pc:sldChg chg="ord">
        <pc:chgData name="Jingjing Ruan" userId="912ae139-ae64-4906-83ab-14332fd50576" providerId="ADAL" clId="{E3313E8E-B10F-478D-88D3-FADEBBDF0478}" dt="2024-03-18T21:00:21.875" v="430"/>
        <pc:sldMkLst>
          <pc:docMk/>
          <pc:sldMk cId="1815446696" sldId="636"/>
        </pc:sldMkLst>
      </pc:sldChg>
      <pc:sldChg chg="del">
        <pc:chgData name="Jingjing Ruan" userId="912ae139-ae64-4906-83ab-14332fd50576" providerId="ADAL" clId="{E3313E8E-B10F-478D-88D3-FADEBBDF0478}" dt="2024-03-18T21:01:09.770" v="436" actId="47"/>
        <pc:sldMkLst>
          <pc:docMk/>
          <pc:sldMk cId="590620411" sldId="637"/>
        </pc:sldMkLst>
      </pc:sldChg>
      <pc:sldChg chg="del">
        <pc:chgData name="Jingjing Ruan" userId="912ae139-ae64-4906-83ab-14332fd50576" providerId="ADAL" clId="{E3313E8E-B10F-478D-88D3-FADEBBDF0478}" dt="2024-03-18T21:01:09.770" v="436" actId="47"/>
        <pc:sldMkLst>
          <pc:docMk/>
          <pc:sldMk cId="4104184274" sldId="638"/>
        </pc:sldMkLst>
      </pc:sldChg>
      <pc:sldChg chg="ord">
        <pc:chgData name="Jingjing Ruan" userId="912ae139-ae64-4906-83ab-14332fd50576" providerId="ADAL" clId="{E3313E8E-B10F-478D-88D3-FADEBBDF0478}" dt="2024-03-18T21:00:37.097" v="432"/>
        <pc:sldMkLst>
          <pc:docMk/>
          <pc:sldMk cId="2360692614" sldId="639"/>
        </pc:sldMkLst>
      </pc:sldChg>
      <pc:sldChg chg="del">
        <pc:chgData name="Jingjing Ruan" userId="912ae139-ae64-4906-83ab-14332fd50576" providerId="ADAL" clId="{E3313E8E-B10F-478D-88D3-FADEBBDF0478}" dt="2024-03-18T21:01:09.770" v="436" actId="47"/>
        <pc:sldMkLst>
          <pc:docMk/>
          <pc:sldMk cId="2825322239" sldId="640"/>
        </pc:sldMkLst>
      </pc:sldChg>
      <pc:sldChg chg="ord">
        <pc:chgData name="Jingjing Ruan" userId="912ae139-ae64-4906-83ab-14332fd50576" providerId="ADAL" clId="{E3313E8E-B10F-478D-88D3-FADEBBDF0478}" dt="2024-03-18T21:00:47.495" v="434"/>
        <pc:sldMkLst>
          <pc:docMk/>
          <pc:sldMk cId="2006885582" sldId="641"/>
        </pc:sldMkLst>
      </pc:sldChg>
      <pc:sldChg chg="add del">
        <pc:chgData name="Jingjing Ruan" userId="912ae139-ae64-4906-83ab-14332fd50576" providerId="ADAL" clId="{E3313E8E-B10F-478D-88D3-FADEBBDF0478}" dt="2024-03-18T20:58:50.840" v="405" actId="47"/>
        <pc:sldMkLst>
          <pc:docMk/>
          <pc:sldMk cId="301090024" sldId="642"/>
        </pc:sldMkLst>
      </pc:sldChg>
      <pc:sldChg chg="del">
        <pc:chgData name="Jingjing Ruan" userId="912ae139-ae64-4906-83ab-14332fd50576" providerId="ADAL" clId="{E3313E8E-B10F-478D-88D3-FADEBBDF0478}" dt="2024-03-18T20:59:53.766" v="426" actId="47"/>
        <pc:sldMkLst>
          <pc:docMk/>
          <pc:sldMk cId="2293530632" sldId="643"/>
        </pc:sldMkLst>
      </pc:sldChg>
      <pc:sldChg chg="del">
        <pc:chgData name="Jingjing Ruan" userId="912ae139-ae64-4906-83ab-14332fd50576" providerId="ADAL" clId="{E3313E8E-B10F-478D-88D3-FADEBBDF0478}" dt="2024-03-18T21:00:10.154" v="428" actId="47"/>
        <pc:sldMkLst>
          <pc:docMk/>
          <pc:sldMk cId="3896910575" sldId="645"/>
        </pc:sldMkLst>
      </pc:sldChg>
      <pc:sldChg chg="del">
        <pc:chgData name="Jingjing Ruan" userId="912ae139-ae64-4906-83ab-14332fd50576" providerId="ADAL" clId="{E3313E8E-B10F-478D-88D3-FADEBBDF0478}" dt="2024-03-18T21:00:00.440" v="427" actId="47"/>
        <pc:sldMkLst>
          <pc:docMk/>
          <pc:sldMk cId="2789095038" sldId="646"/>
        </pc:sldMkLst>
      </pc:sldChg>
      <pc:sldChg chg="del">
        <pc:chgData name="Jingjing Ruan" userId="912ae139-ae64-4906-83ab-14332fd50576" providerId="ADAL" clId="{E3313E8E-B10F-478D-88D3-FADEBBDF0478}" dt="2024-03-18T20:55:43.128" v="316" actId="47"/>
        <pc:sldMkLst>
          <pc:docMk/>
          <pc:sldMk cId="3994002168" sldId="647"/>
        </pc:sldMkLst>
      </pc:sldChg>
      <pc:sldChg chg="del">
        <pc:chgData name="Jingjing Ruan" userId="912ae139-ae64-4906-83ab-14332fd50576" providerId="ADAL" clId="{E3313E8E-B10F-478D-88D3-FADEBBDF0478}" dt="2024-03-18T20:55:47.296" v="318" actId="47"/>
        <pc:sldMkLst>
          <pc:docMk/>
          <pc:sldMk cId="2138096240" sldId="648"/>
        </pc:sldMkLst>
      </pc:sldChg>
      <pc:sldChg chg="del">
        <pc:chgData name="Jingjing Ruan" userId="912ae139-ae64-4906-83ab-14332fd50576" providerId="ADAL" clId="{E3313E8E-B10F-478D-88D3-FADEBBDF0478}" dt="2024-03-18T20:55:45.745" v="317" actId="47"/>
        <pc:sldMkLst>
          <pc:docMk/>
          <pc:sldMk cId="1244904890" sldId="649"/>
        </pc:sldMkLst>
      </pc:sldChg>
      <pc:sldChg chg="modSp mod ord">
        <pc:chgData name="Jingjing Ruan" userId="912ae139-ae64-4906-83ab-14332fd50576" providerId="ADAL" clId="{E3313E8E-B10F-478D-88D3-FADEBBDF0478}" dt="2024-03-18T21:13:15.359" v="646" actId="207"/>
        <pc:sldMkLst>
          <pc:docMk/>
          <pc:sldMk cId="2817499884" sldId="650"/>
        </pc:sldMkLst>
        <pc:spChg chg="mod">
          <ac:chgData name="Jingjing Ruan" userId="912ae139-ae64-4906-83ab-14332fd50576" providerId="ADAL" clId="{E3313E8E-B10F-478D-88D3-FADEBBDF0478}" dt="2024-03-18T21:13:15.359" v="646" actId="207"/>
          <ac:spMkLst>
            <pc:docMk/>
            <pc:sldMk cId="2817499884" sldId="650"/>
            <ac:spMk id="2" creationId="{75428FBD-F0F5-BC1B-3CBD-9290A2F330A4}"/>
          </ac:spMkLst>
        </pc:spChg>
        <pc:graphicFrameChg chg="mod">
          <ac:chgData name="Jingjing Ruan" userId="912ae139-ae64-4906-83ab-14332fd50576" providerId="ADAL" clId="{E3313E8E-B10F-478D-88D3-FADEBBDF0478}" dt="2024-03-18T20:53:06.496" v="226" actId="20577"/>
          <ac:graphicFrameMkLst>
            <pc:docMk/>
            <pc:sldMk cId="2817499884" sldId="650"/>
            <ac:graphicFrameMk id="9" creationId="{94596A4B-96C0-E5C3-1400-4E2E1D1C4A6F}"/>
          </ac:graphicFrameMkLst>
        </pc:graphicFrameChg>
      </pc:sldChg>
      <pc:sldChg chg="addSp delSp modSp add del mod ord">
        <pc:chgData name="Jingjing Ruan" userId="912ae139-ae64-4906-83ab-14332fd50576" providerId="ADAL" clId="{E3313E8E-B10F-478D-88D3-FADEBBDF0478}" dt="2024-03-18T21:08:25.329" v="557" actId="14100"/>
        <pc:sldMkLst>
          <pc:docMk/>
          <pc:sldMk cId="1947806600" sldId="651"/>
        </pc:sldMkLst>
        <pc:spChg chg="add del mod ord">
          <ac:chgData name="Jingjing Ruan" userId="912ae139-ae64-4906-83ab-14332fd50576" providerId="ADAL" clId="{E3313E8E-B10F-478D-88D3-FADEBBDF0478}" dt="2024-03-18T21:08:25.329" v="557" actId="14100"/>
          <ac:spMkLst>
            <pc:docMk/>
            <pc:sldMk cId="1947806600" sldId="651"/>
            <ac:spMk id="9" creationId="{45C8BA91-08F4-DFFA-94C0-2FC125DFD205}"/>
          </ac:spMkLst>
        </pc:spChg>
        <pc:picChg chg="add mod">
          <ac:chgData name="Jingjing Ruan" userId="912ae139-ae64-4906-83ab-14332fd50576" providerId="ADAL" clId="{E3313E8E-B10F-478D-88D3-FADEBBDF0478}" dt="2024-03-18T20:51:12.298" v="174" actId="1076"/>
          <ac:picMkLst>
            <pc:docMk/>
            <pc:sldMk cId="1947806600" sldId="651"/>
            <ac:picMk id="3" creationId="{B6DF4DDB-41CE-5A9D-9D13-D815B3C70520}"/>
          </ac:picMkLst>
        </pc:picChg>
        <pc:picChg chg="del">
          <ac:chgData name="Jingjing Ruan" userId="912ae139-ae64-4906-83ab-14332fd50576" providerId="ADAL" clId="{E3313E8E-B10F-478D-88D3-FADEBBDF0478}" dt="2024-03-18T20:51:05.908" v="171" actId="478"/>
          <ac:picMkLst>
            <pc:docMk/>
            <pc:sldMk cId="1947806600" sldId="651"/>
            <ac:picMk id="8" creationId="{9DBBD6A3-15A5-98D5-939B-8982F25C555B}"/>
          </ac:picMkLst>
        </pc:picChg>
      </pc:sldChg>
      <pc:sldChg chg="add">
        <pc:chgData name="Jingjing Ruan" userId="912ae139-ae64-4906-83ab-14332fd50576" providerId="ADAL" clId="{E3313E8E-B10F-478D-88D3-FADEBBDF0478}" dt="2024-03-18T21:24:37.133" v="724"/>
        <pc:sldMkLst>
          <pc:docMk/>
          <pc:sldMk cId="701553476" sldId="652"/>
        </pc:sldMkLst>
      </pc:sldChg>
      <pc:sldChg chg="modSp del mod ord">
        <pc:chgData name="Jingjing Ruan" userId="912ae139-ae64-4906-83ab-14332fd50576" providerId="ADAL" clId="{E3313E8E-B10F-478D-88D3-FADEBBDF0478}" dt="2024-03-18T21:24:27.470" v="721" actId="2696"/>
        <pc:sldMkLst>
          <pc:docMk/>
          <pc:sldMk cId="2436449018" sldId="652"/>
        </pc:sldMkLst>
        <pc:picChg chg="mod">
          <ac:chgData name="Jingjing Ruan" userId="912ae139-ae64-4906-83ab-14332fd50576" providerId="ADAL" clId="{E3313E8E-B10F-478D-88D3-FADEBBDF0478}" dt="2024-03-18T20:57:44.785" v="395" actId="14100"/>
          <ac:picMkLst>
            <pc:docMk/>
            <pc:sldMk cId="2436449018" sldId="652"/>
            <ac:picMk id="5" creationId="{027F3995-3997-3EEF-9749-0FBB02A50545}"/>
          </ac:picMkLst>
        </pc:picChg>
        <pc:picChg chg="mod">
          <ac:chgData name="Jingjing Ruan" userId="912ae139-ae64-4906-83ab-14332fd50576" providerId="ADAL" clId="{E3313E8E-B10F-478D-88D3-FADEBBDF0478}" dt="2024-03-18T20:57:47.961" v="396" actId="1036"/>
          <ac:picMkLst>
            <pc:docMk/>
            <pc:sldMk cId="2436449018" sldId="652"/>
            <ac:picMk id="10" creationId="{53D56B85-068C-F388-E80F-E96E5DE15748}"/>
          </ac:picMkLst>
        </pc:picChg>
      </pc:sldChg>
      <pc:sldChg chg="add del">
        <pc:chgData name="Jingjing Ruan" userId="912ae139-ae64-4906-83ab-14332fd50576" providerId="ADAL" clId="{E3313E8E-B10F-478D-88D3-FADEBBDF0478}" dt="2024-03-18T21:24:37.077" v="723"/>
        <pc:sldMkLst>
          <pc:docMk/>
          <pc:sldMk cId="3643720430" sldId="652"/>
        </pc:sldMkLst>
      </pc:sldChg>
      <pc:sldChg chg="del">
        <pc:chgData name="Jingjing Ruan" userId="912ae139-ae64-4906-83ab-14332fd50576" providerId="ADAL" clId="{E3313E8E-B10F-478D-88D3-FADEBBDF0478}" dt="2024-03-18T21:01:36.304" v="444" actId="47"/>
        <pc:sldMkLst>
          <pc:docMk/>
          <pc:sldMk cId="8907086" sldId="653"/>
        </pc:sldMkLst>
      </pc:sldChg>
      <pc:sldChg chg="del">
        <pc:chgData name="Jingjing Ruan" userId="912ae139-ae64-4906-83ab-14332fd50576" providerId="ADAL" clId="{E3313E8E-B10F-478D-88D3-FADEBBDF0478}" dt="2024-03-18T21:01:19.501" v="437" actId="47"/>
        <pc:sldMkLst>
          <pc:docMk/>
          <pc:sldMk cId="2541391913" sldId="654"/>
        </pc:sldMkLst>
      </pc:sldChg>
      <pc:sldChg chg="del">
        <pc:chgData name="Jingjing Ruan" userId="912ae139-ae64-4906-83ab-14332fd50576" providerId="ADAL" clId="{E3313E8E-B10F-478D-88D3-FADEBBDF0478}" dt="2024-03-18T21:01:09.770" v="436" actId="47"/>
        <pc:sldMkLst>
          <pc:docMk/>
          <pc:sldMk cId="3838104760" sldId="655"/>
        </pc:sldMkLst>
      </pc:sldChg>
      <pc:sldChg chg="del">
        <pc:chgData name="Jingjing Ruan" userId="912ae139-ae64-4906-83ab-14332fd50576" providerId="ADAL" clId="{E3313E8E-B10F-478D-88D3-FADEBBDF0478}" dt="2024-03-18T21:01:09.770" v="436" actId="47"/>
        <pc:sldMkLst>
          <pc:docMk/>
          <pc:sldMk cId="2012068819" sldId="656"/>
        </pc:sldMkLst>
      </pc:sldChg>
      <pc:sldChg chg="del">
        <pc:chgData name="Jingjing Ruan" userId="912ae139-ae64-4906-83ab-14332fd50576" providerId="ADAL" clId="{E3313E8E-B10F-478D-88D3-FADEBBDF0478}" dt="2024-03-18T21:01:09.770" v="436" actId="47"/>
        <pc:sldMkLst>
          <pc:docMk/>
          <pc:sldMk cId="4293702710" sldId="657"/>
        </pc:sldMkLst>
      </pc:sldChg>
      <pc:sldChg chg="del">
        <pc:chgData name="Jingjing Ruan" userId="912ae139-ae64-4906-83ab-14332fd50576" providerId="ADAL" clId="{E3313E8E-B10F-478D-88D3-FADEBBDF0478}" dt="2024-03-18T21:01:09.770" v="436" actId="47"/>
        <pc:sldMkLst>
          <pc:docMk/>
          <pc:sldMk cId="446955436" sldId="658"/>
        </pc:sldMkLst>
      </pc:sldChg>
      <pc:sldChg chg="del">
        <pc:chgData name="Jingjing Ruan" userId="912ae139-ae64-4906-83ab-14332fd50576" providerId="ADAL" clId="{E3313E8E-B10F-478D-88D3-FADEBBDF0478}" dt="2024-03-18T21:01:09.770" v="436" actId="47"/>
        <pc:sldMkLst>
          <pc:docMk/>
          <pc:sldMk cId="81974345" sldId="659"/>
        </pc:sldMkLst>
      </pc:sldChg>
      <pc:sldChg chg="del">
        <pc:chgData name="Jingjing Ruan" userId="912ae139-ae64-4906-83ab-14332fd50576" providerId="ADAL" clId="{E3313E8E-B10F-478D-88D3-FADEBBDF0478}" dt="2024-03-18T21:01:09.770" v="436" actId="47"/>
        <pc:sldMkLst>
          <pc:docMk/>
          <pc:sldMk cId="3107321075" sldId="660"/>
        </pc:sldMkLst>
      </pc:sldChg>
      <pc:sldChg chg="del">
        <pc:chgData name="Jingjing Ruan" userId="912ae139-ae64-4906-83ab-14332fd50576" providerId="ADAL" clId="{E3313E8E-B10F-478D-88D3-FADEBBDF0478}" dt="2024-03-18T21:01:09.770" v="436" actId="47"/>
        <pc:sldMkLst>
          <pc:docMk/>
          <pc:sldMk cId="4269416282" sldId="661"/>
        </pc:sldMkLst>
      </pc:sldChg>
      <pc:sldChg chg="modSp del mod ord">
        <pc:chgData name="Jingjing Ruan" userId="912ae139-ae64-4906-83ab-14332fd50576" providerId="ADAL" clId="{E3313E8E-B10F-478D-88D3-FADEBBDF0478}" dt="2024-03-18T21:01:01.945" v="435" actId="47"/>
        <pc:sldMkLst>
          <pc:docMk/>
          <pc:sldMk cId="1410248993" sldId="662"/>
        </pc:sldMkLst>
        <pc:spChg chg="mod">
          <ac:chgData name="Jingjing Ruan" userId="912ae139-ae64-4906-83ab-14332fd50576" providerId="ADAL" clId="{E3313E8E-B10F-478D-88D3-FADEBBDF0478}" dt="2024-03-18T20:56:30.106" v="387" actId="14100"/>
          <ac:spMkLst>
            <pc:docMk/>
            <pc:sldMk cId="1410248993" sldId="662"/>
            <ac:spMk id="2" creationId="{A49B4A65-BADA-EF50-86B2-0E4871B57D75}"/>
          </ac:spMkLst>
        </pc:spChg>
      </pc:sldChg>
      <pc:sldChg chg="addSp modSp add del mod ord">
        <pc:chgData name="Jingjing Ruan" userId="912ae139-ae64-4906-83ab-14332fd50576" providerId="ADAL" clId="{E3313E8E-B10F-478D-88D3-FADEBBDF0478}" dt="2024-03-18T20:59:43.393" v="424"/>
        <pc:sldMkLst>
          <pc:docMk/>
          <pc:sldMk cId="124387536" sldId="663"/>
        </pc:sldMkLst>
        <pc:spChg chg="add mod">
          <ac:chgData name="Jingjing Ruan" userId="912ae139-ae64-4906-83ab-14332fd50576" providerId="ADAL" clId="{E3313E8E-B10F-478D-88D3-FADEBBDF0478}" dt="2024-03-18T20:59:19.696" v="418" actId="1076"/>
          <ac:spMkLst>
            <pc:docMk/>
            <pc:sldMk cId="124387536" sldId="663"/>
            <ac:spMk id="2" creationId="{E1654F76-3EDE-0C76-4555-920CDCD2922E}"/>
          </ac:spMkLst>
        </pc:spChg>
      </pc:sldChg>
      <pc:sldChg chg="addSp delSp modSp add mod setBg delDesignElem">
        <pc:chgData name="Jingjing Ruan" userId="912ae139-ae64-4906-83ab-14332fd50576" providerId="ADAL" clId="{E3313E8E-B10F-478D-88D3-FADEBBDF0478}" dt="2024-03-18T21:09:05.260" v="584" actId="1076"/>
        <pc:sldMkLst>
          <pc:docMk/>
          <pc:sldMk cId="839960208" sldId="664"/>
        </pc:sldMkLst>
        <pc:spChg chg="add mod">
          <ac:chgData name="Jingjing Ruan" userId="912ae139-ae64-4906-83ab-14332fd50576" providerId="ADAL" clId="{E3313E8E-B10F-478D-88D3-FADEBBDF0478}" dt="2024-03-18T21:09:05.260" v="584" actId="1076"/>
          <ac:spMkLst>
            <pc:docMk/>
            <pc:sldMk cId="839960208" sldId="664"/>
            <ac:spMk id="2" creationId="{8BCF93AD-2EB7-424B-A399-2AEC8DE03264}"/>
          </ac:spMkLst>
        </pc:spChg>
        <pc:spChg chg="mod">
          <ac:chgData name="Jingjing Ruan" userId="912ae139-ae64-4906-83ab-14332fd50576" providerId="ADAL" clId="{E3313E8E-B10F-478D-88D3-FADEBBDF0478}" dt="2024-03-18T21:08:17.573" v="556" actId="14100"/>
          <ac:spMkLst>
            <pc:docMk/>
            <pc:sldMk cId="839960208" sldId="664"/>
            <ac:spMk id="9" creationId="{F91B4883-61A2-A66A-0C48-B3D39D3A0823}"/>
          </ac:spMkLst>
        </pc:spChg>
        <pc:spChg chg="del">
          <ac:chgData name="Jingjing Ruan" userId="912ae139-ae64-4906-83ab-14332fd50576" providerId="ADAL" clId="{E3313E8E-B10F-478D-88D3-FADEBBDF0478}" dt="2024-03-18T21:08:12.999" v="555"/>
          <ac:spMkLst>
            <pc:docMk/>
            <pc:sldMk cId="839960208" sldId="664"/>
            <ac:spMk id="20" creationId="{BBD81105-42EF-2A04-CADE-2B0D390E877C}"/>
          </ac:spMkLst>
        </pc:spChg>
        <pc:spChg chg="del">
          <ac:chgData name="Jingjing Ruan" userId="912ae139-ae64-4906-83ab-14332fd50576" providerId="ADAL" clId="{E3313E8E-B10F-478D-88D3-FADEBBDF0478}" dt="2024-03-18T21:08:12.999" v="555"/>
          <ac:spMkLst>
            <pc:docMk/>
            <pc:sldMk cId="839960208" sldId="664"/>
            <ac:spMk id="21" creationId="{8A68DA54-4A5B-E9FB-B1FE-ACFE5AD43570}"/>
          </ac:spMkLst>
        </pc:spChg>
      </pc:sldChg>
      <pc:sldChg chg="del">
        <pc:chgData name="Jingjing Ruan" userId="912ae139-ae64-4906-83ab-14332fd50576" providerId="ADAL" clId="{E3313E8E-B10F-478D-88D3-FADEBBDF0478}" dt="2024-03-18T20:59:50.005" v="425" actId="47"/>
        <pc:sldMkLst>
          <pc:docMk/>
          <pc:sldMk cId="4209109308" sldId="664"/>
        </pc:sldMkLst>
      </pc:sldChg>
      <pc:sldChg chg="new del">
        <pc:chgData name="Jingjing Ruan" userId="912ae139-ae64-4906-83ab-14332fd50576" providerId="ADAL" clId="{E3313E8E-B10F-478D-88D3-FADEBBDF0478}" dt="2024-03-18T20:52:22.992" v="208" actId="47"/>
        <pc:sldMkLst>
          <pc:docMk/>
          <pc:sldMk cId="1966549543" sldId="665"/>
        </pc:sldMkLst>
      </pc:sldChg>
      <pc:sldChg chg="addSp delSp modSp new mod setBg">
        <pc:chgData name="Jingjing Ruan" userId="912ae139-ae64-4906-83ab-14332fd50576" providerId="ADAL" clId="{E3313E8E-B10F-478D-88D3-FADEBBDF0478}" dt="2024-03-18T21:14:20.923" v="656" actId="26606"/>
        <pc:sldMkLst>
          <pc:docMk/>
          <pc:sldMk cId="3403296961" sldId="665"/>
        </pc:sldMkLst>
        <pc:spChg chg="del">
          <ac:chgData name="Jingjing Ruan" userId="912ae139-ae64-4906-83ab-14332fd50576" providerId="ADAL" clId="{E3313E8E-B10F-478D-88D3-FADEBBDF0478}" dt="2024-03-18T21:12:33.657" v="618" actId="26606"/>
          <ac:spMkLst>
            <pc:docMk/>
            <pc:sldMk cId="3403296961" sldId="665"/>
            <ac:spMk id="2" creationId="{DD86E091-341D-AA28-D151-06692FC15EA9}"/>
          </ac:spMkLst>
        </pc:spChg>
        <pc:spChg chg="del">
          <ac:chgData name="Jingjing Ruan" userId="912ae139-ae64-4906-83ab-14332fd50576" providerId="ADAL" clId="{E3313E8E-B10F-478D-88D3-FADEBBDF0478}" dt="2024-03-18T21:12:33.657" v="618" actId="26606"/>
          <ac:spMkLst>
            <pc:docMk/>
            <pc:sldMk cId="3403296961" sldId="665"/>
            <ac:spMk id="3" creationId="{FC845508-84A0-34A2-3536-61925CDDA252}"/>
          </ac:spMkLst>
        </pc:spChg>
        <pc:spChg chg="add">
          <ac:chgData name="Jingjing Ruan" userId="912ae139-ae64-4906-83ab-14332fd50576" providerId="ADAL" clId="{E3313E8E-B10F-478D-88D3-FADEBBDF0478}" dt="2024-03-18T21:14:20.923" v="656" actId="26606"/>
          <ac:spMkLst>
            <pc:docMk/>
            <pc:sldMk cId="3403296961" sldId="665"/>
            <ac:spMk id="7" creationId="{32BC26D8-82FB-445E-AA49-62A77D7C1EE0}"/>
          </ac:spMkLst>
        </pc:spChg>
        <pc:spChg chg="add del">
          <ac:chgData name="Jingjing Ruan" userId="912ae139-ae64-4906-83ab-14332fd50576" providerId="ADAL" clId="{E3313E8E-B10F-478D-88D3-FADEBBDF0478}" dt="2024-03-18T21:14:20.218" v="653" actId="26606"/>
          <ac:spMkLst>
            <pc:docMk/>
            <pc:sldMk cId="3403296961" sldId="665"/>
            <ac:spMk id="10" creationId="{42A4FC2C-047E-45A5-965D-8E1E3BF09BC6}"/>
          </ac:spMkLst>
        </pc:spChg>
        <pc:spChg chg="add">
          <ac:chgData name="Jingjing Ruan" userId="912ae139-ae64-4906-83ab-14332fd50576" providerId="ADAL" clId="{E3313E8E-B10F-478D-88D3-FADEBBDF0478}" dt="2024-03-18T21:14:20.923" v="656" actId="26606"/>
          <ac:spMkLst>
            <pc:docMk/>
            <pc:sldMk cId="3403296961" sldId="665"/>
            <ac:spMk id="12" creationId="{CB44330D-EA18-4254-AA95-EB49948539B8}"/>
          </ac:spMkLst>
        </pc:spChg>
        <pc:picChg chg="add mod">
          <ac:chgData name="Jingjing Ruan" userId="912ae139-ae64-4906-83ab-14332fd50576" providerId="ADAL" clId="{E3313E8E-B10F-478D-88D3-FADEBBDF0478}" dt="2024-03-18T21:14:20.923" v="656" actId="26606"/>
          <ac:picMkLst>
            <pc:docMk/>
            <pc:sldMk cId="3403296961" sldId="665"/>
            <ac:picMk id="5" creationId="{C989555A-FA5E-2217-774F-CC28E62CBD6B}"/>
          </ac:picMkLst>
        </pc:picChg>
      </pc:sldChg>
      <pc:sldChg chg="addSp delSp modSp new mod ord setBg">
        <pc:chgData name="Jingjing Ruan" userId="912ae139-ae64-4906-83ab-14332fd50576" providerId="ADAL" clId="{E3313E8E-B10F-478D-88D3-FADEBBDF0478}" dt="2024-03-18T21:26:29.861" v="735"/>
        <pc:sldMkLst>
          <pc:docMk/>
          <pc:sldMk cId="703403305" sldId="666"/>
        </pc:sldMkLst>
        <pc:spChg chg="mod">
          <ac:chgData name="Jingjing Ruan" userId="912ae139-ae64-4906-83ab-14332fd50576" providerId="ADAL" clId="{E3313E8E-B10F-478D-88D3-FADEBBDF0478}" dt="2024-03-18T21:19:23.502" v="694" actId="26606"/>
          <ac:spMkLst>
            <pc:docMk/>
            <pc:sldMk cId="703403305" sldId="666"/>
            <ac:spMk id="2" creationId="{851B0CE4-CDAC-7FDA-C0D9-D5EEB792E3A2}"/>
          </ac:spMkLst>
        </pc:spChg>
        <pc:spChg chg="del">
          <ac:chgData name="Jingjing Ruan" userId="912ae139-ae64-4906-83ab-14332fd50576" providerId="ADAL" clId="{E3313E8E-B10F-478D-88D3-FADEBBDF0478}" dt="2024-03-18T21:16:44.688" v="680" actId="478"/>
          <ac:spMkLst>
            <pc:docMk/>
            <pc:sldMk cId="703403305" sldId="666"/>
            <ac:spMk id="3" creationId="{2A398B20-0D8F-32DE-431C-1A3E11F56EEB}"/>
          </ac:spMkLst>
        </pc:spChg>
        <pc:spChg chg="add del">
          <ac:chgData name="Jingjing Ruan" userId="912ae139-ae64-4906-83ab-14332fd50576" providerId="ADAL" clId="{E3313E8E-B10F-478D-88D3-FADEBBDF0478}" dt="2024-03-18T21:19:17.878" v="691" actId="26606"/>
          <ac:spMkLst>
            <pc:docMk/>
            <pc:sldMk cId="703403305" sldId="666"/>
            <ac:spMk id="12" creationId="{53F29798-D584-4792-9B62-3F5F5C36D619}"/>
          </ac:spMkLst>
        </pc:spChg>
        <pc:spChg chg="add del">
          <ac:chgData name="Jingjing Ruan" userId="912ae139-ae64-4906-83ab-14332fd50576" providerId="ADAL" clId="{E3313E8E-B10F-478D-88D3-FADEBBDF0478}" dt="2024-03-18T21:19:23.502" v="693" actId="26606"/>
          <ac:spMkLst>
            <pc:docMk/>
            <pc:sldMk cId="703403305" sldId="666"/>
            <ac:spMk id="14" creationId="{D12DDE76-C203-4047-9998-63900085B5E8}"/>
          </ac:spMkLst>
        </pc:spChg>
        <pc:spChg chg="add">
          <ac:chgData name="Jingjing Ruan" userId="912ae139-ae64-4906-83ab-14332fd50576" providerId="ADAL" clId="{E3313E8E-B10F-478D-88D3-FADEBBDF0478}" dt="2024-03-18T21:19:23.502" v="694" actId="26606"/>
          <ac:spMkLst>
            <pc:docMk/>
            <pc:sldMk cId="703403305" sldId="666"/>
            <ac:spMk id="16" creationId="{6753252F-4873-4F63-801D-CC719279A7D5}"/>
          </ac:spMkLst>
        </pc:spChg>
        <pc:spChg chg="add">
          <ac:chgData name="Jingjing Ruan" userId="912ae139-ae64-4906-83ab-14332fd50576" providerId="ADAL" clId="{E3313E8E-B10F-478D-88D3-FADEBBDF0478}" dt="2024-03-18T21:19:23.502" v="694" actId="26606"/>
          <ac:spMkLst>
            <pc:docMk/>
            <pc:sldMk cId="703403305" sldId="666"/>
            <ac:spMk id="17" creationId="{047C8CCB-F95D-4249-92DD-651249D3535A}"/>
          </ac:spMkLst>
        </pc:spChg>
        <pc:picChg chg="add del">
          <ac:chgData name="Jingjing Ruan" userId="912ae139-ae64-4906-83ab-14332fd50576" providerId="ADAL" clId="{E3313E8E-B10F-478D-88D3-FADEBBDF0478}" dt="2024-03-18T21:16:02.949" v="672" actId="21"/>
          <ac:picMkLst>
            <pc:docMk/>
            <pc:sldMk cId="703403305" sldId="666"/>
            <ac:picMk id="5" creationId="{1FE1F929-E58C-F019-2C03-51695AB6BFA8}"/>
          </ac:picMkLst>
        </pc:picChg>
        <pc:picChg chg="add mod">
          <ac:chgData name="Jingjing Ruan" userId="912ae139-ae64-4906-83ab-14332fd50576" providerId="ADAL" clId="{E3313E8E-B10F-478D-88D3-FADEBBDF0478}" dt="2024-03-18T21:19:39.883" v="702"/>
          <ac:picMkLst>
            <pc:docMk/>
            <pc:sldMk cId="703403305" sldId="666"/>
            <ac:picMk id="7" creationId="{E9D4930B-2D1E-7F05-D420-F4D6E066F5BF}"/>
          </ac:picMkLst>
        </pc:picChg>
      </pc:sldChg>
      <pc:sldChg chg="addSp delSp modSp new mod setBg">
        <pc:chgData name="Jingjing Ruan" userId="912ae139-ae64-4906-83ab-14332fd50576" providerId="ADAL" clId="{E3313E8E-B10F-478D-88D3-FADEBBDF0478}" dt="2024-03-18T21:14:30.727" v="658" actId="27614"/>
        <pc:sldMkLst>
          <pc:docMk/>
          <pc:sldMk cId="3095433831" sldId="667"/>
        </pc:sldMkLst>
        <pc:spChg chg="del">
          <ac:chgData name="Jingjing Ruan" userId="912ae139-ae64-4906-83ab-14332fd50576" providerId="ADAL" clId="{E3313E8E-B10F-478D-88D3-FADEBBDF0478}" dt="2024-03-18T21:14:28.218" v="657" actId="26606"/>
          <ac:spMkLst>
            <pc:docMk/>
            <pc:sldMk cId="3095433831" sldId="667"/>
            <ac:spMk id="2" creationId="{46AF11D0-1112-F33B-EAA6-251CB75E7B72}"/>
          </ac:spMkLst>
        </pc:spChg>
        <pc:spChg chg="del">
          <ac:chgData name="Jingjing Ruan" userId="912ae139-ae64-4906-83ab-14332fd50576" providerId="ADAL" clId="{E3313E8E-B10F-478D-88D3-FADEBBDF0478}" dt="2024-03-18T21:14:28.218" v="657" actId="26606"/>
          <ac:spMkLst>
            <pc:docMk/>
            <pc:sldMk cId="3095433831" sldId="667"/>
            <ac:spMk id="3" creationId="{25E053E6-7F00-6FD9-5279-F6690793FA78}"/>
          </ac:spMkLst>
        </pc:spChg>
        <pc:spChg chg="add">
          <ac:chgData name="Jingjing Ruan" userId="912ae139-ae64-4906-83ab-14332fd50576" providerId="ADAL" clId="{E3313E8E-B10F-478D-88D3-FADEBBDF0478}" dt="2024-03-18T21:14:28.218" v="657" actId="26606"/>
          <ac:spMkLst>
            <pc:docMk/>
            <pc:sldMk cId="3095433831" sldId="667"/>
            <ac:spMk id="10" creationId="{32BC26D8-82FB-445E-AA49-62A77D7C1EE0}"/>
          </ac:spMkLst>
        </pc:spChg>
        <pc:spChg chg="add">
          <ac:chgData name="Jingjing Ruan" userId="912ae139-ae64-4906-83ab-14332fd50576" providerId="ADAL" clId="{E3313E8E-B10F-478D-88D3-FADEBBDF0478}" dt="2024-03-18T21:14:28.218" v="657" actId="26606"/>
          <ac:spMkLst>
            <pc:docMk/>
            <pc:sldMk cId="3095433831" sldId="667"/>
            <ac:spMk id="12" creationId="{CB44330D-EA18-4254-AA95-EB49948539B8}"/>
          </ac:spMkLst>
        </pc:spChg>
        <pc:picChg chg="add mod">
          <ac:chgData name="Jingjing Ruan" userId="912ae139-ae64-4906-83ab-14332fd50576" providerId="ADAL" clId="{E3313E8E-B10F-478D-88D3-FADEBBDF0478}" dt="2024-03-18T21:14:30.727" v="658" actId="27614"/>
          <ac:picMkLst>
            <pc:docMk/>
            <pc:sldMk cId="3095433831" sldId="667"/>
            <ac:picMk id="5" creationId="{DE30666A-0940-559B-B223-2D3B1F3D2A9B}"/>
          </ac:picMkLst>
        </pc:picChg>
      </pc:sldChg>
      <pc:sldChg chg="addSp delSp modSp new mod setBg">
        <pc:chgData name="Jingjing Ruan" userId="912ae139-ae64-4906-83ab-14332fd50576" providerId="ADAL" clId="{E3313E8E-B10F-478D-88D3-FADEBBDF0478}" dt="2024-03-18T21:14:48" v="663" actId="962"/>
        <pc:sldMkLst>
          <pc:docMk/>
          <pc:sldMk cId="1970342306" sldId="668"/>
        </pc:sldMkLst>
        <pc:spChg chg="del">
          <ac:chgData name="Jingjing Ruan" userId="912ae139-ae64-4906-83ab-14332fd50576" providerId="ADAL" clId="{E3313E8E-B10F-478D-88D3-FADEBBDF0478}" dt="2024-03-18T21:14:45.821" v="661" actId="26606"/>
          <ac:spMkLst>
            <pc:docMk/>
            <pc:sldMk cId="1970342306" sldId="668"/>
            <ac:spMk id="2" creationId="{7C3A2C0A-37E4-9F60-6C7B-0559119DE0AB}"/>
          </ac:spMkLst>
        </pc:spChg>
        <pc:spChg chg="del">
          <ac:chgData name="Jingjing Ruan" userId="912ae139-ae64-4906-83ab-14332fd50576" providerId="ADAL" clId="{E3313E8E-B10F-478D-88D3-FADEBBDF0478}" dt="2024-03-18T21:14:45.821" v="661" actId="26606"/>
          <ac:spMkLst>
            <pc:docMk/>
            <pc:sldMk cId="1970342306" sldId="668"/>
            <ac:spMk id="3" creationId="{F4B2241B-00DD-077A-09B0-5FCA06631338}"/>
          </ac:spMkLst>
        </pc:spChg>
        <pc:spChg chg="add">
          <ac:chgData name="Jingjing Ruan" userId="912ae139-ae64-4906-83ab-14332fd50576" providerId="ADAL" clId="{E3313E8E-B10F-478D-88D3-FADEBBDF0478}" dt="2024-03-18T21:14:45.821" v="661" actId="26606"/>
          <ac:spMkLst>
            <pc:docMk/>
            <pc:sldMk cId="1970342306" sldId="668"/>
            <ac:spMk id="10" creationId="{32BC26D8-82FB-445E-AA49-62A77D7C1EE0}"/>
          </ac:spMkLst>
        </pc:spChg>
        <pc:spChg chg="add">
          <ac:chgData name="Jingjing Ruan" userId="912ae139-ae64-4906-83ab-14332fd50576" providerId="ADAL" clId="{E3313E8E-B10F-478D-88D3-FADEBBDF0478}" dt="2024-03-18T21:14:45.821" v="661" actId="26606"/>
          <ac:spMkLst>
            <pc:docMk/>
            <pc:sldMk cId="1970342306" sldId="668"/>
            <ac:spMk id="12" creationId="{CB44330D-EA18-4254-AA95-EB49948539B8}"/>
          </ac:spMkLst>
        </pc:spChg>
        <pc:picChg chg="add mod">
          <ac:chgData name="Jingjing Ruan" userId="912ae139-ae64-4906-83ab-14332fd50576" providerId="ADAL" clId="{E3313E8E-B10F-478D-88D3-FADEBBDF0478}" dt="2024-03-18T21:14:48" v="663" actId="962"/>
          <ac:picMkLst>
            <pc:docMk/>
            <pc:sldMk cId="1970342306" sldId="668"/>
            <ac:picMk id="5" creationId="{ED55FB65-E206-3065-E3C6-2A82F9CCE14B}"/>
          </ac:picMkLst>
        </pc:picChg>
      </pc:sldChg>
      <pc:sldChg chg="addSp delSp modSp new mod setBg">
        <pc:chgData name="Jingjing Ruan" userId="912ae139-ae64-4906-83ab-14332fd50576" providerId="ADAL" clId="{E3313E8E-B10F-478D-88D3-FADEBBDF0478}" dt="2024-03-18T21:15:14.409" v="666" actId="26606"/>
        <pc:sldMkLst>
          <pc:docMk/>
          <pc:sldMk cId="2097515103" sldId="669"/>
        </pc:sldMkLst>
        <pc:spChg chg="del">
          <ac:chgData name="Jingjing Ruan" userId="912ae139-ae64-4906-83ab-14332fd50576" providerId="ADAL" clId="{E3313E8E-B10F-478D-88D3-FADEBBDF0478}" dt="2024-03-18T21:15:14.409" v="666" actId="26606"/>
          <ac:spMkLst>
            <pc:docMk/>
            <pc:sldMk cId="2097515103" sldId="669"/>
            <ac:spMk id="2" creationId="{C54DFDE9-EE64-305C-8BA0-CC5A18E9120A}"/>
          </ac:spMkLst>
        </pc:spChg>
        <pc:spChg chg="del">
          <ac:chgData name="Jingjing Ruan" userId="912ae139-ae64-4906-83ab-14332fd50576" providerId="ADAL" clId="{E3313E8E-B10F-478D-88D3-FADEBBDF0478}" dt="2024-03-18T21:15:14.409" v="666" actId="26606"/>
          <ac:spMkLst>
            <pc:docMk/>
            <pc:sldMk cId="2097515103" sldId="669"/>
            <ac:spMk id="3" creationId="{9CC0BDDA-817C-AD8C-6EEC-E6E323378562}"/>
          </ac:spMkLst>
        </pc:spChg>
        <pc:spChg chg="add">
          <ac:chgData name="Jingjing Ruan" userId="912ae139-ae64-4906-83ab-14332fd50576" providerId="ADAL" clId="{E3313E8E-B10F-478D-88D3-FADEBBDF0478}" dt="2024-03-18T21:15:14.409" v="666" actId="26606"/>
          <ac:spMkLst>
            <pc:docMk/>
            <pc:sldMk cId="2097515103" sldId="669"/>
            <ac:spMk id="10" creationId="{32BC26D8-82FB-445E-AA49-62A77D7C1EE0}"/>
          </ac:spMkLst>
        </pc:spChg>
        <pc:spChg chg="add">
          <ac:chgData name="Jingjing Ruan" userId="912ae139-ae64-4906-83ab-14332fd50576" providerId="ADAL" clId="{E3313E8E-B10F-478D-88D3-FADEBBDF0478}" dt="2024-03-18T21:15:14.409" v="666" actId="26606"/>
          <ac:spMkLst>
            <pc:docMk/>
            <pc:sldMk cId="2097515103" sldId="669"/>
            <ac:spMk id="12" creationId="{CB44330D-EA18-4254-AA95-EB49948539B8}"/>
          </ac:spMkLst>
        </pc:spChg>
        <pc:picChg chg="add mod">
          <ac:chgData name="Jingjing Ruan" userId="912ae139-ae64-4906-83ab-14332fd50576" providerId="ADAL" clId="{E3313E8E-B10F-478D-88D3-FADEBBDF0478}" dt="2024-03-18T21:15:14.409" v="666" actId="26606"/>
          <ac:picMkLst>
            <pc:docMk/>
            <pc:sldMk cId="2097515103" sldId="669"/>
            <ac:picMk id="5" creationId="{8B07FBAE-58FB-84A3-B9FC-3375BC2846ED}"/>
          </ac:picMkLst>
        </pc:picChg>
      </pc:sldChg>
      <pc:sldChg chg="addSp delSp modSp new mod setBg">
        <pc:chgData name="Jingjing Ruan" userId="912ae139-ae64-4906-83ab-14332fd50576" providerId="ADAL" clId="{E3313E8E-B10F-478D-88D3-FADEBBDF0478}" dt="2024-03-18T21:15:40.415" v="669" actId="26606"/>
        <pc:sldMkLst>
          <pc:docMk/>
          <pc:sldMk cId="3630478824" sldId="670"/>
        </pc:sldMkLst>
        <pc:spChg chg="del">
          <ac:chgData name="Jingjing Ruan" userId="912ae139-ae64-4906-83ab-14332fd50576" providerId="ADAL" clId="{E3313E8E-B10F-478D-88D3-FADEBBDF0478}" dt="2024-03-18T21:15:40.415" v="669" actId="26606"/>
          <ac:spMkLst>
            <pc:docMk/>
            <pc:sldMk cId="3630478824" sldId="670"/>
            <ac:spMk id="2" creationId="{58A8D39E-7856-A136-5DEC-63245F8EE32B}"/>
          </ac:spMkLst>
        </pc:spChg>
        <pc:spChg chg="del">
          <ac:chgData name="Jingjing Ruan" userId="912ae139-ae64-4906-83ab-14332fd50576" providerId="ADAL" clId="{E3313E8E-B10F-478D-88D3-FADEBBDF0478}" dt="2024-03-18T21:15:40.415" v="669" actId="26606"/>
          <ac:spMkLst>
            <pc:docMk/>
            <pc:sldMk cId="3630478824" sldId="670"/>
            <ac:spMk id="3" creationId="{DC8A72CD-234E-A364-0063-BCF4ED709BE9}"/>
          </ac:spMkLst>
        </pc:spChg>
        <pc:spChg chg="add">
          <ac:chgData name="Jingjing Ruan" userId="912ae139-ae64-4906-83ab-14332fd50576" providerId="ADAL" clId="{E3313E8E-B10F-478D-88D3-FADEBBDF0478}" dt="2024-03-18T21:15:40.415" v="669" actId="26606"/>
          <ac:spMkLst>
            <pc:docMk/>
            <pc:sldMk cId="3630478824" sldId="670"/>
            <ac:spMk id="10" creationId="{32BC26D8-82FB-445E-AA49-62A77D7C1EE0}"/>
          </ac:spMkLst>
        </pc:spChg>
        <pc:spChg chg="add">
          <ac:chgData name="Jingjing Ruan" userId="912ae139-ae64-4906-83ab-14332fd50576" providerId="ADAL" clId="{E3313E8E-B10F-478D-88D3-FADEBBDF0478}" dt="2024-03-18T21:15:40.415" v="669" actId="26606"/>
          <ac:spMkLst>
            <pc:docMk/>
            <pc:sldMk cId="3630478824" sldId="670"/>
            <ac:spMk id="12" creationId="{CB44330D-EA18-4254-AA95-EB49948539B8}"/>
          </ac:spMkLst>
        </pc:spChg>
        <pc:picChg chg="add mod">
          <ac:chgData name="Jingjing Ruan" userId="912ae139-ae64-4906-83ab-14332fd50576" providerId="ADAL" clId="{E3313E8E-B10F-478D-88D3-FADEBBDF0478}" dt="2024-03-18T21:15:40.415" v="669" actId="26606"/>
          <ac:picMkLst>
            <pc:docMk/>
            <pc:sldMk cId="3630478824" sldId="670"/>
            <ac:picMk id="5" creationId="{9112F33A-44A3-A283-CEE8-B9D314DD47AA}"/>
          </ac:picMkLst>
        </pc:picChg>
      </pc:sldChg>
      <pc:sldChg chg="addSp delSp modSp new mod setBg">
        <pc:chgData name="Jingjing Ruan" userId="912ae139-ae64-4906-83ab-14332fd50576" providerId="ADAL" clId="{E3313E8E-B10F-478D-88D3-FADEBBDF0478}" dt="2024-03-18T21:16:08.841" v="676" actId="962"/>
        <pc:sldMkLst>
          <pc:docMk/>
          <pc:sldMk cId="2606575027" sldId="671"/>
        </pc:sldMkLst>
        <pc:spChg chg="del">
          <ac:chgData name="Jingjing Ruan" userId="912ae139-ae64-4906-83ab-14332fd50576" providerId="ADAL" clId="{E3313E8E-B10F-478D-88D3-FADEBBDF0478}" dt="2024-03-18T21:16:06.974" v="674" actId="26606"/>
          <ac:spMkLst>
            <pc:docMk/>
            <pc:sldMk cId="2606575027" sldId="671"/>
            <ac:spMk id="2" creationId="{A0A06513-209C-7F2B-275A-D05A2FFE82BF}"/>
          </ac:spMkLst>
        </pc:spChg>
        <pc:spChg chg="del">
          <ac:chgData name="Jingjing Ruan" userId="912ae139-ae64-4906-83ab-14332fd50576" providerId="ADAL" clId="{E3313E8E-B10F-478D-88D3-FADEBBDF0478}" dt="2024-03-18T21:16:06.974" v="674" actId="26606"/>
          <ac:spMkLst>
            <pc:docMk/>
            <pc:sldMk cId="2606575027" sldId="671"/>
            <ac:spMk id="3" creationId="{AA75303F-4AD2-07FA-4CD5-2E06FAC12201}"/>
          </ac:spMkLst>
        </pc:spChg>
        <pc:spChg chg="add">
          <ac:chgData name="Jingjing Ruan" userId="912ae139-ae64-4906-83ab-14332fd50576" providerId="ADAL" clId="{E3313E8E-B10F-478D-88D3-FADEBBDF0478}" dt="2024-03-18T21:16:06.974" v="674" actId="26606"/>
          <ac:spMkLst>
            <pc:docMk/>
            <pc:sldMk cId="2606575027" sldId="671"/>
            <ac:spMk id="10" creationId="{32BC26D8-82FB-445E-AA49-62A77D7C1EE0}"/>
          </ac:spMkLst>
        </pc:spChg>
        <pc:spChg chg="add">
          <ac:chgData name="Jingjing Ruan" userId="912ae139-ae64-4906-83ab-14332fd50576" providerId="ADAL" clId="{E3313E8E-B10F-478D-88D3-FADEBBDF0478}" dt="2024-03-18T21:16:06.974" v="674" actId="26606"/>
          <ac:spMkLst>
            <pc:docMk/>
            <pc:sldMk cId="2606575027" sldId="671"/>
            <ac:spMk id="12" creationId="{CB44330D-EA18-4254-AA95-EB49948539B8}"/>
          </ac:spMkLst>
        </pc:spChg>
        <pc:picChg chg="add mod">
          <ac:chgData name="Jingjing Ruan" userId="912ae139-ae64-4906-83ab-14332fd50576" providerId="ADAL" clId="{E3313E8E-B10F-478D-88D3-FADEBBDF0478}" dt="2024-03-18T21:16:08.841" v="676" actId="962"/>
          <ac:picMkLst>
            <pc:docMk/>
            <pc:sldMk cId="2606575027" sldId="671"/>
            <ac:picMk id="5" creationId="{1FE1F929-E58C-F019-2C03-51695AB6BFA8}"/>
          </ac:picMkLst>
        </pc:picChg>
      </pc:sldChg>
      <pc:sldChg chg="addSp delSp new del mod">
        <pc:chgData name="Jingjing Ruan" userId="912ae139-ae64-4906-83ab-14332fd50576" providerId="ADAL" clId="{E3313E8E-B10F-478D-88D3-FADEBBDF0478}" dt="2024-03-18T21:23:42.842" v="712" actId="47"/>
        <pc:sldMkLst>
          <pc:docMk/>
          <pc:sldMk cId="3269757769" sldId="672"/>
        </pc:sldMkLst>
        <pc:spChg chg="del">
          <ac:chgData name="Jingjing Ruan" userId="912ae139-ae64-4906-83ab-14332fd50576" providerId="ADAL" clId="{E3313E8E-B10F-478D-88D3-FADEBBDF0478}" dt="2024-03-18T21:23:31.890" v="706" actId="478"/>
          <ac:spMkLst>
            <pc:docMk/>
            <pc:sldMk cId="3269757769" sldId="672"/>
            <ac:spMk id="2" creationId="{72EFC100-1CDC-0AFC-3A6E-A642CD14ECB3}"/>
          </ac:spMkLst>
        </pc:spChg>
        <pc:spChg chg="del">
          <ac:chgData name="Jingjing Ruan" userId="912ae139-ae64-4906-83ab-14332fd50576" providerId="ADAL" clId="{E3313E8E-B10F-478D-88D3-FADEBBDF0478}" dt="2024-03-18T21:23:30.277" v="705" actId="478"/>
          <ac:spMkLst>
            <pc:docMk/>
            <pc:sldMk cId="3269757769" sldId="672"/>
            <ac:spMk id="3" creationId="{A9BB76EE-8B0C-6F31-CAD4-DC2C3ADBC1F3}"/>
          </ac:spMkLst>
        </pc:spChg>
        <pc:picChg chg="add del">
          <ac:chgData name="Jingjing Ruan" userId="912ae139-ae64-4906-83ab-14332fd50576" providerId="ADAL" clId="{E3313E8E-B10F-478D-88D3-FADEBBDF0478}" dt="2024-03-18T21:23:41.514" v="711" actId="21"/>
          <ac:picMkLst>
            <pc:docMk/>
            <pc:sldMk cId="3269757769" sldId="672"/>
            <ac:picMk id="5" creationId="{AA66AAA3-B2C4-B234-7FF3-6B2DF182F3A9}"/>
          </ac:picMkLst>
        </pc:picChg>
      </pc:sldChg>
      <pc:sldChg chg="addSp delSp modSp add mod ord">
        <pc:chgData name="Jingjing Ruan" userId="912ae139-ae64-4906-83ab-14332fd50576" providerId="ADAL" clId="{E3313E8E-B10F-478D-88D3-FADEBBDF0478}" dt="2024-03-18T21:26:31.765" v="737"/>
        <pc:sldMkLst>
          <pc:docMk/>
          <pc:sldMk cId="23991079" sldId="673"/>
        </pc:sldMkLst>
        <pc:picChg chg="add mod">
          <ac:chgData name="Jingjing Ruan" userId="912ae139-ae64-4906-83ab-14332fd50576" providerId="ADAL" clId="{E3313E8E-B10F-478D-88D3-FADEBBDF0478}" dt="2024-03-18T21:24:07.477" v="718"/>
          <ac:picMkLst>
            <pc:docMk/>
            <pc:sldMk cId="23991079" sldId="673"/>
            <ac:picMk id="5" creationId="{AA66AAA3-B2C4-B234-7FF3-6B2DF182F3A9}"/>
          </ac:picMkLst>
        </pc:picChg>
        <pc:picChg chg="del">
          <ac:chgData name="Jingjing Ruan" userId="912ae139-ae64-4906-83ab-14332fd50576" providerId="ADAL" clId="{E3313E8E-B10F-478D-88D3-FADEBBDF0478}" dt="2024-03-18T21:23:48.321" v="713" actId="478"/>
          <ac:picMkLst>
            <pc:docMk/>
            <pc:sldMk cId="23991079" sldId="673"/>
            <ac:picMk id="7" creationId="{CA0C146E-DB22-439E-3B61-B597AB204C67}"/>
          </ac:picMkLst>
        </pc:picChg>
      </pc:sldChg>
      <pc:sldChg chg="addSp delSp add del setBg delDesignElem">
        <pc:chgData name="Jingjing Ruan" userId="912ae139-ae64-4906-83ab-14332fd50576" providerId="ADAL" clId="{E3313E8E-B10F-478D-88D3-FADEBBDF0478}" dt="2024-03-18T21:23:39.608" v="709"/>
        <pc:sldMkLst>
          <pc:docMk/>
          <pc:sldMk cId="2911013940" sldId="673"/>
        </pc:sldMkLst>
        <pc:spChg chg="add del">
          <ac:chgData name="Jingjing Ruan" userId="912ae139-ae64-4906-83ab-14332fd50576" providerId="ADAL" clId="{E3313E8E-B10F-478D-88D3-FADEBBDF0478}" dt="2024-03-18T21:23:39.608" v="709"/>
          <ac:spMkLst>
            <pc:docMk/>
            <pc:sldMk cId="2911013940" sldId="673"/>
            <ac:spMk id="16" creationId="{DDA2F7C7-F1BE-1C4E-C499-94AC3D570C3D}"/>
          </ac:spMkLst>
        </pc:spChg>
        <pc:spChg chg="add del">
          <ac:chgData name="Jingjing Ruan" userId="912ae139-ae64-4906-83ab-14332fd50576" providerId="ADAL" clId="{E3313E8E-B10F-478D-88D3-FADEBBDF0478}" dt="2024-03-18T21:23:39.608" v="709"/>
          <ac:spMkLst>
            <pc:docMk/>
            <pc:sldMk cId="2911013940" sldId="673"/>
            <ac:spMk id="17" creationId="{EC689675-D370-7825-E198-4DE2E40D5D22}"/>
          </ac:spMkLst>
        </pc:spChg>
      </pc:sldChg>
      <pc:sldMasterChg chg="delSldLayout">
        <pc:chgData name="Jingjing Ruan" userId="912ae139-ae64-4906-83ab-14332fd50576" providerId="ADAL" clId="{E3313E8E-B10F-478D-88D3-FADEBBDF0478}" dt="2024-03-18T21:01:36.304" v="444" actId="47"/>
        <pc:sldMasterMkLst>
          <pc:docMk/>
          <pc:sldMasterMk cId="1139927150" sldId="2147483702"/>
        </pc:sldMasterMkLst>
        <pc:sldLayoutChg chg="del">
          <pc:chgData name="Jingjing Ruan" userId="912ae139-ae64-4906-83ab-14332fd50576" providerId="ADAL" clId="{E3313E8E-B10F-478D-88D3-FADEBBDF0478}" dt="2024-03-18T21:01:36.304" v="444" actId="47"/>
          <pc:sldLayoutMkLst>
            <pc:docMk/>
            <pc:sldMasterMk cId="1139927150" sldId="2147483702"/>
            <pc:sldLayoutMk cId="610291199" sldId="2147483703"/>
          </pc:sldLayoutMkLst>
        </pc:sldLayoutChg>
      </pc:sldMasterChg>
    </pc:docChg>
  </pc:docChgLst>
  <pc:docChgLst>
    <pc:chgData name="Jingjing Ruan" userId="912ae139-ae64-4906-83ab-14332fd50576" providerId="ADAL" clId="{EC5B8DF9-AEFA-44E7-A845-6269AA0C5AB9}"/>
    <pc:docChg chg="modSld sldOrd">
      <pc:chgData name="Jingjing Ruan" userId="912ae139-ae64-4906-83ab-14332fd50576" providerId="ADAL" clId="{EC5B8DF9-AEFA-44E7-A845-6269AA0C5AB9}" dt="2024-02-13T13:12:57.275" v="23" actId="20577"/>
      <pc:docMkLst>
        <pc:docMk/>
      </pc:docMkLst>
      <pc:sldChg chg="modSp mod">
        <pc:chgData name="Jingjing Ruan" userId="912ae139-ae64-4906-83ab-14332fd50576" providerId="ADAL" clId="{EC5B8DF9-AEFA-44E7-A845-6269AA0C5AB9}" dt="2024-02-13T13:12:57.275" v="23" actId="20577"/>
        <pc:sldMkLst>
          <pc:docMk/>
          <pc:sldMk cId="2007603759" sldId="274"/>
        </pc:sldMkLst>
        <pc:spChg chg="mod">
          <ac:chgData name="Jingjing Ruan" userId="912ae139-ae64-4906-83ab-14332fd50576" providerId="ADAL" clId="{EC5B8DF9-AEFA-44E7-A845-6269AA0C5AB9}" dt="2024-02-13T13:12:57.275" v="23" actId="20577"/>
          <ac:spMkLst>
            <pc:docMk/>
            <pc:sldMk cId="2007603759" sldId="274"/>
            <ac:spMk id="159" creationId="{00000000-0000-0000-0000-000000000000}"/>
          </ac:spMkLst>
        </pc:spChg>
      </pc:sldChg>
      <pc:sldChg chg="modSp mod">
        <pc:chgData name="Jingjing Ruan" userId="912ae139-ae64-4906-83ab-14332fd50576" providerId="ADAL" clId="{EC5B8DF9-AEFA-44E7-A845-6269AA0C5AB9}" dt="2024-02-13T12:29:38.029" v="20" actId="13926"/>
        <pc:sldMkLst>
          <pc:docMk/>
          <pc:sldMk cId="2817499884" sldId="650"/>
        </pc:sldMkLst>
        <pc:graphicFrameChg chg="mod modGraphic">
          <ac:chgData name="Jingjing Ruan" userId="912ae139-ae64-4906-83ab-14332fd50576" providerId="ADAL" clId="{EC5B8DF9-AEFA-44E7-A845-6269AA0C5AB9}" dt="2024-02-13T12:29:38.029" v="20" actId="13926"/>
          <ac:graphicFrameMkLst>
            <pc:docMk/>
            <pc:sldMk cId="2817499884" sldId="650"/>
            <ac:graphicFrameMk id="9" creationId="{94596A4B-96C0-E5C3-1400-4E2E1D1C4A6F}"/>
          </ac:graphicFrameMkLst>
        </pc:graphicFrameChg>
      </pc:sldChg>
      <pc:sldChg chg="ord">
        <pc:chgData name="Jingjing Ruan" userId="912ae139-ae64-4906-83ab-14332fd50576" providerId="ADAL" clId="{EC5B8DF9-AEFA-44E7-A845-6269AA0C5AB9}" dt="2024-02-13T12:54:13.328" v="22"/>
        <pc:sldMkLst>
          <pc:docMk/>
          <pc:sldMk cId="4293702710" sldId="657"/>
        </pc:sldMkLst>
      </pc:sldChg>
    </pc:docChg>
  </pc:docChgLst>
  <pc:docChgLst>
    <pc:chgData name="Jingjing Ruan" userId="912ae139-ae64-4906-83ab-14332fd50576" providerId="ADAL" clId="{D16E5606-64A0-4E5B-A002-F8F651B9BAF9}"/>
    <pc:docChg chg="modSld">
      <pc:chgData name="Jingjing Ruan" userId="912ae139-ae64-4906-83ab-14332fd50576" providerId="ADAL" clId="{D16E5606-64A0-4E5B-A002-F8F651B9BAF9}" dt="2024-02-06T13:55:16.207" v="3" actId="1076"/>
      <pc:docMkLst>
        <pc:docMk/>
      </pc:docMkLst>
      <pc:sldChg chg="modSp mod">
        <pc:chgData name="Jingjing Ruan" userId="912ae139-ae64-4906-83ab-14332fd50576" providerId="ADAL" clId="{D16E5606-64A0-4E5B-A002-F8F651B9BAF9}" dt="2024-02-06T13:55:16.207" v="3" actId="1076"/>
        <pc:sldMkLst>
          <pc:docMk/>
          <pc:sldMk cId="2185444646" sldId="625"/>
        </pc:sldMkLst>
        <pc:picChg chg="mod">
          <ac:chgData name="Jingjing Ruan" userId="912ae139-ae64-4906-83ab-14332fd50576" providerId="ADAL" clId="{D16E5606-64A0-4E5B-A002-F8F651B9BAF9}" dt="2024-02-06T13:55:16.207" v="3" actId="1076"/>
          <ac:picMkLst>
            <pc:docMk/>
            <pc:sldMk cId="2185444646" sldId="625"/>
            <ac:picMk id="3" creationId="{183AC301-1829-5265-8657-8FBFEC05C9A8}"/>
          </ac:picMkLst>
        </pc:picChg>
      </pc:sldChg>
    </pc:docChg>
  </pc:docChgLst>
  <pc:docChgLst>
    <pc:chgData name="Jingjing Ruan" userId="912ae139-ae64-4906-83ab-14332fd50576" providerId="ADAL" clId="{BD030926-8A2C-428A-83E8-1062C22993B2}"/>
    <pc:docChg chg="undo custSel addSld delSld modSld sldOrd">
      <pc:chgData name="Jingjing Ruan" userId="912ae139-ae64-4906-83ab-14332fd50576" providerId="ADAL" clId="{BD030926-8A2C-428A-83E8-1062C22993B2}" dt="2024-03-18T21:35:10.887" v="77" actId="20577"/>
      <pc:docMkLst>
        <pc:docMk/>
      </pc:docMkLst>
      <pc:sldChg chg="modSp add mod setBg modNotesTx">
        <pc:chgData name="Jingjing Ruan" userId="912ae139-ae64-4906-83ab-14332fd50576" providerId="ADAL" clId="{BD030926-8A2C-428A-83E8-1062C22993B2}" dt="2024-03-18T21:34:06.897" v="52" actId="20577"/>
        <pc:sldMkLst>
          <pc:docMk/>
          <pc:sldMk cId="1144529866" sldId="317"/>
        </pc:sldMkLst>
        <pc:spChg chg="mod">
          <ac:chgData name="Jingjing Ruan" userId="912ae139-ae64-4906-83ab-14332fd50576" providerId="ADAL" clId="{BD030926-8A2C-428A-83E8-1062C22993B2}" dt="2024-03-18T21:33:54.578" v="25" actId="113"/>
          <ac:spMkLst>
            <pc:docMk/>
            <pc:sldMk cId="1144529866" sldId="317"/>
            <ac:spMk id="2" creationId="{00000000-0000-0000-0000-000000000000}"/>
          </ac:spMkLst>
        </pc:spChg>
      </pc:sldChg>
      <pc:sldChg chg="add del setBg">
        <pc:chgData name="Jingjing Ruan" userId="912ae139-ae64-4906-83ab-14332fd50576" providerId="ADAL" clId="{BD030926-8A2C-428A-83E8-1062C22993B2}" dt="2024-03-18T21:35:02.345" v="60"/>
        <pc:sldMkLst>
          <pc:docMk/>
          <pc:sldMk cId="357030839" sldId="324"/>
        </pc:sldMkLst>
      </pc:sldChg>
      <pc:sldChg chg="modSp add del mod setBg">
        <pc:chgData name="Jingjing Ruan" userId="912ae139-ae64-4906-83ab-14332fd50576" providerId="ADAL" clId="{BD030926-8A2C-428A-83E8-1062C22993B2}" dt="2024-03-18T21:35:02.345" v="60"/>
        <pc:sldMkLst>
          <pc:docMk/>
          <pc:sldMk cId="2287295565" sldId="325"/>
        </pc:sldMkLst>
        <pc:spChg chg="mod">
          <ac:chgData name="Jingjing Ruan" userId="912ae139-ae64-4906-83ab-14332fd50576" providerId="ADAL" clId="{BD030926-8A2C-428A-83E8-1062C22993B2}" dt="2024-03-18T21:35:02.287" v="59"/>
          <ac:spMkLst>
            <pc:docMk/>
            <pc:sldMk cId="2287295565" sldId="325"/>
            <ac:spMk id="3" creationId="{00000000-0000-0000-0000-000000000000}"/>
          </ac:spMkLst>
        </pc:spChg>
      </pc:sldChg>
      <pc:sldChg chg="add del setBg">
        <pc:chgData name="Jingjing Ruan" userId="912ae139-ae64-4906-83ab-14332fd50576" providerId="ADAL" clId="{BD030926-8A2C-428A-83E8-1062C22993B2}" dt="2024-03-18T21:35:02.345" v="60"/>
        <pc:sldMkLst>
          <pc:docMk/>
          <pc:sldMk cId="2723813456" sldId="326"/>
        </pc:sldMkLst>
      </pc:sldChg>
      <pc:sldChg chg="addSp delSp add del setBg delDesignElem modNotesTx">
        <pc:chgData name="Jingjing Ruan" userId="912ae139-ae64-4906-83ab-14332fd50576" providerId="ADAL" clId="{BD030926-8A2C-428A-83E8-1062C22993B2}" dt="2024-03-18T21:35:10.887" v="77" actId="20577"/>
        <pc:sldMkLst>
          <pc:docMk/>
          <pc:sldMk cId="1919015862" sldId="328"/>
        </pc:sldMkLst>
        <pc:spChg chg="add del">
          <ac:chgData name="Jingjing Ruan" userId="912ae139-ae64-4906-83ab-14332fd50576" providerId="ADAL" clId="{BD030926-8A2C-428A-83E8-1062C22993B2}" dt="2024-03-18T21:35:02.287" v="59"/>
          <ac:spMkLst>
            <pc:docMk/>
            <pc:sldMk cId="1919015862" sldId="328"/>
            <ac:spMk id="18" creationId="{2FDF0794-1B86-42B2-B8C7-F60123E638ED}"/>
          </ac:spMkLst>
        </pc:spChg>
        <pc:spChg chg="add del">
          <ac:chgData name="Jingjing Ruan" userId="912ae139-ae64-4906-83ab-14332fd50576" providerId="ADAL" clId="{BD030926-8A2C-428A-83E8-1062C22993B2}" dt="2024-03-18T21:35:02.287" v="59"/>
          <ac:spMkLst>
            <pc:docMk/>
            <pc:sldMk cId="1919015862" sldId="328"/>
            <ac:spMk id="20" creationId="{EAA48FC5-3C83-4F1B-BC33-DF0B588F8317}"/>
          </ac:spMkLst>
        </pc:spChg>
        <pc:cxnChg chg="add del">
          <ac:chgData name="Jingjing Ruan" userId="912ae139-ae64-4906-83ab-14332fd50576" providerId="ADAL" clId="{BD030926-8A2C-428A-83E8-1062C22993B2}" dt="2024-03-18T21:35:02.287" v="59"/>
          <ac:cxnSpMkLst>
            <pc:docMk/>
            <pc:sldMk cId="1919015862" sldId="328"/>
            <ac:cxnSpMk id="22" creationId="{62F01714-1A39-4194-BD47-8A9960C59985}"/>
          </ac:cxnSpMkLst>
        </pc:cxnChg>
      </pc:sldChg>
      <pc:sldChg chg="addSp delSp modSp add del mod setBg delDesignElem">
        <pc:chgData name="Jingjing Ruan" userId="912ae139-ae64-4906-83ab-14332fd50576" providerId="ADAL" clId="{BD030926-8A2C-428A-83E8-1062C22993B2}" dt="2024-03-18T21:35:02.345" v="60"/>
        <pc:sldMkLst>
          <pc:docMk/>
          <pc:sldMk cId="4186243490" sldId="329"/>
        </pc:sldMkLst>
        <pc:spChg chg="mod">
          <ac:chgData name="Jingjing Ruan" userId="912ae139-ae64-4906-83ab-14332fd50576" providerId="ADAL" clId="{BD030926-8A2C-428A-83E8-1062C22993B2}" dt="2024-03-18T21:35:02.287" v="59"/>
          <ac:spMkLst>
            <pc:docMk/>
            <pc:sldMk cId="4186243490" sldId="329"/>
            <ac:spMk id="3" creationId="{00000000-0000-0000-0000-000000000000}"/>
          </ac:spMkLst>
        </pc:spChg>
        <pc:spChg chg="add del">
          <ac:chgData name="Jingjing Ruan" userId="912ae139-ae64-4906-83ab-14332fd50576" providerId="ADAL" clId="{BD030926-8A2C-428A-83E8-1062C22993B2}" dt="2024-03-18T21:35:02.287" v="59"/>
          <ac:spMkLst>
            <pc:docMk/>
            <pc:sldMk cId="4186243490" sldId="329"/>
            <ac:spMk id="15" creationId="{57D175FC-84CC-4D12-A5E2-FA27D934E9CE}"/>
          </ac:spMkLst>
        </pc:spChg>
        <pc:cxnChg chg="add del">
          <ac:chgData name="Jingjing Ruan" userId="912ae139-ae64-4906-83ab-14332fd50576" providerId="ADAL" clId="{BD030926-8A2C-428A-83E8-1062C22993B2}" dt="2024-03-18T21:35:02.287" v="59"/>
          <ac:cxnSpMkLst>
            <pc:docMk/>
            <pc:sldMk cId="4186243490" sldId="329"/>
            <ac:cxnSpMk id="17" creationId="{8AC38328-2D50-4DDB-BD20-28DE12E4996E}"/>
          </ac:cxnSpMkLst>
        </pc:cxnChg>
      </pc:sldChg>
      <pc:sldChg chg="add del setBg">
        <pc:chgData name="Jingjing Ruan" userId="912ae139-ae64-4906-83ab-14332fd50576" providerId="ADAL" clId="{BD030926-8A2C-428A-83E8-1062C22993B2}" dt="2024-03-18T21:35:02.345" v="60"/>
        <pc:sldMkLst>
          <pc:docMk/>
          <pc:sldMk cId="2632229032" sldId="330"/>
        </pc:sldMkLst>
      </pc:sldChg>
      <pc:sldChg chg="add">
        <pc:chgData name="Jingjing Ruan" userId="912ae139-ae64-4906-83ab-14332fd50576" providerId="ADAL" clId="{BD030926-8A2C-428A-83E8-1062C22993B2}" dt="2024-03-18T21:32:47.401" v="22"/>
        <pc:sldMkLst>
          <pc:docMk/>
          <pc:sldMk cId="1876665015" sldId="667"/>
        </pc:sldMkLst>
      </pc:sldChg>
      <pc:sldChg chg="addSp delSp add del setBg delDesignElem">
        <pc:chgData name="Jingjing Ruan" userId="912ae139-ae64-4906-83ab-14332fd50576" providerId="ADAL" clId="{BD030926-8A2C-428A-83E8-1062C22993B2}" dt="2024-03-18T21:32:47.343" v="21"/>
        <pc:sldMkLst>
          <pc:docMk/>
          <pc:sldMk cId="2767055520" sldId="667"/>
        </pc:sldMkLst>
        <pc:spChg chg="add del">
          <ac:chgData name="Jingjing Ruan" userId="912ae139-ae64-4906-83ab-14332fd50576" providerId="ADAL" clId="{BD030926-8A2C-428A-83E8-1062C22993B2}" dt="2024-03-18T21:32:47.343" v="21"/>
          <ac:spMkLst>
            <pc:docMk/>
            <pc:sldMk cId="2767055520" sldId="667"/>
            <ac:spMk id="10" creationId="{66D06D3D-D832-ED2C-1CAC-19AC7E0B47B0}"/>
          </ac:spMkLst>
        </pc:spChg>
        <pc:spChg chg="add del">
          <ac:chgData name="Jingjing Ruan" userId="912ae139-ae64-4906-83ab-14332fd50576" providerId="ADAL" clId="{BD030926-8A2C-428A-83E8-1062C22993B2}" dt="2024-03-18T21:32:47.343" v="21"/>
          <ac:spMkLst>
            <pc:docMk/>
            <pc:sldMk cId="2767055520" sldId="667"/>
            <ac:spMk id="12" creationId="{2B583FC7-E761-A4F8-DACB-FE30B54F0CD0}"/>
          </ac:spMkLst>
        </pc:spChg>
      </pc:sldChg>
      <pc:sldChg chg="del">
        <pc:chgData name="Jingjing Ruan" userId="912ae139-ae64-4906-83ab-14332fd50576" providerId="ADAL" clId="{BD030926-8A2C-428A-83E8-1062C22993B2}" dt="2024-03-18T21:32:39.611" v="14" actId="2696"/>
        <pc:sldMkLst>
          <pc:docMk/>
          <pc:sldMk cId="3095433831" sldId="667"/>
        </pc:sldMkLst>
      </pc:sldChg>
      <pc:sldChg chg="del">
        <pc:chgData name="Jingjing Ruan" userId="912ae139-ae64-4906-83ab-14332fd50576" providerId="ADAL" clId="{BD030926-8A2C-428A-83E8-1062C22993B2}" dt="2024-03-18T21:32:39.611" v="14" actId="2696"/>
        <pc:sldMkLst>
          <pc:docMk/>
          <pc:sldMk cId="1970342306" sldId="668"/>
        </pc:sldMkLst>
      </pc:sldChg>
      <pc:sldChg chg="addSp delSp add del setBg delDesignElem">
        <pc:chgData name="Jingjing Ruan" userId="912ae139-ae64-4906-83ab-14332fd50576" providerId="ADAL" clId="{BD030926-8A2C-428A-83E8-1062C22993B2}" dt="2024-03-18T21:32:47.343" v="21"/>
        <pc:sldMkLst>
          <pc:docMk/>
          <pc:sldMk cId="3569841625" sldId="668"/>
        </pc:sldMkLst>
        <pc:spChg chg="add del">
          <ac:chgData name="Jingjing Ruan" userId="912ae139-ae64-4906-83ab-14332fd50576" providerId="ADAL" clId="{BD030926-8A2C-428A-83E8-1062C22993B2}" dt="2024-03-18T21:32:47.343" v="21"/>
          <ac:spMkLst>
            <pc:docMk/>
            <pc:sldMk cId="3569841625" sldId="668"/>
            <ac:spMk id="10" creationId="{182CBA11-3308-D224-FE35-692EC62CD6F9}"/>
          </ac:spMkLst>
        </pc:spChg>
        <pc:spChg chg="add del">
          <ac:chgData name="Jingjing Ruan" userId="912ae139-ae64-4906-83ab-14332fd50576" providerId="ADAL" clId="{BD030926-8A2C-428A-83E8-1062C22993B2}" dt="2024-03-18T21:32:47.343" v="21"/>
          <ac:spMkLst>
            <pc:docMk/>
            <pc:sldMk cId="3569841625" sldId="668"/>
            <ac:spMk id="12" creationId="{8EDF2A39-80B0-F09E-0EB4-DFE83A8CD7A1}"/>
          </ac:spMkLst>
        </pc:spChg>
      </pc:sldChg>
      <pc:sldChg chg="add">
        <pc:chgData name="Jingjing Ruan" userId="912ae139-ae64-4906-83ab-14332fd50576" providerId="ADAL" clId="{BD030926-8A2C-428A-83E8-1062C22993B2}" dt="2024-03-18T21:32:47.401" v="22"/>
        <pc:sldMkLst>
          <pc:docMk/>
          <pc:sldMk cId="3704522373" sldId="668"/>
        </pc:sldMkLst>
      </pc:sldChg>
      <pc:sldChg chg="add">
        <pc:chgData name="Jingjing Ruan" userId="912ae139-ae64-4906-83ab-14332fd50576" providerId="ADAL" clId="{BD030926-8A2C-428A-83E8-1062C22993B2}" dt="2024-03-18T21:32:47.401" v="22"/>
        <pc:sldMkLst>
          <pc:docMk/>
          <pc:sldMk cId="1001187115" sldId="669"/>
        </pc:sldMkLst>
      </pc:sldChg>
      <pc:sldChg chg="del">
        <pc:chgData name="Jingjing Ruan" userId="912ae139-ae64-4906-83ab-14332fd50576" providerId="ADAL" clId="{BD030926-8A2C-428A-83E8-1062C22993B2}" dt="2024-03-18T21:32:39.611" v="14" actId="2696"/>
        <pc:sldMkLst>
          <pc:docMk/>
          <pc:sldMk cId="2097515103" sldId="669"/>
        </pc:sldMkLst>
      </pc:sldChg>
      <pc:sldChg chg="addSp delSp add del setBg delDesignElem">
        <pc:chgData name="Jingjing Ruan" userId="912ae139-ae64-4906-83ab-14332fd50576" providerId="ADAL" clId="{BD030926-8A2C-428A-83E8-1062C22993B2}" dt="2024-03-18T21:32:47.343" v="21"/>
        <pc:sldMkLst>
          <pc:docMk/>
          <pc:sldMk cId="2208030511" sldId="669"/>
        </pc:sldMkLst>
        <pc:spChg chg="add del">
          <ac:chgData name="Jingjing Ruan" userId="912ae139-ae64-4906-83ab-14332fd50576" providerId="ADAL" clId="{BD030926-8A2C-428A-83E8-1062C22993B2}" dt="2024-03-18T21:32:47.343" v="21"/>
          <ac:spMkLst>
            <pc:docMk/>
            <pc:sldMk cId="2208030511" sldId="669"/>
            <ac:spMk id="10" creationId="{933B0EAD-E517-2E1E-A19A-668F66B8E7C8}"/>
          </ac:spMkLst>
        </pc:spChg>
        <pc:spChg chg="add del">
          <ac:chgData name="Jingjing Ruan" userId="912ae139-ae64-4906-83ab-14332fd50576" providerId="ADAL" clId="{BD030926-8A2C-428A-83E8-1062C22993B2}" dt="2024-03-18T21:32:47.343" v="21"/>
          <ac:spMkLst>
            <pc:docMk/>
            <pc:sldMk cId="2208030511" sldId="669"/>
            <ac:spMk id="12" creationId="{39257AB4-E933-4FB4-C380-94C5FDAAF22B}"/>
          </ac:spMkLst>
        </pc:spChg>
      </pc:sldChg>
      <pc:sldChg chg="addSp delSp add del setBg delDesignElem">
        <pc:chgData name="Jingjing Ruan" userId="912ae139-ae64-4906-83ab-14332fd50576" providerId="ADAL" clId="{BD030926-8A2C-428A-83E8-1062C22993B2}" dt="2024-03-18T21:32:47.343" v="21"/>
        <pc:sldMkLst>
          <pc:docMk/>
          <pc:sldMk cId="387128906" sldId="670"/>
        </pc:sldMkLst>
        <pc:spChg chg="add del">
          <ac:chgData name="Jingjing Ruan" userId="912ae139-ae64-4906-83ab-14332fd50576" providerId="ADAL" clId="{BD030926-8A2C-428A-83E8-1062C22993B2}" dt="2024-03-18T21:32:47.343" v="21"/>
          <ac:spMkLst>
            <pc:docMk/>
            <pc:sldMk cId="387128906" sldId="670"/>
            <ac:spMk id="10" creationId="{9B9EC8ED-5A29-428A-744B-F159F50F607C}"/>
          </ac:spMkLst>
        </pc:spChg>
        <pc:spChg chg="add del">
          <ac:chgData name="Jingjing Ruan" userId="912ae139-ae64-4906-83ab-14332fd50576" providerId="ADAL" clId="{BD030926-8A2C-428A-83E8-1062C22993B2}" dt="2024-03-18T21:32:47.343" v="21"/>
          <ac:spMkLst>
            <pc:docMk/>
            <pc:sldMk cId="387128906" sldId="670"/>
            <ac:spMk id="12" creationId="{4B8940B2-637B-6207-43DE-E387BC379EAB}"/>
          </ac:spMkLst>
        </pc:spChg>
      </pc:sldChg>
      <pc:sldChg chg="del">
        <pc:chgData name="Jingjing Ruan" userId="912ae139-ae64-4906-83ab-14332fd50576" providerId="ADAL" clId="{BD030926-8A2C-428A-83E8-1062C22993B2}" dt="2024-03-18T21:32:39.611" v="14" actId="2696"/>
        <pc:sldMkLst>
          <pc:docMk/>
          <pc:sldMk cId="3630478824" sldId="670"/>
        </pc:sldMkLst>
      </pc:sldChg>
      <pc:sldChg chg="add">
        <pc:chgData name="Jingjing Ruan" userId="912ae139-ae64-4906-83ab-14332fd50576" providerId="ADAL" clId="{BD030926-8A2C-428A-83E8-1062C22993B2}" dt="2024-03-18T21:32:47.401" v="22"/>
        <pc:sldMkLst>
          <pc:docMk/>
          <pc:sldMk cId="3656312378" sldId="670"/>
        </pc:sldMkLst>
      </pc:sldChg>
      <pc:sldChg chg="addSp delSp add del setBg delDesignElem">
        <pc:chgData name="Jingjing Ruan" userId="912ae139-ae64-4906-83ab-14332fd50576" providerId="ADAL" clId="{BD030926-8A2C-428A-83E8-1062C22993B2}" dt="2024-03-18T21:32:47.343" v="21"/>
        <pc:sldMkLst>
          <pc:docMk/>
          <pc:sldMk cId="2018743896" sldId="671"/>
        </pc:sldMkLst>
        <pc:spChg chg="add del">
          <ac:chgData name="Jingjing Ruan" userId="912ae139-ae64-4906-83ab-14332fd50576" providerId="ADAL" clId="{BD030926-8A2C-428A-83E8-1062C22993B2}" dt="2024-03-18T21:32:47.343" v="21"/>
          <ac:spMkLst>
            <pc:docMk/>
            <pc:sldMk cId="2018743896" sldId="671"/>
            <ac:spMk id="10" creationId="{A18F1F62-14F7-792B-DA32-475E49DA9E84}"/>
          </ac:spMkLst>
        </pc:spChg>
        <pc:spChg chg="add del">
          <ac:chgData name="Jingjing Ruan" userId="912ae139-ae64-4906-83ab-14332fd50576" providerId="ADAL" clId="{BD030926-8A2C-428A-83E8-1062C22993B2}" dt="2024-03-18T21:32:47.343" v="21"/>
          <ac:spMkLst>
            <pc:docMk/>
            <pc:sldMk cId="2018743896" sldId="671"/>
            <ac:spMk id="12" creationId="{EF5DCC2F-15BF-F091-C6A3-4C4623778B52}"/>
          </ac:spMkLst>
        </pc:spChg>
      </pc:sldChg>
      <pc:sldChg chg="del">
        <pc:chgData name="Jingjing Ruan" userId="912ae139-ae64-4906-83ab-14332fd50576" providerId="ADAL" clId="{BD030926-8A2C-428A-83E8-1062C22993B2}" dt="2024-03-18T21:32:39.611" v="14" actId="2696"/>
        <pc:sldMkLst>
          <pc:docMk/>
          <pc:sldMk cId="2606575027" sldId="671"/>
        </pc:sldMkLst>
      </pc:sldChg>
      <pc:sldChg chg="add">
        <pc:chgData name="Jingjing Ruan" userId="912ae139-ae64-4906-83ab-14332fd50576" providerId="ADAL" clId="{BD030926-8A2C-428A-83E8-1062C22993B2}" dt="2024-03-18T21:32:47.401" v="22"/>
        <pc:sldMkLst>
          <pc:docMk/>
          <pc:sldMk cId="3362894748" sldId="671"/>
        </pc:sldMkLst>
      </pc:sldChg>
      <pc:sldChg chg="addSp new mod">
        <pc:chgData name="Jingjing Ruan" userId="912ae139-ae64-4906-83ab-14332fd50576" providerId="ADAL" clId="{BD030926-8A2C-428A-83E8-1062C22993B2}" dt="2024-03-18T21:30:09.809" v="1" actId="22"/>
        <pc:sldMkLst>
          <pc:docMk/>
          <pc:sldMk cId="1234886026" sldId="674"/>
        </pc:sldMkLst>
        <pc:picChg chg="add">
          <ac:chgData name="Jingjing Ruan" userId="912ae139-ae64-4906-83ab-14332fd50576" providerId="ADAL" clId="{BD030926-8A2C-428A-83E8-1062C22993B2}" dt="2024-03-18T21:30:09.809" v="1" actId="22"/>
          <ac:picMkLst>
            <pc:docMk/>
            <pc:sldMk cId="1234886026" sldId="674"/>
            <ac:picMk id="5" creationId="{C04E03C5-0D3D-5D68-D16E-88D4F711E1F2}"/>
          </ac:picMkLst>
        </pc:picChg>
      </pc:sldChg>
      <pc:sldChg chg="addSp new mod ord">
        <pc:chgData name="Jingjing Ruan" userId="912ae139-ae64-4906-83ab-14332fd50576" providerId="ADAL" clId="{BD030926-8A2C-428A-83E8-1062C22993B2}" dt="2024-03-18T21:32:09.227" v="5"/>
        <pc:sldMkLst>
          <pc:docMk/>
          <pc:sldMk cId="1175824324" sldId="675"/>
        </pc:sldMkLst>
        <pc:picChg chg="add">
          <ac:chgData name="Jingjing Ruan" userId="912ae139-ae64-4906-83ab-14332fd50576" providerId="ADAL" clId="{BD030926-8A2C-428A-83E8-1062C22993B2}" dt="2024-03-18T21:30:47.566" v="3" actId="22"/>
          <ac:picMkLst>
            <pc:docMk/>
            <pc:sldMk cId="1175824324" sldId="675"/>
            <ac:picMk id="5" creationId="{9ED22B34-F1DA-9D2F-AD38-439AA2CD9AAC}"/>
          </ac:picMkLst>
        </pc:picChg>
      </pc:sldChg>
      <pc:sldChg chg="addSp delSp modSp new mod">
        <pc:chgData name="Jingjing Ruan" userId="912ae139-ae64-4906-83ab-14332fd50576" providerId="ADAL" clId="{BD030926-8A2C-428A-83E8-1062C22993B2}" dt="2024-03-18T21:32:27.648" v="13"/>
        <pc:sldMkLst>
          <pc:docMk/>
          <pc:sldMk cId="2855628598" sldId="676"/>
        </pc:sldMkLst>
        <pc:spChg chg="del">
          <ac:chgData name="Jingjing Ruan" userId="912ae139-ae64-4906-83ab-14332fd50576" providerId="ADAL" clId="{BD030926-8A2C-428A-83E8-1062C22993B2}" dt="2024-03-18T21:32:15.766" v="8" actId="478"/>
          <ac:spMkLst>
            <pc:docMk/>
            <pc:sldMk cId="2855628598" sldId="676"/>
            <ac:spMk id="2" creationId="{AFCB2E68-767F-10B6-1366-EFA88BF5C89D}"/>
          </ac:spMkLst>
        </pc:spChg>
        <pc:spChg chg="del">
          <ac:chgData name="Jingjing Ruan" userId="912ae139-ae64-4906-83ab-14332fd50576" providerId="ADAL" clId="{BD030926-8A2C-428A-83E8-1062C22993B2}" dt="2024-03-18T21:32:16.977" v="9" actId="478"/>
          <ac:spMkLst>
            <pc:docMk/>
            <pc:sldMk cId="2855628598" sldId="676"/>
            <ac:spMk id="3" creationId="{6B10F1BC-4B9C-86CF-5FD2-C694BB4B8B1D}"/>
          </ac:spMkLst>
        </pc:spChg>
        <pc:picChg chg="add mod">
          <ac:chgData name="Jingjing Ruan" userId="912ae139-ae64-4906-83ab-14332fd50576" providerId="ADAL" clId="{BD030926-8A2C-428A-83E8-1062C22993B2}" dt="2024-03-18T21:32:27.648" v="13"/>
          <ac:picMkLst>
            <pc:docMk/>
            <pc:sldMk cId="2855628598" sldId="676"/>
            <ac:picMk id="5" creationId="{5400FB0D-F819-E56D-F732-B52513971097}"/>
          </ac:picMkLst>
        </pc:picChg>
      </pc:sldChg>
    </pc:docChg>
  </pc:docChgLst>
  <pc:docChgLst>
    <pc:chgData name="Jingjing Ruan" userId="912ae139-ae64-4906-83ab-14332fd50576" providerId="ADAL" clId="{41B9D145-9428-47D9-98A1-F8E1411E6668}"/>
    <pc:docChg chg="undo custSel addSld delSld modSld">
      <pc:chgData name="Jingjing Ruan" userId="912ae139-ae64-4906-83ab-14332fd50576" providerId="ADAL" clId="{41B9D145-9428-47D9-98A1-F8E1411E6668}" dt="2024-02-05T16:58:48.599" v="82" actId="207"/>
      <pc:docMkLst>
        <pc:docMk/>
      </pc:docMkLst>
      <pc:sldChg chg="modSp add del mod">
        <pc:chgData name="Jingjing Ruan" userId="912ae139-ae64-4906-83ab-14332fd50576" providerId="ADAL" clId="{41B9D145-9428-47D9-98A1-F8E1411E6668}" dt="2024-02-05T16:57:07.849" v="72" actId="207"/>
        <pc:sldMkLst>
          <pc:docMk/>
          <pc:sldMk cId="3233502550" sldId="264"/>
        </pc:sldMkLst>
        <pc:spChg chg="mod">
          <ac:chgData name="Jingjing Ruan" userId="912ae139-ae64-4906-83ab-14332fd50576" providerId="ADAL" clId="{41B9D145-9428-47D9-98A1-F8E1411E6668}" dt="2024-02-05T16:54:45.359" v="29" actId="122"/>
          <ac:spMkLst>
            <pc:docMk/>
            <pc:sldMk cId="3233502550" sldId="264"/>
            <ac:spMk id="202" creationId="{00000000-0000-0000-0000-000000000000}"/>
          </ac:spMkLst>
        </pc:spChg>
        <pc:spChg chg="mod">
          <ac:chgData name="Jingjing Ruan" userId="912ae139-ae64-4906-83ab-14332fd50576" providerId="ADAL" clId="{41B9D145-9428-47D9-98A1-F8E1411E6668}" dt="2024-02-05T16:57:07.849" v="72" actId="207"/>
          <ac:spMkLst>
            <pc:docMk/>
            <pc:sldMk cId="3233502550" sldId="264"/>
            <ac:spMk id="203" creationId="{00000000-0000-0000-0000-000000000000}"/>
          </ac:spMkLst>
        </pc:spChg>
      </pc:sldChg>
      <pc:sldChg chg="modSp add del mod">
        <pc:chgData name="Jingjing Ruan" userId="912ae139-ae64-4906-83ab-14332fd50576" providerId="ADAL" clId="{41B9D145-9428-47D9-98A1-F8E1411E6668}" dt="2024-02-05T16:57:53.549" v="75" actId="207"/>
        <pc:sldMkLst>
          <pc:docMk/>
          <pc:sldMk cId="2985721640" sldId="265"/>
        </pc:sldMkLst>
        <pc:spChg chg="mod">
          <ac:chgData name="Jingjing Ruan" userId="912ae139-ae64-4906-83ab-14332fd50576" providerId="ADAL" clId="{41B9D145-9428-47D9-98A1-F8E1411E6668}" dt="2024-02-05T16:54:48.090" v="30" actId="122"/>
          <ac:spMkLst>
            <pc:docMk/>
            <pc:sldMk cId="2985721640" sldId="265"/>
            <ac:spMk id="208" creationId="{00000000-0000-0000-0000-000000000000}"/>
          </ac:spMkLst>
        </pc:spChg>
        <pc:spChg chg="mod">
          <ac:chgData name="Jingjing Ruan" userId="912ae139-ae64-4906-83ab-14332fd50576" providerId="ADAL" clId="{41B9D145-9428-47D9-98A1-F8E1411E6668}" dt="2024-02-05T16:57:53.549" v="75" actId="207"/>
          <ac:spMkLst>
            <pc:docMk/>
            <pc:sldMk cId="2985721640" sldId="265"/>
            <ac:spMk id="209" creationId="{00000000-0000-0000-0000-000000000000}"/>
          </ac:spMkLst>
        </pc:spChg>
      </pc:sldChg>
      <pc:sldChg chg="modSp add del mod">
        <pc:chgData name="Jingjing Ruan" userId="912ae139-ae64-4906-83ab-14332fd50576" providerId="ADAL" clId="{41B9D145-9428-47D9-98A1-F8E1411E6668}" dt="2024-02-05T16:58:48.599" v="82" actId="207"/>
        <pc:sldMkLst>
          <pc:docMk/>
          <pc:sldMk cId="3975722968" sldId="266"/>
        </pc:sldMkLst>
        <pc:spChg chg="mod">
          <ac:chgData name="Jingjing Ruan" userId="912ae139-ae64-4906-83ab-14332fd50576" providerId="ADAL" clId="{41B9D145-9428-47D9-98A1-F8E1411E6668}" dt="2024-02-05T16:54:55.258" v="35" actId="122"/>
          <ac:spMkLst>
            <pc:docMk/>
            <pc:sldMk cId="3975722968" sldId="266"/>
            <ac:spMk id="214" creationId="{00000000-0000-0000-0000-000000000000}"/>
          </ac:spMkLst>
        </pc:spChg>
        <pc:spChg chg="mod">
          <ac:chgData name="Jingjing Ruan" userId="912ae139-ae64-4906-83ab-14332fd50576" providerId="ADAL" clId="{41B9D145-9428-47D9-98A1-F8E1411E6668}" dt="2024-02-05T16:58:48.599" v="82" actId="207"/>
          <ac:spMkLst>
            <pc:docMk/>
            <pc:sldMk cId="3975722968" sldId="266"/>
            <ac:spMk id="215" creationId="{00000000-0000-0000-0000-000000000000}"/>
          </ac:spMkLst>
        </pc:spChg>
      </pc:sldChg>
      <pc:sldChg chg="add del">
        <pc:chgData name="Jingjing Ruan" userId="912ae139-ae64-4906-83ab-14332fd50576" providerId="ADAL" clId="{41B9D145-9428-47D9-98A1-F8E1411E6668}" dt="2024-02-05T16:54:12.214" v="13"/>
        <pc:sldMkLst>
          <pc:docMk/>
          <pc:sldMk cId="1293936829" sldId="267"/>
        </pc:sldMkLst>
      </pc:sldChg>
      <pc:sldChg chg="modSp add del">
        <pc:chgData name="Jingjing Ruan" userId="912ae139-ae64-4906-83ab-14332fd50576" providerId="ADAL" clId="{41B9D145-9428-47D9-98A1-F8E1411E6668}" dt="2024-02-05T16:52:50.553" v="3"/>
        <pc:sldMkLst>
          <pc:docMk/>
          <pc:sldMk cId="2155706091" sldId="268"/>
        </pc:sldMkLst>
        <pc:picChg chg="mod">
          <ac:chgData name="Jingjing Ruan" userId="912ae139-ae64-4906-83ab-14332fd50576" providerId="ADAL" clId="{41B9D145-9428-47D9-98A1-F8E1411E6668}" dt="2024-02-05T16:52:50.553" v="3"/>
          <ac:picMkLst>
            <pc:docMk/>
            <pc:sldMk cId="2155706091" sldId="268"/>
            <ac:picMk id="228" creationId="{00000000-0000-0000-0000-000000000000}"/>
          </ac:picMkLst>
        </pc:picChg>
      </pc:sldChg>
      <pc:sldChg chg="modSp add del mod">
        <pc:chgData name="Jingjing Ruan" userId="912ae139-ae64-4906-83ab-14332fd50576" providerId="ADAL" clId="{41B9D145-9428-47D9-98A1-F8E1411E6668}" dt="2024-02-05T16:54:12.222" v="14" actId="27636"/>
        <pc:sldMkLst>
          <pc:docMk/>
          <pc:sldMk cId="1034842953" sldId="636"/>
        </pc:sldMkLst>
        <pc:spChg chg="mod">
          <ac:chgData name="Jingjing Ruan" userId="912ae139-ae64-4906-83ab-14332fd50576" providerId="ADAL" clId="{41B9D145-9428-47D9-98A1-F8E1411E6668}" dt="2024-02-05T16:54:12.222" v="14" actId="27636"/>
          <ac:spMkLst>
            <pc:docMk/>
            <pc:sldMk cId="1034842953" sldId="636"/>
            <ac:spMk id="159" creationId="{00000000-0000-0000-0000-000000000000}"/>
          </ac:spMkLst>
        </pc:spChg>
      </pc:sldChg>
      <pc:sldChg chg="modSp add del mod">
        <pc:chgData name="Jingjing Ruan" userId="912ae139-ae64-4906-83ab-14332fd50576" providerId="ADAL" clId="{41B9D145-9428-47D9-98A1-F8E1411E6668}" dt="2024-02-05T16:56:00.663" v="69" actId="20577"/>
        <pc:sldMkLst>
          <pc:docMk/>
          <pc:sldMk cId="1068081752" sldId="637"/>
        </pc:sldMkLst>
        <pc:spChg chg="mod">
          <ac:chgData name="Jingjing Ruan" userId="912ae139-ae64-4906-83ab-14332fd50576" providerId="ADAL" clId="{41B9D145-9428-47D9-98A1-F8E1411E6668}" dt="2024-02-05T16:54:22.458" v="20" actId="122"/>
          <ac:spMkLst>
            <pc:docMk/>
            <pc:sldMk cId="1068081752" sldId="637"/>
            <ac:spMk id="196" creationId="{00000000-0000-0000-0000-000000000000}"/>
          </ac:spMkLst>
        </pc:spChg>
        <pc:spChg chg="mod">
          <ac:chgData name="Jingjing Ruan" userId="912ae139-ae64-4906-83ab-14332fd50576" providerId="ADAL" clId="{41B9D145-9428-47D9-98A1-F8E1411E6668}" dt="2024-02-05T16:56:00.663" v="69" actId="20577"/>
          <ac:spMkLst>
            <pc:docMk/>
            <pc:sldMk cId="1068081752" sldId="637"/>
            <ac:spMk id="197" creationId="{00000000-0000-0000-0000-000000000000}"/>
          </ac:spMkLst>
        </pc:spChg>
      </pc:sldChg>
    </pc:docChg>
  </pc:docChgLst>
  <pc:docChgLst>
    <pc:chgData name="Jingjing Ruan" userId="912ae139-ae64-4906-83ab-14332fd50576" providerId="ADAL" clId="{0E51E1B2-2D27-4281-BBE2-BC0742B11638}"/>
    <pc:docChg chg="undo custSel addSld modSld sldOrd">
      <pc:chgData name="Jingjing Ruan" userId="912ae139-ae64-4906-83ab-14332fd50576" providerId="ADAL" clId="{0E51E1B2-2D27-4281-BBE2-BC0742B11638}" dt="2024-02-13T08:53:20.399" v="360"/>
      <pc:docMkLst>
        <pc:docMk/>
      </pc:docMkLst>
      <pc:sldChg chg="ord">
        <pc:chgData name="Jingjing Ruan" userId="912ae139-ae64-4906-83ab-14332fd50576" providerId="ADAL" clId="{0E51E1B2-2D27-4281-BBE2-BC0742B11638}" dt="2024-02-13T08:31:56.354" v="173"/>
        <pc:sldMkLst>
          <pc:docMk/>
          <pc:sldMk cId="4104184274" sldId="638"/>
        </pc:sldMkLst>
      </pc:sldChg>
      <pc:sldChg chg="modSp mod">
        <pc:chgData name="Jingjing Ruan" userId="912ae139-ae64-4906-83ab-14332fd50576" providerId="ADAL" clId="{0E51E1B2-2D27-4281-BBE2-BC0742B11638}" dt="2024-02-13T08:36:58.351" v="250"/>
        <pc:sldMkLst>
          <pc:docMk/>
          <pc:sldMk cId="2006885582" sldId="641"/>
        </pc:sldMkLst>
        <pc:spChg chg="mod">
          <ac:chgData name="Jingjing Ruan" userId="912ae139-ae64-4906-83ab-14332fd50576" providerId="ADAL" clId="{0E51E1B2-2D27-4281-BBE2-BC0742B11638}" dt="2024-02-13T08:36:58.351" v="250"/>
          <ac:spMkLst>
            <pc:docMk/>
            <pc:sldMk cId="2006885582" sldId="641"/>
            <ac:spMk id="2" creationId="{C69A74BA-7824-CB46-62C4-8243F66C7A15}"/>
          </ac:spMkLst>
        </pc:spChg>
      </pc:sldChg>
      <pc:sldChg chg="modSp">
        <pc:chgData name="Jingjing Ruan" userId="912ae139-ae64-4906-83ab-14332fd50576" providerId="ADAL" clId="{0E51E1B2-2D27-4281-BBE2-BC0742B11638}" dt="2024-02-12T18:07:48.128" v="143" actId="20577"/>
        <pc:sldMkLst>
          <pc:docMk/>
          <pc:sldMk cId="2817499884" sldId="650"/>
        </pc:sldMkLst>
        <pc:graphicFrameChg chg="mod">
          <ac:chgData name="Jingjing Ruan" userId="912ae139-ae64-4906-83ab-14332fd50576" providerId="ADAL" clId="{0E51E1B2-2D27-4281-BBE2-BC0742B11638}" dt="2024-02-12T18:07:48.128" v="143" actId="20577"/>
          <ac:graphicFrameMkLst>
            <pc:docMk/>
            <pc:sldMk cId="2817499884" sldId="650"/>
            <ac:graphicFrameMk id="9" creationId="{94596A4B-96C0-E5C3-1400-4E2E1D1C4A6F}"/>
          </ac:graphicFrameMkLst>
        </pc:graphicFrameChg>
      </pc:sldChg>
      <pc:sldChg chg="modSp mod ord">
        <pc:chgData name="Jingjing Ruan" userId="912ae139-ae64-4906-83ab-14332fd50576" providerId="ADAL" clId="{0E51E1B2-2D27-4281-BBE2-BC0742B11638}" dt="2024-02-12T18:06:51.924" v="136" actId="403"/>
        <pc:sldMkLst>
          <pc:docMk/>
          <pc:sldMk cId="1947806600" sldId="651"/>
        </pc:sldMkLst>
        <pc:spChg chg="mod">
          <ac:chgData name="Jingjing Ruan" userId="912ae139-ae64-4906-83ab-14332fd50576" providerId="ADAL" clId="{0E51E1B2-2D27-4281-BBE2-BC0742B11638}" dt="2024-02-12T18:06:51.924" v="136" actId="403"/>
          <ac:spMkLst>
            <pc:docMk/>
            <pc:sldMk cId="1947806600" sldId="651"/>
            <ac:spMk id="6" creationId="{5E4BC02F-F09C-4AB7-C163-DE25F3E2B9C4}"/>
          </ac:spMkLst>
        </pc:spChg>
      </pc:sldChg>
      <pc:sldChg chg="ord">
        <pc:chgData name="Jingjing Ruan" userId="912ae139-ae64-4906-83ab-14332fd50576" providerId="ADAL" clId="{0E51E1B2-2D27-4281-BBE2-BC0742B11638}" dt="2024-02-13T08:38:39.650" v="264"/>
        <pc:sldMkLst>
          <pc:docMk/>
          <pc:sldMk cId="2436449018" sldId="652"/>
        </pc:sldMkLst>
      </pc:sldChg>
      <pc:sldChg chg="addSp delSp modSp new mod modClrScheme chgLayout">
        <pc:chgData name="Jingjing Ruan" userId="912ae139-ae64-4906-83ab-14332fd50576" providerId="ADAL" clId="{0E51E1B2-2D27-4281-BBE2-BC0742B11638}" dt="2024-02-12T18:04:07.133" v="130" actId="26606"/>
        <pc:sldMkLst>
          <pc:docMk/>
          <pc:sldMk cId="8907086" sldId="653"/>
        </pc:sldMkLst>
        <pc:spChg chg="mod">
          <ac:chgData name="Jingjing Ruan" userId="912ae139-ae64-4906-83ab-14332fd50576" providerId="ADAL" clId="{0E51E1B2-2D27-4281-BBE2-BC0742B11638}" dt="2024-02-12T18:04:07.133" v="130" actId="26606"/>
          <ac:spMkLst>
            <pc:docMk/>
            <pc:sldMk cId="8907086" sldId="653"/>
            <ac:spMk id="2" creationId="{4A351460-1D3D-0D6E-FE97-55B890C0A6C7}"/>
          </ac:spMkLst>
        </pc:spChg>
        <pc:spChg chg="add del mod">
          <ac:chgData name="Jingjing Ruan" userId="912ae139-ae64-4906-83ab-14332fd50576" providerId="ADAL" clId="{0E51E1B2-2D27-4281-BBE2-BC0742B11638}" dt="2024-02-12T18:04:07.133" v="130" actId="26606"/>
          <ac:spMkLst>
            <pc:docMk/>
            <pc:sldMk cId="8907086" sldId="653"/>
            <ac:spMk id="3" creationId="{86C278D0-E14B-BAD2-3968-B37E0A3D32E9}"/>
          </ac:spMkLst>
        </pc:spChg>
        <pc:spChg chg="add mod">
          <ac:chgData name="Jingjing Ruan" userId="912ae139-ae64-4906-83ab-14332fd50576" providerId="ADAL" clId="{0E51E1B2-2D27-4281-BBE2-BC0742B11638}" dt="2024-02-12T18:04:07.133" v="130" actId="26606"/>
          <ac:spMkLst>
            <pc:docMk/>
            <pc:sldMk cId="8907086" sldId="653"/>
            <ac:spMk id="9" creationId="{86C278D0-E14B-BAD2-3968-B37E0A3D32E9}"/>
          </ac:spMkLst>
        </pc:spChg>
        <pc:graphicFrameChg chg="add del">
          <ac:chgData name="Jingjing Ruan" userId="912ae139-ae64-4906-83ab-14332fd50576" providerId="ADAL" clId="{0E51E1B2-2D27-4281-BBE2-BC0742B11638}" dt="2024-02-12T18:04:03.322" v="127" actId="26606"/>
          <ac:graphicFrameMkLst>
            <pc:docMk/>
            <pc:sldMk cId="8907086" sldId="653"/>
            <ac:graphicFrameMk id="5" creationId="{69C4DB95-00AD-B26C-2B6D-8F0FEFCF03DC}"/>
          </ac:graphicFrameMkLst>
        </pc:graphicFrameChg>
        <pc:graphicFrameChg chg="add del">
          <ac:chgData name="Jingjing Ruan" userId="912ae139-ae64-4906-83ab-14332fd50576" providerId="ADAL" clId="{0E51E1B2-2D27-4281-BBE2-BC0742B11638}" dt="2024-02-12T18:04:07.133" v="129" actId="26606"/>
          <ac:graphicFrameMkLst>
            <pc:docMk/>
            <pc:sldMk cId="8907086" sldId="653"/>
            <ac:graphicFrameMk id="7" creationId="{A3BCCAA3-DC87-2BC4-04C0-CCD1F30D9126}"/>
          </ac:graphicFrameMkLst>
        </pc:graphicFrameChg>
      </pc:sldChg>
      <pc:sldChg chg="addSp delSp modSp new mod ord setBg">
        <pc:chgData name="Jingjing Ruan" userId="912ae139-ae64-4906-83ab-14332fd50576" providerId="ADAL" clId="{0E51E1B2-2D27-4281-BBE2-BC0742B11638}" dt="2024-02-13T08:38:11.313" v="262"/>
        <pc:sldMkLst>
          <pc:docMk/>
          <pc:sldMk cId="2541391913" sldId="654"/>
        </pc:sldMkLst>
        <pc:spChg chg="del">
          <ac:chgData name="Jingjing Ruan" userId="912ae139-ae64-4906-83ab-14332fd50576" providerId="ADAL" clId="{0E51E1B2-2D27-4281-BBE2-BC0742B11638}" dt="2024-02-12T18:09:48.807" v="145" actId="478"/>
          <ac:spMkLst>
            <pc:docMk/>
            <pc:sldMk cId="2541391913" sldId="654"/>
            <ac:spMk id="2" creationId="{5929A376-89BB-5337-F440-028FFDE41545}"/>
          </ac:spMkLst>
        </pc:spChg>
        <pc:spChg chg="del">
          <ac:chgData name="Jingjing Ruan" userId="912ae139-ae64-4906-83ab-14332fd50576" providerId="ADAL" clId="{0E51E1B2-2D27-4281-BBE2-BC0742B11638}" dt="2024-02-12T18:09:50.893" v="146" actId="478"/>
          <ac:spMkLst>
            <pc:docMk/>
            <pc:sldMk cId="2541391913" sldId="654"/>
            <ac:spMk id="3" creationId="{7F08A7DE-52D2-DE10-3EBB-2B8811D48761}"/>
          </ac:spMkLst>
        </pc:spChg>
        <pc:spChg chg="add">
          <ac:chgData name="Jingjing Ruan" userId="912ae139-ae64-4906-83ab-14332fd50576" providerId="ADAL" clId="{0E51E1B2-2D27-4281-BBE2-BC0742B11638}" dt="2024-02-12T18:09:55.115" v="148" actId="26606"/>
          <ac:spMkLst>
            <pc:docMk/>
            <pc:sldMk cId="2541391913" sldId="654"/>
            <ac:spMk id="10" creationId="{F3060C83-F051-4F0E-ABAD-AA0DFC48B218}"/>
          </ac:spMkLst>
        </pc:spChg>
        <pc:spChg chg="add">
          <ac:chgData name="Jingjing Ruan" userId="912ae139-ae64-4906-83ab-14332fd50576" providerId="ADAL" clId="{0E51E1B2-2D27-4281-BBE2-BC0742B11638}" dt="2024-02-12T18:09:55.115" v="148" actId="26606"/>
          <ac:spMkLst>
            <pc:docMk/>
            <pc:sldMk cId="2541391913" sldId="654"/>
            <ac:spMk id="12" creationId="{83C98ABE-055B-441F-B07E-44F97F083C39}"/>
          </ac:spMkLst>
        </pc:spChg>
        <pc:spChg chg="add">
          <ac:chgData name="Jingjing Ruan" userId="912ae139-ae64-4906-83ab-14332fd50576" providerId="ADAL" clId="{0E51E1B2-2D27-4281-BBE2-BC0742B11638}" dt="2024-02-12T18:09:55.115" v="148" actId="26606"/>
          <ac:spMkLst>
            <pc:docMk/>
            <pc:sldMk cId="2541391913" sldId="654"/>
            <ac:spMk id="14" creationId="{29FDB030-9B49-4CED-8CCD-4D99382388AC}"/>
          </ac:spMkLst>
        </pc:spChg>
        <pc:spChg chg="add">
          <ac:chgData name="Jingjing Ruan" userId="912ae139-ae64-4906-83ab-14332fd50576" providerId="ADAL" clId="{0E51E1B2-2D27-4281-BBE2-BC0742B11638}" dt="2024-02-12T18:09:55.115" v="148" actId="26606"/>
          <ac:spMkLst>
            <pc:docMk/>
            <pc:sldMk cId="2541391913" sldId="654"/>
            <ac:spMk id="16" creationId="{3783CA14-24A1-485C-8B30-D6A5D87987AD}"/>
          </ac:spMkLst>
        </pc:spChg>
        <pc:spChg chg="add">
          <ac:chgData name="Jingjing Ruan" userId="912ae139-ae64-4906-83ab-14332fd50576" providerId="ADAL" clId="{0E51E1B2-2D27-4281-BBE2-BC0742B11638}" dt="2024-02-12T18:09:55.115" v="148" actId="26606"/>
          <ac:spMkLst>
            <pc:docMk/>
            <pc:sldMk cId="2541391913" sldId="654"/>
            <ac:spMk id="18" creationId="{9A97C86A-04D6-40F7-AE84-31AB43E6A846}"/>
          </ac:spMkLst>
        </pc:spChg>
        <pc:spChg chg="add">
          <ac:chgData name="Jingjing Ruan" userId="912ae139-ae64-4906-83ab-14332fd50576" providerId="ADAL" clId="{0E51E1B2-2D27-4281-BBE2-BC0742B11638}" dt="2024-02-12T18:09:55.115" v="148" actId="26606"/>
          <ac:spMkLst>
            <pc:docMk/>
            <pc:sldMk cId="2541391913" sldId="654"/>
            <ac:spMk id="20" creationId="{FF9F2414-84E8-453E-B1F3-389FDE8192D9}"/>
          </ac:spMkLst>
        </pc:spChg>
        <pc:spChg chg="add">
          <ac:chgData name="Jingjing Ruan" userId="912ae139-ae64-4906-83ab-14332fd50576" providerId="ADAL" clId="{0E51E1B2-2D27-4281-BBE2-BC0742B11638}" dt="2024-02-12T18:09:55.115" v="148" actId="26606"/>
          <ac:spMkLst>
            <pc:docMk/>
            <pc:sldMk cId="2541391913" sldId="654"/>
            <ac:spMk id="22" creationId="{3ECA69A1-7536-43AC-85EF-C7106179F5ED}"/>
          </ac:spMkLst>
        </pc:spChg>
        <pc:picChg chg="add mod">
          <ac:chgData name="Jingjing Ruan" userId="912ae139-ae64-4906-83ab-14332fd50576" providerId="ADAL" clId="{0E51E1B2-2D27-4281-BBE2-BC0742B11638}" dt="2024-02-12T18:10:06.405" v="153" actId="14100"/>
          <ac:picMkLst>
            <pc:docMk/>
            <pc:sldMk cId="2541391913" sldId="654"/>
            <ac:picMk id="5" creationId="{309FC060-10E7-B2F0-9C4D-4805E2B2CD7A}"/>
          </ac:picMkLst>
        </pc:picChg>
      </pc:sldChg>
      <pc:sldChg chg="addSp delSp modSp new mod">
        <pc:chgData name="Jingjing Ruan" userId="912ae139-ae64-4906-83ab-14332fd50576" providerId="ADAL" clId="{0E51E1B2-2D27-4281-BBE2-BC0742B11638}" dt="2024-02-13T08:36:51.165" v="249"/>
        <pc:sldMkLst>
          <pc:docMk/>
          <pc:sldMk cId="3838104760" sldId="655"/>
        </pc:sldMkLst>
        <pc:spChg chg="mod">
          <ac:chgData name="Jingjing Ruan" userId="912ae139-ae64-4906-83ab-14332fd50576" providerId="ADAL" clId="{0E51E1B2-2D27-4281-BBE2-BC0742B11638}" dt="2024-02-13T08:36:51.165" v="249"/>
          <ac:spMkLst>
            <pc:docMk/>
            <pc:sldMk cId="3838104760" sldId="655"/>
            <ac:spMk id="2" creationId="{AFA2E8CA-FAF6-C0FF-9BD9-26EE8A5E9AD7}"/>
          </ac:spMkLst>
        </pc:spChg>
        <pc:spChg chg="del">
          <ac:chgData name="Jingjing Ruan" userId="912ae139-ae64-4906-83ab-14332fd50576" providerId="ADAL" clId="{0E51E1B2-2D27-4281-BBE2-BC0742B11638}" dt="2024-02-13T08:30:21.715" v="159" actId="478"/>
          <ac:spMkLst>
            <pc:docMk/>
            <pc:sldMk cId="3838104760" sldId="655"/>
            <ac:spMk id="3" creationId="{F89E39AD-4A01-A3FC-83F6-AAD89A8EA724}"/>
          </ac:spMkLst>
        </pc:spChg>
        <pc:picChg chg="add mod">
          <ac:chgData name="Jingjing Ruan" userId="912ae139-ae64-4906-83ab-14332fd50576" providerId="ADAL" clId="{0E51E1B2-2D27-4281-BBE2-BC0742B11638}" dt="2024-02-13T08:30:26.644" v="161" actId="14100"/>
          <ac:picMkLst>
            <pc:docMk/>
            <pc:sldMk cId="3838104760" sldId="655"/>
            <ac:picMk id="4" creationId="{1DD578E7-6269-3803-2483-C31CC8CDEBCF}"/>
          </ac:picMkLst>
        </pc:picChg>
      </pc:sldChg>
      <pc:sldChg chg="addSp delSp modSp new mod ord">
        <pc:chgData name="Jingjing Ruan" userId="912ae139-ae64-4906-83ab-14332fd50576" providerId="ADAL" clId="{0E51E1B2-2D27-4281-BBE2-BC0742B11638}" dt="2024-02-13T08:36:47.273" v="248"/>
        <pc:sldMkLst>
          <pc:docMk/>
          <pc:sldMk cId="2012068819" sldId="656"/>
        </pc:sldMkLst>
        <pc:spChg chg="mod">
          <ac:chgData name="Jingjing Ruan" userId="912ae139-ae64-4906-83ab-14332fd50576" providerId="ADAL" clId="{0E51E1B2-2D27-4281-BBE2-BC0742B11638}" dt="2024-02-13T08:36:47.273" v="248"/>
          <ac:spMkLst>
            <pc:docMk/>
            <pc:sldMk cId="2012068819" sldId="656"/>
            <ac:spMk id="2" creationId="{B200EF7A-CDBC-0D6C-B539-CE05C786011F}"/>
          </ac:spMkLst>
        </pc:spChg>
        <pc:spChg chg="del">
          <ac:chgData name="Jingjing Ruan" userId="912ae139-ae64-4906-83ab-14332fd50576" providerId="ADAL" clId="{0E51E1B2-2D27-4281-BBE2-BC0742B11638}" dt="2024-02-13T08:31:09.527" v="166" actId="478"/>
          <ac:spMkLst>
            <pc:docMk/>
            <pc:sldMk cId="2012068819" sldId="656"/>
            <ac:spMk id="3" creationId="{F37671F9-8572-120D-41FE-44E2649D7CEF}"/>
          </ac:spMkLst>
        </pc:spChg>
        <pc:picChg chg="add mod">
          <ac:chgData name="Jingjing Ruan" userId="912ae139-ae64-4906-83ab-14332fd50576" providerId="ADAL" clId="{0E51E1B2-2D27-4281-BBE2-BC0742B11638}" dt="2024-02-13T08:31:17.819" v="169" actId="1076"/>
          <ac:picMkLst>
            <pc:docMk/>
            <pc:sldMk cId="2012068819" sldId="656"/>
            <ac:picMk id="4" creationId="{3849C3DF-2105-9BC8-ED61-5AFA77802B99}"/>
          </ac:picMkLst>
        </pc:picChg>
      </pc:sldChg>
      <pc:sldChg chg="addSp delSp modSp new mod">
        <pc:chgData name="Jingjing Ruan" userId="912ae139-ae64-4906-83ab-14332fd50576" providerId="ADAL" clId="{0E51E1B2-2D27-4281-BBE2-BC0742B11638}" dt="2024-02-13T08:36:40.723" v="247"/>
        <pc:sldMkLst>
          <pc:docMk/>
          <pc:sldMk cId="4293702710" sldId="657"/>
        </pc:sldMkLst>
        <pc:spChg chg="mod">
          <ac:chgData name="Jingjing Ruan" userId="912ae139-ae64-4906-83ab-14332fd50576" providerId="ADAL" clId="{0E51E1B2-2D27-4281-BBE2-BC0742B11638}" dt="2024-02-13T08:36:40.723" v="247"/>
          <ac:spMkLst>
            <pc:docMk/>
            <pc:sldMk cId="4293702710" sldId="657"/>
            <ac:spMk id="2" creationId="{67FCCA52-BA15-67CA-FB94-66B3E37BEC5C}"/>
          </ac:spMkLst>
        </pc:spChg>
        <pc:spChg chg="del">
          <ac:chgData name="Jingjing Ruan" userId="912ae139-ae64-4906-83ab-14332fd50576" providerId="ADAL" clId="{0E51E1B2-2D27-4281-BBE2-BC0742B11638}" dt="2024-02-13T08:32:23.447" v="179" actId="478"/>
          <ac:spMkLst>
            <pc:docMk/>
            <pc:sldMk cId="4293702710" sldId="657"/>
            <ac:spMk id="3" creationId="{B8BDDB25-C95E-750D-8740-2EF37B386434}"/>
          </ac:spMkLst>
        </pc:spChg>
        <pc:picChg chg="add mod">
          <ac:chgData name="Jingjing Ruan" userId="912ae139-ae64-4906-83ab-14332fd50576" providerId="ADAL" clId="{0E51E1B2-2D27-4281-BBE2-BC0742B11638}" dt="2024-02-13T08:32:30.837" v="181" actId="1076"/>
          <ac:picMkLst>
            <pc:docMk/>
            <pc:sldMk cId="4293702710" sldId="657"/>
            <ac:picMk id="4" creationId="{AD02706F-9853-44C6-0B52-C22A2D60F1CC}"/>
          </ac:picMkLst>
        </pc:picChg>
      </pc:sldChg>
      <pc:sldChg chg="addSp delSp modSp new mod">
        <pc:chgData name="Jingjing Ruan" userId="912ae139-ae64-4906-83ab-14332fd50576" providerId="ADAL" clId="{0E51E1B2-2D27-4281-BBE2-BC0742B11638}" dt="2024-02-13T08:36:38.373" v="246"/>
        <pc:sldMkLst>
          <pc:docMk/>
          <pc:sldMk cId="446955436" sldId="658"/>
        </pc:sldMkLst>
        <pc:spChg chg="mod">
          <ac:chgData name="Jingjing Ruan" userId="912ae139-ae64-4906-83ab-14332fd50576" providerId="ADAL" clId="{0E51E1B2-2D27-4281-BBE2-BC0742B11638}" dt="2024-02-13T08:36:38.373" v="246"/>
          <ac:spMkLst>
            <pc:docMk/>
            <pc:sldMk cId="446955436" sldId="658"/>
            <ac:spMk id="2" creationId="{80523B66-8F00-855A-4EFD-F44EA941262F}"/>
          </ac:spMkLst>
        </pc:spChg>
        <pc:spChg chg="del">
          <ac:chgData name="Jingjing Ruan" userId="912ae139-ae64-4906-83ab-14332fd50576" providerId="ADAL" clId="{0E51E1B2-2D27-4281-BBE2-BC0742B11638}" dt="2024-02-13T08:32:48.924" v="184" actId="478"/>
          <ac:spMkLst>
            <pc:docMk/>
            <pc:sldMk cId="446955436" sldId="658"/>
            <ac:spMk id="3" creationId="{93BFA77B-6881-B0E5-8FEC-F766B592D7E8}"/>
          </ac:spMkLst>
        </pc:spChg>
        <pc:picChg chg="add mod">
          <ac:chgData name="Jingjing Ruan" userId="912ae139-ae64-4906-83ab-14332fd50576" providerId="ADAL" clId="{0E51E1B2-2D27-4281-BBE2-BC0742B11638}" dt="2024-02-13T08:33:40.214" v="204" actId="1076"/>
          <ac:picMkLst>
            <pc:docMk/>
            <pc:sldMk cId="446955436" sldId="658"/>
            <ac:picMk id="4" creationId="{FE3D6FF9-A0A9-8A16-F5A4-96208BD2E40C}"/>
          </ac:picMkLst>
        </pc:picChg>
      </pc:sldChg>
      <pc:sldChg chg="addSp delSp modSp new mod ord">
        <pc:chgData name="Jingjing Ruan" userId="912ae139-ae64-4906-83ab-14332fd50576" providerId="ADAL" clId="{0E51E1B2-2D27-4281-BBE2-BC0742B11638}" dt="2024-02-13T08:37:22.904" v="252"/>
        <pc:sldMkLst>
          <pc:docMk/>
          <pc:sldMk cId="81974345" sldId="659"/>
        </pc:sldMkLst>
        <pc:spChg chg="mod">
          <ac:chgData name="Jingjing Ruan" userId="912ae139-ae64-4906-83ab-14332fd50576" providerId="ADAL" clId="{0E51E1B2-2D27-4281-BBE2-BC0742B11638}" dt="2024-02-13T08:36:36.162" v="245"/>
          <ac:spMkLst>
            <pc:docMk/>
            <pc:sldMk cId="81974345" sldId="659"/>
            <ac:spMk id="2" creationId="{0067B6A2-DF14-954E-552F-98F56EBD2F49}"/>
          </ac:spMkLst>
        </pc:spChg>
        <pc:spChg chg="del">
          <ac:chgData name="Jingjing Ruan" userId="912ae139-ae64-4906-83ab-14332fd50576" providerId="ADAL" clId="{0E51E1B2-2D27-4281-BBE2-BC0742B11638}" dt="2024-02-13T08:33:57.045" v="210" actId="478"/>
          <ac:spMkLst>
            <pc:docMk/>
            <pc:sldMk cId="81974345" sldId="659"/>
            <ac:spMk id="3" creationId="{9C071CD4-97B7-7D8C-24A2-69685E217C8F}"/>
          </ac:spMkLst>
        </pc:spChg>
        <pc:picChg chg="add mod">
          <ac:chgData name="Jingjing Ruan" userId="912ae139-ae64-4906-83ab-14332fd50576" providerId="ADAL" clId="{0E51E1B2-2D27-4281-BBE2-BC0742B11638}" dt="2024-02-13T08:34:06.932" v="214" actId="1076"/>
          <ac:picMkLst>
            <pc:docMk/>
            <pc:sldMk cId="81974345" sldId="659"/>
            <ac:picMk id="4" creationId="{719007D6-F0E0-99A3-52A6-E238691D259C}"/>
          </ac:picMkLst>
        </pc:picChg>
      </pc:sldChg>
      <pc:sldChg chg="addSp delSp modSp new mod ord">
        <pc:chgData name="Jingjing Ruan" userId="912ae139-ae64-4906-83ab-14332fd50576" providerId="ADAL" clId="{0E51E1B2-2D27-4281-BBE2-BC0742B11638}" dt="2024-02-13T08:37:31.144" v="254"/>
        <pc:sldMkLst>
          <pc:docMk/>
          <pc:sldMk cId="3107321075" sldId="660"/>
        </pc:sldMkLst>
        <pc:spChg chg="mod">
          <ac:chgData name="Jingjing Ruan" userId="912ae139-ae64-4906-83ab-14332fd50576" providerId="ADAL" clId="{0E51E1B2-2D27-4281-BBE2-BC0742B11638}" dt="2024-02-13T08:36:29.392" v="243" actId="114"/>
          <ac:spMkLst>
            <pc:docMk/>
            <pc:sldMk cId="3107321075" sldId="660"/>
            <ac:spMk id="2" creationId="{937B1EE2-B7DA-99CB-C40D-524E0DEABC11}"/>
          </ac:spMkLst>
        </pc:spChg>
        <pc:spChg chg="del">
          <ac:chgData name="Jingjing Ruan" userId="912ae139-ae64-4906-83ab-14332fd50576" providerId="ADAL" clId="{0E51E1B2-2D27-4281-BBE2-BC0742B11638}" dt="2024-02-13T08:34:32.233" v="218" actId="478"/>
          <ac:spMkLst>
            <pc:docMk/>
            <pc:sldMk cId="3107321075" sldId="660"/>
            <ac:spMk id="3" creationId="{1FA681B7-2122-58B0-985B-8EB045E8A3DD}"/>
          </ac:spMkLst>
        </pc:spChg>
        <pc:picChg chg="add mod">
          <ac:chgData name="Jingjing Ruan" userId="912ae139-ae64-4906-83ab-14332fd50576" providerId="ADAL" clId="{0E51E1B2-2D27-4281-BBE2-BC0742B11638}" dt="2024-02-13T08:34:40.118" v="221" actId="1076"/>
          <ac:picMkLst>
            <pc:docMk/>
            <pc:sldMk cId="3107321075" sldId="660"/>
            <ac:picMk id="4" creationId="{989B02FC-DB4C-BA01-E7D0-1A837C509A48}"/>
          </ac:picMkLst>
        </pc:picChg>
      </pc:sldChg>
      <pc:sldChg chg="addSp delSp modSp new mod ord">
        <pc:chgData name="Jingjing Ruan" userId="912ae139-ae64-4906-83ab-14332fd50576" providerId="ADAL" clId="{0E51E1B2-2D27-4281-BBE2-BC0742B11638}" dt="2024-02-13T08:37:39.706" v="258"/>
        <pc:sldMkLst>
          <pc:docMk/>
          <pc:sldMk cId="4269416282" sldId="661"/>
        </pc:sldMkLst>
        <pc:spChg chg="mod">
          <ac:chgData name="Jingjing Ruan" userId="912ae139-ae64-4906-83ab-14332fd50576" providerId="ADAL" clId="{0E51E1B2-2D27-4281-BBE2-BC0742B11638}" dt="2024-02-13T08:36:33.697" v="244"/>
          <ac:spMkLst>
            <pc:docMk/>
            <pc:sldMk cId="4269416282" sldId="661"/>
            <ac:spMk id="2" creationId="{26AC5E4E-46EA-F9A8-2FD1-07E82D220A56}"/>
          </ac:spMkLst>
        </pc:spChg>
        <pc:spChg chg="del">
          <ac:chgData name="Jingjing Ruan" userId="912ae139-ae64-4906-83ab-14332fd50576" providerId="ADAL" clId="{0E51E1B2-2D27-4281-BBE2-BC0742B11638}" dt="2024-02-13T08:35:10.187" v="226" actId="478"/>
          <ac:spMkLst>
            <pc:docMk/>
            <pc:sldMk cId="4269416282" sldId="661"/>
            <ac:spMk id="3" creationId="{C53F91D5-29C3-2826-8FB8-4D430C0A5116}"/>
          </ac:spMkLst>
        </pc:spChg>
        <pc:picChg chg="add mod">
          <ac:chgData name="Jingjing Ruan" userId="912ae139-ae64-4906-83ab-14332fd50576" providerId="ADAL" clId="{0E51E1B2-2D27-4281-BBE2-BC0742B11638}" dt="2024-02-13T08:35:16.923" v="229" actId="1076"/>
          <ac:picMkLst>
            <pc:docMk/>
            <pc:sldMk cId="4269416282" sldId="661"/>
            <ac:picMk id="4" creationId="{3275196D-7B92-EA67-86C4-74978A9BD2A8}"/>
          </ac:picMkLst>
        </pc:picChg>
      </pc:sldChg>
      <pc:sldChg chg="addSp delSp modSp new mod setBg">
        <pc:chgData name="Jingjing Ruan" userId="912ae139-ae64-4906-83ab-14332fd50576" providerId="ADAL" clId="{0E51E1B2-2D27-4281-BBE2-BC0742B11638}" dt="2024-02-13T08:45:29.384" v="306" actId="1076"/>
        <pc:sldMkLst>
          <pc:docMk/>
          <pc:sldMk cId="1410248993" sldId="662"/>
        </pc:sldMkLst>
        <pc:spChg chg="mod">
          <ac:chgData name="Jingjing Ruan" userId="912ae139-ae64-4906-83ab-14332fd50576" providerId="ADAL" clId="{0E51E1B2-2D27-4281-BBE2-BC0742B11638}" dt="2024-02-13T08:45:21.069" v="305" actId="113"/>
          <ac:spMkLst>
            <pc:docMk/>
            <pc:sldMk cId="1410248993" sldId="662"/>
            <ac:spMk id="2" creationId="{A49B4A65-BADA-EF50-86B2-0E4871B57D75}"/>
          </ac:spMkLst>
        </pc:spChg>
        <pc:spChg chg="del">
          <ac:chgData name="Jingjing Ruan" userId="912ae139-ae64-4906-83ab-14332fd50576" providerId="ADAL" clId="{0E51E1B2-2D27-4281-BBE2-BC0742B11638}" dt="2024-02-13T08:44:45.905" v="291" actId="478"/>
          <ac:spMkLst>
            <pc:docMk/>
            <pc:sldMk cId="1410248993" sldId="662"/>
            <ac:spMk id="3" creationId="{C58C8B92-6CC1-87BA-1658-B84E4018BBAD}"/>
          </ac:spMkLst>
        </pc:spChg>
        <pc:spChg chg="add">
          <ac:chgData name="Jingjing Ruan" userId="912ae139-ae64-4906-83ab-14332fd50576" providerId="ADAL" clId="{0E51E1B2-2D27-4281-BBE2-BC0742B11638}" dt="2024-02-13T08:44:48.770" v="292" actId="26606"/>
          <ac:spMkLst>
            <pc:docMk/>
            <pc:sldMk cId="1410248993" sldId="662"/>
            <ac:spMk id="12" creationId="{2151139A-886F-4B97-8815-729AD3831BBD}"/>
          </ac:spMkLst>
        </pc:spChg>
        <pc:spChg chg="add">
          <ac:chgData name="Jingjing Ruan" userId="912ae139-ae64-4906-83ab-14332fd50576" providerId="ADAL" clId="{0E51E1B2-2D27-4281-BBE2-BC0742B11638}" dt="2024-02-13T08:44:48.770" v="292" actId="26606"/>
          <ac:spMkLst>
            <pc:docMk/>
            <pc:sldMk cId="1410248993" sldId="662"/>
            <ac:spMk id="14" creationId="{AB5E08C4-8CDD-4623-A5B8-E998C6DEE3B7}"/>
          </ac:spMkLst>
        </pc:spChg>
        <pc:spChg chg="add">
          <ac:chgData name="Jingjing Ruan" userId="912ae139-ae64-4906-83ab-14332fd50576" providerId="ADAL" clId="{0E51E1B2-2D27-4281-BBE2-BC0742B11638}" dt="2024-02-13T08:44:48.770" v="292" actId="26606"/>
          <ac:spMkLst>
            <pc:docMk/>
            <pc:sldMk cId="1410248993" sldId="662"/>
            <ac:spMk id="16" creationId="{15F33878-D502-4FFA-8ACE-F2AECDB2A23F}"/>
          </ac:spMkLst>
        </pc:spChg>
        <pc:spChg chg="add">
          <ac:chgData name="Jingjing Ruan" userId="912ae139-ae64-4906-83ab-14332fd50576" providerId="ADAL" clId="{0E51E1B2-2D27-4281-BBE2-BC0742B11638}" dt="2024-02-13T08:44:48.770" v="292" actId="26606"/>
          <ac:spMkLst>
            <pc:docMk/>
            <pc:sldMk cId="1410248993" sldId="662"/>
            <ac:spMk id="18" creationId="{D3539FEE-81D3-4406-802E-60B20B16F4F6}"/>
          </ac:spMkLst>
        </pc:spChg>
        <pc:spChg chg="add">
          <ac:chgData name="Jingjing Ruan" userId="912ae139-ae64-4906-83ab-14332fd50576" providerId="ADAL" clId="{0E51E1B2-2D27-4281-BBE2-BC0742B11638}" dt="2024-02-13T08:44:48.770" v="292" actId="26606"/>
          <ac:spMkLst>
            <pc:docMk/>
            <pc:sldMk cId="1410248993" sldId="662"/>
            <ac:spMk id="20" creationId="{DC701763-729E-462F-A5A8-E0DEFEB1E2E4}"/>
          </ac:spMkLst>
        </pc:spChg>
        <pc:picChg chg="add mod ord">
          <ac:chgData name="Jingjing Ruan" userId="912ae139-ae64-4906-83ab-14332fd50576" providerId="ADAL" clId="{0E51E1B2-2D27-4281-BBE2-BC0742B11638}" dt="2024-02-13T08:45:15.955" v="304" actId="1076"/>
          <ac:picMkLst>
            <pc:docMk/>
            <pc:sldMk cId="1410248993" sldId="662"/>
            <ac:picMk id="5" creationId="{CCDD82FB-1CD0-F2D1-0454-265002BEB56C}"/>
          </ac:picMkLst>
        </pc:picChg>
        <pc:picChg chg="add mod">
          <ac:chgData name="Jingjing Ruan" userId="912ae139-ae64-4906-83ab-14332fd50576" providerId="ADAL" clId="{0E51E1B2-2D27-4281-BBE2-BC0742B11638}" dt="2024-02-13T08:45:29.384" v="306" actId="1076"/>
          <ac:picMkLst>
            <pc:docMk/>
            <pc:sldMk cId="1410248993" sldId="662"/>
            <ac:picMk id="7" creationId="{67D28F6E-9D3D-59C7-BDF9-9E0563314431}"/>
          </ac:picMkLst>
        </pc:picChg>
      </pc:sldChg>
      <pc:sldChg chg="addSp modSp new mod ord">
        <pc:chgData name="Jingjing Ruan" userId="912ae139-ae64-4906-83ab-14332fd50576" providerId="ADAL" clId="{0E51E1B2-2D27-4281-BBE2-BC0742B11638}" dt="2024-02-13T08:53:09.599" v="358"/>
        <pc:sldMkLst>
          <pc:docMk/>
          <pc:sldMk cId="124387536" sldId="663"/>
        </pc:sldMkLst>
        <pc:spChg chg="add mod">
          <ac:chgData name="Jingjing Ruan" userId="912ae139-ae64-4906-83ab-14332fd50576" providerId="ADAL" clId="{0E51E1B2-2D27-4281-BBE2-BC0742B11638}" dt="2024-02-13T08:48:35.296" v="325" actId="688"/>
          <ac:spMkLst>
            <pc:docMk/>
            <pc:sldMk cId="124387536" sldId="663"/>
            <ac:spMk id="4" creationId="{6CF726C2-C611-732E-E25A-82B316890429}"/>
          </ac:spMkLst>
        </pc:spChg>
        <pc:picChg chg="add mod">
          <ac:chgData name="Jingjing Ruan" userId="912ae139-ae64-4906-83ab-14332fd50576" providerId="ADAL" clId="{0E51E1B2-2D27-4281-BBE2-BC0742B11638}" dt="2024-02-13T08:47:33.013" v="309" actId="1076"/>
          <ac:picMkLst>
            <pc:docMk/>
            <pc:sldMk cId="124387536" sldId="663"/>
            <ac:picMk id="3" creationId="{B700291C-4CA1-AB8C-D017-FBEBF6802089}"/>
          </ac:picMkLst>
        </pc:picChg>
      </pc:sldChg>
      <pc:sldChg chg="addSp delSp modSp new mod ord setBg">
        <pc:chgData name="Jingjing Ruan" userId="912ae139-ae64-4906-83ab-14332fd50576" providerId="ADAL" clId="{0E51E1B2-2D27-4281-BBE2-BC0742B11638}" dt="2024-02-13T08:53:20.399" v="360"/>
        <pc:sldMkLst>
          <pc:docMk/>
          <pc:sldMk cId="4209109308" sldId="664"/>
        </pc:sldMkLst>
        <pc:spChg chg="add mod">
          <ac:chgData name="Jingjing Ruan" userId="912ae139-ae64-4906-83ab-14332fd50576" providerId="ADAL" clId="{0E51E1B2-2D27-4281-BBE2-BC0742B11638}" dt="2024-02-13T08:51:52.620" v="350" actId="14100"/>
          <ac:spMkLst>
            <pc:docMk/>
            <pc:sldMk cId="4209109308" sldId="664"/>
            <ac:spMk id="6" creationId="{D1FD000B-2073-48F9-7489-65E125808A30}"/>
          </ac:spMkLst>
        </pc:spChg>
        <pc:spChg chg="add del">
          <ac:chgData name="Jingjing Ruan" userId="912ae139-ae64-4906-83ab-14332fd50576" providerId="ADAL" clId="{0E51E1B2-2D27-4281-BBE2-BC0742B11638}" dt="2024-02-13T08:50:47.985" v="329" actId="26606"/>
          <ac:spMkLst>
            <pc:docMk/>
            <pc:sldMk cId="4209109308" sldId="664"/>
            <ac:spMk id="8" creationId="{ED55A19D-297C-4231-AD1F-08EF9B4AA8F4}"/>
          </ac:spMkLst>
        </pc:spChg>
        <pc:spChg chg="add del">
          <ac:chgData name="Jingjing Ruan" userId="912ae139-ae64-4906-83ab-14332fd50576" providerId="ADAL" clId="{0E51E1B2-2D27-4281-BBE2-BC0742B11638}" dt="2024-02-13T08:50:47.985" v="329" actId="26606"/>
          <ac:spMkLst>
            <pc:docMk/>
            <pc:sldMk cId="4209109308" sldId="664"/>
            <ac:spMk id="10" creationId="{EBAB6C56-3D38-4923-996E-BD474BBB91E9}"/>
          </ac:spMkLst>
        </pc:spChg>
        <pc:spChg chg="add del">
          <ac:chgData name="Jingjing Ruan" userId="912ae139-ae64-4906-83ab-14332fd50576" providerId="ADAL" clId="{0E51E1B2-2D27-4281-BBE2-BC0742B11638}" dt="2024-02-13T08:50:47.985" v="329" actId="26606"/>
          <ac:spMkLst>
            <pc:docMk/>
            <pc:sldMk cId="4209109308" sldId="664"/>
            <ac:spMk id="12" creationId="{20CD21DB-082D-417D-A5AB-FC838AF9D944}"/>
          </ac:spMkLst>
        </pc:spChg>
        <pc:spChg chg="add del">
          <ac:chgData name="Jingjing Ruan" userId="912ae139-ae64-4906-83ab-14332fd50576" providerId="ADAL" clId="{0E51E1B2-2D27-4281-BBE2-BC0742B11638}" dt="2024-02-13T08:50:50.579" v="331" actId="26606"/>
          <ac:spMkLst>
            <pc:docMk/>
            <pc:sldMk cId="4209109308" sldId="664"/>
            <ac:spMk id="14" creationId="{A8D57A06-A426-446D-B02C-A2DC6B62E45E}"/>
          </ac:spMkLst>
        </pc:spChg>
        <pc:spChg chg="add del">
          <ac:chgData name="Jingjing Ruan" userId="912ae139-ae64-4906-83ab-14332fd50576" providerId="ADAL" clId="{0E51E1B2-2D27-4281-BBE2-BC0742B11638}" dt="2024-02-13T08:50:50.579" v="331" actId="26606"/>
          <ac:spMkLst>
            <pc:docMk/>
            <pc:sldMk cId="4209109308" sldId="664"/>
            <ac:spMk id="15" creationId="{AB8C311F-7253-4AED-9701-7FC0708C41C7}"/>
          </ac:spMkLst>
        </pc:spChg>
        <pc:spChg chg="add del">
          <ac:chgData name="Jingjing Ruan" userId="912ae139-ae64-4906-83ab-14332fd50576" providerId="ADAL" clId="{0E51E1B2-2D27-4281-BBE2-BC0742B11638}" dt="2024-02-13T08:50:50.579" v="331" actId="26606"/>
          <ac:spMkLst>
            <pc:docMk/>
            <pc:sldMk cId="4209109308" sldId="664"/>
            <ac:spMk id="16" creationId="{FD073016-B734-483B-8953-5BADEE145112}"/>
          </ac:spMkLst>
        </pc:spChg>
        <pc:spChg chg="add del">
          <ac:chgData name="Jingjing Ruan" userId="912ae139-ae64-4906-83ab-14332fd50576" providerId="ADAL" clId="{0E51E1B2-2D27-4281-BBE2-BC0742B11638}" dt="2024-02-13T08:50:50.579" v="331" actId="26606"/>
          <ac:spMkLst>
            <pc:docMk/>
            <pc:sldMk cId="4209109308" sldId="664"/>
            <ac:spMk id="17" creationId="{90A7EAB6-59D3-4325-8DE6-E0CA4009CE53}"/>
          </ac:spMkLst>
        </pc:spChg>
        <pc:picChg chg="add del mod">
          <ac:chgData name="Jingjing Ruan" userId="912ae139-ae64-4906-83ab-14332fd50576" providerId="ADAL" clId="{0E51E1B2-2D27-4281-BBE2-BC0742B11638}" dt="2024-02-13T08:50:50.904" v="332" actId="22"/>
          <ac:picMkLst>
            <pc:docMk/>
            <pc:sldMk cId="4209109308" sldId="664"/>
            <ac:picMk id="3" creationId="{138AD015-A1C9-E8EF-6D77-8E590A2CB982}"/>
          </ac:picMkLst>
        </pc:picChg>
        <pc:picChg chg="add mod">
          <ac:chgData name="Jingjing Ruan" userId="912ae139-ae64-4906-83ab-14332fd50576" providerId="ADAL" clId="{0E51E1B2-2D27-4281-BBE2-BC0742B11638}" dt="2024-02-13T08:51:42.953" v="347" actId="1076"/>
          <ac:picMkLst>
            <pc:docMk/>
            <pc:sldMk cId="4209109308" sldId="664"/>
            <ac:picMk id="5" creationId="{D314AD3B-363C-C5CE-969A-194944FA9799}"/>
          </ac:picMkLst>
        </pc:picChg>
      </pc:sldChg>
    </pc:docChg>
  </pc:docChgLst>
  <pc:docChgLst>
    <pc:chgData name="Jingjing Ruan" userId="912ae139-ae64-4906-83ab-14332fd50576" providerId="ADAL" clId="{0618646A-E962-43DF-9F2F-300BD067D280}"/>
    <pc:docChg chg="undo redo custSel addSld delSld modSld sldOrd">
      <pc:chgData name="Jingjing Ruan" userId="912ae139-ae64-4906-83ab-14332fd50576" providerId="ADAL" clId="{0618646A-E962-43DF-9F2F-300BD067D280}" dt="2024-02-13T14:28:10.626" v="3271" actId="20577"/>
      <pc:docMkLst>
        <pc:docMk/>
      </pc:docMkLst>
      <pc:sldChg chg="modSp mod">
        <pc:chgData name="Jingjing Ruan" userId="912ae139-ae64-4906-83ab-14332fd50576" providerId="ADAL" clId="{0618646A-E962-43DF-9F2F-300BD067D280}" dt="2024-02-07T20:12:20.397" v="6" actId="20577"/>
        <pc:sldMkLst>
          <pc:docMk/>
          <pc:sldMk cId="1743118846" sldId="257"/>
        </pc:sldMkLst>
        <pc:spChg chg="mod">
          <ac:chgData name="Jingjing Ruan" userId="912ae139-ae64-4906-83ab-14332fd50576" providerId="ADAL" clId="{0618646A-E962-43DF-9F2F-300BD067D280}" dt="2024-02-07T20:12:20.397" v="6" actId="20577"/>
          <ac:spMkLst>
            <pc:docMk/>
            <pc:sldMk cId="1743118846" sldId="257"/>
            <ac:spMk id="4" creationId="{07EBDBC5-FC7B-44BE-9BDC-047E31DDB251}"/>
          </ac:spMkLst>
        </pc:spChg>
      </pc:sldChg>
      <pc:sldChg chg="del">
        <pc:chgData name="Jingjing Ruan" userId="912ae139-ae64-4906-83ab-14332fd50576" providerId="ADAL" clId="{0618646A-E962-43DF-9F2F-300BD067D280}" dt="2024-02-07T20:20:34.002" v="63" actId="47"/>
        <pc:sldMkLst>
          <pc:docMk/>
          <pc:sldMk cId="3275642021" sldId="258"/>
        </pc:sldMkLst>
      </pc:sldChg>
      <pc:sldChg chg="del">
        <pc:chgData name="Jingjing Ruan" userId="912ae139-ae64-4906-83ab-14332fd50576" providerId="ADAL" clId="{0618646A-E962-43DF-9F2F-300BD067D280}" dt="2024-02-07T20:20:24.302" v="60" actId="47"/>
        <pc:sldMkLst>
          <pc:docMk/>
          <pc:sldMk cId="2890984786" sldId="259"/>
        </pc:sldMkLst>
      </pc:sldChg>
      <pc:sldChg chg="del">
        <pc:chgData name="Jingjing Ruan" userId="912ae139-ae64-4906-83ab-14332fd50576" providerId="ADAL" clId="{0618646A-E962-43DF-9F2F-300BD067D280}" dt="2024-02-07T20:20:27.762" v="62" actId="47"/>
        <pc:sldMkLst>
          <pc:docMk/>
          <pc:sldMk cId="853101015" sldId="260"/>
        </pc:sldMkLst>
      </pc:sldChg>
      <pc:sldChg chg="del">
        <pc:chgData name="Jingjing Ruan" userId="912ae139-ae64-4906-83ab-14332fd50576" providerId="ADAL" clId="{0618646A-E962-43DF-9F2F-300BD067D280}" dt="2024-02-07T20:16:23.090" v="36" actId="47"/>
        <pc:sldMkLst>
          <pc:docMk/>
          <pc:sldMk cId="273548493" sldId="261"/>
        </pc:sldMkLst>
      </pc:sldChg>
      <pc:sldChg chg="modSp mod ord">
        <pc:chgData name="Jingjing Ruan" userId="912ae139-ae64-4906-83ab-14332fd50576" providerId="ADAL" clId="{0618646A-E962-43DF-9F2F-300BD067D280}" dt="2024-02-12T17:57:44.301" v="3163" actId="1076"/>
        <pc:sldMkLst>
          <pc:docMk/>
          <pc:sldMk cId="1076622729" sldId="262"/>
        </pc:sldMkLst>
        <pc:spChg chg="mod">
          <ac:chgData name="Jingjing Ruan" userId="912ae139-ae64-4906-83ab-14332fd50576" providerId="ADAL" clId="{0618646A-E962-43DF-9F2F-300BD067D280}" dt="2024-02-12T17:57:44.301" v="3163" actId="1076"/>
          <ac:spMkLst>
            <pc:docMk/>
            <pc:sldMk cId="1076622729" sldId="262"/>
            <ac:spMk id="4" creationId="{D43BED71-09E2-77C4-87AE-641BBC68C817}"/>
          </ac:spMkLst>
        </pc:spChg>
        <pc:picChg chg="mod modCrop">
          <ac:chgData name="Jingjing Ruan" userId="912ae139-ae64-4906-83ab-14332fd50576" providerId="ADAL" clId="{0618646A-E962-43DF-9F2F-300BD067D280}" dt="2024-02-12T16:09:47.124" v="1295" actId="1076"/>
          <ac:picMkLst>
            <pc:docMk/>
            <pc:sldMk cId="1076622729" sldId="262"/>
            <ac:picMk id="2" creationId="{00000000-0000-0000-0000-000000000000}"/>
          </ac:picMkLst>
        </pc:picChg>
      </pc:sldChg>
      <pc:sldChg chg="del">
        <pc:chgData name="Jingjing Ruan" userId="912ae139-ae64-4906-83ab-14332fd50576" providerId="ADAL" clId="{0618646A-E962-43DF-9F2F-300BD067D280}" dt="2024-02-07T20:20:38.940" v="64" actId="47"/>
        <pc:sldMkLst>
          <pc:docMk/>
          <pc:sldMk cId="2743011842" sldId="263"/>
        </pc:sldMkLst>
      </pc:sldChg>
      <pc:sldChg chg="del">
        <pc:chgData name="Jingjing Ruan" userId="912ae139-ae64-4906-83ab-14332fd50576" providerId="ADAL" clId="{0618646A-E962-43DF-9F2F-300BD067D280}" dt="2024-02-07T20:19:30.810" v="57" actId="47"/>
        <pc:sldMkLst>
          <pc:docMk/>
          <pc:sldMk cId="3233502550" sldId="264"/>
        </pc:sldMkLst>
      </pc:sldChg>
      <pc:sldChg chg="del">
        <pc:chgData name="Jingjing Ruan" userId="912ae139-ae64-4906-83ab-14332fd50576" providerId="ADAL" clId="{0618646A-E962-43DF-9F2F-300BD067D280}" dt="2024-02-07T20:19:36.720" v="58" actId="47"/>
        <pc:sldMkLst>
          <pc:docMk/>
          <pc:sldMk cId="2985721640" sldId="265"/>
        </pc:sldMkLst>
      </pc:sldChg>
      <pc:sldChg chg="del">
        <pc:chgData name="Jingjing Ruan" userId="912ae139-ae64-4906-83ab-14332fd50576" providerId="ADAL" clId="{0618646A-E962-43DF-9F2F-300BD067D280}" dt="2024-02-07T20:19:43.329" v="59" actId="47"/>
        <pc:sldMkLst>
          <pc:docMk/>
          <pc:sldMk cId="3975722968" sldId="266"/>
        </pc:sldMkLst>
      </pc:sldChg>
      <pc:sldChg chg="del">
        <pc:chgData name="Jingjing Ruan" userId="912ae139-ae64-4906-83ab-14332fd50576" providerId="ADAL" clId="{0618646A-E962-43DF-9F2F-300BD067D280}" dt="2024-02-12T16:31:16.766" v="1379" actId="47"/>
        <pc:sldMkLst>
          <pc:docMk/>
          <pc:sldMk cId="1293936829" sldId="267"/>
        </pc:sldMkLst>
      </pc:sldChg>
      <pc:sldChg chg="ord">
        <pc:chgData name="Jingjing Ruan" userId="912ae139-ae64-4906-83ab-14332fd50576" providerId="ADAL" clId="{0618646A-E962-43DF-9F2F-300BD067D280}" dt="2024-02-07T20:21:27.289" v="77"/>
        <pc:sldMkLst>
          <pc:docMk/>
          <pc:sldMk cId="2155706091" sldId="268"/>
        </pc:sldMkLst>
      </pc:sldChg>
      <pc:sldChg chg="modSp mod ord">
        <pc:chgData name="Jingjing Ruan" userId="912ae139-ae64-4906-83ab-14332fd50576" providerId="ADAL" clId="{0618646A-E962-43DF-9F2F-300BD067D280}" dt="2024-02-07T20:21:08.409" v="68"/>
        <pc:sldMkLst>
          <pc:docMk/>
          <pc:sldMk cId="2007603759" sldId="274"/>
        </pc:sldMkLst>
        <pc:spChg chg="mod">
          <ac:chgData name="Jingjing Ruan" userId="912ae139-ae64-4906-83ab-14332fd50576" providerId="ADAL" clId="{0618646A-E962-43DF-9F2F-300BD067D280}" dt="2024-02-07T20:17:56.120" v="39" actId="207"/>
          <ac:spMkLst>
            <pc:docMk/>
            <pc:sldMk cId="2007603759" sldId="274"/>
            <ac:spMk id="159" creationId="{00000000-0000-0000-0000-000000000000}"/>
          </ac:spMkLst>
        </pc:spChg>
      </pc:sldChg>
      <pc:sldChg chg="del">
        <pc:chgData name="Jingjing Ruan" userId="912ae139-ae64-4906-83ab-14332fd50576" providerId="ADAL" clId="{0618646A-E962-43DF-9F2F-300BD067D280}" dt="2024-02-07T20:13:51.760" v="28" actId="47"/>
        <pc:sldMkLst>
          <pc:docMk/>
          <pc:sldMk cId="54389267" sldId="325"/>
        </pc:sldMkLst>
      </pc:sldChg>
      <pc:sldChg chg="modSp mod">
        <pc:chgData name="Jingjing Ruan" userId="912ae139-ae64-4906-83ab-14332fd50576" providerId="ADAL" clId="{0618646A-E962-43DF-9F2F-300BD067D280}" dt="2024-02-13T08:59:35.174" v="3227" actId="20577"/>
        <pc:sldMkLst>
          <pc:docMk/>
          <pc:sldMk cId="2030143382" sldId="538"/>
        </pc:sldMkLst>
        <pc:spChg chg="mod">
          <ac:chgData name="Jingjing Ruan" userId="912ae139-ae64-4906-83ab-14332fd50576" providerId="ADAL" clId="{0618646A-E962-43DF-9F2F-300BD067D280}" dt="2024-02-13T08:59:35.174" v="3227" actId="20577"/>
          <ac:spMkLst>
            <pc:docMk/>
            <pc:sldMk cId="2030143382" sldId="538"/>
            <ac:spMk id="4" creationId="{F04A18C3-02DB-0B07-4DA2-07930E327F8D}"/>
          </ac:spMkLst>
        </pc:spChg>
      </pc:sldChg>
      <pc:sldChg chg="del">
        <pc:chgData name="Jingjing Ruan" userId="912ae139-ae64-4906-83ab-14332fd50576" providerId="ADAL" clId="{0618646A-E962-43DF-9F2F-300BD067D280}" dt="2024-02-07T20:12:24.779" v="7" actId="47"/>
        <pc:sldMkLst>
          <pc:docMk/>
          <pc:sldMk cId="2677314385" sldId="549"/>
        </pc:sldMkLst>
      </pc:sldChg>
      <pc:sldChg chg="del">
        <pc:chgData name="Jingjing Ruan" userId="912ae139-ae64-4906-83ab-14332fd50576" providerId="ADAL" clId="{0618646A-E962-43DF-9F2F-300BD067D280}" dt="2024-02-07T20:13:16.790" v="25" actId="47"/>
        <pc:sldMkLst>
          <pc:docMk/>
          <pc:sldMk cId="2505570011" sldId="560"/>
        </pc:sldMkLst>
      </pc:sldChg>
      <pc:sldChg chg="ord">
        <pc:chgData name="Jingjing Ruan" userId="912ae139-ae64-4906-83ab-14332fd50576" providerId="ADAL" clId="{0618646A-E962-43DF-9F2F-300BD067D280}" dt="2024-02-07T21:06:30.287" v="917"/>
        <pc:sldMkLst>
          <pc:docMk/>
          <pc:sldMk cId="1566930990" sldId="561"/>
        </pc:sldMkLst>
      </pc:sldChg>
      <pc:sldChg chg="del">
        <pc:chgData name="Jingjing Ruan" userId="912ae139-ae64-4906-83ab-14332fd50576" providerId="ADAL" clId="{0618646A-E962-43DF-9F2F-300BD067D280}" dt="2024-02-07T20:13:50.220" v="27" actId="47"/>
        <pc:sldMkLst>
          <pc:docMk/>
          <pc:sldMk cId="2403196901" sldId="580"/>
        </pc:sldMkLst>
      </pc:sldChg>
      <pc:sldChg chg="del">
        <pc:chgData name="Jingjing Ruan" userId="912ae139-ae64-4906-83ab-14332fd50576" providerId="ADAL" clId="{0618646A-E962-43DF-9F2F-300BD067D280}" dt="2024-02-07T20:13:21.250" v="26" actId="47"/>
        <pc:sldMkLst>
          <pc:docMk/>
          <pc:sldMk cId="3660713402" sldId="596"/>
        </pc:sldMkLst>
      </pc:sldChg>
      <pc:sldChg chg="del">
        <pc:chgData name="Jingjing Ruan" userId="912ae139-ae64-4906-83ab-14332fd50576" providerId="ADAL" clId="{0618646A-E962-43DF-9F2F-300BD067D280}" dt="2024-02-07T20:13:11.914" v="24" actId="47"/>
        <pc:sldMkLst>
          <pc:docMk/>
          <pc:sldMk cId="2174282233" sldId="597"/>
        </pc:sldMkLst>
      </pc:sldChg>
      <pc:sldChg chg="del">
        <pc:chgData name="Jingjing Ruan" userId="912ae139-ae64-4906-83ab-14332fd50576" providerId="ADAL" clId="{0618646A-E962-43DF-9F2F-300BD067D280}" dt="2024-02-07T20:15:47.859" v="33" actId="47"/>
        <pc:sldMkLst>
          <pc:docMk/>
          <pc:sldMk cId="1586543892" sldId="600"/>
        </pc:sldMkLst>
      </pc:sldChg>
      <pc:sldChg chg="del">
        <pc:chgData name="Jingjing Ruan" userId="912ae139-ae64-4906-83ab-14332fd50576" providerId="ADAL" clId="{0618646A-E962-43DF-9F2F-300BD067D280}" dt="2024-02-07T20:15:48.869" v="34" actId="47"/>
        <pc:sldMkLst>
          <pc:docMk/>
          <pc:sldMk cId="1193162706" sldId="606"/>
        </pc:sldMkLst>
      </pc:sldChg>
      <pc:sldChg chg="ord">
        <pc:chgData name="Jingjing Ruan" userId="912ae139-ae64-4906-83ab-14332fd50576" providerId="ADAL" clId="{0618646A-E962-43DF-9F2F-300BD067D280}" dt="2024-02-07T21:06:31.929" v="919"/>
        <pc:sldMkLst>
          <pc:docMk/>
          <pc:sldMk cId="2013275340" sldId="612"/>
        </pc:sldMkLst>
      </pc:sldChg>
      <pc:sldChg chg="ord">
        <pc:chgData name="Jingjing Ruan" userId="912ae139-ae64-4906-83ab-14332fd50576" providerId="ADAL" clId="{0618646A-E962-43DF-9F2F-300BD067D280}" dt="2024-02-07T21:06:33.639" v="921"/>
        <pc:sldMkLst>
          <pc:docMk/>
          <pc:sldMk cId="2142236574" sldId="613"/>
        </pc:sldMkLst>
      </pc:sldChg>
      <pc:sldChg chg="del">
        <pc:chgData name="Jingjing Ruan" userId="912ae139-ae64-4906-83ab-14332fd50576" providerId="ADAL" clId="{0618646A-E962-43DF-9F2F-300BD067D280}" dt="2024-02-07T20:15:46.430" v="32" actId="47"/>
        <pc:sldMkLst>
          <pc:docMk/>
          <pc:sldMk cId="2211073834" sldId="623"/>
        </pc:sldMkLst>
      </pc:sldChg>
      <pc:sldChg chg="del">
        <pc:chgData name="Jingjing Ruan" userId="912ae139-ae64-4906-83ab-14332fd50576" providerId="ADAL" clId="{0618646A-E962-43DF-9F2F-300BD067D280}" dt="2024-02-07T20:15:42.640" v="31" actId="47"/>
        <pc:sldMkLst>
          <pc:docMk/>
          <pc:sldMk cId="581778704" sldId="624"/>
        </pc:sldMkLst>
      </pc:sldChg>
      <pc:sldChg chg="del">
        <pc:chgData name="Jingjing Ruan" userId="912ae139-ae64-4906-83ab-14332fd50576" providerId="ADAL" clId="{0618646A-E962-43DF-9F2F-300BD067D280}" dt="2024-02-07T20:14:22.571" v="29" actId="47"/>
        <pc:sldMkLst>
          <pc:docMk/>
          <pc:sldMk cId="2185444646" sldId="625"/>
        </pc:sldMkLst>
      </pc:sldChg>
      <pc:sldChg chg="del">
        <pc:chgData name="Jingjing Ruan" userId="912ae139-ae64-4906-83ab-14332fd50576" providerId="ADAL" clId="{0618646A-E962-43DF-9F2F-300BD067D280}" dt="2024-02-07T20:12:26.424" v="8" actId="47"/>
        <pc:sldMkLst>
          <pc:docMk/>
          <pc:sldMk cId="197784861" sldId="626"/>
        </pc:sldMkLst>
      </pc:sldChg>
      <pc:sldChg chg="modSp mod modNotesTx">
        <pc:chgData name="Jingjing Ruan" userId="912ae139-ae64-4906-83ab-14332fd50576" providerId="ADAL" clId="{0618646A-E962-43DF-9F2F-300BD067D280}" dt="2024-02-07T21:02:29.878" v="795"/>
        <pc:sldMkLst>
          <pc:docMk/>
          <pc:sldMk cId="884141138" sldId="627"/>
        </pc:sldMkLst>
        <pc:spChg chg="mod">
          <ac:chgData name="Jingjing Ruan" userId="912ae139-ae64-4906-83ab-14332fd50576" providerId="ADAL" clId="{0618646A-E962-43DF-9F2F-300BD067D280}" dt="2024-02-07T20:12:47.040" v="23" actId="20577"/>
          <ac:spMkLst>
            <pc:docMk/>
            <pc:sldMk cId="884141138" sldId="627"/>
            <ac:spMk id="2" creationId="{6D850711-4326-752F-CA77-53EDCF29377D}"/>
          </ac:spMkLst>
        </pc:spChg>
      </pc:sldChg>
      <pc:sldChg chg="del">
        <pc:chgData name="Jingjing Ruan" userId="912ae139-ae64-4906-83ab-14332fd50576" providerId="ADAL" clId="{0618646A-E962-43DF-9F2F-300BD067D280}" dt="2024-02-07T20:12:27.170" v="9" actId="47"/>
        <pc:sldMkLst>
          <pc:docMk/>
          <pc:sldMk cId="2862675924" sldId="628"/>
        </pc:sldMkLst>
      </pc:sldChg>
      <pc:sldChg chg="del">
        <pc:chgData name="Jingjing Ruan" userId="912ae139-ae64-4906-83ab-14332fd50576" providerId="ADAL" clId="{0618646A-E962-43DF-9F2F-300BD067D280}" dt="2024-02-07T20:16:21.719" v="35" actId="47"/>
        <pc:sldMkLst>
          <pc:docMk/>
          <pc:sldMk cId="834654435" sldId="629"/>
        </pc:sldMkLst>
      </pc:sldChg>
      <pc:sldChg chg="del">
        <pc:chgData name="Jingjing Ruan" userId="912ae139-ae64-4906-83ab-14332fd50576" providerId="ADAL" clId="{0618646A-E962-43DF-9F2F-300BD067D280}" dt="2024-02-07T20:20:25.739" v="61" actId="47"/>
        <pc:sldMkLst>
          <pc:docMk/>
          <pc:sldMk cId="3500937775" sldId="630"/>
        </pc:sldMkLst>
      </pc:sldChg>
      <pc:sldChg chg="del">
        <pc:chgData name="Jingjing Ruan" userId="912ae139-ae64-4906-83ab-14332fd50576" providerId="ADAL" clId="{0618646A-E962-43DF-9F2F-300BD067D280}" dt="2024-02-07T20:21:20.894" v="73" actId="47"/>
        <pc:sldMkLst>
          <pc:docMk/>
          <pc:sldMk cId="2902193896" sldId="631"/>
        </pc:sldMkLst>
      </pc:sldChg>
      <pc:sldChg chg="ord">
        <pc:chgData name="Jingjing Ruan" userId="912ae139-ae64-4906-83ab-14332fd50576" providerId="ADAL" clId="{0618646A-E962-43DF-9F2F-300BD067D280}" dt="2024-02-07T20:21:04.839" v="66"/>
        <pc:sldMkLst>
          <pc:docMk/>
          <pc:sldMk cId="3746373811" sldId="632"/>
        </pc:sldMkLst>
      </pc:sldChg>
      <pc:sldChg chg="ord">
        <pc:chgData name="Jingjing Ruan" userId="912ae139-ae64-4906-83ab-14332fd50576" providerId="ADAL" clId="{0618646A-E962-43DF-9F2F-300BD067D280}" dt="2024-02-07T20:28:18.105" v="287"/>
        <pc:sldMkLst>
          <pc:docMk/>
          <pc:sldMk cId="3357423416" sldId="634"/>
        </pc:sldMkLst>
      </pc:sldChg>
      <pc:sldChg chg="modSp mod ord">
        <pc:chgData name="Jingjing Ruan" userId="912ae139-ae64-4906-83ab-14332fd50576" providerId="ADAL" clId="{0618646A-E962-43DF-9F2F-300BD067D280}" dt="2024-02-07T20:21:25.156" v="75"/>
        <pc:sldMkLst>
          <pc:docMk/>
          <pc:sldMk cId="3925659580" sldId="635"/>
        </pc:sldMkLst>
        <pc:spChg chg="mod">
          <ac:chgData name="Jingjing Ruan" userId="912ae139-ae64-4906-83ab-14332fd50576" providerId="ADAL" clId="{0618646A-E962-43DF-9F2F-300BD067D280}" dt="2024-02-07T20:18:52.900" v="54" actId="1076"/>
          <ac:spMkLst>
            <pc:docMk/>
            <pc:sldMk cId="3925659580" sldId="635"/>
            <ac:spMk id="5" creationId="{4026BD91-EA8F-4561-324D-69B4CD9687EC}"/>
          </ac:spMkLst>
        </pc:spChg>
        <pc:picChg chg="mod">
          <ac:chgData name="Jingjing Ruan" userId="912ae139-ae64-4906-83ab-14332fd50576" providerId="ADAL" clId="{0618646A-E962-43DF-9F2F-300BD067D280}" dt="2024-02-07T20:18:25.499" v="46" actId="1038"/>
          <ac:picMkLst>
            <pc:docMk/>
            <pc:sldMk cId="3925659580" sldId="635"/>
            <ac:picMk id="3" creationId="{0866B6DD-74B0-E0F0-C360-6D66EC323B30}"/>
          </ac:picMkLst>
        </pc:picChg>
      </pc:sldChg>
      <pc:sldChg chg="del">
        <pc:chgData name="Jingjing Ruan" userId="912ae139-ae64-4906-83ab-14332fd50576" providerId="ADAL" clId="{0618646A-E962-43DF-9F2F-300BD067D280}" dt="2024-02-07T20:19:28.819" v="55" actId="47"/>
        <pc:sldMkLst>
          <pc:docMk/>
          <pc:sldMk cId="1034842953" sldId="636"/>
        </pc:sldMkLst>
      </pc:sldChg>
      <pc:sldChg chg="modSp new mod ord modNotesTx">
        <pc:chgData name="Jingjing Ruan" userId="912ae139-ae64-4906-83ab-14332fd50576" providerId="ADAL" clId="{0618646A-E962-43DF-9F2F-300BD067D280}" dt="2024-02-12T17:41:07.700" v="2920" actId="20577"/>
        <pc:sldMkLst>
          <pc:docMk/>
          <pc:sldMk cId="1815446696" sldId="636"/>
        </pc:sldMkLst>
        <pc:spChg chg="mod">
          <ac:chgData name="Jingjing Ruan" userId="912ae139-ae64-4906-83ab-14332fd50576" providerId="ADAL" clId="{0618646A-E962-43DF-9F2F-300BD067D280}" dt="2024-02-07T21:11:12.617" v="970" actId="20577"/>
          <ac:spMkLst>
            <pc:docMk/>
            <pc:sldMk cId="1815446696" sldId="636"/>
            <ac:spMk id="2" creationId="{34B0FE78-063A-9B69-0993-50749DD8FBE3}"/>
          </ac:spMkLst>
        </pc:spChg>
        <pc:spChg chg="mod">
          <ac:chgData name="Jingjing Ruan" userId="912ae139-ae64-4906-83ab-14332fd50576" providerId="ADAL" clId="{0618646A-E962-43DF-9F2F-300BD067D280}" dt="2024-02-12T17:41:07.700" v="2920" actId="20577"/>
          <ac:spMkLst>
            <pc:docMk/>
            <pc:sldMk cId="1815446696" sldId="636"/>
            <ac:spMk id="3" creationId="{CE43CAC7-FE8B-63E4-47D7-B739B4954BD6}"/>
          </ac:spMkLst>
        </pc:spChg>
      </pc:sldChg>
      <pc:sldChg chg="modSp new mod ord">
        <pc:chgData name="Jingjing Ruan" userId="912ae139-ae64-4906-83ab-14332fd50576" providerId="ADAL" clId="{0618646A-E962-43DF-9F2F-300BD067D280}" dt="2024-02-07T21:37:18.359" v="1259" actId="20577"/>
        <pc:sldMkLst>
          <pc:docMk/>
          <pc:sldMk cId="590620411" sldId="637"/>
        </pc:sldMkLst>
        <pc:spChg chg="mod">
          <ac:chgData name="Jingjing Ruan" userId="912ae139-ae64-4906-83ab-14332fd50576" providerId="ADAL" clId="{0618646A-E962-43DF-9F2F-300BD067D280}" dt="2024-02-07T20:28:36.173" v="297" actId="122"/>
          <ac:spMkLst>
            <pc:docMk/>
            <pc:sldMk cId="590620411" sldId="637"/>
            <ac:spMk id="2" creationId="{D42145AE-68ED-863E-1B9A-F84E20319B1F}"/>
          </ac:spMkLst>
        </pc:spChg>
        <pc:spChg chg="mod">
          <ac:chgData name="Jingjing Ruan" userId="912ae139-ae64-4906-83ab-14332fd50576" providerId="ADAL" clId="{0618646A-E962-43DF-9F2F-300BD067D280}" dt="2024-02-07T21:37:18.359" v="1259" actId="20577"/>
          <ac:spMkLst>
            <pc:docMk/>
            <pc:sldMk cId="590620411" sldId="637"/>
            <ac:spMk id="3" creationId="{8A3EDC9A-FF69-BDF2-7A80-6400E802C2A3}"/>
          </ac:spMkLst>
        </pc:spChg>
      </pc:sldChg>
      <pc:sldChg chg="del">
        <pc:chgData name="Jingjing Ruan" userId="912ae139-ae64-4906-83ab-14332fd50576" providerId="ADAL" clId="{0618646A-E962-43DF-9F2F-300BD067D280}" dt="2024-02-07T20:19:29.562" v="56" actId="47"/>
        <pc:sldMkLst>
          <pc:docMk/>
          <pc:sldMk cId="1068081752" sldId="637"/>
        </pc:sldMkLst>
      </pc:sldChg>
      <pc:sldChg chg="del">
        <pc:chgData name="Jingjing Ruan" userId="912ae139-ae64-4906-83ab-14332fd50576" providerId="ADAL" clId="{0618646A-E962-43DF-9F2F-300BD067D280}" dt="2024-02-07T20:14:23.939" v="30" actId="47"/>
        <pc:sldMkLst>
          <pc:docMk/>
          <pc:sldMk cId="554848326" sldId="638"/>
        </pc:sldMkLst>
      </pc:sldChg>
      <pc:sldChg chg="modSp add mod ord">
        <pc:chgData name="Jingjing Ruan" userId="912ae139-ae64-4906-83ab-14332fd50576" providerId="ADAL" clId="{0618646A-E962-43DF-9F2F-300BD067D280}" dt="2024-02-07T21:36:46.754" v="1244"/>
        <pc:sldMkLst>
          <pc:docMk/>
          <pc:sldMk cId="4104184274" sldId="638"/>
        </pc:sldMkLst>
        <pc:spChg chg="mod">
          <ac:chgData name="Jingjing Ruan" userId="912ae139-ae64-4906-83ab-14332fd50576" providerId="ADAL" clId="{0618646A-E962-43DF-9F2F-300BD067D280}" dt="2024-02-07T20:33:11.193" v="391"/>
          <ac:spMkLst>
            <pc:docMk/>
            <pc:sldMk cId="4104184274" sldId="638"/>
            <ac:spMk id="2" creationId="{D42145AE-68ED-863E-1B9A-F84E20319B1F}"/>
          </ac:spMkLst>
        </pc:spChg>
        <pc:spChg chg="mod">
          <ac:chgData name="Jingjing Ruan" userId="912ae139-ae64-4906-83ab-14332fd50576" providerId="ADAL" clId="{0618646A-E962-43DF-9F2F-300BD067D280}" dt="2024-02-07T20:36:03.314" v="422" actId="113"/>
          <ac:spMkLst>
            <pc:docMk/>
            <pc:sldMk cId="4104184274" sldId="638"/>
            <ac:spMk id="3" creationId="{8A3EDC9A-FF69-BDF2-7A80-6400E802C2A3}"/>
          </ac:spMkLst>
        </pc:spChg>
      </pc:sldChg>
      <pc:sldChg chg="modSp add mod ord modNotesTx">
        <pc:chgData name="Jingjing Ruan" userId="912ae139-ae64-4906-83ab-14332fd50576" providerId="ADAL" clId="{0618646A-E962-43DF-9F2F-300BD067D280}" dt="2024-02-07T21:36:31.274" v="1241" actId="20577"/>
        <pc:sldMkLst>
          <pc:docMk/>
          <pc:sldMk cId="2360692614" sldId="639"/>
        </pc:sldMkLst>
        <pc:spChg chg="mod">
          <ac:chgData name="Jingjing Ruan" userId="912ae139-ae64-4906-83ab-14332fd50576" providerId="ADAL" clId="{0618646A-E962-43DF-9F2F-300BD067D280}" dt="2024-02-07T21:36:31.274" v="1241" actId="20577"/>
          <ac:spMkLst>
            <pc:docMk/>
            <pc:sldMk cId="2360692614" sldId="639"/>
            <ac:spMk id="2" creationId="{D42145AE-68ED-863E-1B9A-F84E20319B1F}"/>
          </ac:spMkLst>
        </pc:spChg>
        <pc:spChg chg="mod">
          <ac:chgData name="Jingjing Ruan" userId="912ae139-ae64-4906-83ab-14332fd50576" providerId="ADAL" clId="{0618646A-E962-43DF-9F2F-300BD067D280}" dt="2024-02-07T20:45:42.053" v="581" actId="27636"/>
          <ac:spMkLst>
            <pc:docMk/>
            <pc:sldMk cId="2360692614" sldId="639"/>
            <ac:spMk id="3" creationId="{8A3EDC9A-FF69-BDF2-7A80-6400E802C2A3}"/>
          </ac:spMkLst>
        </pc:spChg>
      </pc:sldChg>
      <pc:sldChg chg="modSp add mod ord">
        <pc:chgData name="Jingjing Ruan" userId="912ae139-ae64-4906-83ab-14332fd50576" providerId="ADAL" clId="{0618646A-E962-43DF-9F2F-300BD067D280}" dt="2024-02-07T21:23:28.463" v="1101" actId="1076"/>
        <pc:sldMkLst>
          <pc:docMk/>
          <pc:sldMk cId="2825322239" sldId="640"/>
        </pc:sldMkLst>
        <pc:spChg chg="mod">
          <ac:chgData name="Jingjing Ruan" userId="912ae139-ae64-4906-83ab-14332fd50576" providerId="ADAL" clId="{0618646A-E962-43DF-9F2F-300BD067D280}" dt="2024-02-07T20:46:03.665" v="585"/>
          <ac:spMkLst>
            <pc:docMk/>
            <pc:sldMk cId="2825322239" sldId="640"/>
            <ac:spMk id="2" creationId="{D42145AE-68ED-863E-1B9A-F84E20319B1F}"/>
          </ac:spMkLst>
        </pc:spChg>
        <pc:spChg chg="mod">
          <ac:chgData name="Jingjing Ruan" userId="912ae139-ae64-4906-83ab-14332fd50576" providerId="ADAL" clId="{0618646A-E962-43DF-9F2F-300BD067D280}" dt="2024-02-07T21:23:28.463" v="1101" actId="1076"/>
          <ac:spMkLst>
            <pc:docMk/>
            <pc:sldMk cId="2825322239" sldId="640"/>
            <ac:spMk id="3" creationId="{8A3EDC9A-FF69-BDF2-7A80-6400E802C2A3}"/>
          </ac:spMkLst>
        </pc:spChg>
      </pc:sldChg>
      <pc:sldChg chg="modSp new mod ord modNotesTx">
        <pc:chgData name="Jingjing Ruan" userId="912ae139-ae64-4906-83ab-14332fd50576" providerId="ADAL" clId="{0618646A-E962-43DF-9F2F-300BD067D280}" dt="2024-02-12T17:45:33.913" v="2966" actId="1076"/>
        <pc:sldMkLst>
          <pc:docMk/>
          <pc:sldMk cId="2006885582" sldId="641"/>
        </pc:sldMkLst>
        <pc:spChg chg="mod">
          <ac:chgData name="Jingjing Ruan" userId="912ae139-ae64-4906-83ab-14332fd50576" providerId="ADAL" clId="{0618646A-E962-43DF-9F2F-300BD067D280}" dt="2024-02-12T17:45:33.913" v="2966" actId="1076"/>
          <ac:spMkLst>
            <pc:docMk/>
            <pc:sldMk cId="2006885582" sldId="641"/>
            <ac:spMk id="2" creationId="{C69A74BA-7824-CB46-62C4-8243F66C7A15}"/>
          </ac:spMkLst>
        </pc:spChg>
        <pc:spChg chg="mod">
          <ac:chgData name="Jingjing Ruan" userId="912ae139-ae64-4906-83ab-14332fd50576" providerId="ADAL" clId="{0618646A-E962-43DF-9F2F-300BD067D280}" dt="2024-02-12T17:45:26.503" v="2965" actId="1076"/>
          <ac:spMkLst>
            <pc:docMk/>
            <pc:sldMk cId="2006885582" sldId="641"/>
            <ac:spMk id="3" creationId="{18789BAB-0471-4479-CC87-200A55A41CA4}"/>
          </ac:spMkLst>
        </pc:spChg>
      </pc:sldChg>
      <pc:sldChg chg="modSp add mod modNotesTx">
        <pc:chgData name="Jingjing Ruan" userId="912ae139-ae64-4906-83ab-14332fd50576" providerId="ADAL" clId="{0618646A-E962-43DF-9F2F-300BD067D280}" dt="2024-02-07T21:26:21.435" v="1148" actId="20577"/>
        <pc:sldMkLst>
          <pc:docMk/>
          <pc:sldMk cId="301090024" sldId="642"/>
        </pc:sldMkLst>
        <pc:spChg chg="mod">
          <ac:chgData name="Jingjing Ruan" userId="912ae139-ae64-4906-83ab-14332fd50576" providerId="ADAL" clId="{0618646A-E962-43DF-9F2F-300BD067D280}" dt="2024-02-07T21:09:06.357" v="957" actId="1076"/>
          <ac:spMkLst>
            <pc:docMk/>
            <pc:sldMk cId="301090024" sldId="642"/>
            <ac:spMk id="2" creationId="{6D850711-4326-752F-CA77-53EDCF29377D}"/>
          </ac:spMkLst>
        </pc:spChg>
        <pc:spChg chg="mod">
          <ac:chgData name="Jingjing Ruan" userId="912ae139-ae64-4906-83ab-14332fd50576" providerId="ADAL" clId="{0618646A-E962-43DF-9F2F-300BD067D280}" dt="2024-02-07T21:13:21.112" v="1010" actId="14100"/>
          <ac:spMkLst>
            <pc:docMk/>
            <pc:sldMk cId="301090024" sldId="642"/>
            <ac:spMk id="3" creationId="{9FB99C9B-36AC-B45C-9541-916B6A5BFC80}"/>
          </ac:spMkLst>
        </pc:spChg>
        <pc:spChg chg="mod">
          <ac:chgData name="Jingjing Ruan" userId="912ae139-ae64-4906-83ab-14332fd50576" providerId="ADAL" clId="{0618646A-E962-43DF-9F2F-300BD067D280}" dt="2024-02-07T21:25:29.415" v="1139" actId="20577"/>
          <ac:spMkLst>
            <pc:docMk/>
            <pc:sldMk cId="301090024" sldId="642"/>
            <ac:spMk id="4" creationId="{0E549ABA-5D75-A8C8-4572-F412C221FB5B}"/>
          </ac:spMkLst>
        </pc:spChg>
      </pc:sldChg>
      <pc:sldChg chg="addSp delSp modSp new mod setBg modNotesTx">
        <pc:chgData name="Jingjing Ruan" userId="912ae139-ae64-4906-83ab-14332fd50576" providerId="ADAL" clId="{0618646A-E962-43DF-9F2F-300BD067D280}" dt="2024-02-07T21:26:57.215" v="1154" actId="20577"/>
        <pc:sldMkLst>
          <pc:docMk/>
          <pc:sldMk cId="2293530632" sldId="643"/>
        </pc:sldMkLst>
        <pc:spChg chg="mod ord">
          <ac:chgData name="Jingjing Ruan" userId="912ae139-ae64-4906-83ab-14332fd50576" providerId="ADAL" clId="{0618646A-E962-43DF-9F2F-300BD067D280}" dt="2024-02-07T21:12:38.592" v="1006" actId="403"/>
          <ac:spMkLst>
            <pc:docMk/>
            <pc:sldMk cId="2293530632" sldId="643"/>
            <ac:spMk id="2" creationId="{BE625BAA-A49E-4B66-084E-D3B1919414D0}"/>
          </ac:spMkLst>
        </pc:spChg>
        <pc:spChg chg="del">
          <ac:chgData name="Jingjing Ruan" userId="912ae139-ae64-4906-83ab-14332fd50576" providerId="ADAL" clId="{0618646A-E962-43DF-9F2F-300BD067D280}" dt="2024-02-07T21:11:48.487" v="978" actId="26606"/>
          <ac:spMkLst>
            <pc:docMk/>
            <pc:sldMk cId="2293530632" sldId="643"/>
            <ac:spMk id="3" creationId="{1012C108-A08C-9213-59D4-93DE29B8041B}"/>
          </ac:spMkLst>
        </pc:spChg>
        <pc:spChg chg="add">
          <ac:chgData name="Jingjing Ruan" userId="912ae139-ae64-4906-83ab-14332fd50576" providerId="ADAL" clId="{0618646A-E962-43DF-9F2F-300BD067D280}" dt="2024-02-07T21:11:48.487" v="978" actId="26606"/>
          <ac:spMkLst>
            <pc:docMk/>
            <pc:sldMk cId="2293530632" sldId="643"/>
            <ac:spMk id="1031" creationId="{37C89E4B-3C9F-44B9-8B86-D9E3D112D8EC}"/>
          </ac:spMkLst>
        </pc:spChg>
        <pc:picChg chg="add mod">
          <ac:chgData name="Jingjing Ruan" userId="912ae139-ae64-4906-83ab-14332fd50576" providerId="ADAL" clId="{0618646A-E962-43DF-9F2F-300BD067D280}" dt="2024-02-07T21:11:48.487" v="978" actId="26606"/>
          <ac:picMkLst>
            <pc:docMk/>
            <pc:sldMk cId="2293530632" sldId="643"/>
            <ac:picMk id="1026" creationId="{693A0009-ED5E-C9C5-45C7-16F6FC2C09BE}"/>
          </ac:picMkLst>
        </pc:picChg>
        <pc:cxnChg chg="add">
          <ac:chgData name="Jingjing Ruan" userId="912ae139-ae64-4906-83ab-14332fd50576" providerId="ADAL" clId="{0618646A-E962-43DF-9F2F-300BD067D280}" dt="2024-02-07T21:11:48.487" v="978" actId="26606"/>
          <ac:cxnSpMkLst>
            <pc:docMk/>
            <pc:sldMk cId="2293530632" sldId="643"/>
            <ac:cxnSpMk id="1033" creationId="{AA2EAA10-076F-46BD-8F0F-B9A2FB77A85C}"/>
          </ac:cxnSpMkLst>
        </pc:cxnChg>
        <pc:cxnChg chg="add">
          <ac:chgData name="Jingjing Ruan" userId="912ae139-ae64-4906-83ab-14332fd50576" providerId="ADAL" clId="{0618646A-E962-43DF-9F2F-300BD067D280}" dt="2024-02-07T21:11:48.487" v="978" actId="26606"/>
          <ac:cxnSpMkLst>
            <pc:docMk/>
            <pc:sldMk cId="2293530632" sldId="643"/>
            <ac:cxnSpMk id="1035" creationId="{D891E407-403B-4764-86C9-33A56D3BCAA3}"/>
          </ac:cxnSpMkLst>
        </pc:cxnChg>
      </pc:sldChg>
      <pc:sldChg chg="addSp delSp modSp new del mod setBg modNotesTx">
        <pc:chgData name="Jingjing Ruan" userId="912ae139-ae64-4906-83ab-14332fd50576" providerId="ADAL" clId="{0618646A-E962-43DF-9F2F-300BD067D280}" dt="2024-02-07T21:31:51.394" v="1198" actId="47"/>
        <pc:sldMkLst>
          <pc:docMk/>
          <pc:sldMk cId="3212930152" sldId="644"/>
        </pc:sldMkLst>
        <pc:spChg chg="del">
          <ac:chgData name="Jingjing Ruan" userId="912ae139-ae64-4906-83ab-14332fd50576" providerId="ADAL" clId="{0618646A-E962-43DF-9F2F-300BD067D280}" dt="2024-02-07T21:29:08.985" v="1160" actId="478"/>
          <ac:spMkLst>
            <pc:docMk/>
            <pc:sldMk cId="3212930152" sldId="644"/>
            <ac:spMk id="2" creationId="{EBDBAC02-85B8-8D4E-3441-A2533E3A664A}"/>
          </ac:spMkLst>
        </pc:spChg>
        <pc:spChg chg="del">
          <ac:chgData name="Jingjing Ruan" userId="912ae139-ae64-4906-83ab-14332fd50576" providerId="ADAL" clId="{0618646A-E962-43DF-9F2F-300BD067D280}" dt="2024-02-07T21:29:07.165" v="1159" actId="478"/>
          <ac:spMkLst>
            <pc:docMk/>
            <pc:sldMk cId="3212930152" sldId="644"/>
            <ac:spMk id="3" creationId="{AA61806B-9E7D-D963-424B-FB735AE94AC0}"/>
          </ac:spMkLst>
        </pc:spChg>
        <pc:spChg chg="add del">
          <ac:chgData name="Jingjing Ruan" userId="912ae139-ae64-4906-83ab-14332fd50576" providerId="ADAL" clId="{0618646A-E962-43DF-9F2F-300BD067D280}" dt="2024-02-07T21:29:17.581" v="1163" actId="26606"/>
          <ac:spMkLst>
            <pc:docMk/>
            <pc:sldMk cId="3212930152" sldId="644"/>
            <ac:spMk id="10" creationId="{2D2B266D-3625-4584-A5C3-7D3F672CFF30}"/>
          </ac:spMkLst>
        </pc:spChg>
        <pc:spChg chg="add del">
          <ac:chgData name="Jingjing Ruan" userId="912ae139-ae64-4906-83ab-14332fd50576" providerId="ADAL" clId="{0618646A-E962-43DF-9F2F-300BD067D280}" dt="2024-02-07T21:29:17.581" v="1163" actId="26606"/>
          <ac:spMkLst>
            <pc:docMk/>
            <pc:sldMk cId="3212930152" sldId="644"/>
            <ac:spMk id="12" creationId="{C463B99A-73EE-4FBB-B7C4-F9F9BCC25C65}"/>
          </ac:spMkLst>
        </pc:spChg>
        <pc:spChg chg="add del">
          <ac:chgData name="Jingjing Ruan" userId="912ae139-ae64-4906-83ab-14332fd50576" providerId="ADAL" clId="{0618646A-E962-43DF-9F2F-300BD067D280}" dt="2024-02-07T21:29:17.581" v="1163" actId="26606"/>
          <ac:spMkLst>
            <pc:docMk/>
            <pc:sldMk cId="3212930152" sldId="644"/>
            <ac:spMk id="14" creationId="{A5D2A5D1-BA0D-47D3-B051-DA7743C46E28}"/>
          </ac:spMkLst>
        </pc:spChg>
        <pc:spChg chg="add del">
          <ac:chgData name="Jingjing Ruan" userId="912ae139-ae64-4906-83ab-14332fd50576" providerId="ADAL" clId="{0618646A-E962-43DF-9F2F-300BD067D280}" dt="2024-02-07T21:29:23.125" v="1165" actId="26606"/>
          <ac:spMkLst>
            <pc:docMk/>
            <pc:sldMk cId="3212930152" sldId="644"/>
            <ac:spMk id="16" creationId="{42A4FC2C-047E-45A5-965D-8E1E3BF09BC6}"/>
          </ac:spMkLst>
        </pc:spChg>
        <pc:spChg chg="add del">
          <ac:chgData name="Jingjing Ruan" userId="912ae139-ae64-4906-83ab-14332fd50576" providerId="ADAL" clId="{0618646A-E962-43DF-9F2F-300BD067D280}" dt="2024-02-07T21:29:26.830" v="1167" actId="26606"/>
          <ac:spMkLst>
            <pc:docMk/>
            <pc:sldMk cId="3212930152" sldId="644"/>
            <ac:spMk id="18" creationId="{32BC26D8-82FB-445E-AA49-62A77D7C1EE0}"/>
          </ac:spMkLst>
        </pc:spChg>
        <pc:spChg chg="add del">
          <ac:chgData name="Jingjing Ruan" userId="912ae139-ae64-4906-83ab-14332fd50576" providerId="ADAL" clId="{0618646A-E962-43DF-9F2F-300BD067D280}" dt="2024-02-07T21:29:26.830" v="1167" actId="26606"/>
          <ac:spMkLst>
            <pc:docMk/>
            <pc:sldMk cId="3212930152" sldId="644"/>
            <ac:spMk id="19" creationId="{CB44330D-EA18-4254-AA95-EB49948539B8}"/>
          </ac:spMkLst>
        </pc:spChg>
        <pc:spChg chg="add">
          <ac:chgData name="Jingjing Ruan" userId="912ae139-ae64-4906-83ab-14332fd50576" providerId="ADAL" clId="{0618646A-E962-43DF-9F2F-300BD067D280}" dt="2024-02-07T21:29:26.830" v="1168" actId="26606"/>
          <ac:spMkLst>
            <pc:docMk/>
            <pc:sldMk cId="3212930152" sldId="644"/>
            <ac:spMk id="21" creationId="{42A4FC2C-047E-45A5-965D-8E1E3BF09BC6}"/>
          </ac:spMkLst>
        </pc:spChg>
        <pc:picChg chg="add del mod modCrop">
          <ac:chgData name="Jingjing Ruan" userId="912ae139-ae64-4906-83ab-14332fd50576" providerId="ADAL" clId="{0618646A-E962-43DF-9F2F-300BD067D280}" dt="2024-02-07T21:31:21.695" v="1188" actId="21"/>
          <ac:picMkLst>
            <pc:docMk/>
            <pc:sldMk cId="3212930152" sldId="644"/>
            <ac:picMk id="5" creationId="{106F1FC0-8A68-D827-E2CD-D52C571A084E}"/>
          </ac:picMkLst>
        </pc:picChg>
      </pc:sldChg>
      <pc:sldChg chg="addSp delSp modSp new mod setBg">
        <pc:chgData name="Jingjing Ruan" userId="912ae139-ae64-4906-83ab-14332fd50576" providerId="ADAL" clId="{0618646A-E962-43DF-9F2F-300BD067D280}" dt="2024-02-12T17:45:01.924" v="2961" actId="1076"/>
        <pc:sldMkLst>
          <pc:docMk/>
          <pc:sldMk cId="3896910575" sldId="645"/>
        </pc:sldMkLst>
        <pc:spChg chg="del">
          <ac:chgData name="Jingjing Ruan" userId="912ae139-ae64-4906-83ab-14332fd50576" providerId="ADAL" clId="{0618646A-E962-43DF-9F2F-300BD067D280}" dt="2024-02-07T21:30:55.875" v="1180" actId="478"/>
          <ac:spMkLst>
            <pc:docMk/>
            <pc:sldMk cId="3896910575" sldId="645"/>
            <ac:spMk id="2" creationId="{3AB8041B-0135-46C4-7224-E01FFD8A7A09}"/>
          </ac:spMkLst>
        </pc:spChg>
        <pc:spChg chg="del">
          <ac:chgData name="Jingjing Ruan" userId="912ae139-ae64-4906-83ab-14332fd50576" providerId="ADAL" clId="{0618646A-E962-43DF-9F2F-300BD067D280}" dt="2024-02-07T21:30:54.184" v="1179" actId="478"/>
          <ac:spMkLst>
            <pc:docMk/>
            <pc:sldMk cId="3896910575" sldId="645"/>
            <ac:spMk id="3" creationId="{49BA42B4-8133-61B4-5950-20BB9B31E0B2}"/>
          </ac:spMkLst>
        </pc:spChg>
        <pc:spChg chg="add">
          <ac:chgData name="Jingjing Ruan" userId="912ae139-ae64-4906-83ab-14332fd50576" providerId="ADAL" clId="{0618646A-E962-43DF-9F2F-300BD067D280}" dt="2024-02-07T21:30:58.804" v="1182" actId="26606"/>
          <ac:spMkLst>
            <pc:docMk/>
            <pc:sldMk cId="3896910575" sldId="645"/>
            <ac:spMk id="10" creationId="{2D2B266D-3625-4584-A5C3-7D3F672CFF30}"/>
          </ac:spMkLst>
        </pc:spChg>
        <pc:spChg chg="add">
          <ac:chgData name="Jingjing Ruan" userId="912ae139-ae64-4906-83ab-14332fd50576" providerId="ADAL" clId="{0618646A-E962-43DF-9F2F-300BD067D280}" dt="2024-02-07T21:30:58.804" v="1182" actId="26606"/>
          <ac:spMkLst>
            <pc:docMk/>
            <pc:sldMk cId="3896910575" sldId="645"/>
            <ac:spMk id="12" creationId="{C463B99A-73EE-4FBB-B7C4-F9F9BCC25C65}"/>
          </ac:spMkLst>
        </pc:spChg>
        <pc:spChg chg="add">
          <ac:chgData name="Jingjing Ruan" userId="912ae139-ae64-4906-83ab-14332fd50576" providerId="ADAL" clId="{0618646A-E962-43DF-9F2F-300BD067D280}" dt="2024-02-07T21:30:58.804" v="1182" actId="26606"/>
          <ac:spMkLst>
            <pc:docMk/>
            <pc:sldMk cId="3896910575" sldId="645"/>
            <ac:spMk id="14" creationId="{A5D2A5D1-BA0D-47D3-B051-DA7743C46E28}"/>
          </ac:spMkLst>
        </pc:spChg>
        <pc:picChg chg="add mod">
          <ac:chgData name="Jingjing Ruan" userId="912ae139-ae64-4906-83ab-14332fd50576" providerId="ADAL" clId="{0618646A-E962-43DF-9F2F-300BD067D280}" dt="2024-02-12T17:45:01.924" v="2961" actId="1076"/>
          <ac:picMkLst>
            <pc:docMk/>
            <pc:sldMk cId="3896910575" sldId="645"/>
            <ac:picMk id="5" creationId="{21959852-AB19-5064-C08A-F11102A5CE04}"/>
          </ac:picMkLst>
        </pc:picChg>
      </pc:sldChg>
      <pc:sldChg chg="addSp delSp modSp new mod setBg modNotesTx">
        <pc:chgData name="Jingjing Ruan" userId="912ae139-ae64-4906-83ab-14332fd50576" providerId="ADAL" clId="{0618646A-E962-43DF-9F2F-300BD067D280}" dt="2024-02-07T21:31:49.814" v="1197"/>
        <pc:sldMkLst>
          <pc:docMk/>
          <pc:sldMk cId="2789095038" sldId="646"/>
        </pc:sldMkLst>
        <pc:spChg chg="del">
          <ac:chgData name="Jingjing Ruan" userId="912ae139-ae64-4906-83ab-14332fd50576" providerId="ADAL" clId="{0618646A-E962-43DF-9F2F-300BD067D280}" dt="2024-02-07T21:31:28.175" v="1190" actId="26606"/>
          <ac:spMkLst>
            <pc:docMk/>
            <pc:sldMk cId="2789095038" sldId="646"/>
            <ac:spMk id="2" creationId="{E87A0D64-9C61-4CF7-C8F5-F66CD8F4A416}"/>
          </ac:spMkLst>
        </pc:spChg>
        <pc:spChg chg="del">
          <ac:chgData name="Jingjing Ruan" userId="912ae139-ae64-4906-83ab-14332fd50576" providerId="ADAL" clId="{0618646A-E962-43DF-9F2F-300BD067D280}" dt="2024-02-07T21:31:28.175" v="1190" actId="26606"/>
          <ac:spMkLst>
            <pc:docMk/>
            <pc:sldMk cId="2789095038" sldId="646"/>
            <ac:spMk id="3" creationId="{43A68964-5EE9-8F09-F40E-5406F93E2B8A}"/>
          </ac:spMkLst>
        </pc:spChg>
        <pc:picChg chg="add mod">
          <ac:chgData name="Jingjing Ruan" userId="912ae139-ae64-4906-83ab-14332fd50576" providerId="ADAL" clId="{0618646A-E962-43DF-9F2F-300BD067D280}" dt="2024-02-07T21:31:41.765" v="1196" actId="1036"/>
          <ac:picMkLst>
            <pc:docMk/>
            <pc:sldMk cId="2789095038" sldId="646"/>
            <ac:picMk id="4" creationId="{1DB23DFA-273A-4A82-42C5-B74EB4101D7F}"/>
          </ac:picMkLst>
        </pc:picChg>
      </pc:sldChg>
      <pc:sldChg chg="addSp delSp modSp new mod ord">
        <pc:chgData name="Jingjing Ruan" userId="912ae139-ae64-4906-83ab-14332fd50576" providerId="ADAL" clId="{0618646A-E962-43DF-9F2F-300BD067D280}" dt="2024-02-12T17:39:19.367" v="2910"/>
        <pc:sldMkLst>
          <pc:docMk/>
          <pc:sldMk cId="3994002168" sldId="647"/>
        </pc:sldMkLst>
        <pc:spChg chg="mod">
          <ac:chgData name="Jingjing Ruan" userId="912ae139-ae64-4906-83ab-14332fd50576" providerId="ADAL" clId="{0618646A-E962-43DF-9F2F-300BD067D280}" dt="2024-02-12T17:13:16.241" v="2249" actId="403"/>
          <ac:spMkLst>
            <pc:docMk/>
            <pc:sldMk cId="3994002168" sldId="647"/>
            <ac:spMk id="2" creationId="{F9560F1C-B68D-DC60-AC28-0D573E9D2614}"/>
          </ac:spMkLst>
        </pc:spChg>
        <pc:spChg chg="add del mod">
          <ac:chgData name="Jingjing Ruan" userId="912ae139-ae64-4906-83ab-14332fd50576" providerId="ADAL" clId="{0618646A-E962-43DF-9F2F-300BD067D280}" dt="2024-02-12T17:11:06.798" v="2183" actId="26606"/>
          <ac:spMkLst>
            <pc:docMk/>
            <pc:sldMk cId="3994002168" sldId="647"/>
            <ac:spMk id="3" creationId="{D2C49BFA-9CA1-060A-E10C-327B8F1509F7}"/>
          </ac:spMkLst>
        </pc:spChg>
        <pc:graphicFrameChg chg="add del">
          <ac:chgData name="Jingjing Ruan" userId="912ae139-ae64-4906-83ab-14332fd50576" providerId="ADAL" clId="{0618646A-E962-43DF-9F2F-300BD067D280}" dt="2024-02-12T16:56:36.383" v="1656" actId="26606"/>
          <ac:graphicFrameMkLst>
            <pc:docMk/>
            <pc:sldMk cId="3994002168" sldId="647"/>
            <ac:graphicFrameMk id="5" creationId="{D112BA79-5A70-26EC-A397-662BD2BFCEA6}"/>
          </ac:graphicFrameMkLst>
        </pc:graphicFrameChg>
        <pc:graphicFrameChg chg="add del">
          <ac:chgData name="Jingjing Ruan" userId="912ae139-ae64-4906-83ab-14332fd50576" providerId="ADAL" clId="{0618646A-E962-43DF-9F2F-300BD067D280}" dt="2024-02-12T17:11:06.758" v="2182" actId="26606"/>
          <ac:graphicFrameMkLst>
            <pc:docMk/>
            <pc:sldMk cId="3994002168" sldId="647"/>
            <ac:graphicFrameMk id="6" creationId="{12EE37D8-5437-425B-9853-23853D864712}"/>
          </ac:graphicFrameMkLst>
        </pc:graphicFrameChg>
        <pc:graphicFrameChg chg="add mod">
          <ac:chgData name="Jingjing Ruan" userId="912ae139-ae64-4906-83ab-14332fd50576" providerId="ADAL" clId="{0618646A-E962-43DF-9F2F-300BD067D280}" dt="2024-02-12T17:19:27.895" v="2457" actId="20577"/>
          <ac:graphicFrameMkLst>
            <pc:docMk/>
            <pc:sldMk cId="3994002168" sldId="647"/>
            <ac:graphicFrameMk id="8" creationId="{DC7A2210-D17B-BFE7-D882-71C3CF7C3F71}"/>
          </ac:graphicFrameMkLst>
        </pc:graphicFrameChg>
      </pc:sldChg>
      <pc:sldChg chg="addSp delSp modSp new mod ord modNotesTx">
        <pc:chgData name="Jingjing Ruan" userId="912ae139-ae64-4906-83ab-14332fd50576" providerId="ADAL" clId="{0618646A-E962-43DF-9F2F-300BD067D280}" dt="2024-02-12T17:39:19.367" v="2910"/>
        <pc:sldMkLst>
          <pc:docMk/>
          <pc:sldMk cId="2138096240" sldId="648"/>
        </pc:sldMkLst>
        <pc:spChg chg="del mod">
          <ac:chgData name="Jingjing Ruan" userId="912ae139-ae64-4906-83ab-14332fd50576" providerId="ADAL" clId="{0618646A-E962-43DF-9F2F-300BD067D280}" dt="2024-02-12T17:32:55.264" v="2746" actId="478"/>
          <ac:spMkLst>
            <pc:docMk/>
            <pc:sldMk cId="2138096240" sldId="648"/>
            <ac:spMk id="2" creationId="{A92F7887-1AAB-66FC-6F4C-09592CA25F64}"/>
          </ac:spMkLst>
        </pc:spChg>
        <pc:spChg chg="add del mod">
          <ac:chgData name="Jingjing Ruan" userId="912ae139-ae64-4906-83ab-14332fd50576" providerId="ADAL" clId="{0618646A-E962-43DF-9F2F-300BD067D280}" dt="2024-02-12T17:36:28.535" v="2849" actId="26606"/>
          <ac:spMkLst>
            <pc:docMk/>
            <pc:sldMk cId="2138096240" sldId="648"/>
            <ac:spMk id="3" creationId="{5E00F68C-E1D9-FE5F-6BE8-A27A017D81E1}"/>
          </ac:spMkLst>
        </pc:spChg>
        <pc:spChg chg="add del mod">
          <ac:chgData name="Jingjing Ruan" userId="912ae139-ae64-4906-83ab-14332fd50576" providerId="ADAL" clId="{0618646A-E962-43DF-9F2F-300BD067D280}" dt="2024-02-12T17:32:57.511" v="2747"/>
          <ac:spMkLst>
            <pc:docMk/>
            <pc:sldMk cId="2138096240" sldId="648"/>
            <ac:spMk id="5" creationId="{4645C33D-4753-E377-BB5D-333C822A6E0B}"/>
          </ac:spMkLst>
        </pc:spChg>
        <pc:spChg chg="add mod">
          <ac:chgData name="Jingjing Ruan" userId="912ae139-ae64-4906-83ab-14332fd50576" providerId="ADAL" clId="{0618646A-E962-43DF-9F2F-300BD067D280}" dt="2024-02-12T17:32:57.511" v="2747"/>
          <ac:spMkLst>
            <pc:docMk/>
            <pc:sldMk cId="2138096240" sldId="648"/>
            <ac:spMk id="6" creationId="{A44C0105-31EF-494D-EC05-ED49262C55BB}"/>
          </ac:spMkLst>
        </pc:spChg>
        <pc:graphicFrameChg chg="add del">
          <ac:chgData name="Jingjing Ruan" userId="912ae139-ae64-4906-83ab-14332fd50576" providerId="ADAL" clId="{0618646A-E962-43DF-9F2F-300BD067D280}" dt="2024-02-12T17:34:57.723" v="2814" actId="26606"/>
          <ac:graphicFrameMkLst>
            <pc:docMk/>
            <pc:sldMk cId="2138096240" sldId="648"/>
            <ac:graphicFrameMk id="8" creationId="{398CF9AB-06A4-6DFB-7650-93B1F93B8CA3}"/>
          </ac:graphicFrameMkLst>
        </pc:graphicFrameChg>
        <pc:graphicFrameChg chg="add mod">
          <ac:chgData name="Jingjing Ruan" userId="912ae139-ae64-4906-83ab-14332fd50576" providerId="ADAL" clId="{0618646A-E962-43DF-9F2F-300BD067D280}" dt="2024-02-12T17:38:33.840" v="2882" actId="13926"/>
          <ac:graphicFrameMkLst>
            <pc:docMk/>
            <pc:sldMk cId="2138096240" sldId="648"/>
            <ac:graphicFrameMk id="9" creationId="{F36759ED-85AC-885D-C90A-B8D93BB07A97}"/>
          </ac:graphicFrameMkLst>
        </pc:graphicFrameChg>
        <pc:graphicFrameChg chg="add del">
          <ac:chgData name="Jingjing Ruan" userId="912ae139-ae64-4906-83ab-14332fd50576" providerId="ADAL" clId="{0618646A-E962-43DF-9F2F-300BD067D280}" dt="2024-02-12T17:34:59.062" v="2816" actId="26606"/>
          <ac:graphicFrameMkLst>
            <pc:docMk/>
            <pc:sldMk cId="2138096240" sldId="648"/>
            <ac:graphicFrameMk id="10" creationId="{C1880B60-99B5-0738-DC1C-F5EB5D8B1642}"/>
          </ac:graphicFrameMkLst>
        </pc:graphicFrameChg>
        <pc:graphicFrameChg chg="add del">
          <ac:chgData name="Jingjing Ruan" userId="912ae139-ae64-4906-83ab-14332fd50576" providerId="ADAL" clId="{0618646A-E962-43DF-9F2F-300BD067D280}" dt="2024-02-12T17:35:00.664" v="2818" actId="26606"/>
          <ac:graphicFrameMkLst>
            <pc:docMk/>
            <pc:sldMk cId="2138096240" sldId="648"/>
            <ac:graphicFrameMk id="12" creationId="{398CF9AB-06A4-6DFB-7650-93B1F93B8CA3}"/>
          </ac:graphicFrameMkLst>
        </pc:graphicFrameChg>
        <pc:graphicFrameChg chg="add del">
          <ac:chgData name="Jingjing Ruan" userId="912ae139-ae64-4906-83ab-14332fd50576" providerId="ADAL" clId="{0618646A-E962-43DF-9F2F-300BD067D280}" dt="2024-02-12T17:35:03.286" v="2820" actId="26606"/>
          <ac:graphicFrameMkLst>
            <pc:docMk/>
            <pc:sldMk cId="2138096240" sldId="648"/>
            <ac:graphicFrameMk id="14" creationId="{C70B401E-F7F6-6747-953A-44E783286168}"/>
          </ac:graphicFrameMkLst>
        </pc:graphicFrameChg>
        <pc:graphicFrameChg chg="add del">
          <ac:chgData name="Jingjing Ruan" userId="912ae139-ae64-4906-83ab-14332fd50576" providerId="ADAL" clId="{0618646A-E962-43DF-9F2F-300BD067D280}" dt="2024-02-12T17:35:04.172" v="2822" actId="26606"/>
          <ac:graphicFrameMkLst>
            <pc:docMk/>
            <pc:sldMk cId="2138096240" sldId="648"/>
            <ac:graphicFrameMk id="16" creationId="{C1880B60-99B5-0738-DC1C-F5EB5D8B1642}"/>
          </ac:graphicFrameMkLst>
        </pc:graphicFrameChg>
        <pc:graphicFrameChg chg="add del">
          <ac:chgData name="Jingjing Ruan" userId="912ae139-ae64-4906-83ab-14332fd50576" providerId="ADAL" clId="{0618646A-E962-43DF-9F2F-300BD067D280}" dt="2024-02-12T17:35:23.478" v="2824" actId="26606"/>
          <ac:graphicFrameMkLst>
            <pc:docMk/>
            <pc:sldMk cId="2138096240" sldId="648"/>
            <ac:graphicFrameMk id="18" creationId="{398CF9AB-06A4-6DFB-7650-93B1F93B8CA3}"/>
          </ac:graphicFrameMkLst>
        </pc:graphicFrameChg>
      </pc:sldChg>
      <pc:sldChg chg="addSp delSp modSp new mod ord modNotesTx">
        <pc:chgData name="Jingjing Ruan" userId="912ae139-ae64-4906-83ab-14332fd50576" providerId="ADAL" clId="{0618646A-E962-43DF-9F2F-300BD067D280}" dt="2024-02-12T17:39:19.367" v="2910"/>
        <pc:sldMkLst>
          <pc:docMk/>
          <pc:sldMk cId="1244904890" sldId="649"/>
        </pc:sldMkLst>
        <pc:spChg chg="del mod">
          <ac:chgData name="Jingjing Ruan" userId="912ae139-ae64-4906-83ab-14332fd50576" providerId="ADAL" clId="{0618646A-E962-43DF-9F2F-300BD067D280}" dt="2024-02-12T17:20:48.415" v="2460" actId="478"/>
          <ac:spMkLst>
            <pc:docMk/>
            <pc:sldMk cId="1244904890" sldId="649"/>
            <ac:spMk id="2" creationId="{670B0003-36E3-C781-4B57-E297A2939A3E}"/>
          </ac:spMkLst>
        </pc:spChg>
        <pc:spChg chg="del mod">
          <ac:chgData name="Jingjing Ruan" userId="912ae139-ae64-4906-83ab-14332fd50576" providerId="ADAL" clId="{0618646A-E962-43DF-9F2F-300BD067D280}" dt="2024-02-12T17:20:37.616" v="2459" actId="26606"/>
          <ac:spMkLst>
            <pc:docMk/>
            <pc:sldMk cId="1244904890" sldId="649"/>
            <ac:spMk id="3" creationId="{3191FA26-02C8-8753-9C65-94B501808A31}"/>
          </ac:spMkLst>
        </pc:spChg>
        <pc:spChg chg="add del mod">
          <ac:chgData name="Jingjing Ruan" userId="912ae139-ae64-4906-83ab-14332fd50576" providerId="ADAL" clId="{0618646A-E962-43DF-9F2F-300BD067D280}" dt="2024-02-12T17:20:50.863" v="2462" actId="478"/>
          <ac:spMkLst>
            <pc:docMk/>
            <pc:sldMk cId="1244904890" sldId="649"/>
            <ac:spMk id="6" creationId="{B471B725-338E-8B7C-53E1-23F81C1446DF}"/>
          </ac:spMkLst>
        </pc:spChg>
        <pc:spChg chg="add mod">
          <ac:chgData name="Jingjing Ruan" userId="912ae139-ae64-4906-83ab-14332fd50576" providerId="ADAL" clId="{0618646A-E962-43DF-9F2F-300BD067D280}" dt="2024-02-12T17:20:58.774" v="2463" actId="1076"/>
          <ac:spMkLst>
            <pc:docMk/>
            <pc:sldMk cId="1244904890" sldId="649"/>
            <ac:spMk id="7" creationId="{0EC59123-63B9-FCC2-FA2B-0D96FC880913}"/>
          </ac:spMkLst>
        </pc:spChg>
        <pc:graphicFrameChg chg="add mod">
          <ac:chgData name="Jingjing Ruan" userId="912ae139-ae64-4906-83ab-14332fd50576" providerId="ADAL" clId="{0618646A-E962-43DF-9F2F-300BD067D280}" dt="2024-02-12T17:33:50.967" v="2807" actId="20577"/>
          <ac:graphicFrameMkLst>
            <pc:docMk/>
            <pc:sldMk cId="1244904890" sldId="649"/>
            <ac:graphicFrameMk id="5" creationId="{8C912920-D939-840D-07CE-3C27F9FCFA57}"/>
          </ac:graphicFrameMkLst>
        </pc:graphicFrameChg>
      </pc:sldChg>
      <pc:sldChg chg="addSp delSp modSp new mod ord modNotesTx">
        <pc:chgData name="Jingjing Ruan" userId="912ae139-ae64-4906-83ab-14332fd50576" providerId="ADAL" clId="{0618646A-E962-43DF-9F2F-300BD067D280}" dt="2024-02-13T14:28:10.626" v="3271" actId="20577"/>
        <pc:sldMkLst>
          <pc:docMk/>
          <pc:sldMk cId="2817499884" sldId="650"/>
        </pc:sldMkLst>
        <pc:spChg chg="mod">
          <ac:chgData name="Jingjing Ruan" userId="912ae139-ae64-4906-83ab-14332fd50576" providerId="ADAL" clId="{0618646A-E962-43DF-9F2F-300BD067D280}" dt="2024-02-12T17:32:45.850" v="2745" actId="404"/>
          <ac:spMkLst>
            <pc:docMk/>
            <pc:sldMk cId="2817499884" sldId="650"/>
            <ac:spMk id="2" creationId="{75428FBD-F0F5-BC1B-3CBD-9290A2F330A4}"/>
          </ac:spMkLst>
        </pc:spChg>
        <pc:spChg chg="add del mod">
          <ac:chgData name="Jingjing Ruan" userId="912ae139-ae64-4906-83ab-14332fd50576" providerId="ADAL" clId="{0618646A-E962-43DF-9F2F-300BD067D280}" dt="2024-02-12T17:31:07.597" v="2709" actId="26606"/>
          <ac:spMkLst>
            <pc:docMk/>
            <pc:sldMk cId="2817499884" sldId="650"/>
            <ac:spMk id="3" creationId="{F2828A4F-D398-D6F4-A1B8-FD6114DC41ED}"/>
          </ac:spMkLst>
        </pc:spChg>
        <pc:graphicFrameChg chg="add del">
          <ac:chgData name="Jingjing Ruan" userId="912ae139-ae64-4906-83ab-14332fd50576" providerId="ADAL" clId="{0618646A-E962-43DF-9F2F-300BD067D280}" dt="2024-02-12T17:31:03.157" v="2706" actId="26606"/>
          <ac:graphicFrameMkLst>
            <pc:docMk/>
            <pc:sldMk cId="2817499884" sldId="650"/>
            <ac:graphicFrameMk id="5" creationId="{94596A4B-96C0-E5C3-1400-4E2E1D1C4A6F}"/>
          </ac:graphicFrameMkLst>
        </pc:graphicFrameChg>
        <pc:graphicFrameChg chg="add del">
          <ac:chgData name="Jingjing Ruan" userId="912ae139-ae64-4906-83ab-14332fd50576" providerId="ADAL" clId="{0618646A-E962-43DF-9F2F-300BD067D280}" dt="2024-02-12T17:31:07.566" v="2708" actId="26606"/>
          <ac:graphicFrameMkLst>
            <pc:docMk/>
            <pc:sldMk cId="2817499884" sldId="650"/>
            <ac:graphicFrameMk id="7" creationId="{783EE617-6390-0501-2878-0732D9661539}"/>
          </ac:graphicFrameMkLst>
        </pc:graphicFrameChg>
        <pc:graphicFrameChg chg="add mod modGraphic">
          <ac:chgData name="Jingjing Ruan" userId="912ae139-ae64-4906-83ab-14332fd50576" providerId="ADAL" clId="{0618646A-E962-43DF-9F2F-300BD067D280}" dt="2024-02-13T14:28:10.626" v="3271" actId="20577"/>
          <ac:graphicFrameMkLst>
            <pc:docMk/>
            <pc:sldMk cId="2817499884" sldId="650"/>
            <ac:graphicFrameMk id="9" creationId="{94596A4B-96C0-E5C3-1400-4E2E1D1C4A6F}"/>
          </ac:graphicFrameMkLst>
        </pc:graphicFrameChg>
      </pc:sldChg>
      <pc:sldChg chg="addSp delSp modSp new mod setBg">
        <pc:chgData name="Jingjing Ruan" userId="912ae139-ae64-4906-83ab-14332fd50576" providerId="ADAL" clId="{0618646A-E962-43DF-9F2F-300BD067D280}" dt="2024-02-12T17:44:47.136" v="2959"/>
        <pc:sldMkLst>
          <pc:docMk/>
          <pc:sldMk cId="1947806600" sldId="651"/>
        </pc:sldMkLst>
        <pc:spChg chg="del mod">
          <ac:chgData name="Jingjing Ruan" userId="912ae139-ae64-4906-83ab-14332fd50576" providerId="ADAL" clId="{0618646A-E962-43DF-9F2F-300BD067D280}" dt="2024-02-12T17:43:01.657" v="2931" actId="478"/>
          <ac:spMkLst>
            <pc:docMk/>
            <pc:sldMk cId="1947806600" sldId="651"/>
            <ac:spMk id="2" creationId="{9E4628B3-E2D2-A56B-35B5-AF6D90162522}"/>
          </ac:spMkLst>
        </pc:spChg>
        <pc:spChg chg="del mod">
          <ac:chgData name="Jingjing Ruan" userId="912ae139-ae64-4906-83ab-14332fd50576" providerId="ADAL" clId="{0618646A-E962-43DF-9F2F-300BD067D280}" dt="2024-02-12T17:42:45.850" v="2927" actId="478"/>
          <ac:spMkLst>
            <pc:docMk/>
            <pc:sldMk cId="1947806600" sldId="651"/>
            <ac:spMk id="3" creationId="{DDE6B02C-210F-1757-8953-779F2D22A66C}"/>
          </ac:spMkLst>
        </pc:spChg>
        <pc:spChg chg="add mod">
          <ac:chgData name="Jingjing Ruan" userId="912ae139-ae64-4906-83ab-14332fd50576" providerId="ADAL" clId="{0618646A-E962-43DF-9F2F-300BD067D280}" dt="2024-02-12T17:43:53.004" v="2947" actId="26606"/>
          <ac:spMkLst>
            <pc:docMk/>
            <pc:sldMk cId="1947806600" sldId="651"/>
            <ac:spMk id="6" creationId="{5E4BC02F-F09C-4AB7-C163-DE25F3E2B9C4}"/>
          </ac:spMkLst>
        </pc:spChg>
        <pc:spChg chg="add mod">
          <ac:chgData name="Jingjing Ruan" userId="912ae139-ae64-4906-83ab-14332fd50576" providerId="ADAL" clId="{0618646A-E962-43DF-9F2F-300BD067D280}" dt="2024-02-12T17:44:28.622" v="2958" actId="14100"/>
          <ac:spMkLst>
            <pc:docMk/>
            <pc:sldMk cId="1947806600" sldId="651"/>
            <ac:spMk id="9" creationId="{45C8BA91-08F4-DFFA-94C0-2FC125DFD205}"/>
          </ac:spMkLst>
        </pc:spChg>
        <pc:spChg chg="add del">
          <ac:chgData name="Jingjing Ruan" userId="912ae139-ae64-4906-83ab-14332fd50576" providerId="ADAL" clId="{0618646A-E962-43DF-9F2F-300BD067D280}" dt="2024-02-12T17:43:51.146" v="2944" actId="26606"/>
          <ac:spMkLst>
            <pc:docMk/>
            <pc:sldMk cId="1947806600" sldId="651"/>
            <ac:spMk id="13" creationId="{6753252F-4873-4F63-801D-CC719279A7D5}"/>
          </ac:spMkLst>
        </pc:spChg>
        <pc:spChg chg="add del">
          <ac:chgData name="Jingjing Ruan" userId="912ae139-ae64-4906-83ab-14332fd50576" providerId="ADAL" clId="{0618646A-E962-43DF-9F2F-300BD067D280}" dt="2024-02-12T17:43:51.146" v="2944" actId="26606"/>
          <ac:spMkLst>
            <pc:docMk/>
            <pc:sldMk cId="1947806600" sldId="651"/>
            <ac:spMk id="15" creationId="{047C8CCB-F95D-4249-92DD-651249D3535A}"/>
          </ac:spMkLst>
        </pc:spChg>
        <pc:spChg chg="add del">
          <ac:chgData name="Jingjing Ruan" userId="912ae139-ae64-4906-83ab-14332fd50576" providerId="ADAL" clId="{0618646A-E962-43DF-9F2F-300BD067D280}" dt="2024-02-12T17:43:53.004" v="2946" actId="26606"/>
          <ac:spMkLst>
            <pc:docMk/>
            <pc:sldMk cId="1947806600" sldId="651"/>
            <ac:spMk id="17" creationId="{665DBBEF-238B-476B-96AB-8AAC3224ECEA}"/>
          </ac:spMkLst>
        </pc:spChg>
        <pc:spChg chg="add del">
          <ac:chgData name="Jingjing Ruan" userId="912ae139-ae64-4906-83ab-14332fd50576" providerId="ADAL" clId="{0618646A-E962-43DF-9F2F-300BD067D280}" dt="2024-02-12T17:43:53.004" v="2946" actId="26606"/>
          <ac:spMkLst>
            <pc:docMk/>
            <pc:sldMk cId="1947806600" sldId="651"/>
            <ac:spMk id="18" creationId="{3FCFB1DE-0B7E-48CC-BA90-B2AB0889F9D6}"/>
          </ac:spMkLst>
        </pc:spChg>
        <pc:spChg chg="add">
          <ac:chgData name="Jingjing Ruan" userId="912ae139-ae64-4906-83ab-14332fd50576" providerId="ADAL" clId="{0618646A-E962-43DF-9F2F-300BD067D280}" dt="2024-02-12T17:43:53.004" v="2947" actId="26606"/>
          <ac:spMkLst>
            <pc:docMk/>
            <pc:sldMk cId="1947806600" sldId="651"/>
            <ac:spMk id="20" creationId="{6753252F-4873-4F63-801D-CC719279A7D5}"/>
          </ac:spMkLst>
        </pc:spChg>
        <pc:spChg chg="add">
          <ac:chgData name="Jingjing Ruan" userId="912ae139-ae64-4906-83ab-14332fd50576" providerId="ADAL" clId="{0618646A-E962-43DF-9F2F-300BD067D280}" dt="2024-02-12T17:43:53.004" v="2947" actId="26606"/>
          <ac:spMkLst>
            <pc:docMk/>
            <pc:sldMk cId="1947806600" sldId="651"/>
            <ac:spMk id="21" creationId="{047C8CCB-F95D-4249-92DD-651249D3535A}"/>
          </ac:spMkLst>
        </pc:spChg>
        <pc:picChg chg="add del mod">
          <ac:chgData name="Jingjing Ruan" userId="912ae139-ae64-4906-83ab-14332fd50576" providerId="ADAL" clId="{0618646A-E962-43DF-9F2F-300BD067D280}" dt="2024-02-12T17:43:45.154" v="2941" actId="478"/>
          <ac:picMkLst>
            <pc:docMk/>
            <pc:sldMk cId="1947806600" sldId="651"/>
            <ac:picMk id="5" creationId="{B7AB3B1E-DFE6-5C39-134C-4E21C6AC7B81}"/>
          </ac:picMkLst>
        </pc:picChg>
        <pc:picChg chg="add mod">
          <ac:chgData name="Jingjing Ruan" userId="912ae139-ae64-4906-83ab-14332fd50576" providerId="ADAL" clId="{0618646A-E962-43DF-9F2F-300BD067D280}" dt="2024-02-12T17:44:47.136" v="2959"/>
          <ac:picMkLst>
            <pc:docMk/>
            <pc:sldMk cId="1947806600" sldId="651"/>
            <ac:picMk id="8" creationId="{9DBBD6A3-15A5-98D5-939B-8982F25C555B}"/>
          </ac:picMkLst>
        </pc:picChg>
      </pc:sldChg>
      <pc:sldChg chg="add del">
        <pc:chgData name="Jingjing Ruan" userId="912ae139-ae64-4906-83ab-14332fd50576" providerId="ADAL" clId="{0618646A-E962-43DF-9F2F-300BD067D280}" dt="2024-02-12T18:00:20.358" v="3217"/>
        <pc:sldMkLst>
          <pc:docMk/>
          <pc:sldMk cId="892742043" sldId="652"/>
        </pc:sldMkLst>
      </pc:sldChg>
      <pc:sldChg chg="add ord">
        <pc:chgData name="Jingjing Ruan" userId="912ae139-ae64-4906-83ab-14332fd50576" providerId="ADAL" clId="{0618646A-E962-43DF-9F2F-300BD067D280}" dt="2024-02-12T18:01:08.494" v="3220"/>
        <pc:sldMkLst>
          <pc:docMk/>
          <pc:sldMk cId="2436449018" sldId="652"/>
        </pc:sldMkLst>
      </pc:sldChg>
      <pc:sldChg chg="modSp add del mod ord">
        <pc:chgData name="Jingjing Ruan" userId="912ae139-ae64-4906-83ab-14332fd50576" providerId="ADAL" clId="{0618646A-E962-43DF-9F2F-300BD067D280}" dt="2024-02-12T18:00:12.155" v="3215" actId="2696"/>
        <pc:sldMkLst>
          <pc:docMk/>
          <pc:sldMk cId="2895446889" sldId="652"/>
        </pc:sldMkLst>
        <pc:spChg chg="mod">
          <ac:chgData name="Jingjing Ruan" userId="912ae139-ae64-4906-83ab-14332fd50576" providerId="ADAL" clId="{0618646A-E962-43DF-9F2F-300BD067D280}" dt="2024-02-12T17:58:56.285" v="3184" actId="1076"/>
          <ac:spMkLst>
            <pc:docMk/>
            <pc:sldMk cId="2895446889" sldId="652"/>
            <ac:spMk id="7" creationId="{5F1DEF3D-C217-4360-D270-41E09FAB11CC}"/>
          </ac:spMkLst>
        </pc:spChg>
        <pc:spChg chg="mod">
          <ac:chgData name="Jingjing Ruan" userId="912ae139-ae64-4906-83ab-14332fd50576" providerId="ADAL" clId="{0618646A-E962-43DF-9F2F-300BD067D280}" dt="2024-02-12T17:57:56.658" v="3168" actId="403"/>
          <ac:spMkLst>
            <pc:docMk/>
            <pc:sldMk cId="2895446889" sldId="652"/>
            <ac:spMk id="8" creationId="{98F1B553-44B4-D129-9C3C-7EE527BBCECA}"/>
          </ac:spMkLst>
        </pc:spChg>
        <pc:picChg chg="mod">
          <ac:chgData name="Jingjing Ruan" userId="912ae139-ae64-4906-83ab-14332fd50576" providerId="ADAL" clId="{0618646A-E962-43DF-9F2F-300BD067D280}" dt="2024-02-12T17:59:44.263" v="3209" actId="1035"/>
          <ac:picMkLst>
            <pc:docMk/>
            <pc:sldMk cId="2895446889" sldId="652"/>
            <ac:picMk id="5" creationId="{027F3995-3997-3EEF-9749-0FBB02A50545}"/>
          </ac:picMkLst>
        </pc:picChg>
        <pc:picChg chg="mod">
          <ac:chgData name="Jingjing Ruan" userId="912ae139-ae64-4906-83ab-14332fd50576" providerId="ADAL" clId="{0618646A-E962-43DF-9F2F-300BD067D280}" dt="2024-02-12T17:59:58.877" v="3210" actId="1076"/>
          <ac:picMkLst>
            <pc:docMk/>
            <pc:sldMk cId="2895446889" sldId="652"/>
            <ac:picMk id="10" creationId="{53D56B85-068C-F388-E80F-E96E5DE15748}"/>
          </ac:picMkLst>
        </pc:picChg>
      </pc:sldChg>
      <pc:sldChg chg="modSp mod">
        <pc:chgData name="Jingjing Ruan" userId="912ae139-ae64-4906-83ab-14332fd50576" providerId="ADAL" clId="{0618646A-E962-43DF-9F2F-300BD067D280}" dt="2024-02-13T08:54:48.821" v="3224" actId="20577"/>
        <pc:sldMkLst>
          <pc:docMk/>
          <pc:sldMk cId="8907086" sldId="653"/>
        </pc:sldMkLst>
        <pc:spChg chg="mod">
          <ac:chgData name="Jingjing Ruan" userId="912ae139-ae64-4906-83ab-14332fd50576" providerId="ADAL" clId="{0618646A-E962-43DF-9F2F-300BD067D280}" dt="2024-02-13T08:54:48.821" v="3224" actId="20577"/>
          <ac:spMkLst>
            <pc:docMk/>
            <pc:sldMk cId="8907086" sldId="653"/>
            <ac:spMk id="9" creationId="{86C278D0-E14B-BAD2-3968-B37E0A3D32E9}"/>
          </ac:spMkLst>
        </pc:spChg>
      </pc:sldChg>
    </pc:docChg>
  </pc:docChgLst>
  <pc:docChgLst>
    <pc:chgData name="Jingjing Ruan" userId="912ae139-ae64-4906-83ab-14332fd50576" providerId="ADAL" clId="{C7C673DC-F00D-42B5-A74E-B641A33372F6}"/>
    <pc:docChg chg="undo custSel addSld delSld modSld sldOrd">
      <pc:chgData name="Jingjing Ruan" userId="912ae139-ae64-4906-83ab-14332fd50576" providerId="ADAL" clId="{C7C673DC-F00D-42B5-A74E-B641A33372F6}" dt="2024-01-30T09:10:44.127" v="470" actId="47"/>
      <pc:docMkLst>
        <pc:docMk/>
      </pc:docMkLst>
      <pc:sldChg chg="del">
        <pc:chgData name="Jingjing Ruan" userId="912ae139-ae64-4906-83ab-14332fd50576" providerId="ADAL" clId="{C7C673DC-F00D-42B5-A74E-B641A33372F6}" dt="2024-01-29T13:12:15.008" v="8" actId="47"/>
        <pc:sldMkLst>
          <pc:docMk/>
          <pc:sldMk cId="2202214283" sldId="256"/>
        </pc:sldMkLst>
      </pc:sldChg>
      <pc:sldChg chg="modSp add mod">
        <pc:chgData name="Jingjing Ruan" userId="912ae139-ae64-4906-83ab-14332fd50576" providerId="ADAL" clId="{C7C673DC-F00D-42B5-A74E-B641A33372F6}" dt="2024-01-30T09:09:18.124" v="468" actId="1076"/>
        <pc:sldMkLst>
          <pc:docMk/>
          <pc:sldMk cId="1743118846" sldId="257"/>
        </pc:sldMkLst>
        <pc:spChg chg="mod">
          <ac:chgData name="Jingjing Ruan" userId="912ae139-ae64-4906-83ab-14332fd50576" providerId="ADAL" clId="{C7C673DC-F00D-42B5-A74E-B641A33372F6}" dt="2024-01-29T22:43:35.859" v="466" actId="20577"/>
          <ac:spMkLst>
            <pc:docMk/>
            <pc:sldMk cId="1743118846" sldId="257"/>
            <ac:spMk id="2" creationId="{00000000-0000-0000-0000-000000000000}"/>
          </ac:spMkLst>
        </pc:spChg>
        <pc:spChg chg="mod">
          <ac:chgData name="Jingjing Ruan" userId="912ae139-ae64-4906-83ab-14332fd50576" providerId="ADAL" clId="{C7C673DC-F00D-42B5-A74E-B641A33372F6}" dt="2024-01-30T09:09:18.124" v="468" actId="1076"/>
          <ac:spMkLst>
            <pc:docMk/>
            <pc:sldMk cId="1743118846" sldId="257"/>
            <ac:spMk id="4" creationId="{07EBDBC5-FC7B-44BE-9BDC-047E31DDB251}"/>
          </ac:spMkLst>
        </pc:spChg>
      </pc:sldChg>
      <pc:sldChg chg="add del">
        <pc:chgData name="Jingjing Ruan" userId="912ae139-ae64-4906-83ab-14332fd50576" providerId="ADAL" clId="{C7C673DC-F00D-42B5-A74E-B641A33372F6}" dt="2024-01-29T13:16:15.675" v="49"/>
        <pc:sldMkLst>
          <pc:docMk/>
          <pc:sldMk cId="549369136" sldId="325"/>
        </pc:sldMkLst>
      </pc:sldChg>
      <pc:sldChg chg="add del">
        <pc:chgData name="Jingjing Ruan" userId="912ae139-ae64-4906-83ab-14332fd50576" providerId="ADAL" clId="{C7C673DC-F00D-42B5-A74E-B641A33372F6}" dt="2024-01-30T09:10:44.127" v="470" actId="47"/>
        <pc:sldMkLst>
          <pc:docMk/>
          <pc:sldMk cId="2030143382" sldId="538"/>
        </pc:sldMkLst>
      </pc:sldChg>
      <pc:sldChg chg="add del ord">
        <pc:chgData name="Jingjing Ruan" userId="912ae139-ae64-4906-83ab-14332fd50576" providerId="ADAL" clId="{C7C673DC-F00D-42B5-A74E-B641A33372F6}" dt="2024-01-29T22:34:26.149" v="368"/>
        <pc:sldMkLst>
          <pc:docMk/>
          <pc:sldMk cId="2677314385" sldId="549"/>
        </pc:sldMkLst>
      </pc:sldChg>
      <pc:sldChg chg="add del ord">
        <pc:chgData name="Jingjing Ruan" userId="912ae139-ae64-4906-83ab-14332fd50576" providerId="ADAL" clId="{C7C673DC-F00D-42B5-A74E-B641A33372F6}" dt="2024-01-29T22:43:05.901" v="463"/>
        <pc:sldMkLst>
          <pc:docMk/>
          <pc:sldMk cId="804666006" sldId="554"/>
        </pc:sldMkLst>
      </pc:sldChg>
      <pc:sldChg chg="addSp delSp add del ord setBg delDesignElem">
        <pc:chgData name="Jingjing Ruan" userId="912ae139-ae64-4906-83ab-14332fd50576" providerId="ADAL" clId="{C7C673DC-F00D-42B5-A74E-B641A33372F6}" dt="2024-01-29T22:43:05.901" v="463"/>
        <pc:sldMkLst>
          <pc:docMk/>
          <pc:sldMk cId="883663703" sldId="555"/>
        </pc:sldMkLst>
        <pc:spChg chg="add del">
          <ac:chgData name="Jingjing Ruan" userId="912ae139-ae64-4906-83ab-14332fd50576" providerId="ADAL" clId="{C7C673DC-F00D-42B5-A74E-B641A33372F6}" dt="2024-01-29T13:17:22.604" v="63"/>
          <ac:spMkLst>
            <pc:docMk/>
            <pc:sldMk cId="883663703" sldId="555"/>
            <ac:spMk id="8" creationId="{F3060C83-F051-4F0E-ABAD-AA0DFC48B218}"/>
          </ac:spMkLst>
        </pc:spChg>
        <pc:spChg chg="add del">
          <ac:chgData name="Jingjing Ruan" userId="912ae139-ae64-4906-83ab-14332fd50576" providerId="ADAL" clId="{C7C673DC-F00D-42B5-A74E-B641A33372F6}" dt="2024-01-29T13:17:22.604" v="63"/>
          <ac:spMkLst>
            <pc:docMk/>
            <pc:sldMk cId="883663703" sldId="555"/>
            <ac:spMk id="10" creationId="{83C98ABE-055B-441F-B07E-44F97F083C39}"/>
          </ac:spMkLst>
        </pc:spChg>
        <pc:spChg chg="add del">
          <ac:chgData name="Jingjing Ruan" userId="912ae139-ae64-4906-83ab-14332fd50576" providerId="ADAL" clId="{C7C673DC-F00D-42B5-A74E-B641A33372F6}" dt="2024-01-29T13:17:22.604" v="63"/>
          <ac:spMkLst>
            <pc:docMk/>
            <pc:sldMk cId="883663703" sldId="555"/>
            <ac:spMk id="12" creationId="{29FDB030-9B49-4CED-8CCD-4D99382388AC}"/>
          </ac:spMkLst>
        </pc:spChg>
        <pc:spChg chg="add del">
          <ac:chgData name="Jingjing Ruan" userId="912ae139-ae64-4906-83ab-14332fd50576" providerId="ADAL" clId="{C7C673DC-F00D-42B5-A74E-B641A33372F6}" dt="2024-01-29T13:17:22.604" v="63"/>
          <ac:spMkLst>
            <pc:docMk/>
            <pc:sldMk cId="883663703" sldId="555"/>
            <ac:spMk id="14" creationId="{3783CA14-24A1-485C-8B30-D6A5D87987AD}"/>
          </ac:spMkLst>
        </pc:spChg>
        <pc:spChg chg="add del">
          <ac:chgData name="Jingjing Ruan" userId="912ae139-ae64-4906-83ab-14332fd50576" providerId="ADAL" clId="{C7C673DC-F00D-42B5-A74E-B641A33372F6}" dt="2024-01-29T13:17:22.604" v="63"/>
          <ac:spMkLst>
            <pc:docMk/>
            <pc:sldMk cId="883663703" sldId="555"/>
            <ac:spMk id="16" creationId="{9A97C86A-04D6-40F7-AE84-31AB43E6A846}"/>
          </ac:spMkLst>
        </pc:spChg>
        <pc:spChg chg="add del">
          <ac:chgData name="Jingjing Ruan" userId="912ae139-ae64-4906-83ab-14332fd50576" providerId="ADAL" clId="{C7C673DC-F00D-42B5-A74E-B641A33372F6}" dt="2024-01-29T13:17:22.604" v="63"/>
          <ac:spMkLst>
            <pc:docMk/>
            <pc:sldMk cId="883663703" sldId="555"/>
            <ac:spMk id="18" creationId="{FF9F2414-84E8-453E-B1F3-389FDE8192D9}"/>
          </ac:spMkLst>
        </pc:spChg>
        <pc:spChg chg="add del">
          <ac:chgData name="Jingjing Ruan" userId="912ae139-ae64-4906-83ab-14332fd50576" providerId="ADAL" clId="{C7C673DC-F00D-42B5-A74E-B641A33372F6}" dt="2024-01-29T13:17:22.604" v="63"/>
          <ac:spMkLst>
            <pc:docMk/>
            <pc:sldMk cId="883663703" sldId="555"/>
            <ac:spMk id="20" creationId="{3ECA69A1-7536-43AC-85EF-C7106179F5ED}"/>
          </ac:spMkLst>
        </pc:spChg>
      </pc:sldChg>
      <pc:sldChg chg="addSp delSp add del ord setBg delDesignElem">
        <pc:chgData name="Jingjing Ruan" userId="912ae139-ae64-4906-83ab-14332fd50576" providerId="ADAL" clId="{C7C673DC-F00D-42B5-A74E-B641A33372F6}" dt="2024-01-29T22:43:05.901" v="463"/>
        <pc:sldMkLst>
          <pc:docMk/>
          <pc:sldMk cId="802329296" sldId="557"/>
        </pc:sldMkLst>
        <pc:spChg chg="add del">
          <ac:chgData name="Jingjing Ruan" userId="912ae139-ae64-4906-83ab-14332fd50576" providerId="ADAL" clId="{C7C673DC-F00D-42B5-A74E-B641A33372F6}" dt="2024-01-29T13:17:22.604" v="63"/>
          <ac:spMkLst>
            <pc:docMk/>
            <pc:sldMk cId="802329296" sldId="557"/>
            <ac:spMk id="8" creationId="{F3060C83-F051-4F0E-ABAD-AA0DFC48B218}"/>
          </ac:spMkLst>
        </pc:spChg>
        <pc:spChg chg="add del">
          <ac:chgData name="Jingjing Ruan" userId="912ae139-ae64-4906-83ab-14332fd50576" providerId="ADAL" clId="{C7C673DC-F00D-42B5-A74E-B641A33372F6}" dt="2024-01-29T13:17:22.604" v="63"/>
          <ac:spMkLst>
            <pc:docMk/>
            <pc:sldMk cId="802329296" sldId="557"/>
            <ac:spMk id="10" creationId="{83C98ABE-055B-441F-B07E-44F97F083C39}"/>
          </ac:spMkLst>
        </pc:spChg>
        <pc:spChg chg="add del">
          <ac:chgData name="Jingjing Ruan" userId="912ae139-ae64-4906-83ab-14332fd50576" providerId="ADAL" clId="{C7C673DC-F00D-42B5-A74E-B641A33372F6}" dt="2024-01-29T13:17:22.604" v="63"/>
          <ac:spMkLst>
            <pc:docMk/>
            <pc:sldMk cId="802329296" sldId="557"/>
            <ac:spMk id="12" creationId="{29FDB030-9B49-4CED-8CCD-4D99382388AC}"/>
          </ac:spMkLst>
        </pc:spChg>
        <pc:spChg chg="add del">
          <ac:chgData name="Jingjing Ruan" userId="912ae139-ae64-4906-83ab-14332fd50576" providerId="ADAL" clId="{C7C673DC-F00D-42B5-A74E-B641A33372F6}" dt="2024-01-29T13:17:22.604" v="63"/>
          <ac:spMkLst>
            <pc:docMk/>
            <pc:sldMk cId="802329296" sldId="557"/>
            <ac:spMk id="14" creationId="{3783CA14-24A1-485C-8B30-D6A5D87987AD}"/>
          </ac:spMkLst>
        </pc:spChg>
        <pc:spChg chg="add del">
          <ac:chgData name="Jingjing Ruan" userId="912ae139-ae64-4906-83ab-14332fd50576" providerId="ADAL" clId="{C7C673DC-F00D-42B5-A74E-B641A33372F6}" dt="2024-01-29T13:17:22.604" v="63"/>
          <ac:spMkLst>
            <pc:docMk/>
            <pc:sldMk cId="802329296" sldId="557"/>
            <ac:spMk id="16" creationId="{9A97C86A-04D6-40F7-AE84-31AB43E6A846}"/>
          </ac:spMkLst>
        </pc:spChg>
        <pc:spChg chg="add del">
          <ac:chgData name="Jingjing Ruan" userId="912ae139-ae64-4906-83ab-14332fd50576" providerId="ADAL" clId="{C7C673DC-F00D-42B5-A74E-B641A33372F6}" dt="2024-01-29T13:17:22.604" v="63"/>
          <ac:spMkLst>
            <pc:docMk/>
            <pc:sldMk cId="802329296" sldId="557"/>
            <ac:spMk id="18" creationId="{FF9F2414-84E8-453E-B1F3-389FDE8192D9}"/>
          </ac:spMkLst>
        </pc:spChg>
        <pc:spChg chg="add del">
          <ac:chgData name="Jingjing Ruan" userId="912ae139-ae64-4906-83ab-14332fd50576" providerId="ADAL" clId="{C7C673DC-F00D-42B5-A74E-B641A33372F6}" dt="2024-01-29T13:17:22.604" v="63"/>
          <ac:spMkLst>
            <pc:docMk/>
            <pc:sldMk cId="802329296" sldId="557"/>
            <ac:spMk id="20" creationId="{3ECA69A1-7536-43AC-85EF-C7106179F5ED}"/>
          </ac:spMkLst>
        </pc:spChg>
      </pc:sldChg>
      <pc:sldChg chg="addSp delSp add del ord setBg delDesignElem">
        <pc:chgData name="Jingjing Ruan" userId="912ae139-ae64-4906-83ab-14332fd50576" providerId="ADAL" clId="{C7C673DC-F00D-42B5-A74E-B641A33372F6}" dt="2024-01-29T22:43:05.901" v="463"/>
        <pc:sldMkLst>
          <pc:docMk/>
          <pc:sldMk cId="1611189346" sldId="558"/>
        </pc:sldMkLst>
        <pc:spChg chg="add del">
          <ac:chgData name="Jingjing Ruan" userId="912ae139-ae64-4906-83ab-14332fd50576" providerId="ADAL" clId="{C7C673DC-F00D-42B5-A74E-B641A33372F6}" dt="2024-01-29T13:17:22.604" v="63"/>
          <ac:spMkLst>
            <pc:docMk/>
            <pc:sldMk cId="1611189346" sldId="558"/>
            <ac:spMk id="8" creationId="{F3060C83-F051-4F0E-ABAD-AA0DFC48B218}"/>
          </ac:spMkLst>
        </pc:spChg>
        <pc:spChg chg="add del">
          <ac:chgData name="Jingjing Ruan" userId="912ae139-ae64-4906-83ab-14332fd50576" providerId="ADAL" clId="{C7C673DC-F00D-42B5-A74E-B641A33372F6}" dt="2024-01-29T13:17:22.604" v="63"/>
          <ac:spMkLst>
            <pc:docMk/>
            <pc:sldMk cId="1611189346" sldId="558"/>
            <ac:spMk id="10" creationId="{83C98ABE-055B-441F-B07E-44F97F083C39}"/>
          </ac:spMkLst>
        </pc:spChg>
        <pc:spChg chg="add del">
          <ac:chgData name="Jingjing Ruan" userId="912ae139-ae64-4906-83ab-14332fd50576" providerId="ADAL" clId="{C7C673DC-F00D-42B5-A74E-B641A33372F6}" dt="2024-01-29T13:17:22.604" v="63"/>
          <ac:spMkLst>
            <pc:docMk/>
            <pc:sldMk cId="1611189346" sldId="558"/>
            <ac:spMk id="12" creationId="{29FDB030-9B49-4CED-8CCD-4D99382388AC}"/>
          </ac:spMkLst>
        </pc:spChg>
        <pc:spChg chg="add del">
          <ac:chgData name="Jingjing Ruan" userId="912ae139-ae64-4906-83ab-14332fd50576" providerId="ADAL" clId="{C7C673DC-F00D-42B5-A74E-B641A33372F6}" dt="2024-01-29T13:17:22.604" v="63"/>
          <ac:spMkLst>
            <pc:docMk/>
            <pc:sldMk cId="1611189346" sldId="558"/>
            <ac:spMk id="14" creationId="{3783CA14-24A1-485C-8B30-D6A5D87987AD}"/>
          </ac:spMkLst>
        </pc:spChg>
        <pc:spChg chg="add del">
          <ac:chgData name="Jingjing Ruan" userId="912ae139-ae64-4906-83ab-14332fd50576" providerId="ADAL" clId="{C7C673DC-F00D-42B5-A74E-B641A33372F6}" dt="2024-01-29T13:17:22.604" v="63"/>
          <ac:spMkLst>
            <pc:docMk/>
            <pc:sldMk cId="1611189346" sldId="558"/>
            <ac:spMk id="16" creationId="{9A97C86A-04D6-40F7-AE84-31AB43E6A846}"/>
          </ac:spMkLst>
        </pc:spChg>
        <pc:spChg chg="add del">
          <ac:chgData name="Jingjing Ruan" userId="912ae139-ae64-4906-83ab-14332fd50576" providerId="ADAL" clId="{C7C673DC-F00D-42B5-A74E-B641A33372F6}" dt="2024-01-29T13:17:22.604" v="63"/>
          <ac:spMkLst>
            <pc:docMk/>
            <pc:sldMk cId="1611189346" sldId="558"/>
            <ac:spMk id="18" creationId="{FF9F2414-84E8-453E-B1F3-389FDE8192D9}"/>
          </ac:spMkLst>
        </pc:spChg>
        <pc:spChg chg="add del">
          <ac:chgData name="Jingjing Ruan" userId="912ae139-ae64-4906-83ab-14332fd50576" providerId="ADAL" clId="{C7C673DC-F00D-42B5-A74E-B641A33372F6}" dt="2024-01-29T13:17:22.604" v="63"/>
          <ac:spMkLst>
            <pc:docMk/>
            <pc:sldMk cId="1611189346" sldId="558"/>
            <ac:spMk id="20" creationId="{3ECA69A1-7536-43AC-85EF-C7106179F5ED}"/>
          </ac:spMkLst>
        </pc:spChg>
      </pc:sldChg>
      <pc:sldChg chg="addSp delSp add del setBg delDesignElem">
        <pc:chgData name="Jingjing Ruan" userId="912ae139-ae64-4906-83ab-14332fd50576" providerId="ADAL" clId="{C7C673DC-F00D-42B5-A74E-B641A33372F6}" dt="2024-01-30T09:10:13.279" v="469" actId="47"/>
        <pc:sldMkLst>
          <pc:docMk/>
          <pc:sldMk cId="1257037505" sldId="559"/>
        </pc:sldMkLst>
        <pc:spChg chg="add del">
          <ac:chgData name="Jingjing Ruan" userId="912ae139-ae64-4906-83ab-14332fd50576" providerId="ADAL" clId="{C7C673DC-F00D-42B5-A74E-B641A33372F6}" dt="2024-01-29T13:16:15.659" v="48"/>
          <ac:spMkLst>
            <pc:docMk/>
            <pc:sldMk cId="1257037505" sldId="559"/>
            <ac:spMk id="33" creationId="{AB8C311F-7253-4AED-9701-7FC0708C41C7}"/>
          </ac:spMkLst>
        </pc:spChg>
        <pc:spChg chg="add del">
          <ac:chgData name="Jingjing Ruan" userId="912ae139-ae64-4906-83ab-14332fd50576" providerId="ADAL" clId="{C7C673DC-F00D-42B5-A74E-B641A33372F6}" dt="2024-01-29T13:16:15.659" v="48"/>
          <ac:spMkLst>
            <pc:docMk/>
            <pc:sldMk cId="1257037505" sldId="559"/>
            <ac:spMk id="34" creationId="{E2384209-CB15-4CDF-9D31-C44FD9A3F20D}"/>
          </ac:spMkLst>
        </pc:spChg>
        <pc:spChg chg="add del">
          <ac:chgData name="Jingjing Ruan" userId="912ae139-ae64-4906-83ab-14332fd50576" providerId="ADAL" clId="{C7C673DC-F00D-42B5-A74E-B641A33372F6}" dt="2024-01-29T13:16:15.659" v="48"/>
          <ac:spMkLst>
            <pc:docMk/>
            <pc:sldMk cId="1257037505" sldId="559"/>
            <ac:spMk id="35" creationId="{2633B3B5-CC90-43F0-8714-D31D1F3F0209}"/>
          </ac:spMkLst>
        </pc:spChg>
        <pc:spChg chg="add del">
          <ac:chgData name="Jingjing Ruan" userId="912ae139-ae64-4906-83ab-14332fd50576" providerId="ADAL" clId="{C7C673DC-F00D-42B5-A74E-B641A33372F6}" dt="2024-01-29T13:16:15.659" v="48"/>
          <ac:spMkLst>
            <pc:docMk/>
            <pc:sldMk cId="1257037505" sldId="559"/>
            <ac:spMk id="36" creationId="{A8D57A06-A426-446D-B02C-A2DC6B62E45E}"/>
          </ac:spMkLst>
        </pc:spChg>
      </pc:sldChg>
      <pc:sldChg chg="addSp delSp add del ord setBg delDesignElem">
        <pc:chgData name="Jingjing Ruan" userId="912ae139-ae64-4906-83ab-14332fd50576" providerId="ADAL" clId="{C7C673DC-F00D-42B5-A74E-B641A33372F6}" dt="2024-01-29T22:34:10.239" v="360"/>
        <pc:sldMkLst>
          <pc:docMk/>
          <pc:sldMk cId="2505570011" sldId="560"/>
        </pc:sldMkLst>
        <pc:spChg chg="add del">
          <ac:chgData name="Jingjing Ruan" userId="912ae139-ae64-4906-83ab-14332fd50576" providerId="ADAL" clId="{C7C673DC-F00D-42B5-A74E-B641A33372F6}" dt="2024-01-29T13:14:00.465" v="22"/>
          <ac:spMkLst>
            <pc:docMk/>
            <pc:sldMk cId="2505570011" sldId="560"/>
            <ac:spMk id="14" creationId="{3783CA14-24A1-485C-8B30-D6A5D87987AD}"/>
          </ac:spMkLst>
        </pc:spChg>
        <pc:spChg chg="add del">
          <ac:chgData name="Jingjing Ruan" userId="912ae139-ae64-4906-83ab-14332fd50576" providerId="ADAL" clId="{C7C673DC-F00D-42B5-A74E-B641A33372F6}" dt="2024-01-29T13:14:00.465" v="22"/>
          <ac:spMkLst>
            <pc:docMk/>
            <pc:sldMk cId="2505570011" sldId="560"/>
            <ac:spMk id="15" creationId="{F3060C83-F051-4F0E-ABAD-AA0DFC48B218}"/>
          </ac:spMkLst>
        </pc:spChg>
        <pc:spChg chg="add del">
          <ac:chgData name="Jingjing Ruan" userId="912ae139-ae64-4906-83ab-14332fd50576" providerId="ADAL" clId="{C7C673DC-F00D-42B5-A74E-B641A33372F6}" dt="2024-01-29T13:14:00.465" v="22"/>
          <ac:spMkLst>
            <pc:docMk/>
            <pc:sldMk cId="2505570011" sldId="560"/>
            <ac:spMk id="16" creationId="{9A97C86A-04D6-40F7-AE84-31AB43E6A846}"/>
          </ac:spMkLst>
        </pc:spChg>
        <pc:spChg chg="add del">
          <ac:chgData name="Jingjing Ruan" userId="912ae139-ae64-4906-83ab-14332fd50576" providerId="ADAL" clId="{C7C673DC-F00D-42B5-A74E-B641A33372F6}" dt="2024-01-29T13:14:00.465" v="22"/>
          <ac:spMkLst>
            <pc:docMk/>
            <pc:sldMk cId="2505570011" sldId="560"/>
            <ac:spMk id="17" creationId="{83C98ABE-055B-441F-B07E-44F97F083C39}"/>
          </ac:spMkLst>
        </pc:spChg>
        <pc:spChg chg="add del">
          <ac:chgData name="Jingjing Ruan" userId="912ae139-ae64-4906-83ab-14332fd50576" providerId="ADAL" clId="{C7C673DC-F00D-42B5-A74E-B641A33372F6}" dt="2024-01-29T13:14:00.465" v="22"/>
          <ac:spMkLst>
            <pc:docMk/>
            <pc:sldMk cId="2505570011" sldId="560"/>
            <ac:spMk id="18" creationId="{FF9F2414-84E8-453E-B1F3-389FDE8192D9}"/>
          </ac:spMkLst>
        </pc:spChg>
        <pc:spChg chg="add del">
          <ac:chgData name="Jingjing Ruan" userId="912ae139-ae64-4906-83ab-14332fd50576" providerId="ADAL" clId="{C7C673DC-F00D-42B5-A74E-B641A33372F6}" dt="2024-01-29T13:14:00.465" v="22"/>
          <ac:spMkLst>
            <pc:docMk/>
            <pc:sldMk cId="2505570011" sldId="560"/>
            <ac:spMk id="19" creationId="{29FDB030-9B49-4CED-8CCD-4D99382388AC}"/>
          </ac:spMkLst>
        </pc:spChg>
        <pc:spChg chg="add del">
          <ac:chgData name="Jingjing Ruan" userId="912ae139-ae64-4906-83ab-14332fd50576" providerId="ADAL" clId="{C7C673DC-F00D-42B5-A74E-B641A33372F6}" dt="2024-01-29T13:14:00.465" v="22"/>
          <ac:spMkLst>
            <pc:docMk/>
            <pc:sldMk cId="2505570011" sldId="560"/>
            <ac:spMk id="20" creationId="{3ECA69A1-7536-43AC-85EF-C7106179F5ED}"/>
          </ac:spMkLst>
        </pc:spChg>
      </pc:sldChg>
      <pc:sldChg chg="addSp delSp add del setBg delDesignElem">
        <pc:chgData name="Jingjing Ruan" userId="912ae139-ae64-4906-83ab-14332fd50576" providerId="ADAL" clId="{C7C673DC-F00D-42B5-A74E-B641A33372F6}" dt="2024-01-29T13:16:15.675" v="49"/>
        <pc:sldMkLst>
          <pc:docMk/>
          <pc:sldMk cId="1198980512" sldId="561"/>
        </pc:sldMkLst>
        <pc:spChg chg="add del">
          <ac:chgData name="Jingjing Ruan" userId="912ae139-ae64-4906-83ab-14332fd50576" providerId="ADAL" clId="{C7C673DC-F00D-42B5-A74E-B641A33372F6}" dt="2024-01-29T13:16:15.659" v="48"/>
          <ac:spMkLst>
            <pc:docMk/>
            <pc:sldMk cId="1198980512" sldId="561"/>
            <ac:spMk id="10" creationId="{AB8C311F-7253-4AED-9701-7FC0708C41C7}"/>
          </ac:spMkLst>
        </pc:spChg>
        <pc:spChg chg="add del">
          <ac:chgData name="Jingjing Ruan" userId="912ae139-ae64-4906-83ab-14332fd50576" providerId="ADAL" clId="{C7C673DC-F00D-42B5-A74E-B641A33372F6}" dt="2024-01-29T13:16:15.659" v="48"/>
          <ac:spMkLst>
            <pc:docMk/>
            <pc:sldMk cId="1198980512" sldId="561"/>
            <ac:spMk id="12" creationId="{E2384209-CB15-4CDF-9D31-C44FD9A3F20D}"/>
          </ac:spMkLst>
        </pc:spChg>
        <pc:spChg chg="add del">
          <ac:chgData name="Jingjing Ruan" userId="912ae139-ae64-4906-83ab-14332fd50576" providerId="ADAL" clId="{C7C673DC-F00D-42B5-A74E-B641A33372F6}" dt="2024-01-29T13:16:15.659" v="48"/>
          <ac:spMkLst>
            <pc:docMk/>
            <pc:sldMk cId="1198980512" sldId="561"/>
            <ac:spMk id="14" creationId="{2633B3B5-CC90-43F0-8714-D31D1F3F0209}"/>
          </ac:spMkLst>
        </pc:spChg>
        <pc:spChg chg="add del">
          <ac:chgData name="Jingjing Ruan" userId="912ae139-ae64-4906-83ab-14332fd50576" providerId="ADAL" clId="{C7C673DC-F00D-42B5-A74E-B641A33372F6}" dt="2024-01-29T13:16:15.659" v="48"/>
          <ac:spMkLst>
            <pc:docMk/>
            <pc:sldMk cId="1198980512" sldId="561"/>
            <ac:spMk id="16" creationId="{A8D57A06-A426-446D-B02C-A2DC6B62E45E}"/>
          </ac:spMkLst>
        </pc:spChg>
      </pc:sldChg>
      <pc:sldChg chg="add del">
        <pc:chgData name="Jingjing Ruan" userId="912ae139-ae64-4906-83ab-14332fd50576" providerId="ADAL" clId="{C7C673DC-F00D-42B5-A74E-B641A33372F6}" dt="2024-01-29T22:42:23.889" v="457" actId="47"/>
        <pc:sldMkLst>
          <pc:docMk/>
          <pc:sldMk cId="502503123" sldId="563"/>
        </pc:sldMkLst>
      </pc:sldChg>
      <pc:sldChg chg="modSp add del mod">
        <pc:chgData name="Jingjing Ruan" userId="912ae139-ae64-4906-83ab-14332fd50576" providerId="ADAL" clId="{C7C673DC-F00D-42B5-A74E-B641A33372F6}" dt="2024-01-29T22:42:23.889" v="457" actId="47"/>
        <pc:sldMkLst>
          <pc:docMk/>
          <pc:sldMk cId="2265064177" sldId="564"/>
        </pc:sldMkLst>
        <pc:spChg chg="mod">
          <ac:chgData name="Jingjing Ruan" userId="912ae139-ae64-4906-83ab-14332fd50576" providerId="ADAL" clId="{C7C673DC-F00D-42B5-A74E-B641A33372F6}" dt="2024-01-29T13:23:42.288" v="123" actId="1076"/>
          <ac:spMkLst>
            <pc:docMk/>
            <pc:sldMk cId="2265064177" sldId="564"/>
            <ac:spMk id="3" creationId="{8B16ABAC-0DAB-26B6-E070-934693CC764E}"/>
          </ac:spMkLst>
        </pc:spChg>
      </pc:sldChg>
      <pc:sldChg chg="add del">
        <pc:chgData name="Jingjing Ruan" userId="912ae139-ae64-4906-83ab-14332fd50576" providerId="ADAL" clId="{C7C673DC-F00D-42B5-A74E-B641A33372F6}" dt="2024-01-29T22:42:23.889" v="457" actId="47"/>
        <pc:sldMkLst>
          <pc:docMk/>
          <pc:sldMk cId="683548690" sldId="565"/>
        </pc:sldMkLst>
      </pc:sldChg>
      <pc:sldChg chg="modSp add del mod">
        <pc:chgData name="Jingjing Ruan" userId="912ae139-ae64-4906-83ab-14332fd50576" providerId="ADAL" clId="{C7C673DC-F00D-42B5-A74E-B641A33372F6}" dt="2024-01-29T22:42:23.889" v="457" actId="47"/>
        <pc:sldMkLst>
          <pc:docMk/>
          <pc:sldMk cId="3350086489" sldId="566"/>
        </pc:sldMkLst>
        <pc:spChg chg="mod">
          <ac:chgData name="Jingjing Ruan" userId="912ae139-ae64-4906-83ab-14332fd50576" providerId="ADAL" clId="{C7C673DC-F00D-42B5-A74E-B641A33372F6}" dt="2024-01-29T13:23:57.278" v="134" actId="1076"/>
          <ac:spMkLst>
            <pc:docMk/>
            <pc:sldMk cId="3350086489" sldId="566"/>
            <ac:spMk id="3" creationId="{55789CFF-5526-3A83-7F07-61F320E82BF9}"/>
          </ac:spMkLst>
        </pc:spChg>
      </pc:sldChg>
      <pc:sldChg chg="add del ord">
        <pc:chgData name="Jingjing Ruan" userId="912ae139-ae64-4906-83ab-14332fd50576" providerId="ADAL" clId="{C7C673DC-F00D-42B5-A74E-B641A33372F6}" dt="2024-01-29T22:43:12.494" v="465"/>
        <pc:sldMkLst>
          <pc:docMk/>
          <pc:sldMk cId="1151404410" sldId="574"/>
        </pc:sldMkLst>
      </pc:sldChg>
      <pc:sldChg chg="modSp add del mod ord setBg">
        <pc:chgData name="Jingjing Ruan" userId="912ae139-ae64-4906-83ab-14332fd50576" providerId="ADAL" clId="{C7C673DC-F00D-42B5-A74E-B641A33372F6}" dt="2024-01-29T22:34:20.582" v="366"/>
        <pc:sldMkLst>
          <pc:docMk/>
          <pc:sldMk cId="2403196901" sldId="580"/>
        </pc:sldMkLst>
        <pc:graphicFrameChg chg="mod modGraphic">
          <ac:chgData name="Jingjing Ruan" userId="912ae139-ae64-4906-83ab-14332fd50576" providerId="ADAL" clId="{C7C673DC-F00D-42B5-A74E-B641A33372F6}" dt="2024-01-29T13:16:42.629" v="56" actId="20577"/>
          <ac:graphicFrameMkLst>
            <pc:docMk/>
            <pc:sldMk cId="2403196901" sldId="580"/>
            <ac:graphicFrameMk id="2" creationId="{7FD6F8FC-6B77-F2C3-ED64-5C8EEF8797AB}"/>
          </ac:graphicFrameMkLst>
        </pc:graphicFrameChg>
      </pc:sldChg>
      <pc:sldChg chg="add del ord">
        <pc:chgData name="Jingjing Ruan" userId="912ae139-ae64-4906-83ab-14332fd50576" providerId="ADAL" clId="{C7C673DC-F00D-42B5-A74E-B641A33372F6}" dt="2024-01-29T22:42:47.679" v="461"/>
        <pc:sldMkLst>
          <pc:docMk/>
          <pc:sldMk cId="3876265306" sldId="581"/>
        </pc:sldMkLst>
      </pc:sldChg>
      <pc:sldChg chg="add del ord">
        <pc:chgData name="Jingjing Ruan" userId="912ae139-ae64-4906-83ab-14332fd50576" providerId="ADAL" clId="{C7C673DC-F00D-42B5-A74E-B641A33372F6}" dt="2024-01-29T22:42:47.679" v="461"/>
        <pc:sldMkLst>
          <pc:docMk/>
          <pc:sldMk cId="1335041133" sldId="593"/>
        </pc:sldMkLst>
      </pc:sldChg>
      <pc:sldChg chg="add del ord">
        <pc:chgData name="Jingjing Ruan" userId="912ae139-ae64-4906-83ab-14332fd50576" providerId="ADAL" clId="{C7C673DC-F00D-42B5-A74E-B641A33372F6}" dt="2024-01-29T22:42:47.679" v="461"/>
        <pc:sldMkLst>
          <pc:docMk/>
          <pc:sldMk cId="3174633983" sldId="594"/>
        </pc:sldMkLst>
      </pc:sldChg>
      <pc:sldChg chg="add del ord">
        <pc:chgData name="Jingjing Ruan" userId="912ae139-ae64-4906-83ab-14332fd50576" providerId="ADAL" clId="{C7C673DC-F00D-42B5-A74E-B641A33372F6}" dt="2024-01-29T22:34:10.239" v="360"/>
        <pc:sldMkLst>
          <pc:docMk/>
          <pc:sldMk cId="3660713402" sldId="596"/>
        </pc:sldMkLst>
      </pc:sldChg>
      <pc:sldChg chg="add del ord">
        <pc:chgData name="Jingjing Ruan" userId="912ae139-ae64-4906-83ab-14332fd50576" providerId="ADAL" clId="{C7C673DC-F00D-42B5-A74E-B641A33372F6}" dt="2024-01-29T22:34:10.239" v="360"/>
        <pc:sldMkLst>
          <pc:docMk/>
          <pc:sldMk cId="2174282233" sldId="597"/>
        </pc:sldMkLst>
      </pc:sldChg>
      <pc:sldChg chg="add ord">
        <pc:chgData name="Jingjing Ruan" userId="912ae139-ae64-4906-83ab-14332fd50576" providerId="ADAL" clId="{C7C673DC-F00D-42B5-A74E-B641A33372F6}" dt="2024-01-29T22:34:10.239" v="360"/>
        <pc:sldMkLst>
          <pc:docMk/>
          <pc:sldMk cId="1466597073" sldId="598"/>
        </pc:sldMkLst>
      </pc:sldChg>
      <pc:sldChg chg="addSp delSp modSp add del mod setBg">
        <pc:chgData name="Jingjing Ruan" userId="912ae139-ae64-4906-83ab-14332fd50576" providerId="ADAL" clId="{C7C673DC-F00D-42B5-A74E-B641A33372F6}" dt="2024-01-29T13:24:44.767" v="186" actId="13926"/>
        <pc:sldMkLst>
          <pc:docMk/>
          <pc:sldMk cId="1586543892" sldId="600"/>
        </pc:sldMkLst>
        <pc:spChg chg="mod">
          <ac:chgData name="Jingjing Ruan" userId="912ae139-ae64-4906-83ab-14332fd50576" providerId="ADAL" clId="{C7C673DC-F00D-42B5-A74E-B641A33372F6}" dt="2024-01-29T13:23:29.291" v="121" actId="20577"/>
          <ac:spMkLst>
            <pc:docMk/>
            <pc:sldMk cId="1586543892" sldId="600"/>
            <ac:spMk id="2" creationId="{FB3C03F6-AD75-E02D-6089-B86FEE25D2AF}"/>
          </ac:spMkLst>
        </pc:spChg>
        <pc:spChg chg="add mod">
          <ac:chgData name="Jingjing Ruan" userId="912ae139-ae64-4906-83ab-14332fd50576" providerId="ADAL" clId="{C7C673DC-F00D-42B5-A74E-B641A33372F6}" dt="2024-01-29T13:24:44.767" v="186" actId="13926"/>
          <ac:spMkLst>
            <pc:docMk/>
            <pc:sldMk cId="1586543892" sldId="600"/>
            <ac:spMk id="6" creationId="{4409D51E-1DBD-BC2C-3726-E71D408BE4EF}"/>
          </ac:spMkLst>
        </pc:spChg>
        <pc:spChg chg="add">
          <ac:chgData name="Jingjing Ruan" userId="912ae139-ae64-4906-83ab-14332fd50576" providerId="ADAL" clId="{C7C673DC-F00D-42B5-A74E-B641A33372F6}" dt="2024-01-29T13:20:57.242" v="91" actId="26606"/>
          <ac:spMkLst>
            <pc:docMk/>
            <pc:sldMk cId="1586543892" sldId="600"/>
            <ac:spMk id="9" creationId="{D4771268-CB57-404A-9271-370EB28F6090}"/>
          </ac:spMkLst>
        </pc:spChg>
        <pc:picChg chg="add mod ord">
          <ac:chgData name="Jingjing Ruan" userId="912ae139-ae64-4906-83ab-14332fd50576" providerId="ADAL" clId="{C7C673DC-F00D-42B5-A74E-B641A33372F6}" dt="2024-01-29T13:21:33.022" v="101" actId="1076"/>
          <ac:picMkLst>
            <pc:docMk/>
            <pc:sldMk cId="1586543892" sldId="600"/>
            <ac:picMk id="4" creationId="{7373883E-0FA7-3EA2-7DC1-5B13C6059FE0}"/>
          </ac:picMkLst>
        </pc:picChg>
        <pc:picChg chg="del">
          <ac:chgData name="Jingjing Ruan" userId="912ae139-ae64-4906-83ab-14332fd50576" providerId="ADAL" clId="{C7C673DC-F00D-42B5-A74E-B641A33372F6}" dt="2024-01-29T13:20:49.446" v="88" actId="478"/>
          <ac:picMkLst>
            <pc:docMk/>
            <pc:sldMk cId="1586543892" sldId="600"/>
            <ac:picMk id="5" creationId="{DE6ED9B4-00B3-0761-3221-97D93FB825CC}"/>
          </ac:picMkLst>
        </pc:picChg>
      </pc:sldChg>
      <pc:sldChg chg="modSp add mod ord">
        <pc:chgData name="Jingjing Ruan" userId="912ae139-ae64-4906-83ab-14332fd50576" providerId="ADAL" clId="{C7C673DC-F00D-42B5-A74E-B641A33372F6}" dt="2024-01-29T13:25:02.564" v="215" actId="20577"/>
        <pc:sldMkLst>
          <pc:docMk/>
          <pc:sldMk cId="2970454906" sldId="602"/>
        </pc:sldMkLst>
        <pc:spChg chg="mod">
          <ac:chgData name="Jingjing Ruan" userId="912ae139-ae64-4906-83ab-14332fd50576" providerId="ADAL" clId="{C7C673DC-F00D-42B5-A74E-B641A33372F6}" dt="2024-01-29T13:25:02.564" v="215" actId="20577"/>
          <ac:spMkLst>
            <pc:docMk/>
            <pc:sldMk cId="2970454906" sldId="602"/>
            <ac:spMk id="2" creationId="{951D410A-04D5-5AA4-6EB2-10BD63D07BE4}"/>
          </ac:spMkLst>
        </pc:spChg>
      </pc:sldChg>
      <pc:sldChg chg="addSp delSp add del setBg delDesignElem">
        <pc:chgData name="Jingjing Ruan" userId="912ae139-ae64-4906-83ab-14332fd50576" providerId="ADAL" clId="{C7C673DC-F00D-42B5-A74E-B641A33372F6}" dt="2024-01-29T22:42:04.929" v="455" actId="47"/>
        <pc:sldMkLst>
          <pc:docMk/>
          <pc:sldMk cId="3094815707" sldId="603"/>
        </pc:sldMkLst>
        <pc:spChg chg="add del">
          <ac:chgData name="Jingjing Ruan" userId="912ae139-ae64-4906-83ab-14332fd50576" providerId="ADAL" clId="{C7C673DC-F00D-42B5-A74E-B641A33372F6}" dt="2024-01-29T13:13:14.200" v="18"/>
          <ac:spMkLst>
            <pc:docMk/>
            <pc:sldMk cId="3094815707" sldId="603"/>
            <ac:spMk id="8" creationId="{F3060C83-F051-4F0E-ABAD-AA0DFC48B218}"/>
          </ac:spMkLst>
        </pc:spChg>
        <pc:spChg chg="add del">
          <ac:chgData name="Jingjing Ruan" userId="912ae139-ae64-4906-83ab-14332fd50576" providerId="ADAL" clId="{C7C673DC-F00D-42B5-A74E-B641A33372F6}" dt="2024-01-29T13:13:14.200" v="18"/>
          <ac:spMkLst>
            <pc:docMk/>
            <pc:sldMk cId="3094815707" sldId="603"/>
            <ac:spMk id="10" creationId="{83C98ABE-055B-441F-B07E-44F97F083C39}"/>
          </ac:spMkLst>
        </pc:spChg>
        <pc:spChg chg="add del">
          <ac:chgData name="Jingjing Ruan" userId="912ae139-ae64-4906-83ab-14332fd50576" providerId="ADAL" clId="{C7C673DC-F00D-42B5-A74E-B641A33372F6}" dt="2024-01-29T13:13:14.200" v="18"/>
          <ac:spMkLst>
            <pc:docMk/>
            <pc:sldMk cId="3094815707" sldId="603"/>
            <ac:spMk id="12" creationId="{29FDB030-9B49-4CED-8CCD-4D99382388AC}"/>
          </ac:spMkLst>
        </pc:spChg>
        <pc:spChg chg="add del">
          <ac:chgData name="Jingjing Ruan" userId="912ae139-ae64-4906-83ab-14332fd50576" providerId="ADAL" clId="{C7C673DC-F00D-42B5-A74E-B641A33372F6}" dt="2024-01-29T13:13:14.200" v="18"/>
          <ac:spMkLst>
            <pc:docMk/>
            <pc:sldMk cId="3094815707" sldId="603"/>
            <ac:spMk id="14" creationId="{3783CA14-24A1-485C-8B30-D6A5D87987AD}"/>
          </ac:spMkLst>
        </pc:spChg>
        <pc:spChg chg="add del">
          <ac:chgData name="Jingjing Ruan" userId="912ae139-ae64-4906-83ab-14332fd50576" providerId="ADAL" clId="{C7C673DC-F00D-42B5-A74E-B641A33372F6}" dt="2024-01-29T13:13:14.200" v="18"/>
          <ac:spMkLst>
            <pc:docMk/>
            <pc:sldMk cId="3094815707" sldId="603"/>
            <ac:spMk id="16" creationId="{9A97C86A-04D6-40F7-AE84-31AB43E6A846}"/>
          </ac:spMkLst>
        </pc:spChg>
        <pc:spChg chg="add del">
          <ac:chgData name="Jingjing Ruan" userId="912ae139-ae64-4906-83ab-14332fd50576" providerId="ADAL" clId="{C7C673DC-F00D-42B5-A74E-B641A33372F6}" dt="2024-01-29T13:13:14.200" v="18"/>
          <ac:spMkLst>
            <pc:docMk/>
            <pc:sldMk cId="3094815707" sldId="603"/>
            <ac:spMk id="18" creationId="{FF9F2414-84E8-453E-B1F3-389FDE8192D9}"/>
          </ac:spMkLst>
        </pc:spChg>
        <pc:spChg chg="add del">
          <ac:chgData name="Jingjing Ruan" userId="912ae139-ae64-4906-83ab-14332fd50576" providerId="ADAL" clId="{C7C673DC-F00D-42B5-A74E-B641A33372F6}" dt="2024-01-29T13:13:14.200" v="18"/>
          <ac:spMkLst>
            <pc:docMk/>
            <pc:sldMk cId="3094815707" sldId="603"/>
            <ac:spMk id="20" creationId="{3ECA69A1-7536-43AC-85EF-C7106179F5ED}"/>
          </ac:spMkLst>
        </pc:spChg>
      </pc:sldChg>
      <pc:sldChg chg="addSp delSp add del setBg delDesignElem">
        <pc:chgData name="Jingjing Ruan" userId="912ae139-ae64-4906-83ab-14332fd50576" providerId="ADAL" clId="{C7C673DC-F00D-42B5-A74E-B641A33372F6}" dt="2024-01-29T22:42:05.756" v="456" actId="47"/>
        <pc:sldMkLst>
          <pc:docMk/>
          <pc:sldMk cId="1652523054" sldId="604"/>
        </pc:sldMkLst>
        <pc:spChg chg="add del">
          <ac:chgData name="Jingjing Ruan" userId="912ae139-ae64-4906-83ab-14332fd50576" providerId="ADAL" clId="{C7C673DC-F00D-42B5-A74E-B641A33372F6}" dt="2024-01-29T13:13:14.200" v="18"/>
          <ac:spMkLst>
            <pc:docMk/>
            <pc:sldMk cId="1652523054" sldId="604"/>
            <ac:spMk id="22" creationId="{86FF76B9-219D-4469-AF87-0236D29032F1}"/>
          </ac:spMkLst>
        </pc:spChg>
        <pc:spChg chg="add del">
          <ac:chgData name="Jingjing Ruan" userId="912ae139-ae64-4906-83ab-14332fd50576" providerId="ADAL" clId="{C7C673DC-F00D-42B5-A74E-B641A33372F6}" dt="2024-01-29T13:13:14.200" v="18"/>
          <ac:spMkLst>
            <pc:docMk/>
            <pc:sldMk cId="1652523054" sldId="604"/>
            <ac:spMk id="25" creationId="{2E80C965-DB6D-4F81-9E9E-B027384D0BD6}"/>
          </ac:spMkLst>
        </pc:spChg>
        <pc:spChg chg="add del">
          <ac:chgData name="Jingjing Ruan" userId="912ae139-ae64-4906-83ab-14332fd50576" providerId="ADAL" clId="{C7C673DC-F00D-42B5-A74E-B641A33372F6}" dt="2024-01-29T13:13:14.200" v="18"/>
          <ac:spMkLst>
            <pc:docMk/>
            <pc:sldMk cId="1652523054" sldId="604"/>
            <ac:spMk id="26" creationId="{633C5E46-DAC5-4661-9C87-22B08E2A512F}"/>
          </ac:spMkLst>
        </pc:spChg>
        <pc:grpChg chg="add del">
          <ac:chgData name="Jingjing Ruan" userId="912ae139-ae64-4906-83ab-14332fd50576" providerId="ADAL" clId="{C7C673DC-F00D-42B5-A74E-B641A33372F6}" dt="2024-01-29T13:13:14.200" v="18"/>
          <ac:grpSpMkLst>
            <pc:docMk/>
            <pc:sldMk cId="1652523054" sldId="604"/>
            <ac:grpSpMk id="23" creationId="{DB88BD78-87E1-424D-B479-C37D8E41B12E}"/>
          </ac:grpSpMkLst>
        </pc:grpChg>
      </pc:sldChg>
      <pc:sldChg chg="addSp delSp new del mod">
        <pc:chgData name="Jingjing Ruan" userId="912ae139-ae64-4906-83ab-14332fd50576" providerId="ADAL" clId="{C7C673DC-F00D-42B5-A74E-B641A33372F6}" dt="2024-01-29T13:22:20.450" v="108" actId="47"/>
        <pc:sldMkLst>
          <pc:docMk/>
          <pc:sldMk cId="649472448" sldId="605"/>
        </pc:sldMkLst>
        <pc:picChg chg="add del">
          <ac:chgData name="Jingjing Ruan" userId="912ae139-ae64-4906-83ab-14332fd50576" providerId="ADAL" clId="{C7C673DC-F00D-42B5-A74E-B641A33372F6}" dt="2024-01-29T13:22:19.331" v="107" actId="21"/>
          <ac:picMkLst>
            <pc:docMk/>
            <pc:sldMk cId="649472448" sldId="605"/>
            <ac:picMk id="3" creationId="{FF370B35-56DD-7022-DA94-58B60E9B16DD}"/>
          </ac:picMkLst>
        </pc:picChg>
      </pc:sldChg>
      <pc:sldChg chg="new del">
        <pc:chgData name="Jingjing Ruan" userId="912ae139-ae64-4906-83ab-14332fd50576" providerId="ADAL" clId="{C7C673DC-F00D-42B5-A74E-B641A33372F6}" dt="2024-01-29T13:22:08.258" v="105" actId="47"/>
        <pc:sldMkLst>
          <pc:docMk/>
          <pc:sldMk cId="390854150" sldId="606"/>
        </pc:sldMkLst>
      </pc:sldChg>
      <pc:sldChg chg="addSp delSp modSp new mod">
        <pc:chgData name="Jingjing Ruan" userId="912ae139-ae64-4906-83ab-14332fd50576" providerId="ADAL" clId="{C7C673DC-F00D-42B5-A74E-B641A33372F6}" dt="2024-01-29T13:23:12.235" v="116" actId="1076"/>
        <pc:sldMkLst>
          <pc:docMk/>
          <pc:sldMk cId="1193162706" sldId="606"/>
        </pc:sldMkLst>
        <pc:spChg chg="del">
          <ac:chgData name="Jingjing Ruan" userId="912ae139-ae64-4906-83ab-14332fd50576" providerId="ADAL" clId="{C7C673DC-F00D-42B5-A74E-B641A33372F6}" dt="2024-01-29T13:22:49.224" v="112" actId="478"/>
          <ac:spMkLst>
            <pc:docMk/>
            <pc:sldMk cId="1193162706" sldId="606"/>
            <ac:spMk id="2" creationId="{2B33D9A6-362E-D0DA-8FC1-A932284212F1}"/>
          </ac:spMkLst>
        </pc:spChg>
        <pc:spChg chg="del">
          <ac:chgData name="Jingjing Ruan" userId="912ae139-ae64-4906-83ab-14332fd50576" providerId="ADAL" clId="{C7C673DC-F00D-42B5-A74E-B641A33372F6}" dt="2024-01-29T13:22:51.320" v="113" actId="478"/>
          <ac:spMkLst>
            <pc:docMk/>
            <pc:sldMk cId="1193162706" sldId="606"/>
            <ac:spMk id="3" creationId="{5BDC3CCD-2A38-DCBE-7FBB-51F1945EA5C4}"/>
          </ac:spMkLst>
        </pc:spChg>
        <pc:picChg chg="add mod">
          <ac:chgData name="Jingjing Ruan" userId="912ae139-ae64-4906-83ab-14332fd50576" providerId="ADAL" clId="{C7C673DC-F00D-42B5-A74E-B641A33372F6}" dt="2024-01-29T13:23:12.235" v="116" actId="1076"/>
          <ac:picMkLst>
            <pc:docMk/>
            <pc:sldMk cId="1193162706" sldId="606"/>
            <ac:picMk id="4" creationId="{938DC49D-BA8B-1ECF-332C-CC02D4D356CA}"/>
          </ac:picMkLst>
        </pc:picChg>
      </pc:sldChg>
      <pc:sldChg chg="addSp delSp modSp new mod ord setBg">
        <pc:chgData name="Jingjing Ruan" userId="912ae139-ae64-4906-83ab-14332fd50576" providerId="ADAL" clId="{C7C673DC-F00D-42B5-A74E-B641A33372F6}" dt="2024-01-29T22:34:39.700" v="377" actId="20577"/>
        <pc:sldMkLst>
          <pc:docMk/>
          <pc:sldMk cId="2413777238" sldId="607"/>
        </pc:sldMkLst>
        <pc:spChg chg="add mod">
          <ac:chgData name="Jingjing Ruan" userId="912ae139-ae64-4906-83ab-14332fd50576" providerId="ADAL" clId="{C7C673DC-F00D-42B5-A74E-B641A33372F6}" dt="2024-01-29T22:34:39.700" v="377" actId="20577"/>
          <ac:spMkLst>
            <pc:docMk/>
            <pc:sldMk cId="2413777238" sldId="607"/>
            <ac:spMk id="5" creationId="{2E8B3D81-6549-9915-EE32-3D7B5CBA6DF4}"/>
          </ac:spMkLst>
        </pc:spChg>
        <pc:spChg chg="add del">
          <ac:chgData name="Jingjing Ruan" userId="912ae139-ae64-4906-83ab-14332fd50576" providerId="ADAL" clId="{C7C673DC-F00D-42B5-A74E-B641A33372F6}" dt="2024-01-29T22:16:09.372" v="219" actId="26606"/>
          <ac:spMkLst>
            <pc:docMk/>
            <pc:sldMk cId="2413777238" sldId="607"/>
            <ac:spMk id="8" creationId="{42A4FC2C-047E-45A5-965D-8E1E3BF09BC6}"/>
          </ac:spMkLst>
        </pc:spChg>
        <pc:spChg chg="add">
          <ac:chgData name="Jingjing Ruan" userId="912ae139-ae64-4906-83ab-14332fd50576" providerId="ADAL" clId="{C7C673DC-F00D-42B5-A74E-B641A33372F6}" dt="2024-01-29T22:16:09.380" v="220" actId="26606"/>
          <ac:spMkLst>
            <pc:docMk/>
            <pc:sldMk cId="2413777238" sldId="607"/>
            <ac:spMk id="10" creationId="{83C98ABE-055B-441F-B07E-44F97F083C39}"/>
          </ac:spMkLst>
        </pc:spChg>
        <pc:spChg chg="add">
          <ac:chgData name="Jingjing Ruan" userId="912ae139-ae64-4906-83ab-14332fd50576" providerId="ADAL" clId="{C7C673DC-F00D-42B5-A74E-B641A33372F6}" dt="2024-01-29T22:16:09.380" v="220" actId="26606"/>
          <ac:spMkLst>
            <pc:docMk/>
            <pc:sldMk cId="2413777238" sldId="607"/>
            <ac:spMk id="11" creationId="{F3060C83-F051-4F0E-ABAD-AA0DFC48B218}"/>
          </ac:spMkLst>
        </pc:spChg>
        <pc:spChg chg="add">
          <ac:chgData name="Jingjing Ruan" userId="912ae139-ae64-4906-83ab-14332fd50576" providerId="ADAL" clId="{C7C673DC-F00D-42B5-A74E-B641A33372F6}" dt="2024-01-29T22:16:09.380" v="220" actId="26606"/>
          <ac:spMkLst>
            <pc:docMk/>
            <pc:sldMk cId="2413777238" sldId="607"/>
            <ac:spMk id="12" creationId="{29FDB030-9B49-4CED-8CCD-4D99382388AC}"/>
          </ac:spMkLst>
        </pc:spChg>
        <pc:spChg chg="add">
          <ac:chgData name="Jingjing Ruan" userId="912ae139-ae64-4906-83ab-14332fd50576" providerId="ADAL" clId="{C7C673DC-F00D-42B5-A74E-B641A33372F6}" dt="2024-01-29T22:16:09.380" v="220" actId="26606"/>
          <ac:spMkLst>
            <pc:docMk/>
            <pc:sldMk cId="2413777238" sldId="607"/>
            <ac:spMk id="14" creationId="{3783CA14-24A1-485C-8B30-D6A5D87987AD}"/>
          </ac:spMkLst>
        </pc:spChg>
        <pc:spChg chg="add">
          <ac:chgData name="Jingjing Ruan" userId="912ae139-ae64-4906-83ab-14332fd50576" providerId="ADAL" clId="{C7C673DC-F00D-42B5-A74E-B641A33372F6}" dt="2024-01-29T22:16:09.380" v="220" actId="26606"/>
          <ac:spMkLst>
            <pc:docMk/>
            <pc:sldMk cId="2413777238" sldId="607"/>
            <ac:spMk id="16" creationId="{9A97C86A-04D6-40F7-AE84-31AB43E6A846}"/>
          </ac:spMkLst>
        </pc:spChg>
        <pc:spChg chg="add">
          <ac:chgData name="Jingjing Ruan" userId="912ae139-ae64-4906-83ab-14332fd50576" providerId="ADAL" clId="{C7C673DC-F00D-42B5-A74E-B641A33372F6}" dt="2024-01-29T22:16:09.380" v="220" actId="26606"/>
          <ac:spMkLst>
            <pc:docMk/>
            <pc:sldMk cId="2413777238" sldId="607"/>
            <ac:spMk id="18" creationId="{FF9F2414-84E8-453E-B1F3-389FDE8192D9}"/>
          </ac:spMkLst>
        </pc:spChg>
        <pc:spChg chg="add">
          <ac:chgData name="Jingjing Ruan" userId="912ae139-ae64-4906-83ab-14332fd50576" providerId="ADAL" clId="{C7C673DC-F00D-42B5-A74E-B641A33372F6}" dt="2024-01-29T22:16:09.380" v="220" actId="26606"/>
          <ac:spMkLst>
            <pc:docMk/>
            <pc:sldMk cId="2413777238" sldId="607"/>
            <ac:spMk id="20" creationId="{3ECA69A1-7536-43AC-85EF-C7106179F5ED}"/>
          </ac:spMkLst>
        </pc:spChg>
        <pc:picChg chg="add mod">
          <ac:chgData name="Jingjing Ruan" userId="912ae139-ae64-4906-83ab-14332fd50576" providerId="ADAL" clId="{C7C673DC-F00D-42B5-A74E-B641A33372F6}" dt="2024-01-29T22:16:33.880" v="226" actId="1076"/>
          <ac:picMkLst>
            <pc:docMk/>
            <pc:sldMk cId="2413777238" sldId="607"/>
            <ac:picMk id="3" creationId="{E84EFFEC-0723-4551-C751-9D1EB62DA698}"/>
          </ac:picMkLst>
        </pc:picChg>
      </pc:sldChg>
      <pc:sldChg chg="addSp modSp new mod setBg">
        <pc:chgData name="Jingjing Ruan" userId="912ae139-ae64-4906-83ab-14332fd50576" providerId="ADAL" clId="{C7C673DC-F00D-42B5-A74E-B641A33372F6}" dt="2024-01-29T22:19:16.342" v="255"/>
        <pc:sldMkLst>
          <pc:docMk/>
          <pc:sldMk cId="2308510659" sldId="608"/>
        </pc:sldMkLst>
        <pc:spChg chg="add">
          <ac:chgData name="Jingjing Ruan" userId="912ae139-ae64-4906-83ab-14332fd50576" providerId="ADAL" clId="{C7C673DC-F00D-42B5-A74E-B641A33372F6}" dt="2024-01-29T22:19:12.270" v="252" actId="26606"/>
          <ac:spMkLst>
            <pc:docMk/>
            <pc:sldMk cId="2308510659" sldId="608"/>
            <ac:spMk id="8" creationId="{F3060C83-F051-4F0E-ABAD-AA0DFC48B218}"/>
          </ac:spMkLst>
        </pc:spChg>
        <pc:spChg chg="add">
          <ac:chgData name="Jingjing Ruan" userId="912ae139-ae64-4906-83ab-14332fd50576" providerId="ADAL" clId="{C7C673DC-F00D-42B5-A74E-B641A33372F6}" dt="2024-01-29T22:19:12.270" v="252" actId="26606"/>
          <ac:spMkLst>
            <pc:docMk/>
            <pc:sldMk cId="2308510659" sldId="608"/>
            <ac:spMk id="10" creationId="{83C98ABE-055B-441F-B07E-44F97F083C39}"/>
          </ac:spMkLst>
        </pc:spChg>
        <pc:spChg chg="add">
          <ac:chgData name="Jingjing Ruan" userId="912ae139-ae64-4906-83ab-14332fd50576" providerId="ADAL" clId="{C7C673DC-F00D-42B5-A74E-B641A33372F6}" dt="2024-01-29T22:19:12.270" v="252" actId="26606"/>
          <ac:spMkLst>
            <pc:docMk/>
            <pc:sldMk cId="2308510659" sldId="608"/>
            <ac:spMk id="12" creationId="{29FDB030-9B49-4CED-8CCD-4D99382388AC}"/>
          </ac:spMkLst>
        </pc:spChg>
        <pc:spChg chg="add">
          <ac:chgData name="Jingjing Ruan" userId="912ae139-ae64-4906-83ab-14332fd50576" providerId="ADAL" clId="{C7C673DC-F00D-42B5-A74E-B641A33372F6}" dt="2024-01-29T22:19:12.270" v="252" actId="26606"/>
          <ac:spMkLst>
            <pc:docMk/>
            <pc:sldMk cId="2308510659" sldId="608"/>
            <ac:spMk id="14" creationId="{3783CA14-24A1-485C-8B30-D6A5D87987AD}"/>
          </ac:spMkLst>
        </pc:spChg>
        <pc:spChg chg="add">
          <ac:chgData name="Jingjing Ruan" userId="912ae139-ae64-4906-83ab-14332fd50576" providerId="ADAL" clId="{C7C673DC-F00D-42B5-A74E-B641A33372F6}" dt="2024-01-29T22:19:12.270" v="252" actId="26606"/>
          <ac:spMkLst>
            <pc:docMk/>
            <pc:sldMk cId="2308510659" sldId="608"/>
            <ac:spMk id="16" creationId="{9A97C86A-04D6-40F7-AE84-31AB43E6A846}"/>
          </ac:spMkLst>
        </pc:spChg>
        <pc:spChg chg="add">
          <ac:chgData name="Jingjing Ruan" userId="912ae139-ae64-4906-83ab-14332fd50576" providerId="ADAL" clId="{C7C673DC-F00D-42B5-A74E-B641A33372F6}" dt="2024-01-29T22:19:12.270" v="252" actId="26606"/>
          <ac:spMkLst>
            <pc:docMk/>
            <pc:sldMk cId="2308510659" sldId="608"/>
            <ac:spMk id="18" creationId="{FF9F2414-84E8-453E-B1F3-389FDE8192D9}"/>
          </ac:spMkLst>
        </pc:spChg>
        <pc:spChg chg="add">
          <ac:chgData name="Jingjing Ruan" userId="912ae139-ae64-4906-83ab-14332fd50576" providerId="ADAL" clId="{C7C673DC-F00D-42B5-A74E-B641A33372F6}" dt="2024-01-29T22:19:12.270" v="252" actId="26606"/>
          <ac:spMkLst>
            <pc:docMk/>
            <pc:sldMk cId="2308510659" sldId="608"/>
            <ac:spMk id="20" creationId="{3ECA69A1-7536-43AC-85EF-C7106179F5ED}"/>
          </ac:spMkLst>
        </pc:spChg>
        <pc:picChg chg="add mod">
          <ac:chgData name="Jingjing Ruan" userId="912ae139-ae64-4906-83ab-14332fd50576" providerId="ADAL" clId="{C7C673DC-F00D-42B5-A74E-B641A33372F6}" dt="2024-01-29T22:19:16.342" v="255"/>
          <ac:picMkLst>
            <pc:docMk/>
            <pc:sldMk cId="2308510659" sldId="608"/>
            <ac:picMk id="3" creationId="{3F448C70-E6BA-8263-DA9F-1EF80264D576}"/>
          </ac:picMkLst>
        </pc:picChg>
      </pc:sldChg>
      <pc:sldChg chg="addSp modSp new mod setBg">
        <pc:chgData name="Jingjing Ruan" userId="912ae139-ae64-4906-83ab-14332fd50576" providerId="ADAL" clId="{C7C673DC-F00D-42B5-A74E-B641A33372F6}" dt="2024-01-29T22:20:23.760" v="264" actId="1076"/>
        <pc:sldMkLst>
          <pc:docMk/>
          <pc:sldMk cId="3106242498" sldId="609"/>
        </pc:sldMkLst>
        <pc:spChg chg="add">
          <ac:chgData name="Jingjing Ruan" userId="912ae139-ae64-4906-83ab-14332fd50576" providerId="ADAL" clId="{C7C673DC-F00D-42B5-A74E-B641A33372F6}" dt="2024-01-29T22:20:01.471" v="259" actId="26606"/>
          <ac:spMkLst>
            <pc:docMk/>
            <pc:sldMk cId="3106242498" sldId="609"/>
            <ac:spMk id="8" creationId="{F3060C83-F051-4F0E-ABAD-AA0DFC48B218}"/>
          </ac:spMkLst>
        </pc:spChg>
        <pc:spChg chg="add">
          <ac:chgData name="Jingjing Ruan" userId="912ae139-ae64-4906-83ab-14332fd50576" providerId="ADAL" clId="{C7C673DC-F00D-42B5-A74E-B641A33372F6}" dt="2024-01-29T22:20:01.471" v="259" actId="26606"/>
          <ac:spMkLst>
            <pc:docMk/>
            <pc:sldMk cId="3106242498" sldId="609"/>
            <ac:spMk id="10" creationId="{83C98ABE-055B-441F-B07E-44F97F083C39}"/>
          </ac:spMkLst>
        </pc:spChg>
        <pc:spChg chg="add">
          <ac:chgData name="Jingjing Ruan" userId="912ae139-ae64-4906-83ab-14332fd50576" providerId="ADAL" clId="{C7C673DC-F00D-42B5-A74E-B641A33372F6}" dt="2024-01-29T22:20:01.471" v="259" actId="26606"/>
          <ac:spMkLst>
            <pc:docMk/>
            <pc:sldMk cId="3106242498" sldId="609"/>
            <ac:spMk id="12" creationId="{29FDB030-9B49-4CED-8CCD-4D99382388AC}"/>
          </ac:spMkLst>
        </pc:spChg>
        <pc:spChg chg="add">
          <ac:chgData name="Jingjing Ruan" userId="912ae139-ae64-4906-83ab-14332fd50576" providerId="ADAL" clId="{C7C673DC-F00D-42B5-A74E-B641A33372F6}" dt="2024-01-29T22:20:01.471" v="259" actId="26606"/>
          <ac:spMkLst>
            <pc:docMk/>
            <pc:sldMk cId="3106242498" sldId="609"/>
            <ac:spMk id="14" creationId="{3783CA14-24A1-485C-8B30-D6A5D87987AD}"/>
          </ac:spMkLst>
        </pc:spChg>
        <pc:spChg chg="add">
          <ac:chgData name="Jingjing Ruan" userId="912ae139-ae64-4906-83ab-14332fd50576" providerId="ADAL" clId="{C7C673DC-F00D-42B5-A74E-B641A33372F6}" dt="2024-01-29T22:20:01.471" v="259" actId="26606"/>
          <ac:spMkLst>
            <pc:docMk/>
            <pc:sldMk cId="3106242498" sldId="609"/>
            <ac:spMk id="16" creationId="{9A97C86A-04D6-40F7-AE84-31AB43E6A846}"/>
          </ac:spMkLst>
        </pc:spChg>
        <pc:spChg chg="add">
          <ac:chgData name="Jingjing Ruan" userId="912ae139-ae64-4906-83ab-14332fd50576" providerId="ADAL" clId="{C7C673DC-F00D-42B5-A74E-B641A33372F6}" dt="2024-01-29T22:20:01.471" v="259" actId="26606"/>
          <ac:spMkLst>
            <pc:docMk/>
            <pc:sldMk cId="3106242498" sldId="609"/>
            <ac:spMk id="18" creationId="{FF9F2414-84E8-453E-B1F3-389FDE8192D9}"/>
          </ac:spMkLst>
        </pc:spChg>
        <pc:spChg chg="add">
          <ac:chgData name="Jingjing Ruan" userId="912ae139-ae64-4906-83ab-14332fd50576" providerId="ADAL" clId="{C7C673DC-F00D-42B5-A74E-B641A33372F6}" dt="2024-01-29T22:20:01.471" v="259" actId="26606"/>
          <ac:spMkLst>
            <pc:docMk/>
            <pc:sldMk cId="3106242498" sldId="609"/>
            <ac:spMk id="20" creationId="{3ECA69A1-7536-43AC-85EF-C7106179F5ED}"/>
          </ac:spMkLst>
        </pc:spChg>
        <pc:picChg chg="add mod">
          <ac:chgData name="Jingjing Ruan" userId="912ae139-ae64-4906-83ab-14332fd50576" providerId="ADAL" clId="{C7C673DC-F00D-42B5-A74E-B641A33372F6}" dt="2024-01-29T22:20:23.760" v="264" actId="1076"/>
          <ac:picMkLst>
            <pc:docMk/>
            <pc:sldMk cId="3106242498" sldId="609"/>
            <ac:picMk id="3" creationId="{A5BF0D0C-9B28-ADEB-15DC-9703A5F8C90C}"/>
          </ac:picMkLst>
        </pc:picChg>
      </pc:sldChg>
      <pc:sldChg chg="addSp modSp new mod setBg">
        <pc:chgData name="Jingjing Ruan" userId="912ae139-ae64-4906-83ab-14332fd50576" providerId="ADAL" clId="{C7C673DC-F00D-42B5-A74E-B641A33372F6}" dt="2024-01-29T22:21:14.612" v="272" actId="14100"/>
        <pc:sldMkLst>
          <pc:docMk/>
          <pc:sldMk cId="2057313536" sldId="610"/>
        </pc:sldMkLst>
        <pc:spChg chg="add">
          <ac:chgData name="Jingjing Ruan" userId="912ae139-ae64-4906-83ab-14332fd50576" providerId="ADAL" clId="{C7C673DC-F00D-42B5-A74E-B641A33372F6}" dt="2024-01-29T22:21:03.433" v="267" actId="26606"/>
          <ac:spMkLst>
            <pc:docMk/>
            <pc:sldMk cId="2057313536" sldId="610"/>
            <ac:spMk id="8" creationId="{F3060C83-F051-4F0E-ABAD-AA0DFC48B218}"/>
          </ac:spMkLst>
        </pc:spChg>
        <pc:spChg chg="add">
          <ac:chgData name="Jingjing Ruan" userId="912ae139-ae64-4906-83ab-14332fd50576" providerId="ADAL" clId="{C7C673DC-F00D-42B5-A74E-B641A33372F6}" dt="2024-01-29T22:21:03.433" v="267" actId="26606"/>
          <ac:spMkLst>
            <pc:docMk/>
            <pc:sldMk cId="2057313536" sldId="610"/>
            <ac:spMk id="10" creationId="{83C98ABE-055B-441F-B07E-44F97F083C39}"/>
          </ac:spMkLst>
        </pc:spChg>
        <pc:spChg chg="add">
          <ac:chgData name="Jingjing Ruan" userId="912ae139-ae64-4906-83ab-14332fd50576" providerId="ADAL" clId="{C7C673DC-F00D-42B5-A74E-B641A33372F6}" dt="2024-01-29T22:21:03.433" v="267" actId="26606"/>
          <ac:spMkLst>
            <pc:docMk/>
            <pc:sldMk cId="2057313536" sldId="610"/>
            <ac:spMk id="12" creationId="{29FDB030-9B49-4CED-8CCD-4D99382388AC}"/>
          </ac:spMkLst>
        </pc:spChg>
        <pc:spChg chg="add">
          <ac:chgData name="Jingjing Ruan" userId="912ae139-ae64-4906-83ab-14332fd50576" providerId="ADAL" clId="{C7C673DC-F00D-42B5-A74E-B641A33372F6}" dt="2024-01-29T22:21:03.433" v="267" actId="26606"/>
          <ac:spMkLst>
            <pc:docMk/>
            <pc:sldMk cId="2057313536" sldId="610"/>
            <ac:spMk id="14" creationId="{3783CA14-24A1-485C-8B30-D6A5D87987AD}"/>
          </ac:spMkLst>
        </pc:spChg>
        <pc:spChg chg="add">
          <ac:chgData name="Jingjing Ruan" userId="912ae139-ae64-4906-83ab-14332fd50576" providerId="ADAL" clId="{C7C673DC-F00D-42B5-A74E-B641A33372F6}" dt="2024-01-29T22:21:03.433" v="267" actId="26606"/>
          <ac:spMkLst>
            <pc:docMk/>
            <pc:sldMk cId="2057313536" sldId="610"/>
            <ac:spMk id="16" creationId="{9A97C86A-04D6-40F7-AE84-31AB43E6A846}"/>
          </ac:spMkLst>
        </pc:spChg>
        <pc:spChg chg="add">
          <ac:chgData name="Jingjing Ruan" userId="912ae139-ae64-4906-83ab-14332fd50576" providerId="ADAL" clId="{C7C673DC-F00D-42B5-A74E-B641A33372F6}" dt="2024-01-29T22:21:03.433" v="267" actId="26606"/>
          <ac:spMkLst>
            <pc:docMk/>
            <pc:sldMk cId="2057313536" sldId="610"/>
            <ac:spMk id="18" creationId="{FF9F2414-84E8-453E-B1F3-389FDE8192D9}"/>
          </ac:spMkLst>
        </pc:spChg>
        <pc:spChg chg="add">
          <ac:chgData name="Jingjing Ruan" userId="912ae139-ae64-4906-83ab-14332fd50576" providerId="ADAL" clId="{C7C673DC-F00D-42B5-A74E-B641A33372F6}" dt="2024-01-29T22:21:03.433" v="267" actId="26606"/>
          <ac:spMkLst>
            <pc:docMk/>
            <pc:sldMk cId="2057313536" sldId="610"/>
            <ac:spMk id="20" creationId="{3ECA69A1-7536-43AC-85EF-C7106179F5ED}"/>
          </ac:spMkLst>
        </pc:spChg>
        <pc:picChg chg="add mod">
          <ac:chgData name="Jingjing Ruan" userId="912ae139-ae64-4906-83ab-14332fd50576" providerId="ADAL" clId="{C7C673DC-F00D-42B5-A74E-B641A33372F6}" dt="2024-01-29T22:21:14.612" v="272" actId="14100"/>
          <ac:picMkLst>
            <pc:docMk/>
            <pc:sldMk cId="2057313536" sldId="610"/>
            <ac:picMk id="3" creationId="{04D98155-76AA-871B-2A5D-2B8215A463DD}"/>
          </ac:picMkLst>
        </pc:picChg>
      </pc:sldChg>
      <pc:sldChg chg="addSp modSp new mod setBg">
        <pc:chgData name="Jingjing Ruan" userId="912ae139-ae64-4906-83ab-14332fd50576" providerId="ADAL" clId="{C7C673DC-F00D-42B5-A74E-B641A33372F6}" dt="2024-01-29T22:23:24.961" v="284" actId="1037"/>
        <pc:sldMkLst>
          <pc:docMk/>
          <pc:sldMk cId="546065831" sldId="611"/>
        </pc:sldMkLst>
        <pc:spChg chg="add">
          <ac:chgData name="Jingjing Ruan" userId="912ae139-ae64-4906-83ab-14332fd50576" providerId="ADAL" clId="{C7C673DC-F00D-42B5-A74E-B641A33372F6}" dt="2024-01-29T22:22:54.352" v="275" actId="26606"/>
          <ac:spMkLst>
            <pc:docMk/>
            <pc:sldMk cId="546065831" sldId="611"/>
            <ac:spMk id="8" creationId="{63644BFD-D22E-4019-B666-387DA51AEAFD}"/>
          </ac:spMkLst>
        </pc:spChg>
        <pc:spChg chg="add">
          <ac:chgData name="Jingjing Ruan" userId="912ae139-ae64-4906-83ab-14332fd50576" providerId="ADAL" clId="{C7C673DC-F00D-42B5-A74E-B641A33372F6}" dt="2024-01-29T22:22:54.352" v="275" actId="26606"/>
          <ac:spMkLst>
            <pc:docMk/>
            <pc:sldMk cId="546065831" sldId="611"/>
            <ac:spMk id="14" creationId="{3776B14B-F2F4-4825-8DA8-8C7A0F2B3960}"/>
          </ac:spMkLst>
        </pc:spChg>
        <pc:grpChg chg="add">
          <ac:chgData name="Jingjing Ruan" userId="912ae139-ae64-4906-83ab-14332fd50576" providerId="ADAL" clId="{C7C673DC-F00D-42B5-A74E-B641A33372F6}" dt="2024-01-29T22:22:54.352" v="275" actId="26606"/>
          <ac:grpSpMkLst>
            <pc:docMk/>
            <pc:sldMk cId="546065831" sldId="611"/>
            <ac:grpSpMk id="10" creationId="{5FE9FE4C-C9E0-4C54-8010-EA9D29CD4D59}"/>
          </ac:grpSpMkLst>
        </pc:grpChg>
        <pc:picChg chg="add mod modCrop">
          <ac:chgData name="Jingjing Ruan" userId="912ae139-ae64-4906-83ab-14332fd50576" providerId="ADAL" clId="{C7C673DC-F00D-42B5-A74E-B641A33372F6}" dt="2024-01-29T22:23:24.961" v="284" actId="1037"/>
          <ac:picMkLst>
            <pc:docMk/>
            <pc:sldMk cId="546065831" sldId="611"/>
            <ac:picMk id="3" creationId="{7916550E-6A77-74E5-D0E3-BA4902D2F992}"/>
          </ac:picMkLst>
        </pc:picChg>
      </pc:sldChg>
      <pc:sldChg chg="addSp modSp new mod setBg">
        <pc:chgData name="Jingjing Ruan" userId="912ae139-ae64-4906-83ab-14332fd50576" providerId="ADAL" clId="{C7C673DC-F00D-42B5-A74E-B641A33372F6}" dt="2024-01-29T22:24:45.864" v="294"/>
        <pc:sldMkLst>
          <pc:docMk/>
          <pc:sldMk cId="1307032567" sldId="612"/>
        </pc:sldMkLst>
        <pc:spChg chg="add">
          <ac:chgData name="Jingjing Ruan" userId="912ae139-ae64-4906-83ab-14332fd50576" providerId="ADAL" clId="{C7C673DC-F00D-42B5-A74E-B641A33372F6}" dt="2024-01-29T22:24:21.100" v="287" actId="26606"/>
          <ac:spMkLst>
            <pc:docMk/>
            <pc:sldMk cId="1307032567" sldId="612"/>
            <ac:spMk id="8" creationId="{63644BFD-D22E-4019-B666-387DA51AEAFD}"/>
          </ac:spMkLst>
        </pc:spChg>
        <pc:spChg chg="add">
          <ac:chgData name="Jingjing Ruan" userId="912ae139-ae64-4906-83ab-14332fd50576" providerId="ADAL" clId="{C7C673DC-F00D-42B5-A74E-B641A33372F6}" dt="2024-01-29T22:24:21.100" v="287" actId="26606"/>
          <ac:spMkLst>
            <pc:docMk/>
            <pc:sldMk cId="1307032567" sldId="612"/>
            <ac:spMk id="14" creationId="{3776B14B-F2F4-4825-8DA8-8C7A0F2B3960}"/>
          </ac:spMkLst>
        </pc:spChg>
        <pc:grpChg chg="add">
          <ac:chgData name="Jingjing Ruan" userId="912ae139-ae64-4906-83ab-14332fd50576" providerId="ADAL" clId="{C7C673DC-F00D-42B5-A74E-B641A33372F6}" dt="2024-01-29T22:24:21.100" v="287" actId="26606"/>
          <ac:grpSpMkLst>
            <pc:docMk/>
            <pc:sldMk cId="1307032567" sldId="612"/>
            <ac:grpSpMk id="10" creationId="{5FE9FE4C-C9E0-4C54-8010-EA9D29CD4D59}"/>
          </ac:grpSpMkLst>
        </pc:grpChg>
        <pc:picChg chg="add mod modCrop">
          <ac:chgData name="Jingjing Ruan" userId="912ae139-ae64-4906-83ab-14332fd50576" providerId="ADAL" clId="{C7C673DC-F00D-42B5-A74E-B641A33372F6}" dt="2024-01-29T22:24:45.864" v="294"/>
          <ac:picMkLst>
            <pc:docMk/>
            <pc:sldMk cId="1307032567" sldId="612"/>
            <ac:picMk id="3" creationId="{FB6C1A65-ACC8-3A25-EDB8-06BEA6DCC2B2}"/>
          </ac:picMkLst>
        </pc:picChg>
      </pc:sldChg>
      <pc:sldChg chg="addSp modSp new mod setBg">
        <pc:chgData name="Jingjing Ruan" userId="912ae139-ae64-4906-83ab-14332fd50576" providerId="ADAL" clId="{C7C673DC-F00D-42B5-A74E-B641A33372F6}" dt="2024-01-29T22:26:14.850" v="302" actId="14100"/>
        <pc:sldMkLst>
          <pc:docMk/>
          <pc:sldMk cId="2553057703" sldId="613"/>
        </pc:sldMkLst>
        <pc:spChg chg="add">
          <ac:chgData name="Jingjing Ruan" userId="912ae139-ae64-4906-83ab-14332fd50576" providerId="ADAL" clId="{C7C673DC-F00D-42B5-A74E-B641A33372F6}" dt="2024-01-29T22:26:00.010" v="297" actId="26606"/>
          <ac:spMkLst>
            <pc:docMk/>
            <pc:sldMk cId="2553057703" sldId="613"/>
            <ac:spMk id="8" creationId="{63644BFD-D22E-4019-B666-387DA51AEAFD}"/>
          </ac:spMkLst>
        </pc:spChg>
        <pc:spChg chg="add">
          <ac:chgData name="Jingjing Ruan" userId="912ae139-ae64-4906-83ab-14332fd50576" providerId="ADAL" clId="{C7C673DC-F00D-42B5-A74E-B641A33372F6}" dt="2024-01-29T22:26:00.010" v="297" actId="26606"/>
          <ac:spMkLst>
            <pc:docMk/>
            <pc:sldMk cId="2553057703" sldId="613"/>
            <ac:spMk id="14" creationId="{3776B14B-F2F4-4825-8DA8-8C7A0F2B3960}"/>
          </ac:spMkLst>
        </pc:spChg>
        <pc:grpChg chg="add">
          <ac:chgData name="Jingjing Ruan" userId="912ae139-ae64-4906-83ab-14332fd50576" providerId="ADAL" clId="{C7C673DC-F00D-42B5-A74E-B641A33372F6}" dt="2024-01-29T22:26:00.010" v="297" actId="26606"/>
          <ac:grpSpMkLst>
            <pc:docMk/>
            <pc:sldMk cId="2553057703" sldId="613"/>
            <ac:grpSpMk id="10" creationId="{5FE9FE4C-C9E0-4C54-8010-EA9D29CD4D59}"/>
          </ac:grpSpMkLst>
        </pc:grpChg>
        <pc:picChg chg="add mod">
          <ac:chgData name="Jingjing Ruan" userId="912ae139-ae64-4906-83ab-14332fd50576" providerId="ADAL" clId="{C7C673DC-F00D-42B5-A74E-B641A33372F6}" dt="2024-01-29T22:26:14.850" v="302" actId="14100"/>
          <ac:picMkLst>
            <pc:docMk/>
            <pc:sldMk cId="2553057703" sldId="613"/>
            <ac:picMk id="3" creationId="{717F1FE6-2721-72E8-18C4-F4047350EF92}"/>
          </ac:picMkLst>
        </pc:picChg>
      </pc:sldChg>
      <pc:sldChg chg="addSp modSp new mod setBg">
        <pc:chgData name="Jingjing Ruan" userId="912ae139-ae64-4906-83ab-14332fd50576" providerId="ADAL" clId="{C7C673DC-F00D-42B5-A74E-B641A33372F6}" dt="2024-01-29T22:28:51.502" v="324" actId="962"/>
        <pc:sldMkLst>
          <pc:docMk/>
          <pc:sldMk cId="3181034868" sldId="614"/>
        </pc:sldMkLst>
        <pc:spChg chg="add">
          <ac:chgData name="Jingjing Ruan" userId="912ae139-ae64-4906-83ab-14332fd50576" providerId="ADAL" clId="{C7C673DC-F00D-42B5-A74E-B641A33372F6}" dt="2024-01-29T22:28:47.232" v="322" actId="26606"/>
          <ac:spMkLst>
            <pc:docMk/>
            <pc:sldMk cId="3181034868" sldId="614"/>
            <ac:spMk id="8" creationId="{F3060C83-F051-4F0E-ABAD-AA0DFC48B218}"/>
          </ac:spMkLst>
        </pc:spChg>
        <pc:spChg chg="add">
          <ac:chgData name="Jingjing Ruan" userId="912ae139-ae64-4906-83ab-14332fd50576" providerId="ADAL" clId="{C7C673DC-F00D-42B5-A74E-B641A33372F6}" dt="2024-01-29T22:28:47.232" v="322" actId="26606"/>
          <ac:spMkLst>
            <pc:docMk/>
            <pc:sldMk cId="3181034868" sldId="614"/>
            <ac:spMk id="10" creationId="{83C98ABE-055B-441F-B07E-44F97F083C39}"/>
          </ac:spMkLst>
        </pc:spChg>
        <pc:spChg chg="add">
          <ac:chgData name="Jingjing Ruan" userId="912ae139-ae64-4906-83ab-14332fd50576" providerId="ADAL" clId="{C7C673DC-F00D-42B5-A74E-B641A33372F6}" dt="2024-01-29T22:28:47.232" v="322" actId="26606"/>
          <ac:spMkLst>
            <pc:docMk/>
            <pc:sldMk cId="3181034868" sldId="614"/>
            <ac:spMk id="12" creationId="{29FDB030-9B49-4CED-8CCD-4D99382388AC}"/>
          </ac:spMkLst>
        </pc:spChg>
        <pc:spChg chg="add">
          <ac:chgData name="Jingjing Ruan" userId="912ae139-ae64-4906-83ab-14332fd50576" providerId="ADAL" clId="{C7C673DC-F00D-42B5-A74E-B641A33372F6}" dt="2024-01-29T22:28:47.232" v="322" actId="26606"/>
          <ac:spMkLst>
            <pc:docMk/>
            <pc:sldMk cId="3181034868" sldId="614"/>
            <ac:spMk id="14" creationId="{3783CA14-24A1-485C-8B30-D6A5D87987AD}"/>
          </ac:spMkLst>
        </pc:spChg>
        <pc:spChg chg="add">
          <ac:chgData name="Jingjing Ruan" userId="912ae139-ae64-4906-83ab-14332fd50576" providerId="ADAL" clId="{C7C673DC-F00D-42B5-A74E-B641A33372F6}" dt="2024-01-29T22:28:47.232" v="322" actId="26606"/>
          <ac:spMkLst>
            <pc:docMk/>
            <pc:sldMk cId="3181034868" sldId="614"/>
            <ac:spMk id="16" creationId="{9A97C86A-04D6-40F7-AE84-31AB43E6A846}"/>
          </ac:spMkLst>
        </pc:spChg>
        <pc:spChg chg="add">
          <ac:chgData name="Jingjing Ruan" userId="912ae139-ae64-4906-83ab-14332fd50576" providerId="ADAL" clId="{C7C673DC-F00D-42B5-A74E-B641A33372F6}" dt="2024-01-29T22:28:47.232" v="322" actId="26606"/>
          <ac:spMkLst>
            <pc:docMk/>
            <pc:sldMk cId="3181034868" sldId="614"/>
            <ac:spMk id="18" creationId="{FF9F2414-84E8-453E-B1F3-389FDE8192D9}"/>
          </ac:spMkLst>
        </pc:spChg>
        <pc:spChg chg="add">
          <ac:chgData name="Jingjing Ruan" userId="912ae139-ae64-4906-83ab-14332fd50576" providerId="ADAL" clId="{C7C673DC-F00D-42B5-A74E-B641A33372F6}" dt="2024-01-29T22:28:47.232" v="322" actId="26606"/>
          <ac:spMkLst>
            <pc:docMk/>
            <pc:sldMk cId="3181034868" sldId="614"/>
            <ac:spMk id="20" creationId="{3ECA69A1-7536-43AC-85EF-C7106179F5ED}"/>
          </ac:spMkLst>
        </pc:spChg>
        <pc:picChg chg="add mod">
          <ac:chgData name="Jingjing Ruan" userId="912ae139-ae64-4906-83ab-14332fd50576" providerId="ADAL" clId="{C7C673DC-F00D-42B5-A74E-B641A33372F6}" dt="2024-01-29T22:28:51.502" v="324" actId="962"/>
          <ac:picMkLst>
            <pc:docMk/>
            <pc:sldMk cId="3181034868" sldId="614"/>
            <ac:picMk id="3" creationId="{B63BAEEB-F8F8-1DAB-925B-CEB677607B0E}"/>
          </ac:picMkLst>
        </pc:picChg>
      </pc:sldChg>
      <pc:sldChg chg="addSp modSp new mod setBg">
        <pc:chgData name="Jingjing Ruan" userId="912ae139-ae64-4906-83ab-14332fd50576" providerId="ADAL" clId="{C7C673DC-F00D-42B5-A74E-B641A33372F6}" dt="2024-01-29T22:29:46.043" v="331" actId="1076"/>
        <pc:sldMkLst>
          <pc:docMk/>
          <pc:sldMk cId="451391418" sldId="615"/>
        </pc:sldMkLst>
        <pc:spChg chg="add">
          <ac:chgData name="Jingjing Ruan" userId="912ae139-ae64-4906-83ab-14332fd50576" providerId="ADAL" clId="{C7C673DC-F00D-42B5-A74E-B641A33372F6}" dt="2024-01-29T22:29:39.432" v="327" actId="26606"/>
          <ac:spMkLst>
            <pc:docMk/>
            <pc:sldMk cId="451391418" sldId="615"/>
            <ac:spMk id="8" creationId="{F3060C83-F051-4F0E-ABAD-AA0DFC48B218}"/>
          </ac:spMkLst>
        </pc:spChg>
        <pc:spChg chg="add">
          <ac:chgData name="Jingjing Ruan" userId="912ae139-ae64-4906-83ab-14332fd50576" providerId="ADAL" clId="{C7C673DC-F00D-42B5-A74E-B641A33372F6}" dt="2024-01-29T22:29:39.432" v="327" actId="26606"/>
          <ac:spMkLst>
            <pc:docMk/>
            <pc:sldMk cId="451391418" sldId="615"/>
            <ac:spMk id="10" creationId="{83C98ABE-055B-441F-B07E-44F97F083C39}"/>
          </ac:spMkLst>
        </pc:spChg>
        <pc:spChg chg="add">
          <ac:chgData name="Jingjing Ruan" userId="912ae139-ae64-4906-83ab-14332fd50576" providerId="ADAL" clId="{C7C673DC-F00D-42B5-A74E-B641A33372F6}" dt="2024-01-29T22:29:39.432" v="327" actId="26606"/>
          <ac:spMkLst>
            <pc:docMk/>
            <pc:sldMk cId="451391418" sldId="615"/>
            <ac:spMk id="12" creationId="{29FDB030-9B49-4CED-8CCD-4D99382388AC}"/>
          </ac:spMkLst>
        </pc:spChg>
        <pc:spChg chg="add">
          <ac:chgData name="Jingjing Ruan" userId="912ae139-ae64-4906-83ab-14332fd50576" providerId="ADAL" clId="{C7C673DC-F00D-42B5-A74E-B641A33372F6}" dt="2024-01-29T22:29:39.432" v="327" actId="26606"/>
          <ac:spMkLst>
            <pc:docMk/>
            <pc:sldMk cId="451391418" sldId="615"/>
            <ac:spMk id="14" creationId="{3783CA14-24A1-485C-8B30-D6A5D87987AD}"/>
          </ac:spMkLst>
        </pc:spChg>
        <pc:spChg chg="add">
          <ac:chgData name="Jingjing Ruan" userId="912ae139-ae64-4906-83ab-14332fd50576" providerId="ADAL" clId="{C7C673DC-F00D-42B5-A74E-B641A33372F6}" dt="2024-01-29T22:29:39.432" v="327" actId="26606"/>
          <ac:spMkLst>
            <pc:docMk/>
            <pc:sldMk cId="451391418" sldId="615"/>
            <ac:spMk id="16" creationId="{9A97C86A-04D6-40F7-AE84-31AB43E6A846}"/>
          </ac:spMkLst>
        </pc:spChg>
        <pc:spChg chg="add">
          <ac:chgData name="Jingjing Ruan" userId="912ae139-ae64-4906-83ab-14332fd50576" providerId="ADAL" clId="{C7C673DC-F00D-42B5-A74E-B641A33372F6}" dt="2024-01-29T22:29:39.432" v="327" actId="26606"/>
          <ac:spMkLst>
            <pc:docMk/>
            <pc:sldMk cId="451391418" sldId="615"/>
            <ac:spMk id="18" creationId="{FF9F2414-84E8-453E-B1F3-389FDE8192D9}"/>
          </ac:spMkLst>
        </pc:spChg>
        <pc:spChg chg="add">
          <ac:chgData name="Jingjing Ruan" userId="912ae139-ae64-4906-83ab-14332fd50576" providerId="ADAL" clId="{C7C673DC-F00D-42B5-A74E-B641A33372F6}" dt="2024-01-29T22:29:39.432" v="327" actId="26606"/>
          <ac:spMkLst>
            <pc:docMk/>
            <pc:sldMk cId="451391418" sldId="615"/>
            <ac:spMk id="20" creationId="{3ECA69A1-7536-43AC-85EF-C7106179F5ED}"/>
          </ac:spMkLst>
        </pc:spChg>
        <pc:picChg chg="add mod">
          <ac:chgData name="Jingjing Ruan" userId="912ae139-ae64-4906-83ab-14332fd50576" providerId="ADAL" clId="{C7C673DC-F00D-42B5-A74E-B641A33372F6}" dt="2024-01-29T22:29:46.043" v="331" actId="1076"/>
          <ac:picMkLst>
            <pc:docMk/>
            <pc:sldMk cId="451391418" sldId="615"/>
            <ac:picMk id="3" creationId="{AC843D28-9E6A-4876-D687-BE0807846848}"/>
          </ac:picMkLst>
        </pc:picChg>
      </pc:sldChg>
      <pc:sldChg chg="addSp modSp new mod setBg">
        <pc:chgData name="Jingjing Ruan" userId="912ae139-ae64-4906-83ab-14332fd50576" providerId="ADAL" clId="{C7C673DC-F00D-42B5-A74E-B641A33372F6}" dt="2024-01-29T22:31:01.821" v="337" actId="962"/>
        <pc:sldMkLst>
          <pc:docMk/>
          <pc:sldMk cId="1704225020" sldId="616"/>
        </pc:sldMkLst>
        <pc:spChg chg="add">
          <ac:chgData name="Jingjing Ruan" userId="912ae139-ae64-4906-83ab-14332fd50576" providerId="ADAL" clId="{C7C673DC-F00D-42B5-A74E-B641A33372F6}" dt="2024-01-29T22:30:58.919" v="334" actId="26606"/>
          <ac:spMkLst>
            <pc:docMk/>
            <pc:sldMk cId="1704225020" sldId="616"/>
            <ac:spMk id="8" creationId="{F3060C83-F051-4F0E-ABAD-AA0DFC48B218}"/>
          </ac:spMkLst>
        </pc:spChg>
        <pc:spChg chg="add">
          <ac:chgData name="Jingjing Ruan" userId="912ae139-ae64-4906-83ab-14332fd50576" providerId="ADAL" clId="{C7C673DC-F00D-42B5-A74E-B641A33372F6}" dt="2024-01-29T22:30:58.919" v="334" actId="26606"/>
          <ac:spMkLst>
            <pc:docMk/>
            <pc:sldMk cId="1704225020" sldId="616"/>
            <ac:spMk id="10" creationId="{83C98ABE-055B-441F-B07E-44F97F083C39}"/>
          </ac:spMkLst>
        </pc:spChg>
        <pc:spChg chg="add">
          <ac:chgData name="Jingjing Ruan" userId="912ae139-ae64-4906-83ab-14332fd50576" providerId="ADAL" clId="{C7C673DC-F00D-42B5-A74E-B641A33372F6}" dt="2024-01-29T22:30:58.919" v="334" actId="26606"/>
          <ac:spMkLst>
            <pc:docMk/>
            <pc:sldMk cId="1704225020" sldId="616"/>
            <ac:spMk id="12" creationId="{29FDB030-9B49-4CED-8CCD-4D99382388AC}"/>
          </ac:spMkLst>
        </pc:spChg>
        <pc:spChg chg="add">
          <ac:chgData name="Jingjing Ruan" userId="912ae139-ae64-4906-83ab-14332fd50576" providerId="ADAL" clId="{C7C673DC-F00D-42B5-A74E-B641A33372F6}" dt="2024-01-29T22:30:58.919" v="334" actId="26606"/>
          <ac:spMkLst>
            <pc:docMk/>
            <pc:sldMk cId="1704225020" sldId="616"/>
            <ac:spMk id="14" creationId="{3783CA14-24A1-485C-8B30-D6A5D87987AD}"/>
          </ac:spMkLst>
        </pc:spChg>
        <pc:spChg chg="add">
          <ac:chgData name="Jingjing Ruan" userId="912ae139-ae64-4906-83ab-14332fd50576" providerId="ADAL" clId="{C7C673DC-F00D-42B5-A74E-B641A33372F6}" dt="2024-01-29T22:30:58.919" v="334" actId="26606"/>
          <ac:spMkLst>
            <pc:docMk/>
            <pc:sldMk cId="1704225020" sldId="616"/>
            <ac:spMk id="16" creationId="{9A97C86A-04D6-40F7-AE84-31AB43E6A846}"/>
          </ac:spMkLst>
        </pc:spChg>
        <pc:spChg chg="add">
          <ac:chgData name="Jingjing Ruan" userId="912ae139-ae64-4906-83ab-14332fd50576" providerId="ADAL" clId="{C7C673DC-F00D-42B5-A74E-B641A33372F6}" dt="2024-01-29T22:30:58.919" v="334" actId="26606"/>
          <ac:spMkLst>
            <pc:docMk/>
            <pc:sldMk cId="1704225020" sldId="616"/>
            <ac:spMk id="18" creationId="{FF9F2414-84E8-453E-B1F3-389FDE8192D9}"/>
          </ac:spMkLst>
        </pc:spChg>
        <pc:spChg chg="add">
          <ac:chgData name="Jingjing Ruan" userId="912ae139-ae64-4906-83ab-14332fd50576" providerId="ADAL" clId="{C7C673DC-F00D-42B5-A74E-B641A33372F6}" dt="2024-01-29T22:30:58.919" v="334" actId="26606"/>
          <ac:spMkLst>
            <pc:docMk/>
            <pc:sldMk cId="1704225020" sldId="616"/>
            <ac:spMk id="20" creationId="{3ECA69A1-7536-43AC-85EF-C7106179F5ED}"/>
          </ac:spMkLst>
        </pc:spChg>
        <pc:picChg chg="add mod">
          <ac:chgData name="Jingjing Ruan" userId="912ae139-ae64-4906-83ab-14332fd50576" providerId="ADAL" clId="{C7C673DC-F00D-42B5-A74E-B641A33372F6}" dt="2024-01-29T22:31:01.821" v="337" actId="962"/>
          <ac:picMkLst>
            <pc:docMk/>
            <pc:sldMk cId="1704225020" sldId="616"/>
            <ac:picMk id="3" creationId="{613853DC-9A20-781E-EC66-DD9015A17D7B}"/>
          </ac:picMkLst>
        </pc:picChg>
      </pc:sldChg>
      <pc:sldChg chg="addSp modSp new mod setBg">
        <pc:chgData name="Jingjing Ruan" userId="912ae139-ae64-4906-83ab-14332fd50576" providerId="ADAL" clId="{C7C673DC-F00D-42B5-A74E-B641A33372F6}" dt="2024-01-29T22:31:44.435" v="343" actId="962"/>
        <pc:sldMkLst>
          <pc:docMk/>
          <pc:sldMk cId="1752267423" sldId="617"/>
        </pc:sldMkLst>
        <pc:spChg chg="add">
          <ac:chgData name="Jingjing Ruan" userId="912ae139-ae64-4906-83ab-14332fd50576" providerId="ADAL" clId="{C7C673DC-F00D-42B5-A74E-B641A33372F6}" dt="2024-01-29T22:31:40.709" v="340" actId="26606"/>
          <ac:spMkLst>
            <pc:docMk/>
            <pc:sldMk cId="1752267423" sldId="617"/>
            <ac:spMk id="8" creationId="{F3060C83-F051-4F0E-ABAD-AA0DFC48B218}"/>
          </ac:spMkLst>
        </pc:spChg>
        <pc:spChg chg="add">
          <ac:chgData name="Jingjing Ruan" userId="912ae139-ae64-4906-83ab-14332fd50576" providerId="ADAL" clId="{C7C673DC-F00D-42B5-A74E-B641A33372F6}" dt="2024-01-29T22:31:40.709" v="340" actId="26606"/>
          <ac:spMkLst>
            <pc:docMk/>
            <pc:sldMk cId="1752267423" sldId="617"/>
            <ac:spMk id="10" creationId="{83C98ABE-055B-441F-B07E-44F97F083C39}"/>
          </ac:spMkLst>
        </pc:spChg>
        <pc:spChg chg="add">
          <ac:chgData name="Jingjing Ruan" userId="912ae139-ae64-4906-83ab-14332fd50576" providerId="ADAL" clId="{C7C673DC-F00D-42B5-A74E-B641A33372F6}" dt="2024-01-29T22:31:40.709" v="340" actId="26606"/>
          <ac:spMkLst>
            <pc:docMk/>
            <pc:sldMk cId="1752267423" sldId="617"/>
            <ac:spMk id="12" creationId="{29FDB030-9B49-4CED-8CCD-4D99382388AC}"/>
          </ac:spMkLst>
        </pc:spChg>
        <pc:spChg chg="add">
          <ac:chgData name="Jingjing Ruan" userId="912ae139-ae64-4906-83ab-14332fd50576" providerId="ADAL" clId="{C7C673DC-F00D-42B5-A74E-B641A33372F6}" dt="2024-01-29T22:31:40.709" v="340" actId="26606"/>
          <ac:spMkLst>
            <pc:docMk/>
            <pc:sldMk cId="1752267423" sldId="617"/>
            <ac:spMk id="14" creationId="{3783CA14-24A1-485C-8B30-D6A5D87987AD}"/>
          </ac:spMkLst>
        </pc:spChg>
        <pc:spChg chg="add">
          <ac:chgData name="Jingjing Ruan" userId="912ae139-ae64-4906-83ab-14332fd50576" providerId="ADAL" clId="{C7C673DC-F00D-42B5-A74E-B641A33372F6}" dt="2024-01-29T22:31:40.709" v="340" actId="26606"/>
          <ac:spMkLst>
            <pc:docMk/>
            <pc:sldMk cId="1752267423" sldId="617"/>
            <ac:spMk id="16" creationId="{9A97C86A-04D6-40F7-AE84-31AB43E6A846}"/>
          </ac:spMkLst>
        </pc:spChg>
        <pc:spChg chg="add">
          <ac:chgData name="Jingjing Ruan" userId="912ae139-ae64-4906-83ab-14332fd50576" providerId="ADAL" clId="{C7C673DC-F00D-42B5-A74E-B641A33372F6}" dt="2024-01-29T22:31:40.709" v="340" actId="26606"/>
          <ac:spMkLst>
            <pc:docMk/>
            <pc:sldMk cId="1752267423" sldId="617"/>
            <ac:spMk id="18" creationId="{FF9F2414-84E8-453E-B1F3-389FDE8192D9}"/>
          </ac:spMkLst>
        </pc:spChg>
        <pc:spChg chg="add">
          <ac:chgData name="Jingjing Ruan" userId="912ae139-ae64-4906-83ab-14332fd50576" providerId="ADAL" clId="{C7C673DC-F00D-42B5-A74E-B641A33372F6}" dt="2024-01-29T22:31:40.709" v="340" actId="26606"/>
          <ac:spMkLst>
            <pc:docMk/>
            <pc:sldMk cId="1752267423" sldId="617"/>
            <ac:spMk id="20" creationId="{3ECA69A1-7536-43AC-85EF-C7106179F5ED}"/>
          </ac:spMkLst>
        </pc:spChg>
        <pc:picChg chg="add mod">
          <ac:chgData name="Jingjing Ruan" userId="912ae139-ae64-4906-83ab-14332fd50576" providerId="ADAL" clId="{C7C673DC-F00D-42B5-A74E-B641A33372F6}" dt="2024-01-29T22:31:44.435" v="343" actId="962"/>
          <ac:picMkLst>
            <pc:docMk/>
            <pc:sldMk cId="1752267423" sldId="617"/>
            <ac:picMk id="3" creationId="{2AADD827-C96D-E9D9-4479-BF23831D2CA6}"/>
          </ac:picMkLst>
        </pc:picChg>
      </pc:sldChg>
      <pc:sldChg chg="addSp modSp new mod setBg">
        <pc:chgData name="Jingjing Ruan" userId="912ae139-ae64-4906-83ab-14332fd50576" providerId="ADAL" clId="{C7C673DC-F00D-42B5-A74E-B641A33372F6}" dt="2024-01-29T22:32:37.539" v="349" actId="962"/>
        <pc:sldMkLst>
          <pc:docMk/>
          <pc:sldMk cId="1300052398" sldId="618"/>
        </pc:sldMkLst>
        <pc:spChg chg="add">
          <ac:chgData name="Jingjing Ruan" userId="912ae139-ae64-4906-83ab-14332fd50576" providerId="ADAL" clId="{C7C673DC-F00D-42B5-A74E-B641A33372F6}" dt="2024-01-29T22:32:34.909" v="346" actId="26606"/>
          <ac:spMkLst>
            <pc:docMk/>
            <pc:sldMk cId="1300052398" sldId="618"/>
            <ac:spMk id="8" creationId="{F3060C83-F051-4F0E-ABAD-AA0DFC48B218}"/>
          </ac:spMkLst>
        </pc:spChg>
        <pc:spChg chg="add">
          <ac:chgData name="Jingjing Ruan" userId="912ae139-ae64-4906-83ab-14332fd50576" providerId="ADAL" clId="{C7C673DC-F00D-42B5-A74E-B641A33372F6}" dt="2024-01-29T22:32:34.909" v="346" actId="26606"/>
          <ac:spMkLst>
            <pc:docMk/>
            <pc:sldMk cId="1300052398" sldId="618"/>
            <ac:spMk id="10" creationId="{83C98ABE-055B-441F-B07E-44F97F083C39}"/>
          </ac:spMkLst>
        </pc:spChg>
        <pc:spChg chg="add">
          <ac:chgData name="Jingjing Ruan" userId="912ae139-ae64-4906-83ab-14332fd50576" providerId="ADAL" clId="{C7C673DC-F00D-42B5-A74E-B641A33372F6}" dt="2024-01-29T22:32:34.909" v="346" actId="26606"/>
          <ac:spMkLst>
            <pc:docMk/>
            <pc:sldMk cId="1300052398" sldId="618"/>
            <ac:spMk id="12" creationId="{29FDB030-9B49-4CED-8CCD-4D99382388AC}"/>
          </ac:spMkLst>
        </pc:spChg>
        <pc:spChg chg="add">
          <ac:chgData name="Jingjing Ruan" userId="912ae139-ae64-4906-83ab-14332fd50576" providerId="ADAL" clId="{C7C673DC-F00D-42B5-A74E-B641A33372F6}" dt="2024-01-29T22:32:34.909" v="346" actId="26606"/>
          <ac:spMkLst>
            <pc:docMk/>
            <pc:sldMk cId="1300052398" sldId="618"/>
            <ac:spMk id="14" creationId="{3783CA14-24A1-485C-8B30-D6A5D87987AD}"/>
          </ac:spMkLst>
        </pc:spChg>
        <pc:spChg chg="add">
          <ac:chgData name="Jingjing Ruan" userId="912ae139-ae64-4906-83ab-14332fd50576" providerId="ADAL" clId="{C7C673DC-F00D-42B5-A74E-B641A33372F6}" dt="2024-01-29T22:32:34.909" v="346" actId="26606"/>
          <ac:spMkLst>
            <pc:docMk/>
            <pc:sldMk cId="1300052398" sldId="618"/>
            <ac:spMk id="16" creationId="{9A97C86A-04D6-40F7-AE84-31AB43E6A846}"/>
          </ac:spMkLst>
        </pc:spChg>
        <pc:spChg chg="add">
          <ac:chgData name="Jingjing Ruan" userId="912ae139-ae64-4906-83ab-14332fd50576" providerId="ADAL" clId="{C7C673DC-F00D-42B5-A74E-B641A33372F6}" dt="2024-01-29T22:32:34.909" v="346" actId="26606"/>
          <ac:spMkLst>
            <pc:docMk/>
            <pc:sldMk cId="1300052398" sldId="618"/>
            <ac:spMk id="18" creationId="{FF9F2414-84E8-453E-B1F3-389FDE8192D9}"/>
          </ac:spMkLst>
        </pc:spChg>
        <pc:spChg chg="add">
          <ac:chgData name="Jingjing Ruan" userId="912ae139-ae64-4906-83ab-14332fd50576" providerId="ADAL" clId="{C7C673DC-F00D-42B5-A74E-B641A33372F6}" dt="2024-01-29T22:32:34.909" v="346" actId="26606"/>
          <ac:spMkLst>
            <pc:docMk/>
            <pc:sldMk cId="1300052398" sldId="618"/>
            <ac:spMk id="20" creationId="{3ECA69A1-7536-43AC-85EF-C7106179F5ED}"/>
          </ac:spMkLst>
        </pc:spChg>
        <pc:picChg chg="add mod">
          <ac:chgData name="Jingjing Ruan" userId="912ae139-ae64-4906-83ab-14332fd50576" providerId="ADAL" clId="{C7C673DC-F00D-42B5-A74E-B641A33372F6}" dt="2024-01-29T22:32:37.539" v="349" actId="962"/>
          <ac:picMkLst>
            <pc:docMk/>
            <pc:sldMk cId="1300052398" sldId="618"/>
            <ac:picMk id="3" creationId="{083348D0-B3B5-A497-37A7-DB6CDF1ABEA1}"/>
          </ac:picMkLst>
        </pc:picChg>
      </pc:sldChg>
      <pc:sldChg chg="addSp modSp new mod setBg">
        <pc:chgData name="Jingjing Ruan" userId="912ae139-ae64-4906-83ab-14332fd50576" providerId="ADAL" clId="{C7C673DC-F00D-42B5-A74E-B641A33372F6}" dt="2024-01-29T22:33:23.421" v="358" actId="1076"/>
        <pc:sldMkLst>
          <pc:docMk/>
          <pc:sldMk cId="3987036000" sldId="619"/>
        </pc:sldMkLst>
        <pc:spChg chg="add">
          <ac:chgData name="Jingjing Ruan" userId="912ae139-ae64-4906-83ab-14332fd50576" providerId="ADAL" clId="{C7C673DC-F00D-42B5-A74E-B641A33372F6}" dt="2024-01-29T22:33:13.759" v="352" actId="26606"/>
          <ac:spMkLst>
            <pc:docMk/>
            <pc:sldMk cId="3987036000" sldId="619"/>
            <ac:spMk id="8" creationId="{F3060C83-F051-4F0E-ABAD-AA0DFC48B218}"/>
          </ac:spMkLst>
        </pc:spChg>
        <pc:spChg chg="add">
          <ac:chgData name="Jingjing Ruan" userId="912ae139-ae64-4906-83ab-14332fd50576" providerId="ADAL" clId="{C7C673DC-F00D-42B5-A74E-B641A33372F6}" dt="2024-01-29T22:33:13.759" v="352" actId="26606"/>
          <ac:spMkLst>
            <pc:docMk/>
            <pc:sldMk cId="3987036000" sldId="619"/>
            <ac:spMk id="10" creationId="{83C98ABE-055B-441F-B07E-44F97F083C39}"/>
          </ac:spMkLst>
        </pc:spChg>
        <pc:spChg chg="add">
          <ac:chgData name="Jingjing Ruan" userId="912ae139-ae64-4906-83ab-14332fd50576" providerId="ADAL" clId="{C7C673DC-F00D-42B5-A74E-B641A33372F6}" dt="2024-01-29T22:33:13.759" v="352" actId="26606"/>
          <ac:spMkLst>
            <pc:docMk/>
            <pc:sldMk cId="3987036000" sldId="619"/>
            <ac:spMk id="12" creationId="{29FDB030-9B49-4CED-8CCD-4D99382388AC}"/>
          </ac:spMkLst>
        </pc:spChg>
        <pc:spChg chg="add">
          <ac:chgData name="Jingjing Ruan" userId="912ae139-ae64-4906-83ab-14332fd50576" providerId="ADAL" clId="{C7C673DC-F00D-42B5-A74E-B641A33372F6}" dt="2024-01-29T22:33:13.759" v="352" actId="26606"/>
          <ac:spMkLst>
            <pc:docMk/>
            <pc:sldMk cId="3987036000" sldId="619"/>
            <ac:spMk id="14" creationId="{3783CA14-24A1-485C-8B30-D6A5D87987AD}"/>
          </ac:spMkLst>
        </pc:spChg>
        <pc:spChg chg="add">
          <ac:chgData name="Jingjing Ruan" userId="912ae139-ae64-4906-83ab-14332fd50576" providerId="ADAL" clId="{C7C673DC-F00D-42B5-A74E-B641A33372F6}" dt="2024-01-29T22:33:13.759" v="352" actId="26606"/>
          <ac:spMkLst>
            <pc:docMk/>
            <pc:sldMk cId="3987036000" sldId="619"/>
            <ac:spMk id="16" creationId="{9A97C86A-04D6-40F7-AE84-31AB43E6A846}"/>
          </ac:spMkLst>
        </pc:spChg>
        <pc:spChg chg="add">
          <ac:chgData name="Jingjing Ruan" userId="912ae139-ae64-4906-83ab-14332fd50576" providerId="ADAL" clId="{C7C673DC-F00D-42B5-A74E-B641A33372F6}" dt="2024-01-29T22:33:13.759" v="352" actId="26606"/>
          <ac:spMkLst>
            <pc:docMk/>
            <pc:sldMk cId="3987036000" sldId="619"/>
            <ac:spMk id="18" creationId="{FF9F2414-84E8-453E-B1F3-389FDE8192D9}"/>
          </ac:spMkLst>
        </pc:spChg>
        <pc:spChg chg="add">
          <ac:chgData name="Jingjing Ruan" userId="912ae139-ae64-4906-83ab-14332fd50576" providerId="ADAL" clId="{C7C673DC-F00D-42B5-A74E-B641A33372F6}" dt="2024-01-29T22:33:13.759" v="352" actId="26606"/>
          <ac:spMkLst>
            <pc:docMk/>
            <pc:sldMk cId="3987036000" sldId="619"/>
            <ac:spMk id="20" creationId="{3ECA69A1-7536-43AC-85EF-C7106179F5ED}"/>
          </ac:spMkLst>
        </pc:spChg>
        <pc:picChg chg="add mod">
          <ac:chgData name="Jingjing Ruan" userId="912ae139-ae64-4906-83ab-14332fd50576" providerId="ADAL" clId="{C7C673DC-F00D-42B5-A74E-B641A33372F6}" dt="2024-01-29T22:33:23.421" v="358" actId="1076"/>
          <ac:picMkLst>
            <pc:docMk/>
            <pc:sldMk cId="3987036000" sldId="619"/>
            <ac:picMk id="3" creationId="{B9F40737-0322-F5CB-8F9C-617CF4933042}"/>
          </ac:picMkLst>
        </pc:picChg>
      </pc:sldChg>
      <pc:sldChg chg="addSp delSp modSp new mod setBg">
        <pc:chgData name="Jingjing Ruan" userId="912ae139-ae64-4906-83ab-14332fd50576" providerId="ADAL" clId="{C7C673DC-F00D-42B5-A74E-B641A33372F6}" dt="2024-01-29T22:36:12.849" v="390" actId="1076"/>
        <pc:sldMkLst>
          <pc:docMk/>
          <pc:sldMk cId="2282524073" sldId="620"/>
        </pc:sldMkLst>
        <pc:spChg chg="add del">
          <ac:chgData name="Jingjing Ruan" userId="912ae139-ae64-4906-83ab-14332fd50576" providerId="ADAL" clId="{C7C673DC-F00D-42B5-A74E-B641A33372F6}" dt="2024-01-29T22:35:57.720" v="383" actId="26606"/>
          <ac:spMkLst>
            <pc:docMk/>
            <pc:sldMk cId="2282524073" sldId="620"/>
            <ac:spMk id="10" creationId="{86FF76B9-219D-4469-AF87-0236D29032F1}"/>
          </ac:spMkLst>
        </pc:spChg>
        <pc:spChg chg="add del">
          <ac:chgData name="Jingjing Ruan" userId="912ae139-ae64-4906-83ab-14332fd50576" providerId="ADAL" clId="{C7C673DC-F00D-42B5-A74E-B641A33372F6}" dt="2024-01-29T22:35:57.720" v="383" actId="26606"/>
          <ac:spMkLst>
            <pc:docMk/>
            <pc:sldMk cId="2282524073" sldId="620"/>
            <ac:spMk id="16" creationId="{2E80C965-DB6D-4F81-9E9E-B027384D0BD6}"/>
          </ac:spMkLst>
        </pc:spChg>
        <pc:spChg chg="add del">
          <ac:chgData name="Jingjing Ruan" userId="912ae139-ae64-4906-83ab-14332fd50576" providerId="ADAL" clId="{C7C673DC-F00D-42B5-A74E-B641A33372F6}" dt="2024-01-29T22:35:57.720" v="383" actId="26606"/>
          <ac:spMkLst>
            <pc:docMk/>
            <pc:sldMk cId="2282524073" sldId="620"/>
            <ac:spMk id="18" creationId="{633C5E46-DAC5-4661-9C87-22B08E2A512F}"/>
          </ac:spMkLst>
        </pc:spChg>
        <pc:spChg chg="add">
          <ac:chgData name="Jingjing Ruan" userId="912ae139-ae64-4906-83ab-14332fd50576" providerId="ADAL" clId="{C7C673DC-F00D-42B5-A74E-B641A33372F6}" dt="2024-01-29T22:35:57.728" v="384" actId="26606"/>
          <ac:spMkLst>
            <pc:docMk/>
            <pc:sldMk cId="2282524073" sldId="620"/>
            <ac:spMk id="20" creationId="{63644BFD-D22E-4019-B666-387DA51AEAFD}"/>
          </ac:spMkLst>
        </pc:spChg>
        <pc:spChg chg="add">
          <ac:chgData name="Jingjing Ruan" userId="912ae139-ae64-4906-83ab-14332fd50576" providerId="ADAL" clId="{C7C673DC-F00D-42B5-A74E-B641A33372F6}" dt="2024-01-29T22:35:57.728" v="384" actId="26606"/>
          <ac:spMkLst>
            <pc:docMk/>
            <pc:sldMk cId="2282524073" sldId="620"/>
            <ac:spMk id="24" creationId="{3776B14B-F2F4-4825-8DA8-8C7A0F2B3960}"/>
          </ac:spMkLst>
        </pc:spChg>
        <pc:grpChg chg="add del">
          <ac:chgData name="Jingjing Ruan" userId="912ae139-ae64-4906-83ab-14332fd50576" providerId="ADAL" clId="{C7C673DC-F00D-42B5-A74E-B641A33372F6}" dt="2024-01-29T22:35:57.720" v="383" actId="26606"/>
          <ac:grpSpMkLst>
            <pc:docMk/>
            <pc:sldMk cId="2282524073" sldId="620"/>
            <ac:grpSpMk id="12" creationId="{DB88BD78-87E1-424D-B479-C37D8E41B12E}"/>
          </ac:grpSpMkLst>
        </pc:grpChg>
        <pc:grpChg chg="add">
          <ac:chgData name="Jingjing Ruan" userId="912ae139-ae64-4906-83ab-14332fd50576" providerId="ADAL" clId="{C7C673DC-F00D-42B5-A74E-B641A33372F6}" dt="2024-01-29T22:35:57.728" v="384" actId="26606"/>
          <ac:grpSpMkLst>
            <pc:docMk/>
            <pc:sldMk cId="2282524073" sldId="620"/>
            <ac:grpSpMk id="21" creationId="{5FE9FE4C-C9E0-4C54-8010-EA9D29CD4D59}"/>
          </ac:grpSpMkLst>
        </pc:grpChg>
        <pc:picChg chg="add del">
          <ac:chgData name="Jingjing Ruan" userId="912ae139-ae64-4906-83ab-14332fd50576" providerId="ADAL" clId="{C7C673DC-F00D-42B5-A74E-B641A33372F6}" dt="2024-01-29T22:35:52.120" v="380" actId="478"/>
          <ac:picMkLst>
            <pc:docMk/>
            <pc:sldMk cId="2282524073" sldId="620"/>
            <ac:picMk id="3" creationId="{FBE43E5F-3C10-57F2-235E-5FE0FBE77AF0}"/>
          </ac:picMkLst>
        </pc:picChg>
        <pc:picChg chg="add mod">
          <ac:chgData name="Jingjing Ruan" userId="912ae139-ae64-4906-83ab-14332fd50576" providerId="ADAL" clId="{C7C673DC-F00D-42B5-A74E-B641A33372F6}" dt="2024-01-29T22:36:12.849" v="390" actId="1076"/>
          <ac:picMkLst>
            <pc:docMk/>
            <pc:sldMk cId="2282524073" sldId="620"/>
            <ac:picMk id="5" creationId="{20FEE9C4-009B-BC91-E7D5-6CD581099ECF}"/>
          </ac:picMkLst>
        </pc:picChg>
      </pc:sldChg>
      <pc:sldChg chg="addSp modSp new mod setBg">
        <pc:chgData name="Jingjing Ruan" userId="912ae139-ae64-4906-83ab-14332fd50576" providerId="ADAL" clId="{C7C673DC-F00D-42B5-A74E-B641A33372F6}" dt="2024-01-29T22:37:55.263" v="407" actId="1036"/>
        <pc:sldMkLst>
          <pc:docMk/>
          <pc:sldMk cId="1568634598" sldId="621"/>
        </pc:sldMkLst>
        <pc:spChg chg="add">
          <ac:chgData name="Jingjing Ruan" userId="912ae139-ae64-4906-83ab-14332fd50576" providerId="ADAL" clId="{C7C673DC-F00D-42B5-A74E-B641A33372F6}" dt="2024-01-29T22:36:55.139" v="393" actId="26606"/>
          <ac:spMkLst>
            <pc:docMk/>
            <pc:sldMk cId="1568634598" sldId="621"/>
            <ac:spMk id="8" creationId="{63644BFD-D22E-4019-B666-387DA51AEAFD}"/>
          </ac:spMkLst>
        </pc:spChg>
        <pc:spChg chg="add">
          <ac:chgData name="Jingjing Ruan" userId="912ae139-ae64-4906-83ab-14332fd50576" providerId="ADAL" clId="{C7C673DC-F00D-42B5-A74E-B641A33372F6}" dt="2024-01-29T22:36:55.139" v="393" actId="26606"/>
          <ac:spMkLst>
            <pc:docMk/>
            <pc:sldMk cId="1568634598" sldId="621"/>
            <ac:spMk id="14" creationId="{3776B14B-F2F4-4825-8DA8-8C7A0F2B3960}"/>
          </ac:spMkLst>
        </pc:spChg>
        <pc:grpChg chg="add">
          <ac:chgData name="Jingjing Ruan" userId="912ae139-ae64-4906-83ab-14332fd50576" providerId="ADAL" clId="{C7C673DC-F00D-42B5-A74E-B641A33372F6}" dt="2024-01-29T22:36:55.139" v="393" actId="26606"/>
          <ac:grpSpMkLst>
            <pc:docMk/>
            <pc:sldMk cId="1568634598" sldId="621"/>
            <ac:grpSpMk id="10" creationId="{5FE9FE4C-C9E0-4C54-8010-EA9D29CD4D59}"/>
          </ac:grpSpMkLst>
        </pc:grpChg>
        <pc:picChg chg="add mod modCrop">
          <ac:chgData name="Jingjing Ruan" userId="912ae139-ae64-4906-83ab-14332fd50576" providerId="ADAL" clId="{C7C673DC-F00D-42B5-A74E-B641A33372F6}" dt="2024-01-29T22:37:55.263" v="407" actId="1036"/>
          <ac:picMkLst>
            <pc:docMk/>
            <pc:sldMk cId="1568634598" sldId="621"/>
            <ac:picMk id="3" creationId="{B2FE4A36-E688-D73B-631F-74E311EF7CD0}"/>
          </ac:picMkLst>
        </pc:picChg>
      </pc:sldChg>
      <pc:sldChg chg="addSp modSp new mod setBg">
        <pc:chgData name="Jingjing Ruan" userId="912ae139-ae64-4906-83ab-14332fd50576" providerId="ADAL" clId="{C7C673DC-F00D-42B5-A74E-B641A33372F6}" dt="2024-01-29T22:39:15.745" v="419" actId="1076"/>
        <pc:sldMkLst>
          <pc:docMk/>
          <pc:sldMk cId="1970120068" sldId="622"/>
        </pc:sldMkLst>
        <pc:spChg chg="add">
          <ac:chgData name="Jingjing Ruan" userId="912ae139-ae64-4906-83ab-14332fd50576" providerId="ADAL" clId="{C7C673DC-F00D-42B5-A74E-B641A33372F6}" dt="2024-01-29T22:38:40.719" v="410" actId="26606"/>
          <ac:spMkLst>
            <pc:docMk/>
            <pc:sldMk cId="1970120068" sldId="622"/>
            <ac:spMk id="8" creationId="{63644BFD-D22E-4019-B666-387DA51AEAFD}"/>
          </ac:spMkLst>
        </pc:spChg>
        <pc:spChg chg="add">
          <ac:chgData name="Jingjing Ruan" userId="912ae139-ae64-4906-83ab-14332fd50576" providerId="ADAL" clId="{C7C673DC-F00D-42B5-A74E-B641A33372F6}" dt="2024-01-29T22:38:40.719" v="410" actId="26606"/>
          <ac:spMkLst>
            <pc:docMk/>
            <pc:sldMk cId="1970120068" sldId="622"/>
            <ac:spMk id="14" creationId="{3776B14B-F2F4-4825-8DA8-8C7A0F2B3960}"/>
          </ac:spMkLst>
        </pc:spChg>
        <pc:grpChg chg="add">
          <ac:chgData name="Jingjing Ruan" userId="912ae139-ae64-4906-83ab-14332fd50576" providerId="ADAL" clId="{C7C673DC-F00D-42B5-A74E-B641A33372F6}" dt="2024-01-29T22:38:40.719" v="410" actId="26606"/>
          <ac:grpSpMkLst>
            <pc:docMk/>
            <pc:sldMk cId="1970120068" sldId="622"/>
            <ac:grpSpMk id="10" creationId="{5FE9FE4C-C9E0-4C54-8010-EA9D29CD4D59}"/>
          </ac:grpSpMkLst>
        </pc:grpChg>
        <pc:picChg chg="add mod modCrop">
          <ac:chgData name="Jingjing Ruan" userId="912ae139-ae64-4906-83ab-14332fd50576" providerId="ADAL" clId="{C7C673DC-F00D-42B5-A74E-B641A33372F6}" dt="2024-01-29T22:39:15.745" v="419" actId="1076"/>
          <ac:picMkLst>
            <pc:docMk/>
            <pc:sldMk cId="1970120068" sldId="622"/>
            <ac:picMk id="3" creationId="{BA41C03E-9A47-2BE6-4032-1F7083ED7A71}"/>
          </ac:picMkLst>
        </pc:picChg>
      </pc:sldChg>
      <pc:sldChg chg="addSp modSp new mod setBg">
        <pc:chgData name="Jingjing Ruan" userId="912ae139-ae64-4906-83ab-14332fd50576" providerId="ADAL" clId="{C7C673DC-F00D-42B5-A74E-B641A33372F6}" dt="2024-01-29T22:40:35.649" v="442" actId="1037"/>
        <pc:sldMkLst>
          <pc:docMk/>
          <pc:sldMk cId="3561512264" sldId="623"/>
        </pc:sldMkLst>
        <pc:spChg chg="add">
          <ac:chgData name="Jingjing Ruan" userId="912ae139-ae64-4906-83ab-14332fd50576" providerId="ADAL" clId="{C7C673DC-F00D-42B5-A74E-B641A33372F6}" dt="2024-01-29T22:39:42.998" v="422" actId="26606"/>
          <ac:spMkLst>
            <pc:docMk/>
            <pc:sldMk cId="3561512264" sldId="623"/>
            <ac:spMk id="8" creationId="{63644BFD-D22E-4019-B666-387DA51AEAFD}"/>
          </ac:spMkLst>
        </pc:spChg>
        <pc:spChg chg="add">
          <ac:chgData name="Jingjing Ruan" userId="912ae139-ae64-4906-83ab-14332fd50576" providerId="ADAL" clId="{C7C673DC-F00D-42B5-A74E-B641A33372F6}" dt="2024-01-29T22:39:42.998" v="422" actId="26606"/>
          <ac:spMkLst>
            <pc:docMk/>
            <pc:sldMk cId="3561512264" sldId="623"/>
            <ac:spMk id="14" creationId="{3776B14B-F2F4-4825-8DA8-8C7A0F2B3960}"/>
          </ac:spMkLst>
        </pc:spChg>
        <pc:grpChg chg="add">
          <ac:chgData name="Jingjing Ruan" userId="912ae139-ae64-4906-83ab-14332fd50576" providerId="ADAL" clId="{C7C673DC-F00D-42B5-A74E-B641A33372F6}" dt="2024-01-29T22:39:42.998" v="422" actId="26606"/>
          <ac:grpSpMkLst>
            <pc:docMk/>
            <pc:sldMk cId="3561512264" sldId="623"/>
            <ac:grpSpMk id="10" creationId="{5FE9FE4C-C9E0-4C54-8010-EA9D29CD4D59}"/>
          </ac:grpSpMkLst>
        </pc:grpChg>
        <pc:picChg chg="add mod modCrop">
          <ac:chgData name="Jingjing Ruan" userId="912ae139-ae64-4906-83ab-14332fd50576" providerId="ADAL" clId="{C7C673DC-F00D-42B5-A74E-B641A33372F6}" dt="2024-01-29T22:40:35.649" v="442" actId="1037"/>
          <ac:picMkLst>
            <pc:docMk/>
            <pc:sldMk cId="3561512264" sldId="623"/>
            <ac:picMk id="3" creationId="{9E29EA89-448F-1F79-0423-5E234B0E25A3}"/>
          </ac:picMkLst>
        </pc:picChg>
      </pc:sldChg>
      <pc:sldChg chg="addSp modSp new mod setBg">
        <pc:chgData name="Jingjing Ruan" userId="912ae139-ae64-4906-83ab-14332fd50576" providerId="ADAL" clId="{C7C673DC-F00D-42B5-A74E-B641A33372F6}" dt="2024-01-29T22:41:59.929" v="454" actId="14100"/>
        <pc:sldMkLst>
          <pc:docMk/>
          <pc:sldMk cId="2349381152" sldId="624"/>
        </pc:sldMkLst>
        <pc:spChg chg="add">
          <ac:chgData name="Jingjing Ruan" userId="912ae139-ae64-4906-83ab-14332fd50576" providerId="ADAL" clId="{C7C673DC-F00D-42B5-A74E-B641A33372F6}" dt="2024-01-29T22:41:32.109" v="445" actId="26606"/>
          <ac:spMkLst>
            <pc:docMk/>
            <pc:sldMk cId="2349381152" sldId="624"/>
            <ac:spMk id="8" creationId="{63644BFD-D22E-4019-B666-387DA51AEAFD}"/>
          </ac:spMkLst>
        </pc:spChg>
        <pc:spChg chg="add">
          <ac:chgData name="Jingjing Ruan" userId="912ae139-ae64-4906-83ab-14332fd50576" providerId="ADAL" clId="{C7C673DC-F00D-42B5-A74E-B641A33372F6}" dt="2024-01-29T22:41:32.109" v="445" actId="26606"/>
          <ac:spMkLst>
            <pc:docMk/>
            <pc:sldMk cId="2349381152" sldId="624"/>
            <ac:spMk id="14" creationId="{3776B14B-F2F4-4825-8DA8-8C7A0F2B3960}"/>
          </ac:spMkLst>
        </pc:spChg>
        <pc:grpChg chg="add">
          <ac:chgData name="Jingjing Ruan" userId="912ae139-ae64-4906-83ab-14332fd50576" providerId="ADAL" clId="{C7C673DC-F00D-42B5-A74E-B641A33372F6}" dt="2024-01-29T22:41:32.109" v="445" actId="26606"/>
          <ac:grpSpMkLst>
            <pc:docMk/>
            <pc:sldMk cId="2349381152" sldId="624"/>
            <ac:grpSpMk id="10" creationId="{5FE9FE4C-C9E0-4C54-8010-EA9D29CD4D59}"/>
          </ac:grpSpMkLst>
        </pc:grpChg>
        <pc:picChg chg="add mod modCrop">
          <ac:chgData name="Jingjing Ruan" userId="912ae139-ae64-4906-83ab-14332fd50576" providerId="ADAL" clId="{C7C673DC-F00D-42B5-A74E-B641A33372F6}" dt="2024-01-29T22:41:59.929" v="454" actId="14100"/>
          <ac:picMkLst>
            <pc:docMk/>
            <pc:sldMk cId="2349381152" sldId="624"/>
            <ac:picMk id="3" creationId="{212376FF-3459-27BA-60A7-461B941BB054}"/>
          </ac:picMkLst>
        </pc:picChg>
      </pc:sldChg>
      <pc:sldMasterChg chg="delSldLayout">
        <pc:chgData name="Jingjing Ruan" userId="912ae139-ae64-4906-83ab-14332fd50576" providerId="ADAL" clId="{C7C673DC-F00D-42B5-A74E-B641A33372F6}" dt="2024-01-30T09:10:44.127" v="470" actId="47"/>
        <pc:sldMasterMkLst>
          <pc:docMk/>
          <pc:sldMasterMk cId="2426091918" sldId="2147483661"/>
        </pc:sldMasterMkLst>
        <pc:sldLayoutChg chg="del">
          <pc:chgData name="Jingjing Ruan" userId="912ae139-ae64-4906-83ab-14332fd50576" providerId="ADAL" clId="{C7C673DC-F00D-42B5-A74E-B641A33372F6}" dt="2024-01-30T09:10:44.127" v="470" actId="47"/>
          <pc:sldLayoutMkLst>
            <pc:docMk/>
            <pc:sldMasterMk cId="2426091918" sldId="2147483661"/>
            <pc:sldLayoutMk cId="1933664951" sldId="214748367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F1B3FA-7884-45FA-A6F1-5DB779B610C6}"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11096B6-BD49-4808-B8CF-8AABBD1B5C0E}">
      <dgm:prSet/>
      <dgm:spPr/>
      <dgm:t>
        <a:bodyPr/>
        <a:lstStyle/>
        <a:p>
          <a:r>
            <a:rPr lang="en-GB" dirty="0"/>
            <a:t>Opening slide: your title, name, module code, date etc.</a:t>
          </a:r>
          <a:endParaRPr lang="en-US" dirty="0"/>
        </a:p>
      </dgm:t>
    </dgm:pt>
    <dgm:pt modelId="{761B0FFC-901C-4925-866F-EE43612E8B1D}" type="parTrans" cxnId="{69A9F5C5-7911-4F4E-9F92-234FF2A6DAE2}">
      <dgm:prSet/>
      <dgm:spPr/>
      <dgm:t>
        <a:bodyPr/>
        <a:lstStyle/>
        <a:p>
          <a:endParaRPr lang="en-US"/>
        </a:p>
      </dgm:t>
    </dgm:pt>
    <dgm:pt modelId="{9EAC0699-6C22-466C-906A-611F5CAD7F62}" type="sibTrans" cxnId="{69A9F5C5-7911-4F4E-9F92-234FF2A6DAE2}">
      <dgm:prSet/>
      <dgm:spPr/>
      <dgm:t>
        <a:bodyPr/>
        <a:lstStyle/>
        <a:p>
          <a:endParaRPr lang="en-US"/>
        </a:p>
      </dgm:t>
    </dgm:pt>
    <dgm:pt modelId="{3C714A51-F9E7-4760-AEA7-40F99F77B5BC}">
      <dgm:prSet/>
      <dgm:spPr/>
      <dgm:t>
        <a:bodyPr/>
        <a:lstStyle/>
        <a:p>
          <a:r>
            <a:rPr lang="en-US" dirty="0"/>
            <a:t>Slide 2: whole structure of your LR (highlight 1 section to focus on)</a:t>
          </a:r>
        </a:p>
      </dgm:t>
    </dgm:pt>
    <dgm:pt modelId="{0A12FA45-AF78-420A-AF5E-E2E507960F16}" type="parTrans" cxnId="{575ABE32-C681-4DE2-A4EC-CDA83D0AE4D3}">
      <dgm:prSet/>
      <dgm:spPr/>
      <dgm:t>
        <a:bodyPr/>
        <a:lstStyle/>
        <a:p>
          <a:endParaRPr lang="en-US"/>
        </a:p>
      </dgm:t>
    </dgm:pt>
    <dgm:pt modelId="{8A20D870-6CE7-43AB-B130-A8635406CA33}" type="sibTrans" cxnId="{575ABE32-C681-4DE2-A4EC-CDA83D0AE4D3}">
      <dgm:prSet/>
      <dgm:spPr/>
      <dgm:t>
        <a:bodyPr/>
        <a:lstStyle/>
        <a:p>
          <a:endParaRPr lang="en-US"/>
        </a:p>
      </dgm:t>
    </dgm:pt>
    <dgm:pt modelId="{7F3A6DB1-7338-4F5A-88C9-86CE37C7D449}">
      <dgm:prSet custT="1"/>
      <dgm:spPr/>
      <dgm:t>
        <a:bodyPr/>
        <a:lstStyle/>
        <a:p>
          <a:r>
            <a:rPr lang="en-GB" sz="1500" kern="1200" dirty="0"/>
            <a:t>Slide 3: aim of study; how your positionality </a:t>
          </a:r>
          <a:r>
            <a:rPr lang="en-GB" sz="1500" kern="1200" dirty="0">
              <a:solidFill>
                <a:prstClr val="white"/>
              </a:solidFill>
              <a:latin typeface="Calibri" panose="020F0502020204030204"/>
              <a:ea typeface="+mn-ea"/>
              <a:cs typeface="+mn-cs"/>
            </a:rPr>
            <a:t>underpins your critical review</a:t>
          </a:r>
          <a:endParaRPr lang="en-US" sz="1500" kern="1200" dirty="0">
            <a:solidFill>
              <a:prstClr val="white"/>
            </a:solidFill>
            <a:latin typeface="Calibri" panose="020F0502020204030204"/>
            <a:ea typeface="+mn-ea"/>
            <a:cs typeface="+mn-cs"/>
          </a:endParaRPr>
        </a:p>
      </dgm:t>
    </dgm:pt>
    <dgm:pt modelId="{47DE4EDE-3433-4FF3-A69D-4373217DFF9D}" type="parTrans" cxnId="{9CD86AD5-9081-4641-8DF5-7DF1BEE12E17}">
      <dgm:prSet/>
      <dgm:spPr/>
      <dgm:t>
        <a:bodyPr/>
        <a:lstStyle/>
        <a:p>
          <a:endParaRPr lang="en-US"/>
        </a:p>
      </dgm:t>
    </dgm:pt>
    <dgm:pt modelId="{60964661-CC3D-4CC8-8068-FE4CBF189F3D}" type="sibTrans" cxnId="{9CD86AD5-9081-4641-8DF5-7DF1BEE12E17}">
      <dgm:prSet/>
      <dgm:spPr/>
      <dgm:t>
        <a:bodyPr/>
        <a:lstStyle/>
        <a:p>
          <a:endParaRPr lang="en-US"/>
        </a:p>
      </dgm:t>
    </dgm:pt>
    <dgm:pt modelId="{685C6668-CF31-4219-8740-5AD30A2F79A3}">
      <dgm:prSet/>
      <dgm:spPr/>
      <dgm:t>
        <a:bodyPr/>
        <a:lstStyle/>
        <a:p>
          <a:r>
            <a:rPr lang="en-GB" dirty="0"/>
            <a:t>Slide 4: background &amp; context; rationale etc.</a:t>
          </a:r>
          <a:endParaRPr lang="en-US" dirty="0"/>
        </a:p>
      </dgm:t>
    </dgm:pt>
    <dgm:pt modelId="{803D4D53-668D-4FA1-B9DC-F9838C72D7CC}" type="parTrans" cxnId="{29F40638-7A51-4004-B30D-29AFA4E1D917}">
      <dgm:prSet/>
      <dgm:spPr/>
      <dgm:t>
        <a:bodyPr/>
        <a:lstStyle/>
        <a:p>
          <a:endParaRPr lang="en-US"/>
        </a:p>
      </dgm:t>
    </dgm:pt>
    <dgm:pt modelId="{68E428D6-2A67-4352-AA56-C66B175191BB}" type="sibTrans" cxnId="{29F40638-7A51-4004-B30D-29AFA4E1D917}">
      <dgm:prSet/>
      <dgm:spPr/>
      <dgm:t>
        <a:bodyPr/>
        <a:lstStyle/>
        <a:p>
          <a:endParaRPr lang="en-US"/>
        </a:p>
      </dgm:t>
    </dgm:pt>
    <dgm:pt modelId="{EC73D5FF-AEAD-4261-AF1E-F98926728EFD}">
      <dgm:prSet/>
      <dgm:spPr/>
      <dgm:t>
        <a:bodyPr/>
        <a:lstStyle/>
        <a:p>
          <a:r>
            <a:rPr lang="en-GB" dirty="0"/>
            <a:t>Slide 5: </a:t>
          </a:r>
          <a:r>
            <a:rPr lang="en-US" dirty="0"/>
            <a:t>process of review; your search terms; databases used</a:t>
          </a:r>
        </a:p>
      </dgm:t>
    </dgm:pt>
    <dgm:pt modelId="{0E44EB8E-799F-4151-B0EA-BE89FB0A889E}" type="parTrans" cxnId="{1C38A200-4AEE-4AB3-8A4E-7FACDC9F90E0}">
      <dgm:prSet/>
      <dgm:spPr/>
      <dgm:t>
        <a:bodyPr/>
        <a:lstStyle/>
        <a:p>
          <a:endParaRPr lang="en-US"/>
        </a:p>
      </dgm:t>
    </dgm:pt>
    <dgm:pt modelId="{57BB4C2D-C198-4F08-B76B-1599EEE07234}" type="sibTrans" cxnId="{1C38A200-4AEE-4AB3-8A4E-7FACDC9F90E0}">
      <dgm:prSet/>
      <dgm:spPr/>
      <dgm:t>
        <a:bodyPr/>
        <a:lstStyle/>
        <a:p>
          <a:endParaRPr lang="en-US"/>
        </a:p>
      </dgm:t>
    </dgm:pt>
    <dgm:pt modelId="{D7AC8E33-F2A5-4401-AB54-C6E7FA82C308}">
      <dgm:prSet/>
      <dgm:spPr/>
      <dgm:t>
        <a:bodyPr/>
        <a:lstStyle/>
        <a:p>
          <a:r>
            <a:rPr lang="en-GB" dirty="0"/>
            <a:t>Slide 6: how you understand critical LR; </a:t>
          </a:r>
          <a:r>
            <a:rPr lang="en-US" dirty="0"/>
            <a:t>how you will critique the literature</a:t>
          </a:r>
        </a:p>
      </dgm:t>
    </dgm:pt>
    <dgm:pt modelId="{1F605FAD-C0E3-463E-833E-64BFE08B28D5}" type="parTrans" cxnId="{FF2FFA4C-AC2E-44AB-934B-BBB9EC07DBA1}">
      <dgm:prSet/>
      <dgm:spPr/>
      <dgm:t>
        <a:bodyPr/>
        <a:lstStyle/>
        <a:p>
          <a:endParaRPr lang="en-US"/>
        </a:p>
      </dgm:t>
    </dgm:pt>
    <dgm:pt modelId="{BC517CD1-AB86-4E82-9F7D-4E6819EB3B7C}" type="sibTrans" cxnId="{FF2FFA4C-AC2E-44AB-934B-BBB9EC07DBA1}">
      <dgm:prSet/>
      <dgm:spPr/>
      <dgm:t>
        <a:bodyPr/>
        <a:lstStyle/>
        <a:p>
          <a:endParaRPr lang="en-US"/>
        </a:p>
      </dgm:t>
    </dgm:pt>
    <dgm:pt modelId="{7CC9A162-3D83-482A-8278-02F29F33FA42}">
      <dgm:prSet/>
      <dgm:spPr/>
      <dgm:t>
        <a:bodyPr/>
        <a:lstStyle/>
        <a:p>
          <a:r>
            <a:rPr lang="en-GB" dirty="0"/>
            <a:t>Slide 7: </a:t>
          </a:r>
          <a:r>
            <a:rPr lang="en-US" dirty="0"/>
            <a:t>critique current definitions; your own definitions?</a:t>
          </a:r>
        </a:p>
      </dgm:t>
    </dgm:pt>
    <dgm:pt modelId="{BB809946-FC6C-4FE6-8904-A629476D322E}" type="parTrans" cxnId="{1CF8028B-536A-42A5-A0F4-085651443A96}">
      <dgm:prSet/>
      <dgm:spPr/>
      <dgm:t>
        <a:bodyPr/>
        <a:lstStyle/>
        <a:p>
          <a:endParaRPr lang="en-US"/>
        </a:p>
      </dgm:t>
    </dgm:pt>
    <dgm:pt modelId="{FF27D81A-087B-4D47-8354-94D355CC9477}" type="sibTrans" cxnId="{1CF8028B-536A-42A5-A0F4-085651443A96}">
      <dgm:prSet/>
      <dgm:spPr/>
      <dgm:t>
        <a:bodyPr/>
        <a:lstStyle/>
        <a:p>
          <a:endParaRPr lang="en-US"/>
        </a:p>
      </dgm:t>
    </dgm:pt>
    <dgm:pt modelId="{6A6DCF9A-7DE9-40EC-9F36-96F13503819C}">
      <dgm:prSet/>
      <dgm:spPr/>
      <dgm:t>
        <a:bodyPr/>
        <a:lstStyle/>
        <a:p>
          <a:r>
            <a:rPr lang="en-GB" dirty="0"/>
            <a:t>Slide 8: </a:t>
          </a:r>
          <a:r>
            <a:rPr lang="en-GB" dirty="0">
              <a:solidFill>
                <a:srgbClr val="FF0000"/>
              </a:solidFill>
              <a:highlight>
                <a:srgbClr val="FFFF00"/>
              </a:highlight>
            </a:rPr>
            <a:t>summary of key ideas/themes across different papers</a:t>
          </a:r>
          <a:endParaRPr lang="en-US" dirty="0">
            <a:solidFill>
              <a:srgbClr val="FF0000"/>
            </a:solidFill>
            <a:highlight>
              <a:srgbClr val="FFFF00"/>
            </a:highlight>
          </a:endParaRPr>
        </a:p>
      </dgm:t>
    </dgm:pt>
    <dgm:pt modelId="{A0F0DE13-BF13-416E-A1E8-EFDA215FE276}" type="parTrans" cxnId="{2F96B16B-F6D4-4C28-8277-236C6A31A91A}">
      <dgm:prSet/>
      <dgm:spPr/>
      <dgm:t>
        <a:bodyPr/>
        <a:lstStyle/>
        <a:p>
          <a:endParaRPr lang="en-US"/>
        </a:p>
      </dgm:t>
    </dgm:pt>
    <dgm:pt modelId="{096D997E-43F8-4363-8A6C-39A2F57B76FB}" type="sibTrans" cxnId="{2F96B16B-F6D4-4C28-8277-236C6A31A91A}">
      <dgm:prSet/>
      <dgm:spPr/>
      <dgm:t>
        <a:bodyPr/>
        <a:lstStyle/>
        <a:p>
          <a:endParaRPr lang="en-US"/>
        </a:p>
      </dgm:t>
    </dgm:pt>
    <dgm:pt modelId="{91429518-8997-419D-83F0-CF94A09018A4}">
      <dgm:prSet/>
      <dgm:spPr/>
      <dgm:t>
        <a:bodyPr/>
        <a:lstStyle/>
        <a:p>
          <a:r>
            <a:rPr lang="en-GB" dirty="0"/>
            <a:t>Slides 9-10: </a:t>
          </a:r>
          <a:r>
            <a:rPr lang="en-GB" dirty="0">
              <a:solidFill>
                <a:srgbClr val="FF0000"/>
              </a:solidFill>
              <a:highlight>
                <a:srgbClr val="FFFF00"/>
              </a:highlight>
            </a:rPr>
            <a:t>list </a:t>
          </a:r>
          <a:r>
            <a:rPr lang="en-US" dirty="0">
              <a:solidFill>
                <a:srgbClr val="FF0000"/>
              </a:solidFill>
              <a:highlight>
                <a:srgbClr val="FFFF00"/>
              </a:highlight>
            </a:rPr>
            <a:t>what authors agree on; where the debates are </a:t>
          </a:r>
        </a:p>
      </dgm:t>
    </dgm:pt>
    <dgm:pt modelId="{ED597B10-F981-4836-BD06-736166CC248D}" type="parTrans" cxnId="{49853A78-9E43-4B24-8DCD-63539167F194}">
      <dgm:prSet/>
      <dgm:spPr/>
      <dgm:t>
        <a:bodyPr/>
        <a:lstStyle/>
        <a:p>
          <a:endParaRPr lang="en-US"/>
        </a:p>
      </dgm:t>
    </dgm:pt>
    <dgm:pt modelId="{4596EBC2-06B7-4156-A52C-0C98C697793C}" type="sibTrans" cxnId="{49853A78-9E43-4B24-8DCD-63539167F194}">
      <dgm:prSet/>
      <dgm:spPr/>
      <dgm:t>
        <a:bodyPr/>
        <a:lstStyle/>
        <a:p>
          <a:endParaRPr lang="en-US"/>
        </a:p>
      </dgm:t>
    </dgm:pt>
    <dgm:pt modelId="{0D034BC8-4200-4722-8DD5-19D0F17F86DF}">
      <dgm:prSet/>
      <dgm:spPr/>
      <dgm:t>
        <a:bodyPr/>
        <a:lstStyle/>
        <a:p>
          <a:r>
            <a:rPr lang="en-GB" dirty="0"/>
            <a:t>Slide 11-14: </a:t>
          </a:r>
          <a:r>
            <a:rPr lang="en-US" dirty="0">
              <a:solidFill>
                <a:srgbClr val="FF0000"/>
              </a:solidFill>
              <a:highlight>
                <a:srgbClr val="FFFF00"/>
              </a:highlight>
            </a:rPr>
            <a:t>important pieces of research (strength &amp; weakness?)</a:t>
          </a:r>
        </a:p>
      </dgm:t>
    </dgm:pt>
    <dgm:pt modelId="{E5670DDB-1F16-44D2-B929-53A407619484}" type="parTrans" cxnId="{E48EC52E-337B-47AD-89AF-56478027AA67}">
      <dgm:prSet/>
      <dgm:spPr/>
      <dgm:t>
        <a:bodyPr/>
        <a:lstStyle/>
        <a:p>
          <a:endParaRPr lang="en-US"/>
        </a:p>
      </dgm:t>
    </dgm:pt>
    <dgm:pt modelId="{C9850EBE-9316-41F5-8CC7-2D03B01EB391}" type="sibTrans" cxnId="{E48EC52E-337B-47AD-89AF-56478027AA67}">
      <dgm:prSet/>
      <dgm:spPr/>
      <dgm:t>
        <a:bodyPr/>
        <a:lstStyle/>
        <a:p>
          <a:endParaRPr lang="en-US"/>
        </a:p>
      </dgm:t>
    </dgm:pt>
    <dgm:pt modelId="{6247CEF4-17B6-4053-9635-991E555CE4E0}">
      <dgm:prSet/>
      <dgm:spPr/>
      <dgm:t>
        <a:bodyPr/>
        <a:lstStyle/>
        <a:p>
          <a:r>
            <a:rPr lang="en-GB" dirty="0"/>
            <a:t>Slide 15: conclusion; </a:t>
          </a:r>
          <a:r>
            <a:rPr lang="en-GB" dirty="0">
              <a:solidFill>
                <a:srgbClr val="FF0000"/>
              </a:solidFill>
              <a:highlight>
                <a:srgbClr val="FFFF00"/>
              </a:highlight>
            </a:rPr>
            <a:t>gaps; refined RQs</a:t>
          </a:r>
          <a:endParaRPr lang="en-US" dirty="0">
            <a:solidFill>
              <a:srgbClr val="FF0000"/>
            </a:solidFill>
            <a:highlight>
              <a:srgbClr val="FFFF00"/>
            </a:highlight>
          </a:endParaRPr>
        </a:p>
      </dgm:t>
    </dgm:pt>
    <dgm:pt modelId="{045F275F-1D1F-4A84-9B59-2F89C9D22B29}" type="parTrans" cxnId="{6714DA8D-B354-4927-B7A7-F7ED0A19D45B}">
      <dgm:prSet/>
      <dgm:spPr/>
      <dgm:t>
        <a:bodyPr/>
        <a:lstStyle/>
        <a:p>
          <a:endParaRPr lang="en-US"/>
        </a:p>
      </dgm:t>
    </dgm:pt>
    <dgm:pt modelId="{959B231C-44F7-4C1E-BA2E-A6D2B0D76824}" type="sibTrans" cxnId="{6714DA8D-B354-4927-B7A7-F7ED0A19D45B}">
      <dgm:prSet/>
      <dgm:spPr/>
      <dgm:t>
        <a:bodyPr/>
        <a:lstStyle/>
        <a:p>
          <a:endParaRPr lang="en-US"/>
        </a:p>
      </dgm:t>
    </dgm:pt>
    <dgm:pt modelId="{A287D050-6DDE-4D8D-8E0E-D3C3FC637CBC}">
      <dgm:prSet/>
      <dgm:spPr/>
      <dgm:t>
        <a:bodyPr/>
        <a:lstStyle/>
        <a:p>
          <a:r>
            <a:rPr lang="en-GB" dirty="0"/>
            <a:t>Final slide: the reference list (Harvard style 12</a:t>
          </a:r>
          <a:r>
            <a:rPr lang="en-US" altLang="zh-CN" dirty="0" err="1"/>
            <a:t>th</a:t>
          </a:r>
          <a:r>
            <a:rPr lang="en-GB" dirty="0"/>
            <a:t>)</a:t>
          </a:r>
          <a:endParaRPr lang="en-US" dirty="0"/>
        </a:p>
      </dgm:t>
    </dgm:pt>
    <dgm:pt modelId="{3461688D-F675-49D1-B283-28F89F38DA3D}" type="parTrans" cxnId="{7ACAA573-EA7C-4CE0-BFF5-8BC198FB80D6}">
      <dgm:prSet/>
      <dgm:spPr/>
      <dgm:t>
        <a:bodyPr/>
        <a:lstStyle/>
        <a:p>
          <a:endParaRPr lang="en-US"/>
        </a:p>
      </dgm:t>
    </dgm:pt>
    <dgm:pt modelId="{035F654D-1BE5-44CF-B965-6C575736A96B}" type="sibTrans" cxnId="{7ACAA573-EA7C-4CE0-BFF5-8BC198FB80D6}">
      <dgm:prSet/>
      <dgm:spPr/>
      <dgm:t>
        <a:bodyPr/>
        <a:lstStyle/>
        <a:p>
          <a:endParaRPr lang="en-US"/>
        </a:p>
      </dgm:t>
    </dgm:pt>
    <dgm:pt modelId="{8E868FE4-923B-4908-B129-C490AEC23F98}" type="pres">
      <dgm:prSet presAssocID="{ABF1B3FA-7884-45FA-A6F1-5DB779B610C6}" presName="Name0" presStyleCnt="0">
        <dgm:presLayoutVars>
          <dgm:dir/>
          <dgm:resizeHandles val="exact"/>
        </dgm:presLayoutVars>
      </dgm:prSet>
      <dgm:spPr/>
    </dgm:pt>
    <dgm:pt modelId="{36964834-0333-4B1E-AF1E-B66D766AC3A8}" type="pres">
      <dgm:prSet presAssocID="{D11096B6-BD49-4808-B8CF-8AABBD1B5C0E}" presName="node" presStyleLbl="node1" presStyleIdx="0" presStyleCnt="12">
        <dgm:presLayoutVars>
          <dgm:bulletEnabled val="1"/>
        </dgm:presLayoutVars>
      </dgm:prSet>
      <dgm:spPr/>
    </dgm:pt>
    <dgm:pt modelId="{FD4FEB96-54D9-419E-9A83-1E41AA90DB22}" type="pres">
      <dgm:prSet presAssocID="{9EAC0699-6C22-466C-906A-611F5CAD7F62}" presName="sibTrans" presStyleLbl="sibTrans1D1" presStyleIdx="0" presStyleCnt="11"/>
      <dgm:spPr/>
    </dgm:pt>
    <dgm:pt modelId="{58DF201D-0186-41A1-BF5B-6DEA358A5896}" type="pres">
      <dgm:prSet presAssocID="{9EAC0699-6C22-466C-906A-611F5CAD7F62}" presName="connectorText" presStyleLbl="sibTrans1D1" presStyleIdx="0" presStyleCnt="11"/>
      <dgm:spPr/>
    </dgm:pt>
    <dgm:pt modelId="{4329DEFD-1B4A-4202-B607-7DF6E7B81A77}" type="pres">
      <dgm:prSet presAssocID="{3C714A51-F9E7-4760-AEA7-40F99F77B5BC}" presName="node" presStyleLbl="node1" presStyleIdx="1" presStyleCnt="12">
        <dgm:presLayoutVars>
          <dgm:bulletEnabled val="1"/>
        </dgm:presLayoutVars>
      </dgm:prSet>
      <dgm:spPr/>
    </dgm:pt>
    <dgm:pt modelId="{6E57AF66-A46E-4BD3-8DA7-7B69F5382A95}" type="pres">
      <dgm:prSet presAssocID="{8A20D870-6CE7-43AB-B130-A8635406CA33}" presName="sibTrans" presStyleLbl="sibTrans1D1" presStyleIdx="1" presStyleCnt="11"/>
      <dgm:spPr/>
    </dgm:pt>
    <dgm:pt modelId="{904FB100-21A5-462A-8667-406BD9FC5F1E}" type="pres">
      <dgm:prSet presAssocID="{8A20D870-6CE7-43AB-B130-A8635406CA33}" presName="connectorText" presStyleLbl="sibTrans1D1" presStyleIdx="1" presStyleCnt="11"/>
      <dgm:spPr/>
    </dgm:pt>
    <dgm:pt modelId="{B7E59F0F-56FE-4CD3-A07A-84F0C4BF7928}" type="pres">
      <dgm:prSet presAssocID="{7F3A6DB1-7338-4F5A-88C9-86CE37C7D449}" presName="node" presStyleLbl="node1" presStyleIdx="2" presStyleCnt="12">
        <dgm:presLayoutVars>
          <dgm:bulletEnabled val="1"/>
        </dgm:presLayoutVars>
      </dgm:prSet>
      <dgm:spPr/>
    </dgm:pt>
    <dgm:pt modelId="{57C2248D-F3D9-44F4-8456-716CBBD1D739}" type="pres">
      <dgm:prSet presAssocID="{60964661-CC3D-4CC8-8068-FE4CBF189F3D}" presName="sibTrans" presStyleLbl="sibTrans1D1" presStyleIdx="2" presStyleCnt="11"/>
      <dgm:spPr/>
    </dgm:pt>
    <dgm:pt modelId="{1ACDE0A7-975D-4412-BB59-CE055485F4B0}" type="pres">
      <dgm:prSet presAssocID="{60964661-CC3D-4CC8-8068-FE4CBF189F3D}" presName="connectorText" presStyleLbl="sibTrans1D1" presStyleIdx="2" presStyleCnt="11"/>
      <dgm:spPr/>
    </dgm:pt>
    <dgm:pt modelId="{40831884-E0DF-42E3-91E9-B037A21AF393}" type="pres">
      <dgm:prSet presAssocID="{685C6668-CF31-4219-8740-5AD30A2F79A3}" presName="node" presStyleLbl="node1" presStyleIdx="3" presStyleCnt="12">
        <dgm:presLayoutVars>
          <dgm:bulletEnabled val="1"/>
        </dgm:presLayoutVars>
      </dgm:prSet>
      <dgm:spPr/>
    </dgm:pt>
    <dgm:pt modelId="{C57CAF3D-46C2-4A92-BC69-A2AED019280D}" type="pres">
      <dgm:prSet presAssocID="{68E428D6-2A67-4352-AA56-C66B175191BB}" presName="sibTrans" presStyleLbl="sibTrans1D1" presStyleIdx="3" presStyleCnt="11"/>
      <dgm:spPr/>
    </dgm:pt>
    <dgm:pt modelId="{10E72D36-0109-46BC-BFAD-669B752AE3FC}" type="pres">
      <dgm:prSet presAssocID="{68E428D6-2A67-4352-AA56-C66B175191BB}" presName="connectorText" presStyleLbl="sibTrans1D1" presStyleIdx="3" presStyleCnt="11"/>
      <dgm:spPr/>
    </dgm:pt>
    <dgm:pt modelId="{2B08E444-D73F-4A8A-8A4F-0343E7D5808E}" type="pres">
      <dgm:prSet presAssocID="{EC73D5FF-AEAD-4261-AF1E-F98926728EFD}" presName="node" presStyleLbl="node1" presStyleIdx="4" presStyleCnt="12">
        <dgm:presLayoutVars>
          <dgm:bulletEnabled val="1"/>
        </dgm:presLayoutVars>
      </dgm:prSet>
      <dgm:spPr/>
    </dgm:pt>
    <dgm:pt modelId="{D24D8940-08D4-4E6D-9DC8-5A50A2F5CC2B}" type="pres">
      <dgm:prSet presAssocID="{57BB4C2D-C198-4F08-B76B-1599EEE07234}" presName="sibTrans" presStyleLbl="sibTrans1D1" presStyleIdx="4" presStyleCnt="11"/>
      <dgm:spPr/>
    </dgm:pt>
    <dgm:pt modelId="{EEC8CD98-7BAF-4606-83DC-3CC10B7F83E3}" type="pres">
      <dgm:prSet presAssocID="{57BB4C2D-C198-4F08-B76B-1599EEE07234}" presName="connectorText" presStyleLbl="sibTrans1D1" presStyleIdx="4" presStyleCnt="11"/>
      <dgm:spPr/>
    </dgm:pt>
    <dgm:pt modelId="{CBFD597D-7304-4F5E-A053-3232A145AB04}" type="pres">
      <dgm:prSet presAssocID="{D7AC8E33-F2A5-4401-AB54-C6E7FA82C308}" presName="node" presStyleLbl="node1" presStyleIdx="5" presStyleCnt="12">
        <dgm:presLayoutVars>
          <dgm:bulletEnabled val="1"/>
        </dgm:presLayoutVars>
      </dgm:prSet>
      <dgm:spPr/>
    </dgm:pt>
    <dgm:pt modelId="{E433D8EE-A4FF-43A6-9B00-455FC4A24482}" type="pres">
      <dgm:prSet presAssocID="{BC517CD1-AB86-4E82-9F7D-4E6819EB3B7C}" presName="sibTrans" presStyleLbl="sibTrans1D1" presStyleIdx="5" presStyleCnt="11"/>
      <dgm:spPr/>
    </dgm:pt>
    <dgm:pt modelId="{EDCD2F67-24E1-469E-B7C0-0FA05B4FC177}" type="pres">
      <dgm:prSet presAssocID="{BC517CD1-AB86-4E82-9F7D-4E6819EB3B7C}" presName="connectorText" presStyleLbl="sibTrans1D1" presStyleIdx="5" presStyleCnt="11"/>
      <dgm:spPr/>
    </dgm:pt>
    <dgm:pt modelId="{73F275AE-9CAE-4434-A832-41E76EA0504D}" type="pres">
      <dgm:prSet presAssocID="{7CC9A162-3D83-482A-8278-02F29F33FA42}" presName="node" presStyleLbl="node1" presStyleIdx="6" presStyleCnt="12">
        <dgm:presLayoutVars>
          <dgm:bulletEnabled val="1"/>
        </dgm:presLayoutVars>
      </dgm:prSet>
      <dgm:spPr/>
    </dgm:pt>
    <dgm:pt modelId="{F974137B-03B0-4131-88C5-9CF4CE79D348}" type="pres">
      <dgm:prSet presAssocID="{FF27D81A-087B-4D47-8354-94D355CC9477}" presName="sibTrans" presStyleLbl="sibTrans1D1" presStyleIdx="6" presStyleCnt="11"/>
      <dgm:spPr/>
    </dgm:pt>
    <dgm:pt modelId="{C7C7E947-F61A-4FF0-8009-D7C91156D341}" type="pres">
      <dgm:prSet presAssocID="{FF27D81A-087B-4D47-8354-94D355CC9477}" presName="connectorText" presStyleLbl="sibTrans1D1" presStyleIdx="6" presStyleCnt="11"/>
      <dgm:spPr/>
    </dgm:pt>
    <dgm:pt modelId="{6E6A200E-A1A0-4541-A02E-7289709F41C9}" type="pres">
      <dgm:prSet presAssocID="{6A6DCF9A-7DE9-40EC-9F36-96F13503819C}" presName="node" presStyleLbl="node1" presStyleIdx="7" presStyleCnt="12">
        <dgm:presLayoutVars>
          <dgm:bulletEnabled val="1"/>
        </dgm:presLayoutVars>
      </dgm:prSet>
      <dgm:spPr/>
    </dgm:pt>
    <dgm:pt modelId="{49ED77B7-0524-4C05-8A74-E813BF09202B}" type="pres">
      <dgm:prSet presAssocID="{096D997E-43F8-4363-8A6C-39A2F57B76FB}" presName="sibTrans" presStyleLbl="sibTrans1D1" presStyleIdx="7" presStyleCnt="11"/>
      <dgm:spPr/>
    </dgm:pt>
    <dgm:pt modelId="{6B4720ED-8D15-4BF4-93A2-CB4D8693E2FF}" type="pres">
      <dgm:prSet presAssocID="{096D997E-43F8-4363-8A6C-39A2F57B76FB}" presName="connectorText" presStyleLbl="sibTrans1D1" presStyleIdx="7" presStyleCnt="11"/>
      <dgm:spPr/>
    </dgm:pt>
    <dgm:pt modelId="{8C358441-8D08-4B0A-85E6-CEA84350DBDC}" type="pres">
      <dgm:prSet presAssocID="{91429518-8997-419D-83F0-CF94A09018A4}" presName="node" presStyleLbl="node1" presStyleIdx="8" presStyleCnt="12">
        <dgm:presLayoutVars>
          <dgm:bulletEnabled val="1"/>
        </dgm:presLayoutVars>
      </dgm:prSet>
      <dgm:spPr/>
    </dgm:pt>
    <dgm:pt modelId="{93527D94-D77F-4CF3-A159-4126C98907A7}" type="pres">
      <dgm:prSet presAssocID="{4596EBC2-06B7-4156-A52C-0C98C697793C}" presName="sibTrans" presStyleLbl="sibTrans1D1" presStyleIdx="8" presStyleCnt="11"/>
      <dgm:spPr/>
    </dgm:pt>
    <dgm:pt modelId="{ACA8D11D-3617-41F8-B99A-2AB4356C7755}" type="pres">
      <dgm:prSet presAssocID="{4596EBC2-06B7-4156-A52C-0C98C697793C}" presName="connectorText" presStyleLbl="sibTrans1D1" presStyleIdx="8" presStyleCnt="11"/>
      <dgm:spPr/>
    </dgm:pt>
    <dgm:pt modelId="{04C2BBF6-18B8-42AB-85C7-689E60FA87E9}" type="pres">
      <dgm:prSet presAssocID="{0D034BC8-4200-4722-8DD5-19D0F17F86DF}" presName="node" presStyleLbl="node1" presStyleIdx="9" presStyleCnt="12">
        <dgm:presLayoutVars>
          <dgm:bulletEnabled val="1"/>
        </dgm:presLayoutVars>
      </dgm:prSet>
      <dgm:spPr/>
    </dgm:pt>
    <dgm:pt modelId="{0C1C86FA-BD21-4A61-91F9-86A8AB3F658A}" type="pres">
      <dgm:prSet presAssocID="{C9850EBE-9316-41F5-8CC7-2D03B01EB391}" presName="sibTrans" presStyleLbl="sibTrans1D1" presStyleIdx="9" presStyleCnt="11"/>
      <dgm:spPr/>
    </dgm:pt>
    <dgm:pt modelId="{5E7B94E1-7DC9-4454-BDC8-29FF67E555EB}" type="pres">
      <dgm:prSet presAssocID="{C9850EBE-9316-41F5-8CC7-2D03B01EB391}" presName="connectorText" presStyleLbl="sibTrans1D1" presStyleIdx="9" presStyleCnt="11"/>
      <dgm:spPr/>
    </dgm:pt>
    <dgm:pt modelId="{B9FFA9A9-8135-4978-9356-D41801B39AB4}" type="pres">
      <dgm:prSet presAssocID="{6247CEF4-17B6-4053-9635-991E555CE4E0}" presName="node" presStyleLbl="node1" presStyleIdx="10" presStyleCnt="12">
        <dgm:presLayoutVars>
          <dgm:bulletEnabled val="1"/>
        </dgm:presLayoutVars>
      </dgm:prSet>
      <dgm:spPr/>
    </dgm:pt>
    <dgm:pt modelId="{7A2EA722-3069-4685-88C7-2C03717A8FBB}" type="pres">
      <dgm:prSet presAssocID="{959B231C-44F7-4C1E-BA2E-A6D2B0D76824}" presName="sibTrans" presStyleLbl="sibTrans1D1" presStyleIdx="10" presStyleCnt="11"/>
      <dgm:spPr/>
    </dgm:pt>
    <dgm:pt modelId="{4328CB73-0EC3-43E0-9384-993496A727FF}" type="pres">
      <dgm:prSet presAssocID="{959B231C-44F7-4C1E-BA2E-A6D2B0D76824}" presName="connectorText" presStyleLbl="sibTrans1D1" presStyleIdx="10" presStyleCnt="11"/>
      <dgm:spPr/>
    </dgm:pt>
    <dgm:pt modelId="{FFA911BF-4C3C-481F-905C-60FC21287027}" type="pres">
      <dgm:prSet presAssocID="{A287D050-6DDE-4D8D-8E0E-D3C3FC637CBC}" presName="node" presStyleLbl="node1" presStyleIdx="11" presStyleCnt="12">
        <dgm:presLayoutVars>
          <dgm:bulletEnabled val="1"/>
        </dgm:presLayoutVars>
      </dgm:prSet>
      <dgm:spPr/>
    </dgm:pt>
  </dgm:ptLst>
  <dgm:cxnLst>
    <dgm:cxn modelId="{1C38A200-4AEE-4AB3-8A4E-7FACDC9F90E0}" srcId="{ABF1B3FA-7884-45FA-A6F1-5DB779B610C6}" destId="{EC73D5FF-AEAD-4261-AF1E-F98926728EFD}" srcOrd="4" destOrd="0" parTransId="{0E44EB8E-799F-4151-B0EA-BE89FB0A889E}" sibTransId="{57BB4C2D-C198-4F08-B76B-1599EEE07234}"/>
    <dgm:cxn modelId="{D1FAF710-D120-4284-9291-3AEBCA362FD2}" type="presOf" srcId="{959B231C-44F7-4C1E-BA2E-A6D2B0D76824}" destId="{4328CB73-0EC3-43E0-9384-993496A727FF}" srcOrd="1" destOrd="0" presId="urn:microsoft.com/office/officeart/2016/7/layout/RepeatingBendingProcessNew"/>
    <dgm:cxn modelId="{C74F7115-94CD-4A17-B75C-943BD385F9EA}" type="presOf" srcId="{FF27D81A-087B-4D47-8354-94D355CC9477}" destId="{C7C7E947-F61A-4FF0-8009-D7C91156D341}" srcOrd="1" destOrd="0" presId="urn:microsoft.com/office/officeart/2016/7/layout/RepeatingBendingProcessNew"/>
    <dgm:cxn modelId="{731FB927-49F9-4F68-AFC1-E676C109AE14}" type="presOf" srcId="{096D997E-43F8-4363-8A6C-39A2F57B76FB}" destId="{6B4720ED-8D15-4BF4-93A2-CB4D8693E2FF}" srcOrd="1" destOrd="0" presId="urn:microsoft.com/office/officeart/2016/7/layout/RepeatingBendingProcessNew"/>
    <dgm:cxn modelId="{5A058E29-36E2-41F5-8AFA-24C2ED65ACBF}" type="presOf" srcId="{8A20D870-6CE7-43AB-B130-A8635406CA33}" destId="{904FB100-21A5-462A-8667-406BD9FC5F1E}" srcOrd="1" destOrd="0" presId="urn:microsoft.com/office/officeart/2016/7/layout/RepeatingBendingProcessNew"/>
    <dgm:cxn modelId="{E48EC52E-337B-47AD-89AF-56478027AA67}" srcId="{ABF1B3FA-7884-45FA-A6F1-5DB779B610C6}" destId="{0D034BC8-4200-4722-8DD5-19D0F17F86DF}" srcOrd="9" destOrd="0" parTransId="{E5670DDB-1F16-44D2-B929-53A407619484}" sibTransId="{C9850EBE-9316-41F5-8CC7-2D03B01EB391}"/>
    <dgm:cxn modelId="{575ABE32-C681-4DE2-A4EC-CDA83D0AE4D3}" srcId="{ABF1B3FA-7884-45FA-A6F1-5DB779B610C6}" destId="{3C714A51-F9E7-4760-AEA7-40F99F77B5BC}" srcOrd="1" destOrd="0" parTransId="{0A12FA45-AF78-420A-AF5E-E2E507960F16}" sibTransId="{8A20D870-6CE7-43AB-B130-A8635406CA33}"/>
    <dgm:cxn modelId="{E355CB33-2CF0-4953-9B0F-DA258A840BC0}" type="presOf" srcId="{D11096B6-BD49-4808-B8CF-8AABBD1B5C0E}" destId="{36964834-0333-4B1E-AF1E-B66D766AC3A8}" srcOrd="0" destOrd="0" presId="urn:microsoft.com/office/officeart/2016/7/layout/RepeatingBendingProcessNew"/>
    <dgm:cxn modelId="{9ABF2637-AC90-449E-B59A-DDA60E4F44C2}" type="presOf" srcId="{3C714A51-F9E7-4760-AEA7-40F99F77B5BC}" destId="{4329DEFD-1B4A-4202-B607-7DF6E7B81A77}" srcOrd="0" destOrd="0" presId="urn:microsoft.com/office/officeart/2016/7/layout/RepeatingBendingProcessNew"/>
    <dgm:cxn modelId="{29F40638-7A51-4004-B30D-29AFA4E1D917}" srcId="{ABF1B3FA-7884-45FA-A6F1-5DB779B610C6}" destId="{685C6668-CF31-4219-8740-5AD30A2F79A3}" srcOrd="3" destOrd="0" parTransId="{803D4D53-668D-4FA1-B9DC-F9838C72D7CC}" sibTransId="{68E428D6-2A67-4352-AA56-C66B175191BB}"/>
    <dgm:cxn modelId="{023BB93A-60D5-429E-9A18-6EE222322701}" type="presOf" srcId="{68E428D6-2A67-4352-AA56-C66B175191BB}" destId="{C57CAF3D-46C2-4A92-BC69-A2AED019280D}" srcOrd="0" destOrd="0" presId="urn:microsoft.com/office/officeart/2016/7/layout/RepeatingBendingProcessNew"/>
    <dgm:cxn modelId="{8F80285C-CB87-41B3-8B60-BB382283567D}" type="presOf" srcId="{C9850EBE-9316-41F5-8CC7-2D03B01EB391}" destId="{5E7B94E1-7DC9-4454-BDC8-29FF67E555EB}" srcOrd="1" destOrd="0" presId="urn:microsoft.com/office/officeart/2016/7/layout/RepeatingBendingProcessNew"/>
    <dgm:cxn modelId="{47C2FB41-DA52-437D-B61D-E587F7FCC2F4}" type="presOf" srcId="{4596EBC2-06B7-4156-A52C-0C98C697793C}" destId="{93527D94-D77F-4CF3-A159-4126C98907A7}" srcOrd="0" destOrd="0" presId="urn:microsoft.com/office/officeart/2016/7/layout/RepeatingBendingProcessNew"/>
    <dgm:cxn modelId="{C40B0764-743B-4BE6-B8A0-82C0AB663F6D}" type="presOf" srcId="{9EAC0699-6C22-466C-906A-611F5CAD7F62}" destId="{FD4FEB96-54D9-419E-9A83-1E41AA90DB22}" srcOrd="0" destOrd="0" presId="urn:microsoft.com/office/officeart/2016/7/layout/RepeatingBendingProcessNew"/>
    <dgm:cxn modelId="{6585C245-A5C7-4F4C-AC6C-F12884FADF93}" type="presOf" srcId="{57BB4C2D-C198-4F08-B76B-1599EEE07234}" destId="{D24D8940-08D4-4E6D-9DC8-5A50A2F5CC2B}" srcOrd="0" destOrd="0" presId="urn:microsoft.com/office/officeart/2016/7/layout/RepeatingBendingProcessNew"/>
    <dgm:cxn modelId="{05057667-AAFC-491A-8E7D-F8271F847057}" type="presOf" srcId="{7CC9A162-3D83-482A-8278-02F29F33FA42}" destId="{73F275AE-9CAE-4434-A832-41E76EA0504D}" srcOrd="0" destOrd="0" presId="urn:microsoft.com/office/officeart/2016/7/layout/RepeatingBendingProcessNew"/>
    <dgm:cxn modelId="{3BDD9C68-82CF-4F18-963F-1D7309AA455D}" type="presOf" srcId="{68E428D6-2A67-4352-AA56-C66B175191BB}" destId="{10E72D36-0109-46BC-BFAD-669B752AE3FC}" srcOrd="1" destOrd="0" presId="urn:microsoft.com/office/officeart/2016/7/layout/RepeatingBendingProcessNew"/>
    <dgm:cxn modelId="{25B2C269-9B1E-4B43-9BE5-806B8F24460C}" type="presOf" srcId="{6A6DCF9A-7DE9-40EC-9F36-96F13503819C}" destId="{6E6A200E-A1A0-4541-A02E-7289709F41C9}" srcOrd="0" destOrd="0" presId="urn:microsoft.com/office/officeart/2016/7/layout/RepeatingBendingProcessNew"/>
    <dgm:cxn modelId="{2F96B16B-F6D4-4C28-8277-236C6A31A91A}" srcId="{ABF1B3FA-7884-45FA-A6F1-5DB779B610C6}" destId="{6A6DCF9A-7DE9-40EC-9F36-96F13503819C}" srcOrd="7" destOrd="0" parTransId="{A0F0DE13-BF13-416E-A1E8-EFDA215FE276}" sibTransId="{096D997E-43F8-4363-8A6C-39A2F57B76FB}"/>
    <dgm:cxn modelId="{FF2FFA4C-AC2E-44AB-934B-BBB9EC07DBA1}" srcId="{ABF1B3FA-7884-45FA-A6F1-5DB779B610C6}" destId="{D7AC8E33-F2A5-4401-AB54-C6E7FA82C308}" srcOrd="5" destOrd="0" parTransId="{1F605FAD-C0E3-463E-833E-64BFE08B28D5}" sibTransId="{BC517CD1-AB86-4E82-9F7D-4E6819EB3B7C}"/>
    <dgm:cxn modelId="{7ACAA573-EA7C-4CE0-BFF5-8BC198FB80D6}" srcId="{ABF1B3FA-7884-45FA-A6F1-5DB779B610C6}" destId="{A287D050-6DDE-4D8D-8E0E-D3C3FC637CBC}" srcOrd="11" destOrd="0" parTransId="{3461688D-F675-49D1-B283-28F89F38DA3D}" sibTransId="{035F654D-1BE5-44CF-B965-6C575736A96B}"/>
    <dgm:cxn modelId="{C9E3E556-C1C4-469A-B3D6-A4FD08E6D23B}" type="presOf" srcId="{91429518-8997-419D-83F0-CF94A09018A4}" destId="{8C358441-8D08-4B0A-85E6-CEA84350DBDC}" srcOrd="0" destOrd="0" presId="urn:microsoft.com/office/officeart/2016/7/layout/RepeatingBendingProcessNew"/>
    <dgm:cxn modelId="{674E4D57-5820-4D87-85FD-FD1E5D1878B1}" type="presOf" srcId="{096D997E-43F8-4363-8A6C-39A2F57B76FB}" destId="{49ED77B7-0524-4C05-8A74-E813BF09202B}" srcOrd="0" destOrd="0" presId="urn:microsoft.com/office/officeart/2016/7/layout/RepeatingBendingProcessNew"/>
    <dgm:cxn modelId="{49853A78-9E43-4B24-8DCD-63539167F194}" srcId="{ABF1B3FA-7884-45FA-A6F1-5DB779B610C6}" destId="{91429518-8997-419D-83F0-CF94A09018A4}" srcOrd="8" destOrd="0" parTransId="{ED597B10-F981-4836-BD06-736166CC248D}" sibTransId="{4596EBC2-06B7-4156-A52C-0C98C697793C}"/>
    <dgm:cxn modelId="{03192579-1EF1-4683-B827-A7D0EDCA9193}" type="presOf" srcId="{7F3A6DB1-7338-4F5A-88C9-86CE37C7D449}" destId="{B7E59F0F-56FE-4CD3-A07A-84F0C4BF7928}" srcOrd="0" destOrd="0" presId="urn:microsoft.com/office/officeart/2016/7/layout/RepeatingBendingProcessNew"/>
    <dgm:cxn modelId="{7C57D459-08D1-4C13-8851-CF459BF8F814}" type="presOf" srcId="{9EAC0699-6C22-466C-906A-611F5CAD7F62}" destId="{58DF201D-0186-41A1-BF5B-6DEA358A5896}" srcOrd="1" destOrd="0" presId="urn:microsoft.com/office/officeart/2016/7/layout/RepeatingBendingProcessNew"/>
    <dgm:cxn modelId="{A495187A-93C7-4B93-A432-49213E668ABC}" type="presOf" srcId="{0D034BC8-4200-4722-8DD5-19D0F17F86DF}" destId="{04C2BBF6-18B8-42AB-85C7-689E60FA87E9}" srcOrd="0" destOrd="0" presId="urn:microsoft.com/office/officeart/2016/7/layout/RepeatingBendingProcessNew"/>
    <dgm:cxn modelId="{6859A07E-732A-4D70-A4CB-FD7F2B953AC5}" type="presOf" srcId="{A287D050-6DDE-4D8D-8E0E-D3C3FC637CBC}" destId="{FFA911BF-4C3C-481F-905C-60FC21287027}" srcOrd="0" destOrd="0" presId="urn:microsoft.com/office/officeart/2016/7/layout/RepeatingBendingProcessNew"/>
    <dgm:cxn modelId="{F8F6A67E-6975-4116-B188-CA64146EB290}" type="presOf" srcId="{6247CEF4-17B6-4053-9635-991E555CE4E0}" destId="{B9FFA9A9-8135-4978-9356-D41801B39AB4}" srcOrd="0" destOrd="0" presId="urn:microsoft.com/office/officeart/2016/7/layout/RepeatingBendingProcessNew"/>
    <dgm:cxn modelId="{93036683-8674-489D-B419-AA073C059B97}" type="presOf" srcId="{EC73D5FF-AEAD-4261-AF1E-F98926728EFD}" destId="{2B08E444-D73F-4A8A-8A4F-0343E7D5808E}" srcOrd="0" destOrd="0" presId="urn:microsoft.com/office/officeart/2016/7/layout/RepeatingBendingProcessNew"/>
    <dgm:cxn modelId="{1CF8028B-536A-42A5-A0F4-085651443A96}" srcId="{ABF1B3FA-7884-45FA-A6F1-5DB779B610C6}" destId="{7CC9A162-3D83-482A-8278-02F29F33FA42}" srcOrd="6" destOrd="0" parTransId="{BB809946-FC6C-4FE6-8904-A629476D322E}" sibTransId="{FF27D81A-087B-4D47-8354-94D355CC9477}"/>
    <dgm:cxn modelId="{6714DA8D-B354-4927-B7A7-F7ED0A19D45B}" srcId="{ABF1B3FA-7884-45FA-A6F1-5DB779B610C6}" destId="{6247CEF4-17B6-4053-9635-991E555CE4E0}" srcOrd="10" destOrd="0" parTransId="{045F275F-1D1F-4A84-9B59-2F89C9D22B29}" sibTransId="{959B231C-44F7-4C1E-BA2E-A6D2B0D76824}"/>
    <dgm:cxn modelId="{274E888E-4A4B-44A9-8712-6E2E8ED3E4B5}" type="presOf" srcId="{BC517CD1-AB86-4E82-9F7D-4E6819EB3B7C}" destId="{E433D8EE-A4FF-43A6-9B00-455FC4A24482}" srcOrd="0" destOrd="0" presId="urn:microsoft.com/office/officeart/2016/7/layout/RepeatingBendingProcessNew"/>
    <dgm:cxn modelId="{47F713A5-A539-4964-930C-A5285AC62164}" type="presOf" srcId="{8A20D870-6CE7-43AB-B130-A8635406CA33}" destId="{6E57AF66-A46E-4BD3-8DA7-7B69F5382A95}" srcOrd="0" destOrd="0" presId="urn:microsoft.com/office/officeart/2016/7/layout/RepeatingBendingProcessNew"/>
    <dgm:cxn modelId="{C01DFDA5-7E43-4C6B-883A-17135AF32573}" type="presOf" srcId="{685C6668-CF31-4219-8740-5AD30A2F79A3}" destId="{40831884-E0DF-42E3-91E9-B037A21AF393}" srcOrd="0" destOrd="0" presId="urn:microsoft.com/office/officeart/2016/7/layout/RepeatingBendingProcessNew"/>
    <dgm:cxn modelId="{A0125EB9-63B7-4FC4-A4D9-C452EA86F495}" type="presOf" srcId="{57BB4C2D-C198-4F08-B76B-1599EEE07234}" destId="{EEC8CD98-7BAF-4606-83DC-3CC10B7F83E3}" srcOrd="1" destOrd="0" presId="urn:microsoft.com/office/officeart/2016/7/layout/RepeatingBendingProcessNew"/>
    <dgm:cxn modelId="{51C6E2C2-8472-4A8A-8DB9-D9B5F1A21C4C}" type="presOf" srcId="{60964661-CC3D-4CC8-8068-FE4CBF189F3D}" destId="{1ACDE0A7-975D-4412-BB59-CE055485F4B0}" srcOrd="1" destOrd="0" presId="urn:microsoft.com/office/officeart/2016/7/layout/RepeatingBendingProcessNew"/>
    <dgm:cxn modelId="{5DB7E0C4-E953-46E6-AC5D-7460E156F954}" type="presOf" srcId="{60964661-CC3D-4CC8-8068-FE4CBF189F3D}" destId="{57C2248D-F3D9-44F4-8456-716CBBD1D739}" srcOrd="0" destOrd="0" presId="urn:microsoft.com/office/officeart/2016/7/layout/RepeatingBendingProcessNew"/>
    <dgm:cxn modelId="{69A9F5C5-7911-4F4E-9F92-234FF2A6DAE2}" srcId="{ABF1B3FA-7884-45FA-A6F1-5DB779B610C6}" destId="{D11096B6-BD49-4808-B8CF-8AABBD1B5C0E}" srcOrd="0" destOrd="0" parTransId="{761B0FFC-901C-4925-866F-EE43612E8B1D}" sibTransId="{9EAC0699-6C22-466C-906A-611F5CAD7F62}"/>
    <dgm:cxn modelId="{716517D3-3F17-4680-BC66-EAF110DEDEF6}" type="presOf" srcId="{959B231C-44F7-4C1E-BA2E-A6D2B0D76824}" destId="{7A2EA722-3069-4685-88C7-2C03717A8FBB}" srcOrd="0" destOrd="0" presId="urn:microsoft.com/office/officeart/2016/7/layout/RepeatingBendingProcessNew"/>
    <dgm:cxn modelId="{9CD86AD5-9081-4641-8DF5-7DF1BEE12E17}" srcId="{ABF1B3FA-7884-45FA-A6F1-5DB779B610C6}" destId="{7F3A6DB1-7338-4F5A-88C9-86CE37C7D449}" srcOrd="2" destOrd="0" parTransId="{47DE4EDE-3433-4FF3-A69D-4373217DFF9D}" sibTransId="{60964661-CC3D-4CC8-8068-FE4CBF189F3D}"/>
    <dgm:cxn modelId="{D49897DA-DC15-4FE0-B9AE-8C5C8095FD04}" type="presOf" srcId="{D7AC8E33-F2A5-4401-AB54-C6E7FA82C308}" destId="{CBFD597D-7304-4F5E-A053-3232A145AB04}" srcOrd="0" destOrd="0" presId="urn:microsoft.com/office/officeart/2016/7/layout/RepeatingBendingProcessNew"/>
    <dgm:cxn modelId="{5A6932E0-0950-4784-93A8-B29CE9301E39}" type="presOf" srcId="{ABF1B3FA-7884-45FA-A6F1-5DB779B610C6}" destId="{8E868FE4-923B-4908-B129-C490AEC23F98}" srcOrd="0" destOrd="0" presId="urn:microsoft.com/office/officeart/2016/7/layout/RepeatingBendingProcessNew"/>
    <dgm:cxn modelId="{418041E6-68CD-461F-B7A9-2E2AA7974097}" type="presOf" srcId="{4596EBC2-06B7-4156-A52C-0C98C697793C}" destId="{ACA8D11D-3617-41F8-B99A-2AB4356C7755}" srcOrd="1" destOrd="0" presId="urn:microsoft.com/office/officeart/2016/7/layout/RepeatingBendingProcessNew"/>
    <dgm:cxn modelId="{A66189ED-4CB8-42DB-9B1D-805AC90F30A3}" type="presOf" srcId="{C9850EBE-9316-41F5-8CC7-2D03B01EB391}" destId="{0C1C86FA-BD21-4A61-91F9-86A8AB3F658A}" srcOrd="0" destOrd="0" presId="urn:microsoft.com/office/officeart/2016/7/layout/RepeatingBendingProcessNew"/>
    <dgm:cxn modelId="{B0AA21EE-1644-407F-883F-8AFCBCF0C120}" type="presOf" srcId="{FF27D81A-087B-4D47-8354-94D355CC9477}" destId="{F974137B-03B0-4131-88C5-9CF4CE79D348}" srcOrd="0" destOrd="0" presId="urn:microsoft.com/office/officeart/2016/7/layout/RepeatingBendingProcessNew"/>
    <dgm:cxn modelId="{871F2CEF-DED9-4AAC-8CFC-65E75D6B75FE}" type="presOf" srcId="{BC517CD1-AB86-4E82-9F7D-4E6819EB3B7C}" destId="{EDCD2F67-24E1-469E-B7C0-0FA05B4FC177}" srcOrd="1" destOrd="0" presId="urn:microsoft.com/office/officeart/2016/7/layout/RepeatingBendingProcessNew"/>
    <dgm:cxn modelId="{BACE7274-CEC1-4531-90D1-E8408FAFAEEE}" type="presParOf" srcId="{8E868FE4-923B-4908-B129-C490AEC23F98}" destId="{36964834-0333-4B1E-AF1E-B66D766AC3A8}" srcOrd="0" destOrd="0" presId="urn:microsoft.com/office/officeart/2016/7/layout/RepeatingBendingProcessNew"/>
    <dgm:cxn modelId="{B23B2198-4C2C-47D4-830F-B7FC9FE375A7}" type="presParOf" srcId="{8E868FE4-923B-4908-B129-C490AEC23F98}" destId="{FD4FEB96-54D9-419E-9A83-1E41AA90DB22}" srcOrd="1" destOrd="0" presId="urn:microsoft.com/office/officeart/2016/7/layout/RepeatingBendingProcessNew"/>
    <dgm:cxn modelId="{33D67DBE-408C-4FE3-A3D8-D3DEAD28E11A}" type="presParOf" srcId="{FD4FEB96-54D9-419E-9A83-1E41AA90DB22}" destId="{58DF201D-0186-41A1-BF5B-6DEA358A5896}" srcOrd="0" destOrd="0" presId="urn:microsoft.com/office/officeart/2016/7/layout/RepeatingBendingProcessNew"/>
    <dgm:cxn modelId="{31A07FCC-27FE-4623-BFEC-13AD50F82388}" type="presParOf" srcId="{8E868FE4-923B-4908-B129-C490AEC23F98}" destId="{4329DEFD-1B4A-4202-B607-7DF6E7B81A77}" srcOrd="2" destOrd="0" presId="urn:microsoft.com/office/officeart/2016/7/layout/RepeatingBendingProcessNew"/>
    <dgm:cxn modelId="{94316716-0AFB-4D8A-9340-0CCE10364134}" type="presParOf" srcId="{8E868FE4-923B-4908-B129-C490AEC23F98}" destId="{6E57AF66-A46E-4BD3-8DA7-7B69F5382A95}" srcOrd="3" destOrd="0" presId="urn:microsoft.com/office/officeart/2016/7/layout/RepeatingBendingProcessNew"/>
    <dgm:cxn modelId="{4F90312C-8320-4CFB-A552-A067919D6EA5}" type="presParOf" srcId="{6E57AF66-A46E-4BD3-8DA7-7B69F5382A95}" destId="{904FB100-21A5-462A-8667-406BD9FC5F1E}" srcOrd="0" destOrd="0" presId="urn:microsoft.com/office/officeart/2016/7/layout/RepeatingBendingProcessNew"/>
    <dgm:cxn modelId="{47314849-AB19-47EF-BCDC-306C373AF2D3}" type="presParOf" srcId="{8E868FE4-923B-4908-B129-C490AEC23F98}" destId="{B7E59F0F-56FE-4CD3-A07A-84F0C4BF7928}" srcOrd="4" destOrd="0" presId="urn:microsoft.com/office/officeart/2016/7/layout/RepeatingBendingProcessNew"/>
    <dgm:cxn modelId="{F9F8B1D2-7E4C-415E-9154-66AB20F9BBD9}" type="presParOf" srcId="{8E868FE4-923B-4908-B129-C490AEC23F98}" destId="{57C2248D-F3D9-44F4-8456-716CBBD1D739}" srcOrd="5" destOrd="0" presId="urn:microsoft.com/office/officeart/2016/7/layout/RepeatingBendingProcessNew"/>
    <dgm:cxn modelId="{4E3C81AB-45EA-4BF2-AE8A-BAFBAFF14A85}" type="presParOf" srcId="{57C2248D-F3D9-44F4-8456-716CBBD1D739}" destId="{1ACDE0A7-975D-4412-BB59-CE055485F4B0}" srcOrd="0" destOrd="0" presId="urn:microsoft.com/office/officeart/2016/7/layout/RepeatingBendingProcessNew"/>
    <dgm:cxn modelId="{8A0D16C1-2382-461E-9B9B-FEB8F7244E60}" type="presParOf" srcId="{8E868FE4-923B-4908-B129-C490AEC23F98}" destId="{40831884-E0DF-42E3-91E9-B037A21AF393}" srcOrd="6" destOrd="0" presId="urn:microsoft.com/office/officeart/2016/7/layout/RepeatingBendingProcessNew"/>
    <dgm:cxn modelId="{7617BE3D-BFF9-4603-BE29-0A083047752D}" type="presParOf" srcId="{8E868FE4-923B-4908-B129-C490AEC23F98}" destId="{C57CAF3D-46C2-4A92-BC69-A2AED019280D}" srcOrd="7" destOrd="0" presId="urn:microsoft.com/office/officeart/2016/7/layout/RepeatingBendingProcessNew"/>
    <dgm:cxn modelId="{C2ADBE6B-7596-47CE-B9E6-86405B7F1954}" type="presParOf" srcId="{C57CAF3D-46C2-4A92-BC69-A2AED019280D}" destId="{10E72D36-0109-46BC-BFAD-669B752AE3FC}" srcOrd="0" destOrd="0" presId="urn:microsoft.com/office/officeart/2016/7/layout/RepeatingBendingProcessNew"/>
    <dgm:cxn modelId="{0F660E97-1FCB-4B89-87FC-17537401110A}" type="presParOf" srcId="{8E868FE4-923B-4908-B129-C490AEC23F98}" destId="{2B08E444-D73F-4A8A-8A4F-0343E7D5808E}" srcOrd="8" destOrd="0" presId="urn:microsoft.com/office/officeart/2016/7/layout/RepeatingBendingProcessNew"/>
    <dgm:cxn modelId="{E0821563-15D6-4F7A-AB21-ECFCB78BF96B}" type="presParOf" srcId="{8E868FE4-923B-4908-B129-C490AEC23F98}" destId="{D24D8940-08D4-4E6D-9DC8-5A50A2F5CC2B}" srcOrd="9" destOrd="0" presId="urn:microsoft.com/office/officeart/2016/7/layout/RepeatingBendingProcessNew"/>
    <dgm:cxn modelId="{2D4ADC4C-A8CE-41C5-BED9-A8E5A3E67AB1}" type="presParOf" srcId="{D24D8940-08D4-4E6D-9DC8-5A50A2F5CC2B}" destId="{EEC8CD98-7BAF-4606-83DC-3CC10B7F83E3}" srcOrd="0" destOrd="0" presId="urn:microsoft.com/office/officeart/2016/7/layout/RepeatingBendingProcessNew"/>
    <dgm:cxn modelId="{274CBA74-D656-4046-BB33-979780F4DFAF}" type="presParOf" srcId="{8E868FE4-923B-4908-B129-C490AEC23F98}" destId="{CBFD597D-7304-4F5E-A053-3232A145AB04}" srcOrd="10" destOrd="0" presId="urn:microsoft.com/office/officeart/2016/7/layout/RepeatingBendingProcessNew"/>
    <dgm:cxn modelId="{93DC4792-00BA-4265-A4D8-5AEC331700B4}" type="presParOf" srcId="{8E868FE4-923B-4908-B129-C490AEC23F98}" destId="{E433D8EE-A4FF-43A6-9B00-455FC4A24482}" srcOrd="11" destOrd="0" presId="urn:microsoft.com/office/officeart/2016/7/layout/RepeatingBendingProcessNew"/>
    <dgm:cxn modelId="{B20C46B1-D63E-417B-8A4D-A54E923EEAC1}" type="presParOf" srcId="{E433D8EE-A4FF-43A6-9B00-455FC4A24482}" destId="{EDCD2F67-24E1-469E-B7C0-0FA05B4FC177}" srcOrd="0" destOrd="0" presId="urn:microsoft.com/office/officeart/2016/7/layout/RepeatingBendingProcessNew"/>
    <dgm:cxn modelId="{656BB929-C3ED-4883-AEE1-497B5425C5D2}" type="presParOf" srcId="{8E868FE4-923B-4908-B129-C490AEC23F98}" destId="{73F275AE-9CAE-4434-A832-41E76EA0504D}" srcOrd="12" destOrd="0" presId="urn:microsoft.com/office/officeart/2016/7/layout/RepeatingBendingProcessNew"/>
    <dgm:cxn modelId="{F360F8E8-9CBC-401A-B194-4B078059856F}" type="presParOf" srcId="{8E868FE4-923B-4908-B129-C490AEC23F98}" destId="{F974137B-03B0-4131-88C5-9CF4CE79D348}" srcOrd="13" destOrd="0" presId="urn:microsoft.com/office/officeart/2016/7/layout/RepeatingBendingProcessNew"/>
    <dgm:cxn modelId="{CDE6180D-2547-4662-94F3-A16028333A73}" type="presParOf" srcId="{F974137B-03B0-4131-88C5-9CF4CE79D348}" destId="{C7C7E947-F61A-4FF0-8009-D7C91156D341}" srcOrd="0" destOrd="0" presId="urn:microsoft.com/office/officeart/2016/7/layout/RepeatingBendingProcessNew"/>
    <dgm:cxn modelId="{16C8EA6B-83D8-469D-A5BE-43A600B0ACFF}" type="presParOf" srcId="{8E868FE4-923B-4908-B129-C490AEC23F98}" destId="{6E6A200E-A1A0-4541-A02E-7289709F41C9}" srcOrd="14" destOrd="0" presId="urn:microsoft.com/office/officeart/2016/7/layout/RepeatingBendingProcessNew"/>
    <dgm:cxn modelId="{85F1D208-AA05-477C-B8B2-A2CBFB96F520}" type="presParOf" srcId="{8E868FE4-923B-4908-B129-C490AEC23F98}" destId="{49ED77B7-0524-4C05-8A74-E813BF09202B}" srcOrd="15" destOrd="0" presId="urn:microsoft.com/office/officeart/2016/7/layout/RepeatingBendingProcessNew"/>
    <dgm:cxn modelId="{903F2865-C523-4B20-91C4-D25051232901}" type="presParOf" srcId="{49ED77B7-0524-4C05-8A74-E813BF09202B}" destId="{6B4720ED-8D15-4BF4-93A2-CB4D8693E2FF}" srcOrd="0" destOrd="0" presId="urn:microsoft.com/office/officeart/2016/7/layout/RepeatingBendingProcessNew"/>
    <dgm:cxn modelId="{97A3CD46-29C2-492C-A2BA-E02E0E39C687}" type="presParOf" srcId="{8E868FE4-923B-4908-B129-C490AEC23F98}" destId="{8C358441-8D08-4B0A-85E6-CEA84350DBDC}" srcOrd="16" destOrd="0" presId="urn:microsoft.com/office/officeart/2016/7/layout/RepeatingBendingProcessNew"/>
    <dgm:cxn modelId="{41FA8FBC-6097-40BC-A6C5-7EE411E38061}" type="presParOf" srcId="{8E868FE4-923B-4908-B129-C490AEC23F98}" destId="{93527D94-D77F-4CF3-A159-4126C98907A7}" srcOrd="17" destOrd="0" presId="urn:microsoft.com/office/officeart/2016/7/layout/RepeatingBendingProcessNew"/>
    <dgm:cxn modelId="{2ADAD1AE-D6D9-4E2E-AAEE-672B433EA0BF}" type="presParOf" srcId="{93527D94-D77F-4CF3-A159-4126C98907A7}" destId="{ACA8D11D-3617-41F8-B99A-2AB4356C7755}" srcOrd="0" destOrd="0" presId="urn:microsoft.com/office/officeart/2016/7/layout/RepeatingBendingProcessNew"/>
    <dgm:cxn modelId="{DDD2BA12-9D98-4DD1-92A8-2AC6662581DF}" type="presParOf" srcId="{8E868FE4-923B-4908-B129-C490AEC23F98}" destId="{04C2BBF6-18B8-42AB-85C7-689E60FA87E9}" srcOrd="18" destOrd="0" presId="urn:microsoft.com/office/officeart/2016/7/layout/RepeatingBendingProcessNew"/>
    <dgm:cxn modelId="{CA2EAA4B-D5A3-40D3-AF93-C28EE32A1F2F}" type="presParOf" srcId="{8E868FE4-923B-4908-B129-C490AEC23F98}" destId="{0C1C86FA-BD21-4A61-91F9-86A8AB3F658A}" srcOrd="19" destOrd="0" presId="urn:microsoft.com/office/officeart/2016/7/layout/RepeatingBendingProcessNew"/>
    <dgm:cxn modelId="{85B9B785-15DD-4CF4-9623-14F43C9B15E8}" type="presParOf" srcId="{0C1C86FA-BD21-4A61-91F9-86A8AB3F658A}" destId="{5E7B94E1-7DC9-4454-BDC8-29FF67E555EB}" srcOrd="0" destOrd="0" presId="urn:microsoft.com/office/officeart/2016/7/layout/RepeatingBendingProcessNew"/>
    <dgm:cxn modelId="{001005EB-36EF-4E93-820B-7344851FF91A}" type="presParOf" srcId="{8E868FE4-923B-4908-B129-C490AEC23F98}" destId="{B9FFA9A9-8135-4978-9356-D41801B39AB4}" srcOrd="20" destOrd="0" presId="urn:microsoft.com/office/officeart/2016/7/layout/RepeatingBendingProcessNew"/>
    <dgm:cxn modelId="{7BD19DF4-DA08-4BEE-ADEF-817E0806B53E}" type="presParOf" srcId="{8E868FE4-923B-4908-B129-C490AEC23F98}" destId="{7A2EA722-3069-4685-88C7-2C03717A8FBB}" srcOrd="21" destOrd="0" presId="urn:microsoft.com/office/officeart/2016/7/layout/RepeatingBendingProcessNew"/>
    <dgm:cxn modelId="{8FA94584-3B55-4F45-8A0D-E9A24508529C}" type="presParOf" srcId="{7A2EA722-3069-4685-88C7-2C03717A8FBB}" destId="{4328CB73-0EC3-43E0-9384-993496A727FF}" srcOrd="0" destOrd="0" presId="urn:microsoft.com/office/officeart/2016/7/layout/RepeatingBendingProcessNew"/>
    <dgm:cxn modelId="{E5E6465B-9C69-4550-859B-F2CDA5878C78}" type="presParOf" srcId="{8E868FE4-923B-4908-B129-C490AEC23F98}" destId="{FFA911BF-4C3C-481F-905C-60FC21287027}" srcOrd="2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FF0CC-BA40-4F44-9058-89747EC73862}"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DDF69158-B621-4185-BAB4-84668D370C2B}">
      <dgm:prSet phldrT="[Text]" custT="1"/>
      <dgm:spPr/>
      <dgm:t>
        <a:bodyPr/>
        <a:lstStyle/>
        <a:p>
          <a:r>
            <a:rPr lang="en-GB" sz="2600" b="1" i="1" dirty="0"/>
            <a:t>Summary</a:t>
          </a:r>
          <a:endParaRPr lang="en-GB" sz="2600" i="1" dirty="0"/>
        </a:p>
      </dgm:t>
    </dgm:pt>
    <dgm:pt modelId="{22C382E6-D296-4691-973D-8EA33D9966F0}" type="parTrans" cxnId="{CDEA142D-4FDD-4A41-BEF0-231A1E045FF9}">
      <dgm:prSet/>
      <dgm:spPr/>
      <dgm:t>
        <a:bodyPr/>
        <a:lstStyle/>
        <a:p>
          <a:endParaRPr lang="en-GB"/>
        </a:p>
      </dgm:t>
    </dgm:pt>
    <dgm:pt modelId="{ED232C99-54CC-4A5B-ADC5-85AF23B1D8F5}" type="sibTrans" cxnId="{CDEA142D-4FDD-4A41-BEF0-231A1E045FF9}">
      <dgm:prSet/>
      <dgm:spPr/>
      <dgm:t>
        <a:bodyPr/>
        <a:lstStyle/>
        <a:p>
          <a:endParaRPr lang="en-GB"/>
        </a:p>
      </dgm:t>
    </dgm:pt>
    <dgm:pt modelId="{47135364-E8A8-4353-821E-0F6E5302F2BF}">
      <dgm:prSet phldrT="[Text]" custT="1"/>
      <dgm:spPr/>
      <dgm:t>
        <a:bodyPr/>
        <a:lstStyle/>
        <a:p>
          <a:r>
            <a:rPr lang="en-GB" sz="3200" b="1" dirty="0">
              <a:solidFill>
                <a:srgbClr val="0070C0"/>
              </a:solidFill>
            </a:rPr>
            <a:t>Quote</a:t>
          </a:r>
          <a:endParaRPr lang="en-GB" sz="3200" dirty="0">
            <a:solidFill>
              <a:srgbClr val="0070C0"/>
            </a:solidFill>
          </a:endParaRPr>
        </a:p>
      </dgm:t>
    </dgm:pt>
    <dgm:pt modelId="{F6952B64-6365-4A10-AA29-404EA2F87289}" type="parTrans" cxnId="{8FC067B1-9723-4FAE-B6C7-C77AE72A5A51}">
      <dgm:prSet/>
      <dgm:spPr/>
      <dgm:t>
        <a:bodyPr/>
        <a:lstStyle/>
        <a:p>
          <a:endParaRPr lang="en-GB"/>
        </a:p>
      </dgm:t>
    </dgm:pt>
    <dgm:pt modelId="{2375B391-1637-4015-A282-33769F502A2C}" type="sibTrans" cxnId="{8FC067B1-9723-4FAE-B6C7-C77AE72A5A51}">
      <dgm:prSet/>
      <dgm:spPr/>
      <dgm:t>
        <a:bodyPr/>
        <a:lstStyle/>
        <a:p>
          <a:endParaRPr lang="en-GB"/>
        </a:p>
      </dgm:t>
    </dgm:pt>
    <dgm:pt modelId="{20E55136-3270-48E0-B71D-A29D639F935E}">
      <dgm:prSet phldrT="[Text]" custT="1"/>
      <dgm:spPr/>
      <dgm:t>
        <a:bodyPr/>
        <a:lstStyle/>
        <a:p>
          <a:r>
            <a:rPr lang="en-GB" sz="3200" b="1" dirty="0">
              <a:solidFill>
                <a:srgbClr val="00B050"/>
              </a:solidFill>
            </a:rPr>
            <a:t>Explain</a:t>
          </a:r>
          <a:endParaRPr lang="en-GB" sz="3200" dirty="0">
            <a:solidFill>
              <a:srgbClr val="00B050"/>
            </a:solidFill>
          </a:endParaRPr>
        </a:p>
      </dgm:t>
    </dgm:pt>
    <dgm:pt modelId="{202F2569-E0C0-49C6-98DB-47601C7C8F4C}" type="parTrans" cxnId="{E48B868A-B94D-48B3-B541-357DA4D2D4E7}">
      <dgm:prSet/>
      <dgm:spPr/>
      <dgm:t>
        <a:bodyPr/>
        <a:lstStyle/>
        <a:p>
          <a:endParaRPr lang="en-GB"/>
        </a:p>
      </dgm:t>
    </dgm:pt>
    <dgm:pt modelId="{356A8D33-28DC-4C8D-8EFA-5B7BEF93B715}" type="sibTrans" cxnId="{E48B868A-B94D-48B3-B541-357DA4D2D4E7}">
      <dgm:prSet/>
      <dgm:spPr/>
      <dgm:t>
        <a:bodyPr/>
        <a:lstStyle/>
        <a:p>
          <a:endParaRPr lang="en-GB"/>
        </a:p>
      </dgm:t>
    </dgm:pt>
    <dgm:pt modelId="{4D61850B-0D8D-4C00-A0E9-5106732A4D3F}">
      <dgm:prSet phldrT="[Text]" custT="1"/>
      <dgm:spPr/>
      <dgm:t>
        <a:bodyPr/>
        <a:lstStyle/>
        <a:p>
          <a:pPr algn="r"/>
          <a:r>
            <a:rPr lang="en-GB" sz="2600" b="1" i="1" dirty="0"/>
            <a:t>Synthesis</a:t>
          </a:r>
          <a:endParaRPr lang="en-GB" sz="2600" i="1" dirty="0"/>
        </a:p>
      </dgm:t>
    </dgm:pt>
    <dgm:pt modelId="{A469CD81-0374-4898-8559-F7C63607C51D}" type="parTrans" cxnId="{85B99CCC-E2D2-42D1-8863-D3010D3855A2}">
      <dgm:prSet/>
      <dgm:spPr/>
      <dgm:t>
        <a:bodyPr/>
        <a:lstStyle/>
        <a:p>
          <a:endParaRPr lang="en-GB"/>
        </a:p>
      </dgm:t>
    </dgm:pt>
    <dgm:pt modelId="{9A45CBA1-AD39-4655-84E3-12A259D7D775}" type="sibTrans" cxnId="{85B99CCC-E2D2-42D1-8863-D3010D3855A2}">
      <dgm:prSet/>
      <dgm:spPr/>
      <dgm:t>
        <a:bodyPr/>
        <a:lstStyle/>
        <a:p>
          <a:endParaRPr lang="en-GB"/>
        </a:p>
      </dgm:t>
    </dgm:pt>
    <dgm:pt modelId="{C9FFC42C-78E6-493F-A572-663E813B867A}">
      <dgm:prSet phldrT="[Text]" custT="1"/>
      <dgm:spPr/>
      <dgm:t>
        <a:bodyPr/>
        <a:lstStyle/>
        <a:p>
          <a:r>
            <a:rPr lang="en-GB" sz="3000" b="1" dirty="0">
              <a:solidFill>
                <a:srgbClr val="FF0000"/>
              </a:solidFill>
            </a:rPr>
            <a:t>Critique</a:t>
          </a:r>
          <a:endParaRPr lang="en-GB" sz="3000" dirty="0">
            <a:solidFill>
              <a:srgbClr val="FF0000"/>
            </a:solidFill>
          </a:endParaRPr>
        </a:p>
      </dgm:t>
    </dgm:pt>
    <dgm:pt modelId="{1EC7D421-EFA7-4740-AE49-C3D70E2C7A36}" type="parTrans" cxnId="{ACD9EC81-2A01-46A5-9D8C-4C5C0F249A1B}">
      <dgm:prSet/>
      <dgm:spPr/>
      <dgm:t>
        <a:bodyPr/>
        <a:lstStyle/>
        <a:p>
          <a:endParaRPr lang="en-GB"/>
        </a:p>
      </dgm:t>
    </dgm:pt>
    <dgm:pt modelId="{E88301EC-AABB-4763-A1C2-A5B61A56D22A}" type="sibTrans" cxnId="{ACD9EC81-2A01-46A5-9D8C-4C5C0F249A1B}">
      <dgm:prSet/>
      <dgm:spPr/>
      <dgm:t>
        <a:bodyPr/>
        <a:lstStyle/>
        <a:p>
          <a:endParaRPr lang="en-GB"/>
        </a:p>
      </dgm:t>
    </dgm:pt>
    <dgm:pt modelId="{B7208F68-C847-48B1-88AC-F0F1BCA63F29}" type="pres">
      <dgm:prSet presAssocID="{F5AFF0CC-BA40-4F44-9058-89747EC73862}" presName="Name0" presStyleCnt="0">
        <dgm:presLayoutVars>
          <dgm:chMax val="11"/>
          <dgm:chPref val="11"/>
          <dgm:dir/>
          <dgm:resizeHandles/>
        </dgm:presLayoutVars>
      </dgm:prSet>
      <dgm:spPr/>
    </dgm:pt>
    <dgm:pt modelId="{4D19BCC6-B2CD-4062-8036-FC1AA1123F12}" type="pres">
      <dgm:prSet presAssocID="{C9FFC42C-78E6-493F-A572-663E813B867A}" presName="Accent5" presStyleCnt="0"/>
      <dgm:spPr/>
    </dgm:pt>
    <dgm:pt modelId="{209482B0-E222-402F-8BFE-43E8BA6337CD}" type="pres">
      <dgm:prSet presAssocID="{C9FFC42C-78E6-493F-A572-663E813B867A}" presName="Accent" presStyleLbl="node1" presStyleIdx="0" presStyleCnt="5"/>
      <dgm:spPr/>
    </dgm:pt>
    <dgm:pt modelId="{2459F2F9-99FC-4676-A302-F85D08438C30}" type="pres">
      <dgm:prSet presAssocID="{C9FFC42C-78E6-493F-A572-663E813B867A}" presName="ParentBackground5" presStyleCnt="0"/>
      <dgm:spPr/>
    </dgm:pt>
    <dgm:pt modelId="{D6451B38-2ED4-4BDD-A8ED-BCB955C0D16C}" type="pres">
      <dgm:prSet presAssocID="{C9FFC42C-78E6-493F-A572-663E813B867A}" presName="ParentBackground" presStyleLbl="fgAcc1" presStyleIdx="0" presStyleCnt="5"/>
      <dgm:spPr/>
    </dgm:pt>
    <dgm:pt modelId="{B141C15B-2EDA-4FD9-BC0A-71985DFB7FB1}" type="pres">
      <dgm:prSet presAssocID="{C9FFC42C-78E6-493F-A572-663E813B867A}" presName="Parent5" presStyleLbl="revTx" presStyleIdx="0" presStyleCnt="0">
        <dgm:presLayoutVars>
          <dgm:chMax val="1"/>
          <dgm:chPref val="1"/>
          <dgm:bulletEnabled val="1"/>
        </dgm:presLayoutVars>
      </dgm:prSet>
      <dgm:spPr/>
    </dgm:pt>
    <dgm:pt modelId="{2053A756-EBF8-4A0F-9028-7DF11A249CA6}" type="pres">
      <dgm:prSet presAssocID="{4D61850B-0D8D-4C00-A0E9-5106732A4D3F}" presName="Accent4" presStyleCnt="0"/>
      <dgm:spPr/>
    </dgm:pt>
    <dgm:pt modelId="{71FD43C5-ACF4-4835-90B7-21A840A7BAFF}" type="pres">
      <dgm:prSet presAssocID="{4D61850B-0D8D-4C00-A0E9-5106732A4D3F}" presName="Accent" presStyleLbl="node1" presStyleIdx="1" presStyleCnt="5"/>
      <dgm:spPr/>
    </dgm:pt>
    <dgm:pt modelId="{3F5251FF-2517-4A3C-9EED-A93279EFD4A1}" type="pres">
      <dgm:prSet presAssocID="{4D61850B-0D8D-4C00-A0E9-5106732A4D3F}" presName="ParentBackground4" presStyleCnt="0"/>
      <dgm:spPr/>
    </dgm:pt>
    <dgm:pt modelId="{FD60AC76-02EE-4755-BA04-BE6C67D53CB5}" type="pres">
      <dgm:prSet presAssocID="{4D61850B-0D8D-4C00-A0E9-5106732A4D3F}" presName="ParentBackground" presStyleLbl="fgAcc1" presStyleIdx="1" presStyleCnt="5"/>
      <dgm:spPr/>
    </dgm:pt>
    <dgm:pt modelId="{AD3E0308-41FC-40B1-BECC-870189621EA0}" type="pres">
      <dgm:prSet presAssocID="{4D61850B-0D8D-4C00-A0E9-5106732A4D3F}" presName="Parent4" presStyleLbl="revTx" presStyleIdx="0" presStyleCnt="0">
        <dgm:presLayoutVars>
          <dgm:chMax val="1"/>
          <dgm:chPref val="1"/>
          <dgm:bulletEnabled val="1"/>
        </dgm:presLayoutVars>
      </dgm:prSet>
      <dgm:spPr/>
    </dgm:pt>
    <dgm:pt modelId="{1526417A-6ECE-4269-BCDA-079AAD263B48}" type="pres">
      <dgm:prSet presAssocID="{20E55136-3270-48E0-B71D-A29D639F935E}" presName="Accent3" presStyleCnt="0"/>
      <dgm:spPr/>
    </dgm:pt>
    <dgm:pt modelId="{CCC8E51C-8201-4E09-9E8D-4D0742FA1D19}" type="pres">
      <dgm:prSet presAssocID="{20E55136-3270-48E0-B71D-A29D639F935E}" presName="Accent" presStyleLbl="node1" presStyleIdx="2" presStyleCnt="5"/>
      <dgm:spPr/>
    </dgm:pt>
    <dgm:pt modelId="{0A249305-29A7-4E0F-8769-0F524078D3CC}" type="pres">
      <dgm:prSet presAssocID="{20E55136-3270-48E0-B71D-A29D639F935E}" presName="ParentBackground3" presStyleCnt="0"/>
      <dgm:spPr/>
    </dgm:pt>
    <dgm:pt modelId="{2D12BE9B-C121-4E58-A3BB-7E1445417952}" type="pres">
      <dgm:prSet presAssocID="{20E55136-3270-48E0-B71D-A29D639F935E}" presName="ParentBackground" presStyleLbl="fgAcc1" presStyleIdx="2" presStyleCnt="5"/>
      <dgm:spPr/>
    </dgm:pt>
    <dgm:pt modelId="{0DEEBF22-8A49-4A63-8A6A-AFBE117E841F}" type="pres">
      <dgm:prSet presAssocID="{20E55136-3270-48E0-B71D-A29D639F935E}" presName="Parent3" presStyleLbl="revTx" presStyleIdx="0" presStyleCnt="0">
        <dgm:presLayoutVars>
          <dgm:chMax val="1"/>
          <dgm:chPref val="1"/>
          <dgm:bulletEnabled val="1"/>
        </dgm:presLayoutVars>
      </dgm:prSet>
      <dgm:spPr/>
    </dgm:pt>
    <dgm:pt modelId="{96E59745-679F-413D-B03C-FEF3631062ED}" type="pres">
      <dgm:prSet presAssocID="{47135364-E8A8-4353-821E-0F6E5302F2BF}" presName="Accent2" presStyleCnt="0"/>
      <dgm:spPr/>
    </dgm:pt>
    <dgm:pt modelId="{AF022D5F-9E24-4C05-86AD-0DF798C851AE}" type="pres">
      <dgm:prSet presAssocID="{47135364-E8A8-4353-821E-0F6E5302F2BF}" presName="Accent" presStyleLbl="node1" presStyleIdx="3" presStyleCnt="5"/>
      <dgm:spPr/>
    </dgm:pt>
    <dgm:pt modelId="{CC2E42ED-A9CE-4EDD-9557-9E3DA07D5276}" type="pres">
      <dgm:prSet presAssocID="{47135364-E8A8-4353-821E-0F6E5302F2BF}" presName="ParentBackground2" presStyleCnt="0"/>
      <dgm:spPr/>
    </dgm:pt>
    <dgm:pt modelId="{E8E31A9C-DD38-4421-B929-59FA4A5FCAF5}" type="pres">
      <dgm:prSet presAssocID="{47135364-E8A8-4353-821E-0F6E5302F2BF}" presName="ParentBackground" presStyleLbl="fgAcc1" presStyleIdx="3" presStyleCnt="5"/>
      <dgm:spPr/>
    </dgm:pt>
    <dgm:pt modelId="{6D08FA20-6D53-4354-8033-768C3B1F912E}" type="pres">
      <dgm:prSet presAssocID="{47135364-E8A8-4353-821E-0F6E5302F2BF}" presName="Parent2" presStyleLbl="revTx" presStyleIdx="0" presStyleCnt="0">
        <dgm:presLayoutVars>
          <dgm:chMax val="1"/>
          <dgm:chPref val="1"/>
          <dgm:bulletEnabled val="1"/>
        </dgm:presLayoutVars>
      </dgm:prSet>
      <dgm:spPr/>
    </dgm:pt>
    <dgm:pt modelId="{A0E73C0B-80C7-4C5D-8AB6-EF3268E43A57}" type="pres">
      <dgm:prSet presAssocID="{DDF69158-B621-4185-BAB4-84668D370C2B}" presName="Accent1" presStyleCnt="0"/>
      <dgm:spPr/>
    </dgm:pt>
    <dgm:pt modelId="{89CA9F5C-DCEA-4F8B-B734-66E767D2F228}" type="pres">
      <dgm:prSet presAssocID="{DDF69158-B621-4185-BAB4-84668D370C2B}" presName="Accent" presStyleLbl="node1" presStyleIdx="4" presStyleCnt="5"/>
      <dgm:spPr/>
    </dgm:pt>
    <dgm:pt modelId="{439AB837-878A-4D6C-9B22-D6155568E4D2}" type="pres">
      <dgm:prSet presAssocID="{DDF69158-B621-4185-BAB4-84668D370C2B}" presName="ParentBackground1" presStyleCnt="0"/>
      <dgm:spPr/>
    </dgm:pt>
    <dgm:pt modelId="{1AF427EE-0C7C-4E0C-B13A-B7BA7559604B}" type="pres">
      <dgm:prSet presAssocID="{DDF69158-B621-4185-BAB4-84668D370C2B}" presName="ParentBackground" presStyleLbl="fgAcc1" presStyleIdx="4" presStyleCnt="5"/>
      <dgm:spPr/>
    </dgm:pt>
    <dgm:pt modelId="{4D15E2E1-39F3-424D-82C9-1A9B23FB658B}" type="pres">
      <dgm:prSet presAssocID="{DDF69158-B621-4185-BAB4-84668D370C2B}" presName="Parent1" presStyleLbl="revTx" presStyleIdx="0" presStyleCnt="0">
        <dgm:presLayoutVars>
          <dgm:chMax val="1"/>
          <dgm:chPref val="1"/>
          <dgm:bulletEnabled val="1"/>
        </dgm:presLayoutVars>
      </dgm:prSet>
      <dgm:spPr/>
    </dgm:pt>
  </dgm:ptLst>
  <dgm:cxnLst>
    <dgm:cxn modelId="{AA518D0B-390D-410E-9AE8-60323BD4877D}" type="presOf" srcId="{4D61850B-0D8D-4C00-A0E9-5106732A4D3F}" destId="{AD3E0308-41FC-40B1-BECC-870189621EA0}" srcOrd="1" destOrd="0" presId="urn:microsoft.com/office/officeart/2011/layout/CircleProcess"/>
    <dgm:cxn modelId="{E22E7217-30AC-4060-A237-604EAD1D8F8E}" type="presOf" srcId="{4D61850B-0D8D-4C00-A0E9-5106732A4D3F}" destId="{FD60AC76-02EE-4755-BA04-BE6C67D53CB5}" srcOrd="0" destOrd="0" presId="urn:microsoft.com/office/officeart/2011/layout/CircleProcess"/>
    <dgm:cxn modelId="{CDEA142D-4FDD-4A41-BEF0-231A1E045FF9}" srcId="{F5AFF0CC-BA40-4F44-9058-89747EC73862}" destId="{DDF69158-B621-4185-BAB4-84668D370C2B}" srcOrd="0" destOrd="0" parTransId="{22C382E6-D296-4691-973D-8EA33D9966F0}" sibTransId="{ED232C99-54CC-4A5B-ADC5-85AF23B1D8F5}"/>
    <dgm:cxn modelId="{C3F79E2D-6094-4701-8210-ECB6EAD3C4FB}" type="presOf" srcId="{DDF69158-B621-4185-BAB4-84668D370C2B}" destId="{1AF427EE-0C7C-4E0C-B13A-B7BA7559604B}" srcOrd="0" destOrd="0" presId="urn:microsoft.com/office/officeart/2011/layout/CircleProcess"/>
    <dgm:cxn modelId="{96979936-8A92-47A8-AE83-822F55C68D2A}" type="presOf" srcId="{20E55136-3270-48E0-B71D-A29D639F935E}" destId="{2D12BE9B-C121-4E58-A3BB-7E1445417952}" srcOrd="0" destOrd="0" presId="urn:microsoft.com/office/officeart/2011/layout/CircleProcess"/>
    <dgm:cxn modelId="{9FE50247-9934-46D7-A7A8-153BEBC5EAB2}" type="presOf" srcId="{C9FFC42C-78E6-493F-A572-663E813B867A}" destId="{D6451B38-2ED4-4BDD-A8ED-BCB955C0D16C}" srcOrd="0" destOrd="0" presId="urn:microsoft.com/office/officeart/2011/layout/CircleProcess"/>
    <dgm:cxn modelId="{54274C75-36E2-4CC5-96CA-083CC313CB8C}" type="presOf" srcId="{F5AFF0CC-BA40-4F44-9058-89747EC73862}" destId="{B7208F68-C847-48B1-88AC-F0F1BCA63F29}" srcOrd="0" destOrd="0" presId="urn:microsoft.com/office/officeart/2011/layout/CircleProcess"/>
    <dgm:cxn modelId="{B2C32158-4B2C-4505-A807-5DEA659EC99D}" type="presOf" srcId="{47135364-E8A8-4353-821E-0F6E5302F2BF}" destId="{6D08FA20-6D53-4354-8033-768C3B1F912E}" srcOrd="1" destOrd="0" presId="urn:microsoft.com/office/officeart/2011/layout/CircleProcess"/>
    <dgm:cxn modelId="{ACD9EC81-2A01-46A5-9D8C-4C5C0F249A1B}" srcId="{F5AFF0CC-BA40-4F44-9058-89747EC73862}" destId="{C9FFC42C-78E6-493F-A572-663E813B867A}" srcOrd="4" destOrd="0" parTransId="{1EC7D421-EFA7-4740-AE49-C3D70E2C7A36}" sibTransId="{E88301EC-AABB-4763-A1C2-A5B61A56D22A}"/>
    <dgm:cxn modelId="{D2B40C87-D2E3-4ACC-A4D7-E22502456E53}" type="presOf" srcId="{47135364-E8A8-4353-821E-0F6E5302F2BF}" destId="{E8E31A9C-DD38-4421-B929-59FA4A5FCAF5}" srcOrd="0" destOrd="0" presId="urn:microsoft.com/office/officeart/2011/layout/CircleProcess"/>
    <dgm:cxn modelId="{E48B868A-B94D-48B3-B541-357DA4D2D4E7}" srcId="{F5AFF0CC-BA40-4F44-9058-89747EC73862}" destId="{20E55136-3270-48E0-B71D-A29D639F935E}" srcOrd="2" destOrd="0" parTransId="{202F2569-E0C0-49C6-98DB-47601C7C8F4C}" sibTransId="{356A8D33-28DC-4C8D-8EFA-5B7BEF93B715}"/>
    <dgm:cxn modelId="{8FC067B1-9723-4FAE-B6C7-C77AE72A5A51}" srcId="{F5AFF0CC-BA40-4F44-9058-89747EC73862}" destId="{47135364-E8A8-4353-821E-0F6E5302F2BF}" srcOrd="1" destOrd="0" parTransId="{F6952B64-6365-4A10-AA29-404EA2F87289}" sibTransId="{2375B391-1637-4015-A282-33769F502A2C}"/>
    <dgm:cxn modelId="{85B99CCC-E2D2-42D1-8863-D3010D3855A2}" srcId="{F5AFF0CC-BA40-4F44-9058-89747EC73862}" destId="{4D61850B-0D8D-4C00-A0E9-5106732A4D3F}" srcOrd="3" destOrd="0" parTransId="{A469CD81-0374-4898-8559-F7C63607C51D}" sibTransId="{9A45CBA1-AD39-4655-84E3-12A259D7D775}"/>
    <dgm:cxn modelId="{42634DD6-EF8B-4220-9E2E-D756544D0453}" type="presOf" srcId="{DDF69158-B621-4185-BAB4-84668D370C2B}" destId="{4D15E2E1-39F3-424D-82C9-1A9B23FB658B}" srcOrd="1" destOrd="0" presId="urn:microsoft.com/office/officeart/2011/layout/CircleProcess"/>
    <dgm:cxn modelId="{8EC377E3-C702-40F9-B1E3-D7F7CA04FBC7}" type="presOf" srcId="{C9FFC42C-78E6-493F-A572-663E813B867A}" destId="{B141C15B-2EDA-4FD9-BC0A-71985DFB7FB1}" srcOrd="1" destOrd="0" presId="urn:microsoft.com/office/officeart/2011/layout/CircleProcess"/>
    <dgm:cxn modelId="{2062C6F2-8D24-47F6-8862-44C93D1ACDAA}" type="presOf" srcId="{20E55136-3270-48E0-B71D-A29D639F935E}" destId="{0DEEBF22-8A49-4A63-8A6A-AFBE117E841F}" srcOrd="1" destOrd="0" presId="urn:microsoft.com/office/officeart/2011/layout/CircleProcess"/>
    <dgm:cxn modelId="{B3CFF6CB-E2D2-4D42-95AA-D20FDDBB93E7}" type="presParOf" srcId="{B7208F68-C847-48B1-88AC-F0F1BCA63F29}" destId="{4D19BCC6-B2CD-4062-8036-FC1AA1123F12}" srcOrd="0" destOrd="0" presId="urn:microsoft.com/office/officeart/2011/layout/CircleProcess"/>
    <dgm:cxn modelId="{26CC9167-7BDB-4189-A1D4-98616C84CAE0}" type="presParOf" srcId="{4D19BCC6-B2CD-4062-8036-FC1AA1123F12}" destId="{209482B0-E222-402F-8BFE-43E8BA6337CD}" srcOrd="0" destOrd="0" presId="urn:microsoft.com/office/officeart/2011/layout/CircleProcess"/>
    <dgm:cxn modelId="{6815A7E8-B097-49E6-A04D-52F95A3895BF}" type="presParOf" srcId="{B7208F68-C847-48B1-88AC-F0F1BCA63F29}" destId="{2459F2F9-99FC-4676-A302-F85D08438C30}" srcOrd="1" destOrd="0" presId="urn:microsoft.com/office/officeart/2011/layout/CircleProcess"/>
    <dgm:cxn modelId="{9CEA6B4E-6C51-4BB8-900C-48EBD8B761F2}" type="presParOf" srcId="{2459F2F9-99FC-4676-A302-F85D08438C30}" destId="{D6451B38-2ED4-4BDD-A8ED-BCB955C0D16C}" srcOrd="0" destOrd="0" presId="urn:microsoft.com/office/officeart/2011/layout/CircleProcess"/>
    <dgm:cxn modelId="{E742ACEC-48BA-4F79-B1E9-618252AD4409}" type="presParOf" srcId="{B7208F68-C847-48B1-88AC-F0F1BCA63F29}" destId="{B141C15B-2EDA-4FD9-BC0A-71985DFB7FB1}" srcOrd="2" destOrd="0" presId="urn:microsoft.com/office/officeart/2011/layout/CircleProcess"/>
    <dgm:cxn modelId="{788C5149-438A-4EC4-8A80-729A8419DA72}" type="presParOf" srcId="{B7208F68-C847-48B1-88AC-F0F1BCA63F29}" destId="{2053A756-EBF8-4A0F-9028-7DF11A249CA6}" srcOrd="3" destOrd="0" presId="urn:microsoft.com/office/officeart/2011/layout/CircleProcess"/>
    <dgm:cxn modelId="{D2F15655-8AEE-4447-9F7F-66E09024AE46}" type="presParOf" srcId="{2053A756-EBF8-4A0F-9028-7DF11A249CA6}" destId="{71FD43C5-ACF4-4835-90B7-21A840A7BAFF}" srcOrd="0" destOrd="0" presId="urn:microsoft.com/office/officeart/2011/layout/CircleProcess"/>
    <dgm:cxn modelId="{9712D364-EF56-44A3-9B90-9C0BDEF6B1D5}" type="presParOf" srcId="{B7208F68-C847-48B1-88AC-F0F1BCA63F29}" destId="{3F5251FF-2517-4A3C-9EED-A93279EFD4A1}" srcOrd="4" destOrd="0" presId="urn:microsoft.com/office/officeart/2011/layout/CircleProcess"/>
    <dgm:cxn modelId="{F1013987-8C26-4690-9E84-9B5C75ECA11E}" type="presParOf" srcId="{3F5251FF-2517-4A3C-9EED-A93279EFD4A1}" destId="{FD60AC76-02EE-4755-BA04-BE6C67D53CB5}" srcOrd="0" destOrd="0" presId="urn:microsoft.com/office/officeart/2011/layout/CircleProcess"/>
    <dgm:cxn modelId="{C0DB8E9D-B520-4504-A413-591EC08E7552}" type="presParOf" srcId="{B7208F68-C847-48B1-88AC-F0F1BCA63F29}" destId="{AD3E0308-41FC-40B1-BECC-870189621EA0}" srcOrd="5" destOrd="0" presId="urn:microsoft.com/office/officeart/2011/layout/CircleProcess"/>
    <dgm:cxn modelId="{B66B10B4-DCB0-439A-A668-2817AE56C965}" type="presParOf" srcId="{B7208F68-C847-48B1-88AC-F0F1BCA63F29}" destId="{1526417A-6ECE-4269-BCDA-079AAD263B48}" srcOrd="6" destOrd="0" presId="urn:microsoft.com/office/officeart/2011/layout/CircleProcess"/>
    <dgm:cxn modelId="{E03AE554-4515-42DE-BC89-1E8449E263AC}" type="presParOf" srcId="{1526417A-6ECE-4269-BCDA-079AAD263B48}" destId="{CCC8E51C-8201-4E09-9E8D-4D0742FA1D19}" srcOrd="0" destOrd="0" presId="urn:microsoft.com/office/officeart/2011/layout/CircleProcess"/>
    <dgm:cxn modelId="{9A9F0A28-B940-484A-BAB7-0D6CC1FAB224}" type="presParOf" srcId="{B7208F68-C847-48B1-88AC-F0F1BCA63F29}" destId="{0A249305-29A7-4E0F-8769-0F524078D3CC}" srcOrd="7" destOrd="0" presId="urn:microsoft.com/office/officeart/2011/layout/CircleProcess"/>
    <dgm:cxn modelId="{C9E6FA47-3651-4511-B337-6B510EFDE134}" type="presParOf" srcId="{0A249305-29A7-4E0F-8769-0F524078D3CC}" destId="{2D12BE9B-C121-4E58-A3BB-7E1445417952}" srcOrd="0" destOrd="0" presId="urn:microsoft.com/office/officeart/2011/layout/CircleProcess"/>
    <dgm:cxn modelId="{B82F12ED-A49A-4AE9-B3B9-1E269981AECB}" type="presParOf" srcId="{B7208F68-C847-48B1-88AC-F0F1BCA63F29}" destId="{0DEEBF22-8A49-4A63-8A6A-AFBE117E841F}" srcOrd="8" destOrd="0" presId="urn:microsoft.com/office/officeart/2011/layout/CircleProcess"/>
    <dgm:cxn modelId="{C945C7BD-3BDB-4D73-A480-663E66CD8467}" type="presParOf" srcId="{B7208F68-C847-48B1-88AC-F0F1BCA63F29}" destId="{96E59745-679F-413D-B03C-FEF3631062ED}" srcOrd="9" destOrd="0" presId="urn:microsoft.com/office/officeart/2011/layout/CircleProcess"/>
    <dgm:cxn modelId="{0AB7B82E-AE76-4967-91B1-0AAA2976C9F2}" type="presParOf" srcId="{96E59745-679F-413D-B03C-FEF3631062ED}" destId="{AF022D5F-9E24-4C05-86AD-0DF798C851AE}" srcOrd="0" destOrd="0" presId="urn:microsoft.com/office/officeart/2011/layout/CircleProcess"/>
    <dgm:cxn modelId="{52F4346A-7186-47D4-B6A1-4FCA6EADF8B0}" type="presParOf" srcId="{B7208F68-C847-48B1-88AC-F0F1BCA63F29}" destId="{CC2E42ED-A9CE-4EDD-9557-9E3DA07D5276}" srcOrd="10" destOrd="0" presId="urn:microsoft.com/office/officeart/2011/layout/CircleProcess"/>
    <dgm:cxn modelId="{344E54D5-25F2-4E75-BB2D-D136B84764FE}" type="presParOf" srcId="{CC2E42ED-A9CE-4EDD-9557-9E3DA07D5276}" destId="{E8E31A9C-DD38-4421-B929-59FA4A5FCAF5}" srcOrd="0" destOrd="0" presId="urn:microsoft.com/office/officeart/2011/layout/CircleProcess"/>
    <dgm:cxn modelId="{8BF053A4-23A8-4D46-8D22-BA63368A2BF1}" type="presParOf" srcId="{B7208F68-C847-48B1-88AC-F0F1BCA63F29}" destId="{6D08FA20-6D53-4354-8033-768C3B1F912E}" srcOrd="11" destOrd="0" presId="urn:microsoft.com/office/officeart/2011/layout/CircleProcess"/>
    <dgm:cxn modelId="{85D67478-2791-4EFE-A459-D48CC053D96D}" type="presParOf" srcId="{B7208F68-C847-48B1-88AC-F0F1BCA63F29}" destId="{A0E73C0B-80C7-4C5D-8AB6-EF3268E43A57}" srcOrd="12" destOrd="0" presId="urn:microsoft.com/office/officeart/2011/layout/CircleProcess"/>
    <dgm:cxn modelId="{5EDBCAC2-6DE7-494C-9CD5-83BD730AEFFE}" type="presParOf" srcId="{A0E73C0B-80C7-4C5D-8AB6-EF3268E43A57}" destId="{89CA9F5C-DCEA-4F8B-B734-66E767D2F228}" srcOrd="0" destOrd="0" presId="urn:microsoft.com/office/officeart/2011/layout/CircleProcess"/>
    <dgm:cxn modelId="{B7BB9581-36BD-4E74-8895-842CB97A6576}" type="presParOf" srcId="{B7208F68-C847-48B1-88AC-F0F1BCA63F29}" destId="{439AB837-878A-4D6C-9B22-D6155568E4D2}" srcOrd="13" destOrd="0" presId="urn:microsoft.com/office/officeart/2011/layout/CircleProcess"/>
    <dgm:cxn modelId="{E23FB5AF-1E8F-496A-AB2D-B102DABFDF60}" type="presParOf" srcId="{439AB837-878A-4D6C-9B22-D6155568E4D2}" destId="{1AF427EE-0C7C-4E0C-B13A-B7BA7559604B}" srcOrd="0" destOrd="0" presId="urn:microsoft.com/office/officeart/2011/layout/CircleProcess"/>
    <dgm:cxn modelId="{F487F659-DEDC-4806-85DB-4ABAB448BE44}" type="presParOf" srcId="{B7208F68-C847-48B1-88AC-F0F1BCA63F29}" destId="{4D15E2E1-39F3-424D-82C9-1A9B23FB658B}"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FEB96-54D9-419E-9A83-1E41AA90DB22}">
      <dsp:nvSpPr>
        <dsp:cNvPr id="0" name=""/>
        <dsp:cNvSpPr/>
      </dsp:nvSpPr>
      <dsp:spPr>
        <a:xfrm>
          <a:off x="2530034" y="614866"/>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4724" y="658060"/>
        <a:ext cx="25262" cy="5052"/>
      </dsp:txXfrm>
    </dsp:sp>
    <dsp:sp modelId="{36964834-0333-4B1E-AF1E-B66D766AC3A8}">
      <dsp:nvSpPr>
        <dsp:cNvPr id="0" name=""/>
        <dsp:cNvSpPr/>
      </dsp:nvSpPr>
      <dsp:spPr>
        <a:xfrm>
          <a:off x="335131" y="1575"/>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Opening slide: your title, name, module code, date etc.</a:t>
          </a:r>
          <a:endParaRPr lang="en-US" sz="1700" kern="1200" dirty="0"/>
        </a:p>
      </dsp:txBody>
      <dsp:txXfrm>
        <a:off x="335131" y="1575"/>
        <a:ext cx="2196703" cy="1318021"/>
      </dsp:txXfrm>
    </dsp:sp>
    <dsp:sp modelId="{6E57AF66-A46E-4BD3-8DA7-7B69F5382A95}">
      <dsp:nvSpPr>
        <dsp:cNvPr id="0" name=""/>
        <dsp:cNvSpPr/>
      </dsp:nvSpPr>
      <dsp:spPr>
        <a:xfrm>
          <a:off x="5231979" y="614866"/>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668" y="658060"/>
        <a:ext cx="25262" cy="5052"/>
      </dsp:txXfrm>
    </dsp:sp>
    <dsp:sp modelId="{4329DEFD-1B4A-4202-B607-7DF6E7B81A77}">
      <dsp:nvSpPr>
        <dsp:cNvPr id="0" name=""/>
        <dsp:cNvSpPr/>
      </dsp:nvSpPr>
      <dsp:spPr>
        <a:xfrm>
          <a:off x="3037076" y="1575"/>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US" sz="1700" kern="1200" dirty="0"/>
            <a:t>Slide 2: whole structure of your LR (highlight 1 section to focus on)</a:t>
          </a:r>
        </a:p>
      </dsp:txBody>
      <dsp:txXfrm>
        <a:off x="3037076" y="1575"/>
        <a:ext cx="2196703" cy="1318021"/>
      </dsp:txXfrm>
    </dsp:sp>
    <dsp:sp modelId="{57C2248D-F3D9-44F4-8456-716CBBD1D739}">
      <dsp:nvSpPr>
        <dsp:cNvPr id="0" name=""/>
        <dsp:cNvSpPr/>
      </dsp:nvSpPr>
      <dsp:spPr>
        <a:xfrm>
          <a:off x="7933923" y="614866"/>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58613" y="658060"/>
        <a:ext cx="25262" cy="5052"/>
      </dsp:txXfrm>
    </dsp:sp>
    <dsp:sp modelId="{B7E59F0F-56FE-4CD3-A07A-84F0C4BF7928}">
      <dsp:nvSpPr>
        <dsp:cNvPr id="0" name=""/>
        <dsp:cNvSpPr/>
      </dsp:nvSpPr>
      <dsp:spPr>
        <a:xfrm>
          <a:off x="5739020" y="1575"/>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666750">
            <a:lnSpc>
              <a:spcPct val="90000"/>
            </a:lnSpc>
            <a:spcBef>
              <a:spcPct val="0"/>
            </a:spcBef>
            <a:spcAft>
              <a:spcPct val="35000"/>
            </a:spcAft>
            <a:buNone/>
          </a:pPr>
          <a:r>
            <a:rPr lang="en-GB" sz="1500" kern="1200" dirty="0"/>
            <a:t>Slide 3: aim of study; how your positionality </a:t>
          </a:r>
          <a:r>
            <a:rPr lang="en-GB" sz="1500" kern="1200" dirty="0">
              <a:solidFill>
                <a:prstClr val="white"/>
              </a:solidFill>
              <a:latin typeface="Calibri" panose="020F0502020204030204"/>
              <a:ea typeface="+mn-ea"/>
              <a:cs typeface="+mn-cs"/>
            </a:rPr>
            <a:t>underpins your critical review</a:t>
          </a:r>
          <a:endParaRPr lang="en-US" sz="1500" kern="1200" dirty="0">
            <a:solidFill>
              <a:prstClr val="white"/>
            </a:solidFill>
            <a:latin typeface="Calibri" panose="020F0502020204030204"/>
            <a:ea typeface="+mn-ea"/>
            <a:cs typeface="+mn-cs"/>
          </a:endParaRPr>
        </a:p>
      </dsp:txBody>
      <dsp:txXfrm>
        <a:off x="5739020" y="1575"/>
        <a:ext cx="2196703" cy="1318021"/>
      </dsp:txXfrm>
    </dsp:sp>
    <dsp:sp modelId="{C57CAF3D-46C2-4A92-BC69-A2AED019280D}">
      <dsp:nvSpPr>
        <dsp:cNvPr id="0" name=""/>
        <dsp:cNvSpPr/>
      </dsp:nvSpPr>
      <dsp:spPr>
        <a:xfrm>
          <a:off x="1433482" y="1317797"/>
          <a:ext cx="8105834" cy="474641"/>
        </a:xfrm>
        <a:custGeom>
          <a:avLst/>
          <a:gdLst/>
          <a:ahLst/>
          <a:cxnLst/>
          <a:rect l="0" t="0" r="0" b="0"/>
          <a:pathLst>
            <a:path>
              <a:moveTo>
                <a:pt x="8105834" y="0"/>
              </a:moveTo>
              <a:lnTo>
                <a:pt x="8105834" y="254420"/>
              </a:lnTo>
              <a:lnTo>
                <a:pt x="0" y="254420"/>
              </a:lnTo>
              <a:lnTo>
                <a:pt x="0" y="47464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3360" y="1552591"/>
        <a:ext cx="406078" cy="5052"/>
      </dsp:txXfrm>
    </dsp:sp>
    <dsp:sp modelId="{40831884-E0DF-42E3-91E9-B037A21AF393}">
      <dsp:nvSpPr>
        <dsp:cNvPr id="0" name=""/>
        <dsp:cNvSpPr/>
      </dsp:nvSpPr>
      <dsp:spPr>
        <a:xfrm>
          <a:off x="8440965" y="1575"/>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4: background &amp; context; rationale etc.</a:t>
          </a:r>
          <a:endParaRPr lang="en-US" sz="1700" kern="1200" dirty="0"/>
        </a:p>
      </dsp:txBody>
      <dsp:txXfrm>
        <a:off x="8440965" y="1575"/>
        <a:ext cx="2196703" cy="1318021"/>
      </dsp:txXfrm>
    </dsp:sp>
    <dsp:sp modelId="{D24D8940-08D4-4E6D-9DC8-5A50A2F5CC2B}">
      <dsp:nvSpPr>
        <dsp:cNvPr id="0" name=""/>
        <dsp:cNvSpPr/>
      </dsp:nvSpPr>
      <dsp:spPr>
        <a:xfrm>
          <a:off x="2530034" y="2438130"/>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4724" y="2481323"/>
        <a:ext cx="25262" cy="5052"/>
      </dsp:txXfrm>
    </dsp:sp>
    <dsp:sp modelId="{2B08E444-D73F-4A8A-8A4F-0343E7D5808E}">
      <dsp:nvSpPr>
        <dsp:cNvPr id="0" name=""/>
        <dsp:cNvSpPr/>
      </dsp:nvSpPr>
      <dsp:spPr>
        <a:xfrm>
          <a:off x="335131" y="1824839"/>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5: </a:t>
          </a:r>
          <a:r>
            <a:rPr lang="en-US" sz="1700" kern="1200" dirty="0"/>
            <a:t>process of review; your search terms; databases used</a:t>
          </a:r>
        </a:p>
      </dsp:txBody>
      <dsp:txXfrm>
        <a:off x="335131" y="1824839"/>
        <a:ext cx="2196703" cy="1318021"/>
      </dsp:txXfrm>
    </dsp:sp>
    <dsp:sp modelId="{E433D8EE-A4FF-43A6-9B00-455FC4A24482}">
      <dsp:nvSpPr>
        <dsp:cNvPr id="0" name=""/>
        <dsp:cNvSpPr/>
      </dsp:nvSpPr>
      <dsp:spPr>
        <a:xfrm>
          <a:off x="5231979" y="2438130"/>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668" y="2481323"/>
        <a:ext cx="25262" cy="5052"/>
      </dsp:txXfrm>
    </dsp:sp>
    <dsp:sp modelId="{CBFD597D-7304-4F5E-A053-3232A145AB04}">
      <dsp:nvSpPr>
        <dsp:cNvPr id="0" name=""/>
        <dsp:cNvSpPr/>
      </dsp:nvSpPr>
      <dsp:spPr>
        <a:xfrm>
          <a:off x="3037076" y="1824839"/>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6: how you understand critical LR; </a:t>
          </a:r>
          <a:r>
            <a:rPr lang="en-US" sz="1700" kern="1200" dirty="0"/>
            <a:t>how you will critique the literature</a:t>
          </a:r>
        </a:p>
      </dsp:txBody>
      <dsp:txXfrm>
        <a:off x="3037076" y="1824839"/>
        <a:ext cx="2196703" cy="1318021"/>
      </dsp:txXfrm>
    </dsp:sp>
    <dsp:sp modelId="{F974137B-03B0-4131-88C5-9CF4CE79D348}">
      <dsp:nvSpPr>
        <dsp:cNvPr id="0" name=""/>
        <dsp:cNvSpPr/>
      </dsp:nvSpPr>
      <dsp:spPr>
        <a:xfrm>
          <a:off x="7933923" y="2438130"/>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58613" y="2481323"/>
        <a:ext cx="25262" cy="5052"/>
      </dsp:txXfrm>
    </dsp:sp>
    <dsp:sp modelId="{73F275AE-9CAE-4434-A832-41E76EA0504D}">
      <dsp:nvSpPr>
        <dsp:cNvPr id="0" name=""/>
        <dsp:cNvSpPr/>
      </dsp:nvSpPr>
      <dsp:spPr>
        <a:xfrm>
          <a:off x="5739020" y="1824839"/>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7: </a:t>
          </a:r>
          <a:r>
            <a:rPr lang="en-US" sz="1700" kern="1200" dirty="0"/>
            <a:t>critique current definitions; your own definitions?</a:t>
          </a:r>
        </a:p>
      </dsp:txBody>
      <dsp:txXfrm>
        <a:off x="5739020" y="1824839"/>
        <a:ext cx="2196703" cy="1318021"/>
      </dsp:txXfrm>
    </dsp:sp>
    <dsp:sp modelId="{49ED77B7-0524-4C05-8A74-E813BF09202B}">
      <dsp:nvSpPr>
        <dsp:cNvPr id="0" name=""/>
        <dsp:cNvSpPr/>
      </dsp:nvSpPr>
      <dsp:spPr>
        <a:xfrm>
          <a:off x="1433482" y="3141060"/>
          <a:ext cx="8105834" cy="474641"/>
        </a:xfrm>
        <a:custGeom>
          <a:avLst/>
          <a:gdLst/>
          <a:ahLst/>
          <a:cxnLst/>
          <a:rect l="0" t="0" r="0" b="0"/>
          <a:pathLst>
            <a:path>
              <a:moveTo>
                <a:pt x="8105834" y="0"/>
              </a:moveTo>
              <a:lnTo>
                <a:pt x="8105834" y="254420"/>
              </a:lnTo>
              <a:lnTo>
                <a:pt x="0" y="254420"/>
              </a:lnTo>
              <a:lnTo>
                <a:pt x="0" y="47464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3360" y="3375855"/>
        <a:ext cx="406078" cy="5052"/>
      </dsp:txXfrm>
    </dsp:sp>
    <dsp:sp modelId="{6E6A200E-A1A0-4541-A02E-7289709F41C9}">
      <dsp:nvSpPr>
        <dsp:cNvPr id="0" name=""/>
        <dsp:cNvSpPr/>
      </dsp:nvSpPr>
      <dsp:spPr>
        <a:xfrm>
          <a:off x="8440965" y="1824839"/>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8: </a:t>
          </a:r>
          <a:r>
            <a:rPr lang="en-GB" sz="1700" kern="1200" dirty="0">
              <a:solidFill>
                <a:srgbClr val="FF0000"/>
              </a:solidFill>
              <a:highlight>
                <a:srgbClr val="FFFF00"/>
              </a:highlight>
            </a:rPr>
            <a:t>summary of key ideas/themes across different papers</a:t>
          </a:r>
          <a:endParaRPr lang="en-US" sz="1700" kern="1200" dirty="0">
            <a:solidFill>
              <a:srgbClr val="FF0000"/>
            </a:solidFill>
            <a:highlight>
              <a:srgbClr val="FFFF00"/>
            </a:highlight>
          </a:endParaRPr>
        </a:p>
      </dsp:txBody>
      <dsp:txXfrm>
        <a:off x="8440965" y="1824839"/>
        <a:ext cx="2196703" cy="1318021"/>
      </dsp:txXfrm>
    </dsp:sp>
    <dsp:sp modelId="{93527D94-D77F-4CF3-A159-4126C98907A7}">
      <dsp:nvSpPr>
        <dsp:cNvPr id="0" name=""/>
        <dsp:cNvSpPr/>
      </dsp:nvSpPr>
      <dsp:spPr>
        <a:xfrm>
          <a:off x="2530034" y="4261393"/>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4724" y="4304587"/>
        <a:ext cx="25262" cy="5052"/>
      </dsp:txXfrm>
    </dsp:sp>
    <dsp:sp modelId="{8C358441-8D08-4B0A-85E6-CEA84350DBDC}">
      <dsp:nvSpPr>
        <dsp:cNvPr id="0" name=""/>
        <dsp:cNvSpPr/>
      </dsp:nvSpPr>
      <dsp:spPr>
        <a:xfrm>
          <a:off x="335131" y="3648102"/>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Slides 9-10: </a:t>
          </a:r>
          <a:r>
            <a:rPr lang="en-GB" sz="1700" kern="1200" dirty="0">
              <a:solidFill>
                <a:srgbClr val="FF0000"/>
              </a:solidFill>
              <a:highlight>
                <a:srgbClr val="FFFF00"/>
              </a:highlight>
            </a:rPr>
            <a:t>list </a:t>
          </a:r>
          <a:r>
            <a:rPr lang="en-US" sz="1700" kern="1200" dirty="0">
              <a:solidFill>
                <a:srgbClr val="FF0000"/>
              </a:solidFill>
              <a:highlight>
                <a:srgbClr val="FFFF00"/>
              </a:highlight>
            </a:rPr>
            <a:t>what authors agree on; where the debates are </a:t>
          </a:r>
        </a:p>
      </dsp:txBody>
      <dsp:txXfrm>
        <a:off x="335131" y="3648102"/>
        <a:ext cx="2196703" cy="1318021"/>
      </dsp:txXfrm>
    </dsp:sp>
    <dsp:sp modelId="{0C1C86FA-BD21-4A61-91F9-86A8AB3F658A}">
      <dsp:nvSpPr>
        <dsp:cNvPr id="0" name=""/>
        <dsp:cNvSpPr/>
      </dsp:nvSpPr>
      <dsp:spPr>
        <a:xfrm>
          <a:off x="5231979" y="4261393"/>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668" y="4304587"/>
        <a:ext cx="25262" cy="5052"/>
      </dsp:txXfrm>
    </dsp:sp>
    <dsp:sp modelId="{04C2BBF6-18B8-42AB-85C7-689E60FA87E9}">
      <dsp:nvSpPr>
        <dsp:cNvPr id="0" name=""/>
        <dsp:cNvSpPr/>
      </dsp:nvSpPr>
      <dsp:spPr>
        <a:xfrm>
          <a:off x="3037076" y="3648102"/>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11-14: </a:t>
          </a:r>
          <a:r>
            <a:rPr lang="en-US" sz="1700" kern="1200" dirty="0">
              <a:solidFill>
                <a:srgbClr val="FF0000"/>
              </a:solidFill>
              <a:highlight>
                <a:srgbClr val="FFFF00"/>
              </a:highlight>
            </a:rPr>
            <a:t>important pieces of research (strength &amp; weakness?)</a:t>
          </a:r>
        </a:p>
      </dsp:txBody>
      <dsp:txXfrm>
        <a:off x="3037076" y="3648102"/>
        <a:ext cx="2196703" cy="1318021"/>
      </dsp:txXfrm>
    </dsp:sp>
    <dsp:sp modelId="{7A2EA722-3069-4685-88C7-2C03717A8FBB}">
      <dsp:nvSpPr>
        <dsp:cNvPr id="0" name=""/>
        <dsp:cNvSpPr/>
      </dsp:nvSpPr>
      <dsp:spPr>
        <a:xfrm>
          <a:off x="7933923" y="4261393"/>
          <a:ext cx="474641" cy="91440"/>
        </a:xfrm>
        <a:custGeom>
          <a:avLst/>
          <a:gdLst/>
          <a:ahLst/>
          <a:cxnLst/>
          <a:rect l="0" t="0" r="0" b="0"/>
          <a:pathLst>
            <a:path>
              <a:moveTo>
                <a:pt x="0" y="45720"/>
              </a:moveTo>
              <a:lnTo>
                <a:pt x="47464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58613" y="4304587"/>
        <a:ext cx="25262" cy="5052"/>
      </dsp:txXfrm>
    </dsp:sp>
    <dsp:sp modelId="{B9FFA9A9-8135-4978-9356-D41801B39AB4}">
      <dsp:nvSpPr>
        <dsp:cNvPr id="0" name=""/>
        <dsp:cNvSpPr/>
      </dsp:nvSpPr>
      <dsp:spPr>
        <a:xfrm>
          <a:off x="5739020" y="3648102"/>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Slide 15: conclusion; </a:t>
          </a:r>
          <a:r>
            <a:rPr lang="en-GB" sz="1700" kern="1200" dirty="0">
              <a:solidFill>
                <a:srgbClr val="FF0000"/>
              </a:solidFill>
              <a:highlight>
                <a:srgbClr val="FFFF00"/>
              </a:highlight>
            </a:rPr>
            <a:t>gaps; refined RQs</a:t>
          </a:r>
          <a:endParaRPr lang="en-US" sz="1700" kern="1200" dirty="0">
            <a:solidFill>
              <a:srgbClr val="FF0000"/>
            </a:solidFill>
            <a:highlight>
              <a:srgbClr val="FFFF00"/>
            </a:highlight>
          </a:endParaRPr>
        </a:p>
      </dsp:txBody>
      <dsp:txXfrm>
        <a:off x="5739020" y="3648102"/>
        <a:ext cx="2196703" cy="1318021"/>
      </dsp:txXfrm>
    </dsp:sp>
    <dsp:sp modelId="{FFA911BF-4C3C-481F-905C-60FC21287027}">
      <dsp:nvSpPr>
        <dsp:cNvPr id="0" name=""/>
        <dsp:cNvSpPr/>
      </dsp:nvSpPr>
      <dsp:spPr>
        <a:xfrm>
          <a:off x="8440965" y="3648102"/>
          <a:ext cx="2196703" cy="13180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640" tIns="112987" rIns="107640" bIns="112987" numCol="1" spcCol="1270" anchor="ctr" anchorCtr="0">
          <a:noAutofit/>
        </a:bodyPr>
        <a:lstStyle/>
        <a:p>
          <a:pPr marL="0" lvl="0" indent="0" algn="ctr" defTabSz="755650">
            <a:lnSpc>
              <a:spcPct val="90000"/>
            </a:lnSpc>
            <a:spcBef>
              <a:spcPct val="0"/>
            </a:spcBef>
            <a:spcAft>
              <a:spcPct val="35000"/>
            </a:spcAft>
            <a:buNone/>
          </a:pPr>
          <a:r>
            <a:rPr lang="en-GB" sz="1700" kern="1200" dirty="0"/>
            <a:t>Final slide: the reference list (Harvard style 12</a:t>
          </a:r>
          <a:r>
            <a:rPr lang="en-US" altLang="zh-CN" sz="1700" kern="1200" dirty="0" err="1"/>
            <a:t>th</a:t>
          </a:r>
          <a:r>
            <a:rPr lang="en-GB" sz="1700" kern="1200" dirty="0"/>
            <a:t>)</a:t>
          </a:r>
          <a:endParaRPr lang="en-US" sz="1700" kern="1200" dirty="0"/>
        </a:p>
      </dsp:txBody>
      <dsp:txXfrm>
        <a:off x="8440965" y="3648102"/>
        <a:ext cx="2196703" cy="13180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482B0-E222-402F-8BFE-43E8BA6337CD}">
      <dsp:nvSpPr>
        <dsp:cNvPr id="0" name=""/>
        <dsp:cNvSpPr/>
      </dsp:nvSpPr>
      <dsp:spPr>
        <a:xfrm>
          <a:off x="9273181" y="785383"/>
          <a:ext cx="2080506" cy="20808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51B38-2ED4-4BDD-A8ED-BCB955C0D16C}">
      <dsp:nvSpPr>
        <dsp:cNvPr id="0" name=""/>
        <dsp:cNvSpPr/>
      </dsp:nvSpPr>
      <dsp:spPr>
        <a:xfrm>
          <a:off x="9341830"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FF0000"/>
              </a:solidFill>
            </a:rPr>
            <a:t>Critique</a:t>
          </a:r>
          <a:endParaRPr lang="en-GB" sz="3000" kern="1200" dirty="0">
            <a:solidFill>
              <a:srgbClr val="FF0000"/>
            </a:solidFill>
          </a:endParaRPr>
        </a:p>
      </dsp:txBody>
      <dsp:txXfrm>
        <a:off x="9619747" y="1132252"/>
        <a:ext cx="1387373" cy="1387109"/>
      </dsp:txXfrm>
    </dsp:sp>
    <dsp:sp modelId="{71FD43C5-ACF4-4835-90B7-21A840A7BAFF}">
      <dsp:nvSpPr>
        <dsp:cNvPr id="0" name=""/>
        <dsp:cNvSpPr/>
      </dsp:nvSpPr>
      <dsp:spPr>
        <a:xfrm rot="2700000">
          <a:off x="7121931"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0AC76-02EE-4755-BA04-BE6C67D53CB5}">
      <dsp:nvSpPr>
        <dsp:cNvPr id="0" name=""/>
        <dsp:cNvSpPr/>
      </dsp:nvSpPr>
      <dsp:spPr>
        <a:xfrm>
          <a:off x="7192674"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r" defTabSz="1155700">
            <a:lnSpc>
              <a:spcPct val="90000"/>
            </a:lnSpc>
            <a:spcBef>
              <a:spcPct val="0"/>
            </a:spcBef>
            <a:spcAft>
              <a:spcPct val="35000"/>
            </a:spcAft>
            <a:buNone/>
          </a:pPr>
          <a:r>
            <a:rPr lang="en-GB" sz="2600" b="1" i="1" kern="1200" dirty="0"/>
            <a:t>Synthesis</a:t>
          </a:r>
          <a:endParaRPr lang="en-GB" sz="2600" i="1" kern="1200" dirty="0"/>
        </a:p>
      </dsp:txBody>
      <dsp:txXfrm>
        <a:off x="7469484" y="1132252"/>
        <a:ext cx="1387373" cy="1387109"/>
      </dsp:txXfrm>
    </dsp:sp>
    <dsp:sp modelId="{CCC8E51C-8201-4E09-9E8D-4D0742FA1D19}">
      <dsp:nvSpPr>
        <dsp:cNvPr id="0" name=""/>
        <dsp:cNvSpPr/>
      </dsp:nvSpPr>
      <dsp:spPr>
        <a:xfrm rot="2700000">
          <a:off x="4972775"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2BE9B-C121-4E58-A3BB-7E1445417952}">
      <dsp:nvSpPr>
        <dsp:cNvPr id="0" name=""/>
        <dsp:cNvSpPr/>
      </dsp:nvSpPr>
      <dsp:spPr>
        <a:xfrm>
          <a:off x="5042411"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rgbClr val="00B050"/>
              </a:solidFill>
            </a:rPr>
            <a:t>Explain</a:t>
          </a:r>
          <a:endParaRPr lang="en-GB" sz="3200" kern="1200" dirty="0">
            <a:solidFill>
              <a:srgbClr val="00B050"/>
            </a:solidFill>
          </a:endParaRPr>
        </a:p>
      </dsp:txBody>
      <dsp:txXfrm>
        <a:off x="5319221" y="1132252"/>
        <a:ext cx="1387373" cy="1387109"/>
      </dsp:txXfrm>
    </dsp:sp>
    <dsp:sp modelId="{AF022D5F-9E24-4C05-86AD-0DF798C851AE}">
      <dsp:nvSpPr>
        <dsp:cNvPr id="0" name=""/>
        <dsp:cNvSpPr/>
      </dsp:nvSpPr>
      <dsp:spPr>
        <a:xfrm rot="2700000">
          <a:off x="2822512"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31A9C-DD38-4421-B929-59FA4A5FCAF5}">
      <dsp:nvSpPr>
        <dsp:cNvPr id="0" name=""/>
        <dsp:cNvSpPr/>
      </dsp:nvSpPr>
      <dsp:spPr>
        <a:xfrm>
          <a:off x="2892148"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rgbClr val="0070C0"/>
              </a:solidFill>
            </a:rPr>
            <a:t>Quote</a:t>
          </a:r>
          <a:endParaRPr lang="en-GB" sz="3200" kern="1200" dirty="0">
            <a:solidFill>
              <a:srgbClr val="0070C0"/>
            </a:solidFill>
          </a:endParaRPr>
        </a:p>
      </dsp:txBody>
      <dsp:txXfrm>
        <a:off x="3170065" y="1132252"/>
        <a:ext cx="1387373" cy="1387109"/>
      </dsp:txXfrm>
    </dsp:sp>
    <dsp:sp modelId="{89CA9F5C-DCEA-4F8B-B734-66E767D2F228}">
      <dsp:nvSpPr>
        <dsp:cNvPr id="0" name=""/>
        <dsp:cNvSpPr/>
      </dsp:nvSpPr>
      <dsp:spPr>
        <a:xfrm rot="2700000">
          <a:off x="672249"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427EE-0C7C-4E0C-B13A-B7BA7559604B}">
      <dsp:nvSpPr>
        <dsp:cNvPr id="0" name=""/>
        <dsp:cNvSpPr/>
      </dsp:nvSpPr>
      <dsp:spPr>
        <a:xfrm>
          <a:off x="741885"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b="1" i="1" kern="1200" dirty="0"/>
            <a:t>Summary</a:t>
          </a:r>
          <a:endParaRPr lang="en-GB" sz="2600" i="1" kern="1200" dirty="0"/>
        </a:p>
      </dsp:txBody>
      <dsp:txXfrm>
        <a:off x="1019802" y="1132252"/>
        <a:ext cx="1387373" cy="138710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2"/>
    </inkml:context>
    <inkml:brush xml:id="br0">
      <inkml:brushProperty name="width" value="0.1" units="cm"/>
      <inkml:brushProperty name="height" value="0.1" units="cm"/>
      <inkml:brushProperty name="color" value="#FFFFFF"/>
    </inkml:brush>
  </inkml:definitions>
  <inkml:trace contextRef="#ctx0" brushRef="#br0">8096 6496 16383 0 0,'5'0'0'0'0,"12"0"0"0"0,16 5 0 0 0,14 3 0 0 0,17-1 0 0 0,6 2 0 0 0,2-1 0 0 0,-4-2 0 0 0,-7 1 0 0 0,-3 0 0 0 0,-10-2 0 0 0,-7-2 0 0 0,-8-1 0 0 0,-3-1 0 0 0,-7 3 0 0 0,-2-1 0 0 0,5 6 0 0 0,0 2 0 0 0,-1-2 0 0 0,-5 1 0 0 0,-3-2 0 0 0,-2 2 0 0 0,0-2 0 0 0,1-2 0 0 0,2 1 0 0 0,2 2 0 0 0,2 0 0 0 0,2-3 0 0 0,-2 5 0 0 0,5 3 0 0 0,1-2 0 0 0,-2-2 0 0 0,3-2 0 0 0,3-4 0 0 0,-2 1 0 0 0,-2 3 0 0 0,2-1 0 0 0,-1 2 0 0 0,-2 2 0 0 0,-4 3 0 0 0,-2 3 0 0 0,1 3 0 0 0,0 1 0 0 0,-2-1 0 0 0,0-1 0 0 0,-2 0 0 0 0,0-1 0 0 0,-1 2 0 0 0,3 1 0 0 0,0-3 0 0 0,1-2 0 0 0,-5-1 0 0 0,0-3 0 0 0,-2 0 0 0 0,-2 0 0 0 0,5-2 0 0 0,-1 1 0 0 0,1 4 0 0 0,0-1 0 0 0,-1 0 0 0 0,1 1 0 0 0,-3 1 0 0 0,2-3 0 0 0,-2 0 0 0 0,3 0 0 0 0,1-2 0 0 0,-2 0 0 0 0,-2 4 0 0 0,1-1 0 0 0,-3 1 0 0 0,-1 0 0 0 0,-1 0 0 0 0,-4 2 0 0 0,-1 2 0 0 0,-3 4 0 0 0,-1 2 0 0 0,-1 1 0 0 0,-1 0 0 0 0,-2 1 0 0 0,-4-1 0 0 0,-1-2 0 0 0,-2-6 0 0 0,-5-2 0 0 0,-2-1 0 0 0,-2-4 0 0 0,-4-3 0 0 0,1-3 0 0 0,-4-3 0 0 0,-1-1 0 0 0,0-1 0 0 0,1 0 0 0 0,-2-1 0 0 0,-3 0 0 0 0,-5-5 0 0 0,-5-2 0 0 0,-6-2 0 0 0,-5-3 0 0 0,-2-7 0 0 0,3-7 0 0 0,4-1 0 0 0,5-1 0 0 0,5-2 0 0 0,8 1 0 0 0,-1 0 0 0 0,5 3 0 0 0,1 0 0 0 0,-2-2 0 0 0,2 2 0 0 0,4 0 0 0 0,3-2 0 0 0,1 1 0 0 0,1 6 0 0 0,-3 4 0 0 0,-4-2 0 0 0,-7 1 0 0 0,-2 0 0 0 0,2 4 0 0 0,-3 1 0 0 0,-1-3 0 0 0,-5 2 0 0 0,-3 0 0 0 0,-2-3 0 0 0,-1 2 0 0 0,-5 0 0 0 0,-9 1 0 0 0,0 2 0 0 0,-4-2 0 0 0,-4 1 0 0 0,1 4 0 0 0,6 0 0 0 0,5 1 0 0 0,7 4 0 0 0,10 1 0 0 0,8-1 0 0 0,7-5 0 0 0,-3-2 0 0 0,1-3 0 0 0,1 0 0 0 0,-1-6 0 0 0,1 0 0 0 0,4 2 0 0 0,2 0 0 0 0,8 4 0 0 0,10 5 0 0 0,8 3 0 0 0,6 4 0 0 0,0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3"/>
    </inkml:context>
    <inkml:brush xml:id="br0">
      <inkml:brushProperty name="width" value="0.1" units="cm"/>
      <inkml:brushProperty name="height" value="0.1" units="cm"/>
      <inkml:brushProperty name="color" value="#FFFFFF"/>
    </inkml:brush>
  </inkml:definitions>
  <inkml:trace contextRef="#ctx0" brushRef="#br0">8189 6469 16383 0 0,'11'0'0'0'0,"19"3"0"0"0,21 12 0 0 0,14 7 0 0 0,21 8 0 0 0,14 11 0 0 0,18 6 0 0 0,6 8 0 0 0,0-4 0 0 0,-7-1 0 0 0,-11-3 0 0 0,-17-5 0 0 0,-13-3 0 0 0,-14-5 0 0 0,-10 0 0 0 0,-4-3 0 0 0,-2-1 0 0 0,0 3 0 0 0,-6-4 0 0 0,-5-4 0 0 0,-4-3 0 0 0,-2-3 0 0 0,-2-2 0 0 0,-6-3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4"/>
    </inkml:context>
    <inkml:brush xml:id="br0">
      <inkml:brushProperty name="width" value="0.1" units="cm"/>
      <inkml:brushProperty name="height" value="0.1" units="cm"/>
      <inkml:brushProperty name="color" value="#FFFFFF"/>
    </inkml:brush>
  </inkml:definitions>
  <inkml:trace contextRef="#ctx0" brushRef="#br0">9610 7426 16383 0 0,'-12'-6'0'0'0,"-15"-7"0"0"0,-23-11 0 0 0,-9-9 0 0 0,-9-8 0 0 0,-4-6 0 0 0,2 3 0 0 0,-3 0 0 0 0,1 4 0 0 0,3 3 0 0 0,2 9 0 0 0,1 5 0 0 0,3 2 0 0 0,4 3 0 0 0,6 6 0 0 0,9 4 0 0 0,9 4 0 0 0,5 3 0 0 0,4 1 0 0 0,5 0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5"/>
    </inkml:context>
    <inkml:brush xml:id="br0">
      <inkml:brushProperty name="width" value="0.1" units="cm"/>
      <inkml:brushProperty name="height" value="0.1" units="cm"/>
      <inkml:brushProperty name="color" value="#FFFFFF"/>
    </inkml:brush>
  </inkml:definitions>
  <inkml:trace contextRef="#ctx0" brushRef="#br0">9036 6866 16383 0 0,'8'6'0'0'0,"9"10"0"0"0,11 11 0 0 0,5 10 0 0 0,1 2 0 0 0,-3-4 0 0 0,-4-4 0 0 0,-6-5 0 0 0,-5-7 0 0 0,-1-3 0 0 0,-3 1 0 0 0,-2-3 0 0 0,4-3 0 0 0,3-4 0 0 0,0-2 0 0 0,4-3 0 0 0,7-2 0 0 0,4 0 0 0 0,6-1 0 0 0,4 0 0 0 0,8 4 0 0 0,5 3 0 0 0,4 1 0 0 0,-1 5 0 0 0,-4 1 0 0 0,-9 0 0 0 0,-8 2 0 0 0,-6-2 0 0 0,-4-1 0 0 0,-7 1 0 0 0,-5 7 0 0 0,-1 0 0 0 0,-3 2 0 0 0,-1 0 0 0 0,1 3 0 0 0,-2 2 0 0 0,4-3 0 0 0,3 0 0 0 0,0-4 0 0 0,2 0 0 0 0,-3 0 0 0 0,-1-4 0 0 0,0-1 0 0 0,-2-1 0 0 0,-1-3 0 0 0,4 1 0 0 0,-1-1 0 0 0,1 0 0 0 0,-3-1 0 0 0,-1 5 0 0 0,-1 5 0 0 0,-3 2 0 0 0,0 1 0 0 0,-1-2 0 0 0,1 2 0 0 0,0 0 0 0 0,1-1 0 0 0,6 1 0 0 0,2 0 0 0 0,2 2 0 0 0,1 2 0 0 0,0-3 0 0 0,-4-3 0 0 0,-3-3 0 0 0,-5 3 0 0 0,-6-7 0 0 0,-12-7 0 0 0,-6-9 0 0 0,-4-12 0 0 0,-7-6 0 0 0,1-4 0 0 0,0 1 0 0 0,2 0 0 0 0,-2-4 0 0 0,-1 0 0 0 0,1 1 0 0 0,0 0 0 0 0,-2 0 0 0 0,1-2 0 0 0,-3-1 0 0 0,-4 2 0 0 0,-6-2 0 0 0,-7-3 0 0 0,-4 1 0 0 0,-5-2 0 0 0,-7 4 0 0 0,-1-1 0 0 0,4 1 0 0 0,5 0 0 0 0,2 2 0 0 0,3-4 0 0 0,3-4 0 0 0,2 1 0 0 0,6-3 0 0 0,3 5 0 0 0,6 5 0 0 0,5 7 0 0 0,4 7 0 0 0,6 6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6"/>
    </inkml:context>
    <inkml:brush xml:id="br0">
      <inkml:brushProperty name="width" value="0.1" units="cm"/>
      <inkml:brushProperty name="height" value="0.1" units="cm"/>
      <inkml:brushProperty name="color" value="#FFFFFF"/>
    </inkml:brush>
  </inkml:definitions>
  <inkml:trace contextRef="#ctx0" brushRef="#br0">9422 7280 16383 0 0,'8'0'0'0'0,"15"6"0"0"0,18 10 0 0 0,13 11 0 0 0,6 5 0 0 0,5 1 0 0 0,-1 5 0 0 0,-2-5 0 0 0,-3-2 0 0 0,-6 0 0 0 0,-3-3 0 0 0,-7-6 0 0 0,-3-4 0 0 0,-5 1 0 0 0,-2-3 0 0 0,1-1 0 0 0,4-1 0 0 0,1-2 0 0 0,8 2 0 0 0,8 2 0 0 0,6-2 0 0 0,10 3 0 0 0,7-2 0 0 0,2-1 0 0 0,-4-2 0 0 0,-12-1 0 0 0,-14 4 0 0 0,-10-1 0 0 0,-5 1 0 0 0,-7 0 0 0 0,-2 0 0 0 0,-5 1 0 0 0,-3-3 0 0 0,-3 0 0 0 0,-3 1 0 0 0,-3 3 0 0 0,-4 1 0 0 0,-9 2 0 0 0,-14-4 0 0 0,-14-4 0 0 0,-18-7 0 0 0,-9-4 0 0 0,-6-6 0 0 0,5-1 0 0 0,-5-3 0 0 0,-3-9 0 0 0,-3-9 0 0 0,3-6 0 0 0,0-7 0 0 0,0-4 0 0 0,2-4 0 0 0,4 4 0 0 0,1 0 0 0 0,3-1 0 0 0,5 2 0 0 0,5 2 0 0 0,9 5 0 0 0,5 9 0 0 0,5 9 0 0 0,5 5 0 0 0,6 1 0 0 0,4 3 0 0 0,7 3 0 0 0,7 3 0 0 0,13 1 0 0 0,12 5 0 0 0,8 1 0 0 0,2 6 0 0 0,-1 4 0 0 0,1-1 0 0 0,-6 2 0 0 0,-2-1 0 0 0,3 8 0 0 0,5 1 0 0 0,-1 7 0 0 0,0 6 0 0 0,3 6 0 0 0,-5 1 0 0 0,-2-3 0 0 0,-7 0 0 0 0,-3-5 0 0 0,-1-4 0 0 0,-2-5 0 0 0,-5-1 0 0 0,-4-3 0 0 0,-6-3 0 0 0,-7-7 0 0 0,-8-13 0 0 0,-10-15 0 0 0,-5-5 0 0 0,-11-16 0 0 0,-11-14 0 0 0,-12-12 0 0 0,-3-6 0 0 0,-8-7 0 0 0,-6 1 0 0 0,-7 5 0 0 0,-4 5 0 0 0,-2 3 0 0 0,4 12 0 0 0,9 8 0 0 0,13 6 0 0 0,8 6 0 0 0,11 8 0 0 0,11 8 0 0 0,3-2 0 0 0,4 1 0 0 0,5 0 0 0 0,-4 1 0 0 0,2 2 0 0 0,1 3 0 0 0,0 0 0 0 0,-2-4 0 0 0,1 0 0 0 0,1 0 0 0 0,3-1 0 0 0,2 1 0 0 0,2 1 0 0 0,1-1 0 0 0,0 2 0 0 0,-6 0 0 0 0,-1-1 0 0 0,0-4 0 0 0,-4-3 0 0 0,0 3 0 0 0,1 3 0 0 0,3 2 0 0 0,2 2 0 0 0,2 2 0 0 0,0 4 0 0 0,-1 1 0 0 0,12 1 0 0 0,13 1 0 0 0,15 1 0 0 0,13-1 0 0 0,7 1 0 0 0,4-1 0 0 0,-1 1 0 0 0,-5-1 0 0 0,-3 0 0 0 0,1 0 0 0 0,-2 3 0 0 0,-4 6 0 0 0,-5 3 0 0 0,1 1 0 0 0,-2 1 0 0 0,-5 2 0 0 0,-5 1 0 0 0,-14-3 0 0 0,-9-4 0 0 0,-21-14 0 0 0,-16-16 0 0 0,-17-10 0 0 0,-13-3 0 0 0,-4-4 0 0 0,-9-8 0 0 0,5 4 0 0 0,3 6 0 0 0,10 7 0 0 0,10 7 0 0 0,12 7 0 0 0,10 7 0 0 0,9 4 0 0 0,7 3 0 0 0,8 3 0 0 0,10 3 0 0 0,8 2 0 0 0,12 3 0 0 0,8-1 0 0 0,2-1 0 0 0,0-3 0 0 0,-1-2 0 0 0,-2-2 0 0 0,-1-2 0 0 0,-8-2 0 0 0,-13-11 0 0 0,-13-11 0 0 0,-10-8 0 0 0,-4-1 0 0 0,-2-3 0 0 0,-3 4 0 0 0,8 7 0 0 0,11 12 0 0 0,11 10 0 0 0,5 11 0 0 0,9 8 0 0 0,2 7 0 0 0,5-2 0 0 0,2 6 0 0 0,0 0 0 0 0,0-1 0 0 0,-3-2 0 0 0,-5-3 0 0 0,-7-4 0 0 0,-25-20 0 0 0,-17-18 0 0 0,-12-11 0 0 0,-2-6 0 0 0,1 1 0 0 0,6 6 0 0 0,17 9 0 0 0,18 14 0 0 0,20 8 0 0 0,16 7 0 0 0,12 5 0 0 0,6 1 0 0 0,3 3 0 0 0,-3 0 0 0 0,-7-1 0 0 0,-3-2 0 0 0,0-4 0 0 0,3-3 0 0 0,1 0 0 0 0,2 5 0 0 0,4 1 0 0 0,-2 0 0 0 0,-1 2 0 0 0,-5-1 0 0 0,-3-1 0 0 0,-8 4 0 0 0,-5-1 0 0 0,-3 0 0 0 0,1 0 0 0 0,0 3 0 0 0,6 8 0 0 0,1 2 0 0 0,-1-1 0 0 0,-5 0 0 0 0,-2 0 0 0 0,-2-6 0 0 0,-4-4 0 0 0,-3-1 0 0 0,-4 0 0 0 0,-2-1 0 0 0,1 0 0 0 0,2 4 0 0 0,1 4 0 0 0,5 7 0 0 0,2 4 0 0 0,9 4 0 0 0,3 6 0 0 0,2 3 0 0 0,6 2 0 0 0,2-1 0 0 0,4-1 0 0 0,1 1 0 0 0,-4-5 0 0 0,-5-6 0 0 0,-8-8 0 0 0,-17-11 0 0 0,-21-17 0 0 0,-11-12 0 0 0,-15-21 0 0 0,-5-14 0 0 0,-8-17 0 0 0,-4-5 0 0 0,5-1 0 0 0,2 3 0 0 0,7 8 0 0 0,5 4 0 0 0,7 11 0 0 0,4 11 0 0 0,6 8 0 0 0,2 7 0 0 0,2 4 0 0 0,-2-1 0 0 0,-1 1 0 0 0,1 1 0 0 0,-3-2 0 0 0,0 3 0 0 0,-6 0 0 0 0,0 1 0 0 0,-4 1 0 0 0,0 0 0 0 0,3-3 0 0 0,1-2 0 0 0,-4 1 0 0 0,4-1 0 0 0,3 0 0 0 0,4 2 0 0 0,5 0 0 0 0,2 3 0 0 0,1 2 0 0 0,-3 2 0 0 0,-2 3 0 0 0,2-2 0 0 0,4-6 0 0 0,4-4 0 0 0,9 1 0 0 0,10 5 0 0 0,12 6 0 0 0,8 5 0 0 0,7 3 0 0 0,6 8 0 0 0,4 3 0 0 0,-1 3 0 0 0,1 3 0 0 0,-5 0 0 0 0,-7-3 0 0 0,-1 0 0 0 0,2 3 0 0 0,1 1 0 0 0,8 4 0 0 0,5 3 0 0 0,-1 0 0 0 0,1 2 0 0 0,5 6 0 0 0,-1 3 0 0 0,-1 1 0 0 0,-1 2 0 0 0,4 2 0 0 0,5-2 0 0 0,0 1 0 0 0,-2-2 0 0 0,-2 0 0 0 0,-5 1 0 0 0,-4 2 0 0 0,-1-4 0 0 0,0-1 0 0 0,-5 1 0 0 0,-2 1 0 0 0,-4-2 0 0 0,-1-5 0 0 0,3 2 0 0 0,-2 2 0 0 0,1 3 0 0 0,-4-3 0 0 0,-1-1 0 0 0,3 0 0 0 0,-3-2 0 0 0,-1-4 0 0 0,0-5 0 0 0,-2-5 0 0 0,-4-3 0 0 0,2 0 0 0 0,0 0 0 0 0,1-4 0 0 0,3-2 0 0 0,0-1 0 0 0,3-2 0 0 0,1 2 0 0 0,1 2 0 0 0,-4-3 0 0 0,-1-2 0 0 0,-4-4 0 0 0,-3-3 0 0 0,2-1 0 0 0,3-3 0 0 0,2 0 0 0 0,-2-1 0 0 0,0 1 0 0 0,-2-1 0 0 0,-3 1 0 0 0,-1-1 0 0 0,0 1 0 0 0,-2 0 0 0 0,-2 0 0 0 0,-2 0 0 0 0,0 0 0 0 0,-1 0 0 0 0,0 0 0 0 0,2 0 0 0 0,2 0 0 0 0,2 0 0 0 0,0 0 0 0 0,0 0 0 0 0,1 0 0 0 0,-3 3 0 0 0,-3 1 0 0 0,-4 2 0 0 0,-2 1 0 0 0,1-1 0 0 0,0 1 0 0 0,1 0 0 0 0,-2 1 0 0 0,0-1 0 0 0,4 2 0 0 0,5-1 0 0 0,-2 1 0 0 0,3-1 0 0 0,5-2 0 0 0,2 4 0 0 0,-2 3 0 0 0,3-1 0 0 0,0-2 0 0 0,-2-3 0 0 0,-1-2 0 0 0,4 0 0 0 0,0 0 0 0 0,-3 1 0 0 0,2 1 0 0 0,0-2 0 0 0,-3-2 0 0 0,-3 0 0 0 0,-3-2 0 0 0,-2 0 0 0 0,2-1 0 0 0,-3 2 0 0 0,-2 8 0 0 0,-3 3 0 0 0,-2 1 0 0 0,-1 1 0 0 0,-1-3 0 0 0,1-3 0 0 0,0 0 0 0 0,0-2 0 0 0,2-2 0 0 0,-2 1 0 0 0,-5 0 0 0 0,-6-2 0 0 0,-6-1 0 0 0,-11-1 0 0 0,-7-7 0 0 0,-6-5 0 0 0,0-1 0 0 0,-1-5 0 0 0,-3-5 0 0 0,-5-2 0 0 0,-1 1 0 0 0,1 0 0 0 0,4 4 0 0 0,2-3 0 0 0,5 2 0 0 0,1 1 0 0 0,-1 1 0 0 0,2-3 0 0 0,3 0 0 0 0,-3 2 0 0 0,0 3 0 0 0,1 0 0 0 0,3 2 0 0 0,2 2 0 0 0,2 2 0 0 0,-1-1 0 0 0,-1 2 0 0 0,0 2 0 0 0,5 0 0 0 0,1-6 0 0 0,1 0 0 0 0,2-2 0 0 0,1 3 0 0 0,2-1 0 0 0,0 3 0 0 0,-5-1 0 0 0,-2 1 0 0 0,-2 3 0 0 0,0 2 0 0 0,2-1 0 0 0,2 0 0 0 0,0 1 0 0 0,2-1 0 0 0,1-1 0 0 0,-2 2 0 0 0,-3 0 0 0 0,-2 2 0 0 0,-1 1 0 0 0,-1 1 0 0 0,2 0 0 0 0,-1 0 0 0 0,1-3 0 0 0,-2 0 0 0 0,-1-1 0 0 0,0 1 0 0 0,2 1 0 0 0,3-2 0 0 0,7 0 0 0 0,8 0 0 0 0,11 1 0 0 0,6 1 0 0 0,2 1 0 0 0,3 0 0 0 0,-1 1 0 0 0,0 0 0 0 0,-1 0 0 0 0,2 1 0 0 0,1 2 0 0 0,-1 1 0 0 0,-4 2 0 0 0,-2 1 0 0 0,-4 2 0 0 0,-3 2 0 0 0,-3 2 0 0 0,0-1 0 0 0,0 0 0 0 0,-2 4 0 0 0,2 2 0 0 0,3 1 0 0 0,0 0 0 0 0,2 0 0 0 0,4-4 0 0 0,-2-7 0 0 0,-7-7 0 0 0,-9-11 0 0 0,-10-8 0 0 0,-6-2 0 0 0,-5-3 0 0 0,-7 0 0 0 0,-6 3 0 0 0,-4 3 0 0 0,-2-2 0 0 0,-2 2 0 0 0,0 5 0 0 0,6 3 0 0 0,6 4 0 0 0,12 9 0 0 0,13 3 0 0 0,10 3 0 0 0,14 3 0 0 0,8 0 0 0 0,2 0 0 0 0,0 0 0 0 0,-2-1 0 0 0,2 0 0 0 0,-1-2 0 0 0,-5 2 0 0 0,-2 1 0 0 0,-1-4 0 0 0,2-2 0 0 0,3-2 0 0 0,3-3 0 0 0,1-1 0 0 0,0-1 0 0 0,-1-1 0 0 0,3 1 0 0 0,1-1 0 0 0,-2 1 0 0 0,0 0 0 0 0,2-1 0 0 0,-1 1 0 0 0,0 0 0 0 0,5 0 0 0 0,-1 0 0 0 0,-2 0 0 0 0,-1 0 0 0 0,1 3 0 0 0,-1 1 0 0 0,-1 3 0 0 0,-1-1 0 0 0,-2 3 0 0 0,3 2 0 0 0,0-1 0 0 0,-2-2 0 0 0,-2 1 0 0 0,1 4 0 0 0,2 3 0 0 0,-1 2 0 0 0,-1-3 0 0 0,-3 0 0 0 0,2-1 0 0 0,-1 1 0 0 0,0 4 0 0 0,-2 1 0 0 0,-2-3 0 0 0,-3-1 0 0 0,-4-1 0 0 0,-5 0 0 0 0,-2 1 0 0 0,-3 0 0 0 0,-1 0 0 0 0,-1 4 0 0 0,1 0 0 0 0,-1 1 0 0 0,0-1 0 0 0,1-1 0 0 0,-1-1 0 0 0,4 0 0 0 0,1 2 0 0 0,-1 1 0 0 0,3-4 0 0 0,0-1 0 0 0,-1 0 0 0 0,5-4 0 0 0,3-3 0 0 0,2-7 0 0 0,2-6 0 0 0,-3-8 0 0 0,-2-5 0 0 0,-5-2 0 0 0,-3-2 0 0 0,1 1 0 0 0,3-8 0 0 0,-1-8 0 0 0,5-4 0 0 0,2-3 0 0 0,0-3 0 0 0,0 3 0 0 0,4 3 0 0 0,3 3 0 0 0,0 5 0 0 0,4 5 0 0 0,0 3 0 0 0,3 5 0 0 0,1-2 0 0 0,0 3 0 0 0,-3 5 0 0 0,-6 8 0 0 0,-6 6 0 0 0,-9 5 0 0 0,-10 3 0 0 0,-8 3 0 0 0,-4 0 0 0 0,-2 0 0 0 0,-1 2 0 0 0,0-3 0 0 0,1 1 0 0 0,-3 4 0 0 0,0-2 0 0 0,1 1 0 0 0,4 0 0 0 0,2-2 0 0 0,1-1 0 0 0,2 1 0 0 0,1-2 0 0 0,-1 0 0 0 0,2 1 0 0 0,-4-2 0 0 0,-1 4 0 0 0,0 2 0 0 0,5 1 0 0 0,2 1 0 0 0,1-3 0 0 0,1-1 0 0 0,1 0 0 0 0,5-3 0 0 0,9-2 0 0 0,4-4 0 0 0,4-2 0 0 0,2-4 0 0 0,0-3 0 0 0,-3-3 0 0 0,-1 0 0 0 0,-1 0 0 0 0,-2 0 0 0 0,-4 3 0 0 0,-2 5 0 0 0,-3 5 0 0 0,-5 3 0 0 0,-4 1 0 0 0,-5 0 0 0 0,0 3 0 0 0,-1 0 0 0 0,-2-2 0 0 0,-4-3 0 0 0,-1-3 0 0 0,-2-3 0 0 0,2-1 0 0 0,2-4 0 0 0,3-4 0 0 0,-1-1 0 0 0,4-2 0 0 0,0 1 0 0 0,-4 2 0 0 0,1-2 0 0 0,-1 2 0 0 0,1-1 0 0 0,1-2 0 0 0,-2 1 0 0 0,-2-2 0 0 0,-6-4 0 0 0,-11 1 0 0 0,-14-1 0 0 0,-22-3 0 0 0,-25-8 0 0 0,-19 2 0 0 0,-8-2 0 0 0,0-2 0 0 0,0-5 0 0 0,-4-11 0 0 0,-8-10 0 0 0,-6-7 0 0 0,-14-1 0 0 0,-7 3 0 0 0,6 1 0 0 0,16 1 0 0 0,20 7 0 0 0,18 10 0 0 0,19 6 0 0 0,7 0 0 0 0,12 2 0 0 0,8 2 0 0 0,4 0 0 0 0,0-1 0 0 0,-7 2 0 0 0,-1 0 0 0 0,-3 3 0 0 0,-1-4 0 0 0,-12-2 0 0 0,-9 1 0 0 0,-2-2 0 0 0,-1-4 0 0 0,3-5 0 0 0,1-4 0 0 0,6-8 0 0 0,8-7 0 0 0,7-1 0 0 0,11-2 0 0 0,11-5 0 0 0,7 2 0 0 0,6 8 0 0 0,7 12 0 0 0,11 14 0 0 0,9 15 0 0 0,5 17 0 0 0,1 8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7"/>
    </inkml:context>
    <inkml:brush xml:id="br0">
      <inkml:brushProperty name="width" value="0.1" units="cm"/>
      <inkml:brushProperty name="height" value="0.1" units="cm"/>
      <inkml:brushProperty name="color" value="#FFFFFF"/>
    </inkml:brush>
  </inkml:definitions>
  <inkml:trace contextRef="#ctx0" brushRef="#br0">5371 9141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8"/>
    </inkml:context>
    <inkml:brush xml:id="br0">
      <inkml:brushProperty name="width" value="0.1" units="cm"/>
      <inkml:brushProperty name="height" value="0.1" units="cm"/>
      <inkml:brushProperty name="color" value="#FFFFFF"/>
    </inkml:brush>
  </inkml:definitions>
  <inkml:trace contextRef="#ctx0" brushRef="#br0">5054 8401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2T16:14:48.319"/>
    </inkml:context>
    <inkml:brush xml:id="br0">
      <inkml:brushProperty name="width" value="0.1" units="cm"/>
      <inkml:brushProperty name="height" value="0.1" units="cm"/>
      <inkml:brushProperty name="color" value="#FFFFFF"/>
    </inkml:brush>
  </inkml:definitions>
  <inkml:trace contextRef="#ctx0" brushRef="#br0">4220 8599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C17C35-0D7E-4689-A5E0-7651827E4D9D}"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ED5772-2820-4F16-BB6A-D7B1C05FCAD9}" type="slidenum">
              <a:rPr lang="en-GB" smtClean="0"/>
              <a:t>‹#›</a:t>
            </a:fld>
            <a:endParaRPr lang="en-GB"/>
          </a:p>
        </p:txBody>
      </p:sp>
    </p:spTree>
    <p:extLst>
      <p:ext uri="{BB962C8B-B14F-4D97-AF65-F5344CB8AC3E}">
        <p14:creationId xmlns:p14="http://schemas.microsoft.com/office/powerpoint/2010/main" val="728096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Identify themes across different papers, what authors agree on, where the debates are, critique definitions, identify significance, discuss how valid and reliable the findings are, what it all means for your project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83041"/>
                </a:solidFill>
                <a:effectLst/>
                <a:latin typeface="Roboto" panose="02000000000000000000" pitchFamily="2" charset="0"/>
                <a:ea typeface="SimSun" panose="02010600030101010101" pitchFamily="2" charset="-122"/>
                <a:cs typeface="Times New Roman" panose="02020603050405020304" pitchFamily="18" charset="0"/>
              </a:rPr>
              <a:t>how your positionality underpins your critical review of the literature; what should we take from the literature for your own study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Content </a:t>
            </a:r>
            <a:r>
              <a:rPr lang="en-US" dirty="0" err="1"/>
              <a:t>summarised</a:t>
            </a:r>
            <a:r>
              <a:rPr lang="en-US" dirty="0"/>
              <a:t> in a clear and concise manner, present at an appropriate pace; avoid </a:t>
            </a:r>
            <a:r>
              <a:rPr lang="en-GB" sz="1800" dirty="0">
                <a:solidFill>
                  <a:srgbClr val="283041"/>
                </a:solidFill>
                <a:effectLst/>
                <a:latin typeface="Roboto" panose="02000000000000000000" pitchFamily="2" charset="0"/>
                <a:ea typeface="SimSun" panose="02010600030101010101" pitchFamily="2" charset="-122"/>
                <a:cs typeface="Times New Roman" panose="02020603050405020304" pitchFamily="18" charset="0"/>
              </a:rPr>
              <a:t>overreliance on certain sources; use latest </a:t>
            </a:r>
            <a:r>
              <a:rPr lang="en-GB" sz="1800" dirty="0" err="1">
                <a:solidFill>
                  <a:srgbClr val="283041"/>
                </a:solidFill>
                <a:effectLst/>
                <a:latin typeface="Roboto" panose="02000000000000000000" pitchFamily="2" charset="0"/>
                <a:ea typeface="SimSun" panose="02010600030101010101" pitchFamily="2" charset="-122"/>
                <a:cs typeface="Times New Roman" panose="02020603050405020304" pitchFamily="18" charset="0"/>
              </a:rPr>
              <a:t>reasearch</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Cite to back up your arguments and reference to literature throughout your presentation (both references on your slides and a reference list on the final slide)</a:t>
            </a:r>
          </a:p>
          <a:p>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3</a:t>
            </a:fld>
            <a:endParaRPr lang="en-GB"/>
          </a:p>
        </p:txBody>
      </p:sp>
    </p:spTree>
    <p:extLst>
      <p:ext uri="{BB962C8B-B14F-4D97-AF65-F5344CB8AC3E}">
        <p14:creationId xmlns:p14="http://schemas.microsoft.com/office/powerpoint/2010/main" val="195928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494949"/>
                </a:solidFill>
                <a:effectLst/>
                <a:latin typeface="Merriweather" panose="00000500000000000000" pitchFamily="2" charset="0"/>
              </a:rPr>
              <a:t>Within each of the articles on your shortlist, you’ll want to search for </a:t>
            </a:r>
            <a:r>
              <a:rPr lang="en-US" b="1" i="0" dirty="0">
                <a:solidFill>
                  <a:srgbClr val="494949"/>
                </a:solidFill>
                <a:effectLst/>
                <a:latin typeface="Merriweather" panose="00000500000000000000" pitchFamily="2" charset="0"/>
              </a:rPr>
              <a:t>a few very specific phrases</a:t>
            </a:r>
            <a:r>
              <a:rPr lang="en-US" b="0" i="0" dirty="0">
                <a:solidFill>
                  <a:srgbClr val="494949"/>
                </a:solidFill>
                <a:effectLst/>
                <a:latin typeface="Merriweather" panose="00000500000000000000" pitchFamily="2" charset="0"/>
              </a:rPr>
              <a:t>, namely:</a:t>
            </a:r>
          </a:p>
          <a:p>
            <a:pPr algn="l" fontAlgn="base">
              <a:buFont typeface="Arial" panose="020B0604020202020204" pitchFamily="34" charset="0"/>
              <a:buChar char="•"/>
            </a:pPr>
            <a:r>
              <a:rPr lang="en-US" b="0" i="0" dirty="0">
                <a:solidFill>
                  <a:srgbClr val="494949"/>
                </a:solidFill>
                <a:effectLst/>
                <a:latin typeface="Merriweather" panose="00000500000000000000" pitchFamily="2" charset="0"/>
              </a:rPr>
              <a:t>Future research</a:t>
            </a:r>
          </a:p>
          <a:p>
            <a:pPr algn="l" fontAlgn="base">
              <a:buFont typeface="Arial" panose="020B0604020202020204" pitchFamily="34" charset="0"/>
              <a:buChar char="•"/>
            </a:pPr>
            <a:r>
              <a:rPr lang="en-US" b="0" i="0" dirty="0">
                <a:solidFill>
                  <a:srgbClr val="494949"/>
                </a:solidFill>
                <a:effectLst/>
                <a:latin typeface="Merriweather" panose="00000500000000000000" pitchFamily="2" charset="0"/>
              </a:rPr>
              <a:t>Further research</a:t>
            </a:r>
          </a:p>
          <a:p>
            <a:pPr algn="l" fontAlgn="base">
              <a:buFont typeface="Arial" panose="020B0604020202020204" pitchFamily="34" charset="0"/>
              <a:buChar char="•"/>
            </a:pPr>
            <a:r>
              <a:rPr lang="en-US" b="0" i="0" dirty="0">
                <a:solidFill>
                  <a:srgbClr val="494949"/>
                </a:solidFill>
                <a:effectLst/>
                <a:latin typeface="Merriweather" panose="00000500000000000000" pitchFamily="2" charset="0"/>
              </a:rPr>
              <a:t>Research opportunities</a:t>
            </a:r>
          </a:p>
          <a:p>
            <a:pPr algn="l" fontAlgn="base">
              <a:buFont typeface="Arial" panose="020B0604020202020204" pitchFamily="34" charset="0"/>
              <a:buChar char="•"/>
            </a:pPr>
            <a:r>
              <a:rPr lang="en-US" b="0" i="0" dirty="0">
                <a:solidFill>
                  <a:srgbClr val="494949"/>
                </a:solidFill>
                <a:effectLst/>
                <a:latin typeface="Merriweather" panose="00000500000000000000" pitchFamily="2" charset="0"/>
              </a:rPr>
              <a:t>Research directions</a:t>
            </a:r>
          </a:p>
          <a:p>
            <a:pPr algn="l" fontAlgn="base"/>
            <a:r>
              <a:rPr lang="en-US" b="0" i="0" dirty="0">
                <a:solidFill>
                  <a:srgbClr val="494949"/>
                </a:solidFill>
                <a:effectLst/>
                <a:latin typeface="Merriweather" panose="00000500000000000000" pitchFamily="2" charset="0"/>
              </a:rPr>
              <a:t>All of these terms are commonly found in what we call </a:t>
            </a:r>
            <a:r>
              <a:rPr lang="en-US" b="1" i="0" dirty="0">
                <a:solidFill>
                  <a:srgbClr val="494949"/>
                </a:solidFill>
                <a:effectLst/>
                <a:latin typeface="Merriweather" panose="00000500000000000000" pitchFamily="2" charset="0"/>
              </a:rPr>
              <a:t>the “FRIN” section</a:t>
            </a:r>
            <a:r>
              <a:rPr lang="en-US" b="0" i="0" dirty="0">
                <a:solidFill>
                  <a:srgbClr val="494949"/>
                </a:solidFill>
                <a:effectLst/>
                <a:latin typeface="Merriweather" panose="00000500000000000000" pitchFamily="2" charset="0"/>
              </a:rPr>
              <a:t>. FRIN stands for “further research is needed”. The FRIN is where the researchers explain what other researchers could do to build on their study, or just on the research area in general. In other words, the FRIN section is where you can find fresh</a:t>
            </a:r>
            <a:r>
              <a:rPr lang="en-US" b="1" i="0" dirty="0">
                <a:solidFill>
                  <a:srgbClr val="494949"/>
                </a:solidFill>
                <a:effectLst/>
                <a:latin typeface="Merriweather" panose="00000500000000000000" pitchFamily="2" charset="0"/>
              </a:rPr>
              <a:t> opportunities for novel research</a:t>
            </a:r>
            <a:r>
              <a:rPr lang="en-US" b="0" i="0" dirty="0">
                <a:solidFill>
                  <a:srgbClr val="494949"/>
                </a:solidFill>
                <a:effectLst/>
                <a:latin typeface="Merriweather"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4</a:t>
            </a:fld>
            <a:endParaRPr lang="en-GB"/>
          </a:p>
        </p:txBody>
      </p:sp>
    </p:spTree>
    <p:extLst>
      <p:ext uri="{BB962C8B-B14F-4D97-AF65-F5344CB8AC3E}">
        <p14:creationId xmlns:p14="http://schemas.microsoft.com/office/powerpoint/2010/main" val="2945003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C64C26-D1FB-3938-C4A0-C2688141B2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2EE4B5-943C-6FD5-5319-1195ABD4EB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9561F8-3035-C104-1BFE-A89C284C8B7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Oliver, Paul. (2012) </a:t>
            </a:r>
            <a:r>
              <a:rPr lang="en-US" i="1" dirty="0"/>
              <a:t>Succeeding with your literature review : a handbook for students</a:t>
            </a:r>
            <a:r>
              <a:rPr lang="en-US" dirty="0"/>
              <a:t>. Maidenhead: Open University Press.</a:t>
            </a:r>
          </a:p>
        </p:txBody>
      </p:sp>
      <p:sp>
        <p:nvSpPr>
          <p:cNvPr id="4" name="Slide Number Placeholder 3">
            <a:extLst>
              <a:ext uri="{FF2B5EF4-FFF2-40B4-BE49-F238E27FC236}">
                <a16:creationId xmlns:a16="http://schemas.microsoft.com/office/drawing/2014/main" id="{06763FDB-3AE9-726C-4DFF-8FE207A128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ED5772-2820-4F16-BB6A-D7B1C05FCA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1400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Source: PGCE</a:t>
            </a:r>
          </a:p>
        </p:txBody>
      </p:sp>
      <p:sp>
        <p:nvSpPr>
          <p:cNvPr id="4" name="Slide Number Placeholder 3"/>
          <p:cNvSpPr>
            <a:spLocks noGrp="1"/>
          </p:cNvSpPr>
          <p:nvPr>
            <p:ph type="sldNum" sz="quarter" idx="5"/>
          </p:nvPr>
        </p:nvSpPr>
        <p:spPr/>
        <p:txBody>
          <a:bodyPr/>
          <a:lstStyle/>
          <a:p>
            <a:fld id="{1501494F-6C03-4543-926C-9B1F6065821F}" type="slidenum">
              <a:rPr lang="en-GB" smtClean="0"/>
              <a:t>11</a:t>
            </a:fld>
            <a:endParaRPr lang="en-GB"/>
          </a:p>
        </p:txBody>
      </p:sp>
    </p:spTree>
    <p:extLst>
      <p:ext uri="{BB962C8B-B14F-4D97-AF65-F5344CB8AC3E}">
        <p14:creationId xmlns:p14="http://schemas.microsoft.com/office/powerpoint/2010/main" val="3472794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What do you plan to write about? What are your research questions and aims?</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1897710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Critique: the definition of creativity if too wide really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7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7161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summarising</a:t>
            </a:r>
            <a:r>
              <a:rPr lang="en-US" dirty="0"/>
              <a:t> demonstrates your understanding: read the entire source, selected what is relevant to the point, and condensed it in your own words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467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apple-system"/>
              </a:rPr>
              <a:t>it analyses, </a:t>
            </a:r>
            <a:r>
              <a:rPr lang="en-US" b="0" i="0" dirty="0" err="1">
                <a:effectLst/>
                <a:latin typeface="-apple-system"/>
              </a:rPr>
              <a:t>synthesises</a:t>
            </a:r>
            <a:r>
              <a:rPr lang="en-US" b="0" i="0" dirty="0">
                <a:effectLst/>
                <a:latin typeface="-apple-system"/>
              </a:rPr>
              <a:t>, and critically evaluates to give a clear picture of the state of knowledge on the subject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ED5772-2820-4F16-BB6A-D7B1C05FCA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211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494949"/>
                </a:solidFill>
                <a:effectLst/>
                <a:latin typeface="Merriweather" panose="00000500000000000000" pitchFamily="2" charset="0"/>
              </a:rPr>
              <a:t>A research gap is an </a:t>
            </a:r>
            <a:r>
              <a:rPr lang="en-US" b="1" i="0" dirty="0">
                <a:solidFill>
                  <a:srgbClr val="494949"/>
                </a:solidFill>
                <a:effectLst/>
                <a:latin typeface="Merriweather" panose="00000500000000000000" pitchFamily="2" charset="0"/>
              </a:rPr>
              <a:t>unanswered question or unresolved problem</a:t>
            </a:r>
            <a:r>
              <a:rPr lang="en-US" b="0" i="0" dirty="0">
                <a:solidFill>
                  <a:srgbClr val="494949"/>
                </a:solidFill>
                <a:effectLst/>
                <a:latin typeface="Merriweather" panose="00000500000000000000" pitchFamily="2" charset="0"/>
              </a:rPr>
              <a:t> in a field, which reflects a lack of existing research in that space.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494949"/>
                </a:solidFill>
                <a:effectLst/>
                <a:latin typeface="Merriweather" panose="00000500000000000000" pitchFamily="2" charset="0"/>
              </a:rPr>
              <a:t>A research gap refers to an area where there’s a </a:t>
            </a:r>
            <a:r>
              <a:rPr lang="en-US" b="1" i="0" dirty="0">
                <a:solidFill>
                  <a:srgbClr val="494949"/>
                </a:solidFill>
                <a:effectLst/>
                <a:latin typeface="Merriweather" panose="00000500000000000000" pitchFamily="2" charset="0"/>
              </a:rPr>
              <a:t>lack of settled research; </a:t>
            </a:r>
            <a:r>
              <a:rPr lang="en-US" b="0" i="0" dirty="0">
                <a:solidFill>
                  <a:srgbClr val="494949"/>
                </a:solidFill>
                <a:effectLst/>
                <a:latin typeface="Merriweather" panose="00000500000000000000" pitchFamily="2" charset="0"/>
              </a:rPr>
              <a:t>a research topic </a:t>
            </a:r>
            <a:r>
              <a:rPr lang="en-US" b="1" i="0" dirty="0">
                <a:solidFill>
                  <a:srgbClr val="494949"/>
                </a:solidFill>
                <a:effectLst/>
                <a:latin typeface="Merriweather" panose="00000500000000000000" pitchFamily="2" charset="0"/>
              </a:rPr>
              <a:t>outlines the focus of a specific study</a:t>
            </a:r>
            <a:r>
              <a:rPr lang="en-US" b="0" i="0" dirty="0">
                <a:solidFill>
                  <a:srgbClr val="494949"/>
                </a:solidFill>
                <a:effectLst/>
                <a:latin typeface="Merriweather" panose="00000500000000000000" pitchFamily="2" charset="0"/>
              </a:rPr>
              <a:t>.</a:t>
            </a:r>
          </a:p>
          <a:p>
            <a:r>
              <a:rPr lang="en-US" b="0" i="0" dirty="0">
                <a:solidFill>
                  <a:srgbClr val="494949"/>
                </a:solidFill>
                <a:effectLst/>
                <a:latin typeface="Merriweather" panose="00000500000000000000" pitchFamily="2" charset="0"/>
              </a:rPr>
              <a:t>You are expected to clearly </a:t>
            </a:r>
            <a:r>
              <a:rPr lang="en-US" b="1" i="0" dirty="0">
                <a:solidFill>
                  <a:srgbClr val="494949"/>
                </a:solidFill>
                <a:effectLst/>
                <a:latin typeface="Merriweather" panose="00000500000000000000" pitchFamily="2" charset="0"/>
              </a:rPr>
              <a:t>acknowledging the existing research</a:t>
            </a:r>
            <a:r>
              <a:rPr lang="en-US" b="0" i="0" dirty="0">
                <a:solidFill>
                  <a:srgbClr val="494949"/>
                </a:solidFill>
                <a:effectLst/>
                <a:latin typeface="Merriweather" panose="00000500000000000000" pitchFamily="2" charset="0"/>
              </a:rPr>
              <a:t> and explain where the </a:t>
            </a:r>
            <a:r>
              <a:rPr lang="en-US" b="1" i="0" dirty="0">
                <a:solidFill>
                  <a:srgbClr val="494949"/>
                </a:solidFill>
                <a:effectLst/>
                <a:latin typeface="Merriweather" panose="00000500000000000000" pitchFamily="2" charset="0"/>
              </a:rPr>
              <a:t>current area of lack</a:t>
            </a:r>
            <a:r>
              <a:rPr lang="en-US" b="0" i="0" dirty="0">
                <a:solidFill>
                  <a:srgbClr val="494949"/>
                </a:solidFill>
                <a:effectLst/>
                <a:latin typeface="Merriweather" panose="00000500000000000000" pitchFamily="2" charset="0"/>
              </a:rPr>
              <a:t> (i.e., the research gap) exists.</a:t>
            </a:r>
          </a:p>
          <a:p>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27</a:t>
            </a:fld>
            <a:endParaRPr lang="en-GB"/>
          </a:p>
        </p:txBody>
      </p:sp>
    </p:spTree>
    <p:extLst>
      <p:ext uri="{BB962C8B-B14F-4D97-AF65-F5344CB8AC3E}">
        <p14:creationId xmlns:p14="http://schemas.microsoft.com/office/powerpoint/2010/main" val="2142112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94949"/>
                </a:solidFill>
                <a:effectLst/>
                <a:latin typeface="Merriweather" panose="00000500000000000000" pitchFamily="2" charset="0"/>
              </a:rPr>
              <a:t>The contextual gap is a popular option for dissertations and theses, especially for first-time researchers, as it allows you to develop your research on a </a:t>
            </a:r>
            <a:r>
              <a:rPr lang="en-US" b="1" i="0" dirty="0">
                <a:solidFill>
                  <a:srgbClr val="494949"/>
                </a:solidFill>
                <a:effectLst/>
                <a:latin typeface="Merriweather" panose="00000500000000000000" pitchFamily="2" charset="0"/>
              </a:rPr>
              <a:t>solid foundation of existing literature</a:t>
            </a:r>
            <a:r>
              <a:rPr lang="en-US" b="0" i="0" dirty="0">
                <a:solidFill>
                  <a:srgbClr val="494949"/>
                </a:solidFill>
                <a:effectLst/>
                <a:latin typeface="Merriweather" panose="00000500000000000000" pitchFamily="2" charset="0"/>
              </a:rPr>
              <a:t> and potentially even use existing methods.</a:t>
            </a:r>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28</a:t>
            </a:fld>
            <a:endParaRPr lang="en-GB"/>
          </a:p>
        </p:txBody>
      </p:sp>
    </p:spTree>
    <p:extLst>
      <p:ext uri="{BB962C8B-B14F-4D97-AF65-F5344CB8AC3E}">
        <p14:creationId xmlns:p14="http://schemas.microsoft.com/office/powerpoint/2010/main" val="3528437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94949"/>
                </a:solidFill>
                <a:effectLst/>
                <a:latin typeface="Merriweather" panose="00000500000000000000" pitchFamily="2" charset="0"/>
              </a:rPr>
              <a:t>Core point: a research gap reflects a</a:t>
            </a:r>
            <a:r>
              <a:rPr lang="en-US" b="1" i="0" dirty="0">
                <a:solidFill>
                  <a:srgbClr val="494949"/>
                </a:solidFill>
                <a:effectLst/>
                <a:latin typeface="Merriweather" panose="00000500000000000000" pitchFamily="2" charset="0"/>
              </a:rPr>
              <a:t> lack of firmly established knowledge regarding a specific matter</a:t>
            </a:r>
            <a:r>
              <a:rPr lang="en-US" b="0" i="0" dirty="0">
                <a:solidFill>
                  <a:srgbClr val="494949"/>
                </a:solidFill>
                <a:effectLst/>
                <a:latin typeface="Merriweather" panose="00000500000000000000" pitchFamily="2" charset="0"/>
              </a:rPr>
              <a:t>. </a:t>
            </a:r>
          </a:p>
          <a:p>
            <a:r>
              <a:rPr lang="en-US" b="0" i="0" dirty="0">
                <a:solidFill>
                  <a:srgbClr val="494949"/>
                </a:solidFill>
                <a:effectLst/>
                <a:latin typeface="Merriweather" panose="00000500000000000000" pitchFamily="2" charset="0"/>
              </a:rPr>
              <a:t>Given this lack, an opportunity exists for researchers (like you) to go on and fill the gap.</a:t>
            </a:r>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29</a:t>
            </a:fld>
            <a:endParaRPr lang="en-GB"/>
          </a:p>
        </p:txBody>
      </p:sp>
    </p:spTree>
    <p:extLst>
      <p:ext uri="{BB962C8B-B14F-4D97-AF65-F5344CB8AC3E}">
        <p14:creationId xmlns:p14="http://schemas.microsoft.com/office/powerpoint/2010/main" val="3922951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Source: PGCE L7</a:t>
            </a:r>
            <a:endParaRPr lang="en-GB" dirty="0"/>
          </a:p>
        </p:txBody>
      </p:sp>
      <p:sp>
        <p:nvSpPr>
          <p:cNvPr id="4" name="Slide Number Placeholder 3"/>
          <p:cNvSpPr>
            <a:spLocks noGrp="1"/>
          </p:cNvSpPr>
          <p:nvPr>
            <p:ph type="sldNum" sz="quarter" idx="5"/>
          </p:nvPr>
        </p:nvSpPr>
        <p:spPr/>
        <p:txBody>
          <a:bodyPr/>
          <a:lstStyle/>
          <a:p>
            <a:fld id="{D5ED5772-2820-4F16-BB6A-D7B1C05FCAD9}" type="slidenum">
              <a:rPr lang="en-GB" smtClean="0"/>
              <a:t>31</a:t>
            </a:fld>
            <a:endParaRPr lang="en-GB"/>
          </a:p>
        </p:txBody>
      </p:sp>
    </p:spTree>
    <p:extLst>
      <p:ext uri="{BB962C8B-B14F-4D97-AF65-F5344CB8AC3E}">
        <p14:creationId xmlns:p14="http://schemas.microsoft.com/office/powerpoint/2010/main" val="3261394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L7 work requires that you are able to paraphrase ideas into your own words rather than be reliant on quotes (other people's 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4676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can be tempting and you can find yourself drifting into 'comfort writing' - keep asking yourself 'is this helping me answer my research question'.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11485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Such as amazing, dreadful,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4451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Write in the third person and not the first person. Don’t be tempted to say 'I agree....' Or 'I believe...'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1584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2A7D9-0FE9-487B-F8B5-A8C969758F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31289F-6858-0EA0-06C7-97E8B23D0E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695DA0-2EAD-93F7-F7FB-8EC28F8E3F8A}"/>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BDFE0402-F43E-E1D4-1D0A-001DF2C4AC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5468C-6210-2133-F8DB-EB2ADA92D6D7}"/>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3847057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6CB7A-9B84-5892-784F-E4338447F8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ED2D69-21BF-1C3F-87D3-A3C98D03F4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19B58-7848-82C9-86C1-EE397B68853D}"/>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12DC44AF-F832-2E11-8850-5ADD655B4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43B4BD-E63E-56D5-F730-B2157ACA1B07}"/>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261369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22599-DDD8-8E2D-D68D-6AC08D585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78D4A3-8441-DD3F-69A5-92E9E5013A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D88BF7-5F0C-2E73-3A89-3844F2496D81}"/>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4EDDAE47-3074-73F0-45C1-FF66950991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45DF86-82A8-43FB-4C73-13A6374D886C}"/>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187520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9D438-B5C6-EB5A-D993-64977A125D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3976CA-7CD8-FE9D-C38E-63B2F94F71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66F365-A7B6-DAFF-1A09-65DD8F7280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F82B82-1BE3-5A79-219C-FEE0F98AD55B}"/>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6" name="Footer Placeholder 5">
            <a:extLst>
              <a:ext uri="{FF2B5EF4-FFF2-40B4-BE49-F238E27FC236}">
                <a16:creationId xmlns:a16="http://schemas.microsoft.com/office/drawing/2014/main" id="{0A379706-CE0D-7DBC-B75C-CE2F7A641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7D266-6C6E-51B0-CF76-CC0156856F24}"/>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1763697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106F-963A-91C1-194B-E857CCABF5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12F92D-0EA1-0ECF-B0BD-763E4BE25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2EF17E-1A76-8F57-F657-DA37392279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BA43B-7164-64DE-2EC3-3AE4F0D3ED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A41802-0FE1-8028-D54E-2759475210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D78F26-D222-4C58-B87A-9DCEE6B4D870}"/>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8" name="Footer Placeholder 7">
            <a:extLst>
              <a:ext uri="{FF2B5EF4-FFF2-40B4-BE49-F238E27FC236}">
                <a16:creationId xmlns:a16="http://schemas.microsoft.com/office/drawing/2014/main" id="{D9441AAE-BA6A-3156-38E2-176DA92FB2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317E79-C5A5-B87F-4F14-FF47B230D1A1}"/>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226221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3BA4-FE64-8C1C-6A7A-FCEAA0CC57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81BC3B-645A-C980-7107-2CB246CBEE89}"/>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4" name="Footer Placeholder 3">
            <a:extLst>
              <a:ext uri="{FF2B5EF4-FFF2-40B4-BE49-F238E27FC236}">
                <a16:creationId xmlns:a16="http://schemas.microsoft.com/office/drawing/2014/main" id="{9B599ABC-E6FC-EEB7-F79B-6EB8CB43D1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18D821-24FE-4582-EADB-FB18F7593811}"/>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3949567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112566-8028-FD62-022C-1E263430B21D}"/>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3" name="Footer Placeholder 2">
            <a:extLst>
              <a:ext uri="{FF2B5EF4-FFF2-40B4-BE49-F238E27FC236}">
                <a16:creationId xmlns:a16="http://schemas.microsoft.com/office/drawing/2014/main" id="{8B19098A-D6FB-1322-FB65-88460F503F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4D70F7-EB1A-EE96-91DD-FCC0CF4F04A0}"/>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4254757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3CBC1-2558-DC67-E174-F7D555B722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7D02FF-A041-CFB6-B5EF-498401FEAB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787D5E-C982-7260-8290-B34A69F8A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94BBC1-B1C3-1837-71CD-F3DCA96DAE74}"/>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6" name="Footer Placeholder 5">
            <a:extLst>
              <a:ext uri="{FF2B5EF4-FFF2-40B4-BE49-F238E27FC236}">
                <a16:creationId xmlns:a16="http://schemas.microsoft.com/office/drawing/2014/main" id="{B69431CA-1334-FB10-2C77-FAD922989E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93085D-118C-5679-90F6-6EE8D79D5BE5}"/>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830758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8E4E6-EA74-84CF-D466-12F06E5E6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1F7832-C518-BDBB-2675-8049ED8331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427582-7B11-E882-6715-70F4BE82A8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847CFA-5BDA-6AB5-CECA-64DEF729871C}"/>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6" name="Footer Placeholder 5">
            <a:extLst>
              <a:ext uri="{FF2B5EF4-FFF2-40B4-BE49-F238E27FC236}">
                <a16:creationId xmlns:a16="http://schemas.microsoft.com/office/drawing/2014/main" id="{E36AB26F-D4AB-A0DC-24E4-BE2BD18ED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B034E-2D50-4899-5BA6-B31854E513AD}"/>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3160706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75AB-DD05-29F7-25C1-4A37B48194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37B209-5D14-3DB6-F1A8-5AC075A7F9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9648D2-5093-3547-CEFF-8CB1AE7C7141}"/>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5E68872C-B218-BD1D-D284-61A40353A1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83EF6-3655-D262-02EF-7A609C895D1C}"/>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3533866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ED83B1-DE4C-18F5-7F4F-53AC44F541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65CD4B-6E71-54D3-9A4A-4DC792372C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47FB6A-BC74-A4FD-D245-D9DF082F4B9D}"/>
              </a:ext>
            </a:extLst>
          </p:cNvPr>
          <p:cNvSpPr>
            <a:spLocks noGrp="1"/>
          </p:cNvSpPr>
          <p:nvPr>
            <p:ph type="dt" sz="half" idx="10"/>
          </p:nvPr>
        </p:nvSpPr>
        <p:spPr/>
        <p:txBody>
          <a:body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4F9CB9D6-690E-765D-9109-7790ACB205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36DC8-99AF-1542-A416-98544614CAC4}"/>
              </a:ext>
            </a:extLst>
          </p:cNvPr>
          <p:cNvSpPr>
            <a:spLocks noGrp="1"/>
          </p:cNvSpPr>
          <p:nvPr>
            <p:ph type="sldNum" sz="quarter" idx="12"/>
          </p:nvPr>
        </p:nvSpPr>
        <p:spPr/>
        <p:txBody>
          <a:bodyPr/>
          <a:lstStyle/>
          <a:p>
            <a:fld id="{B2789EEC-86AB-4C24-85DF-27BAE52E15AD}" type="slidenum">
              <a:rPr lang="en-GB" smtClean="0"/>
              <a:t>‹#›</a:t>
            </a:fld>
            <a:endParaRPr lang="en-GB"/>
          </a:p>
        </p:txBody>
      </p:sp>
    </p:spTree>
    <p:extLst>
      <p:ext uri="{BB962C8B-B14F-4D97-AF65-F5344CB8AC3E}">
        <p14:creationId xmlns:p14="http://schemas.microsoft.com/office/powerpoint/2010/main" val="1115668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258681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343895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55102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202191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4969971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46993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A7CA90-CE39-9544-B717-4236EF5BE7FD}"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084169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A7CA90-CE39-9544-B717-4236EF5BE7FD}"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782455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910207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659225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9340627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9755759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7757825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491955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2"/>
        <p:cNvGrpSpPr/>
        <p:nvPr/>
      </p:nvGrpSpPr>
      <p:grpSpPr>
        <a:xfrm>
          <a:off x="0" y="0"/>
          <a:ext cx="0" cy="0"/>
          <a:chOff x="0" y="0"/>
          <a:chExt cx="0" cy="0"/>
        </a:xfrm>
      </p:grpSpPr>
      <p:sp>
        <p:nvSpPr>
          <p:cNvPr id="13" name="Shape 13"/>
          <p:cNvSpPr/>
          <p:nvPr/>
        </p:nvSpPr>
        <p:spPr>
          <a:xfrm>
            <a:off x="0" y="1"/>
            <a:ext cx="12192000" cy="1532999"/>
          </a:xfrm>
          <a:prstGeom prst="rect">
            <a:avLst/>
          </a:prstGeom>
          <a:solidFill>
            <a:srgbClr val="2388DB"/>
          </a:solidFill>
          <a:ln>
            <a:noFill/>
          </a:ln>
        </p:spPr>
        <p:txBody>
          <a:bodyPr lIns="91425" tIns="45700" rIns="91425" bIns="45700" anchor="ctr" anchorCtr="0">
            <a:noAutofit/>
          </a:bodyPr>
          <a:lstStyle/>
          <a:p>
            <a:pPr>
              <a:spcBef>
                <a:spcPts val="0"/>
              </a:spcBef>
              <a:buNone/>
            </a:pPr>
            <a:endParaRPr sz="1800"/>
          </a:p>
        </p:txBody>
      </p:sp>
      <p:cxnSp>
        <p:nvCxnSpPr>
          <p:cNvPr id="14" name="Shape 14"/>
          <p:cNvCxnSpPr/>
          <p:nvPr/>
        </p:nvCxnSpPr>
        <p:spPr>
          <a:xfrm>
            <a:off x="0" y="1503833"/>
            <a:ext cx="12192000" cy="0"/>
          </a:xfrm>
          <a:prstGeom prst="straightConnector1">
            <a:avLst/>
          </a:prstGeom>
          <a:noFill/>
          <a:ln w="57150" cap="flat">
            <a:solidFill>
              <a:srgbClr val="000000">
                <a:alpha val="14901"/>
              </a:srgbClr>
            </a:solidFill>
            <a:prstDash val="solid"/>
            <a:round/>
            <a:headEnd type="none" w="med" len="med"/>
            <a:tailEnd type="none" w="med" len="med"/>
          </a:ln>
        </p:spPr>
      </p:cxnSp>
      <p:sp>
        <p:nvSpPr>
          <p:cNvPr id="15" name="Shape 15"/>
          <p:cNvSpPr txBox="1">
            <a:spLocks noGrp="1"/>
          </p:cNvSpPr>
          <p:nvPr>
            <p:ph type="title"/>
          </p:nvPr>
        </p:nvSpPr>
        <p:spPr>
          <a:xfrm>
            <a:off x="609600" y="274637"/>
            <a:ext cx="10972800" cy="1143000"/>
          </a:xfrm>
          <a:prstGeom prst="rect">
            <a:avLst/>
          </a:prstGeom>
        </p:spPr>
        <p:txBody>
          <a:bodyPr lIns="91425" tIns="91425" rIns="91425" bIns="91425"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6" name="Shape 16"/>
          <p:cNvSpPr txBox="1">
            <a:spLocks noGrp="1"/>
          </p:cNvSpPr>
          <p:nvPr>
            <p:ph type="body" idx="1"/>
          </p:nvPr>
        </p:nvSpPr>
        <p:spPr>
          <a:xfrm>
            <a:off x="609600" y="1600200"/>
            <a:ext cx="10972800" cy="4967700"/>
          </a:xfrm>
          <a:prstGeom prst="rect">
            <a:avLst/>
          </a:prstGeom>
        </p:spPr>
        <p:txBody>
          <a:bodyPr lIns="91425" tIns="91425" rIns="91425" bIns="91425"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239876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2C3516E-6B53-0142-BC7E-930A6B93DB8E}"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11866626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3516E-6B53-0142-BC7E-930A6B93DB8E}"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8839566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3516E-6B53-0142-BC7E-930A6B93DB8E}"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18561172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2C3516E-6B53-0142-BC7E-930A6B93DB8E}"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14376335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C3516E-6B53-0142-BC7E-930A6B93DB8E}"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29674030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2C3516E-6B53-0142-BC7E-930A6B93DB8E}"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22769534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C3516E-6B53-0142-BC7E-930A6B93DB8E}"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12708542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3516E-6B53-0142-BC7E-930A6B93DB8E}"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21315472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3516E-6B53-0142-BC7E-930A6B93DB8E}"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36513279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3516E-6B53-0142-BC7E-930A6B93DB8E}"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22012942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3516E-6B53-0142-BC7E-930A6B93DB8E}"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592C0-7B09-D947-BD34-019E2662DEDA}" type="slidenum">
              <a:rPr lang="en-US" smtClean="0"/>
              <a:t>‹#›</a:t>
            </a:fld>
            <a:endParaRPr lang="en-US"/>
          </a:p>
        </p:txBody>
      </p:sp>
    </p:spTree>
    <p:extLst>
      <p:ext uri="{BB962C8B-B14F-4D97-AF65-F5344CB8AC3E}">
        <p14:creationId xmlns:p14="http://schemas.microsoft.com/office/powerpoint/2010/main" val="19674347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8719280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1138022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127380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400608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2335562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A7CA90-CE39-9544-B717-4236EF5BE7FD}"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326249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A7CA90-CE39-9544-B717-4236EF5BE7FD}"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0184685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36520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8831798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2188431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1764569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7123665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7328286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2"/>
        <p:cNvGrpSpPr/>
        <p:nvPr/>
      </p:nvGrpSpPr>
      <p:grpSpPr>
        <a:xfrm>
          <a:off x="0" y="0"/>
          <a:ext cx="0" cy="0"/>
          <a:chOff x="0" y="0"/>
          <a:chExt cx="0" cy="0"/>
        </a:xfrm>
      </p:grpSpPr>
      <p:sp>
        <p:nvSpPr>
          <p:cNvPr id="13" name="Shape 13"/>
          <p:cNvSpPr/>
          <p:nvPr/>
        </p:nvSpPr>
        <p:spPr>
          <a:xfrm>
            <a:off x="0" y="1"/>
            <a:ext cx="12192000" cy="1532999"/>
          </a:xfrm>
          <a:prstGeom prst="rect">
            <a:avLst/>
          </a:prstGeom>
          <a:solidFill>
            <a:srgbClr val="2388DB"/>
          </a:solidFill>
          <a:ln>
            <a:noFill/>
          </a:ln>
        </p:spPr>
        <p:txBody>
          <a:bodyPr lIns="91425" tIns="45700" rIns="91425" bIns="45700" anchor="ctr" anchorCtr="0">
            <a:noAutofit/>
          </a:bodyPr>
          <a:lstStyle/>
          <a:p>
            <a:pPr>
              <a:spcBef>
                <a:spcPts val="0"/>
              </a:spcBef>
              <a:buNone/>
            </a:pPr>
            <a:endParaRPr sz="1800"/>
          </a:p>
        </p:txBody>
      </p:sp>
      <p:cxnSp>
        <p:nvCxnSpPr>
          <p:cNvPr id="14" name="Shape 14"/>
          <p:cNvCxnSpPr/>
          <p:nvPr/>
        </p:nvCxnSpPr>
        <p:spPr>
          <a:xfrm>
            <a:off x="0" y="1503833"/>
            <a:ext cx="12192000" cy="0"/>
          </a:xfrm>
          <a:prstGeom prst="straightConnector1">
            <a:avLst/>
          </a:prstGeom>
          <a:noFill/>
          <a:ln w="57150" cap="flat">
            <a:solidFill>
              <a:srgbClr val="000000">
                <a:alpha val="14901"/>
              </a:srgbClr>
            </a:solidFill>
            <a:prstDash val="solid"/>
            <a:round/>
            <a:headEnd type="none" w="med" len="med"/>
            <a:tailEnd type="none" w="med" len="med"/>
          </a:ln>
        </p:spPr>
      </p:cxnSp>
      <p:sp>
        <p:nvSpPr>
          <p:cNvPr id="15" name="Shape 15"/>
          <p:cNvSpPr txBox="1">
            <a:spLocks noGrp="1"/>
          </p:cNvSpPr>
          <p:nvPr>
            <p:ph type="title"/>
          </p:nvPr>
        </p:nvSpPr>
        <p:spPr>
          <a:xfrm>
            <a:off x="609600" y="274637"/>
            <a:ext cx="10972800" cy="1143000"/>
          </a:xfrm>
          <a:prstGeom prst="rect">
            <a:avLst/>
          </a:prstGeom>
        </p:spPr>
        <p:txBody>
          <a:bodyPr lIns="91425" tIns="91425" rIns="91425" bIns="91425"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6" name="Shape 16"/>
          <p:cNvSpPr txBox="1">
            <a:spLocks noGrp="1"/>
          </p:cNvSpPr>
          <p:nvPr>
            <p:ph type="body" idx="1"/>
          </p:nvPr>
        </p:nvSpPr>
        <p:spPr>
          <a:xfrm>
            <a:off x="609600" y="1600200"/>
            <a:ext cx="10972800" cy="4967700"/>
          </a:xfrm>
          <a:prstGeom prst="rect">
            <a:avLst/>
          </a:prstGeom>
        </p:spPr>
        <p:txBody>
          <a:bodyPr lIns="91425" tIns="91425" rIns="91425" bIns="91425"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1436885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1"/>
        <p:cNvGrpSpPr/>
        <p:nvPr/>
      </p:nvGrpSpPr>
      <p:grpSpPr>
        <a:xfrm>
          <a:off x="0" y="0"/>
          <a:ext cx="0" cy="0"/>
          <a:chOff x="0" y="0"/>
          <a:chExt cx="0" cy="0"/>
        </a:xfrm>
      </p:grpSpPr>
      <p:sp>
        <p:nvSpPr>
          <p:cNvPr id="22" name="Google Shape;22;p3"/>
          <p:cNvSpPr/>
          <p:nvPr/>
        </p:nvSpPr>
        <p:spPr>
          <a:xfrm>
            <a:off x="-67" y="3429200"/>
            <a:ext cx="12192000" cy="34288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 name="Google Shape;23;p3"/>
          <p:cNvSpPr txBox="1">
            <a:spLocks noGrp="1"/>
          </p:cNvSpPr>
          <p:nvPr>
            <p:ph type="title"/>
          </p:nvPr>
        </p:nvSpPr>
        <p:spPr>
          <a:xfrm>
            <a:off x="415600" y="1086400"/>
            <a:ext cx="11428400" cy="1256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520082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a:off x="-100" y="6727600"/>
            <a:ext cx="12192000" cy="1304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4"/>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415600" y="1688433"/>
            <a:ext cx="11360800" cy="440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488889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415600" y="1688233"/>
            <a:ext cx="5333200" cy="440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3" name="Google Shape;33;p5"/>
          <p:cNvSpPr txBox="1">
            <a:spLocks noGrp="1"/>
          </p:cNvSpPr>
          <p:nvPr>
            <p:ph type="body" idx="2"/>
          </p:nvPr>
        </p:nvSpPr>
        <p:spPr>
          <a:xfrm>
            <a:off x="6443200" y="1688233"/>
            <a:ext cx="5333200" cy="440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4" name="Google Shape;3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6302638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93225513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40" name="Google Shape;4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41" name="Google Shape;4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821350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653667" y="701800"/>
            <a:ext cx="7484800" cy="54544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7200" b="0">
                <a:solidFill>
                  <a:schemeClr val="dk2"/>
                </a:solidFill>
              </a:defRPr>
            </a:lvl1pPr>
            <a:lvl2pPr lvl="1">
              <a:spcBef>
                <a:spcPts val="0"/>
              </a:spcBef>
              <a:spcAft>
                <a:spcPts val="0"/>
              </a:spcAft>
              <a:buClr>
                <a:schemeClr val="dk2"/>
              </a:buClr>
              <a:buSzPts val="5400"/>
              <a:buNone/>
              <a:defRPr sz="7200" b="0">
                <a:solidFill>
                  <a:schemeClr val="dk2"/>
                </a:solidFill>
              </a:defRPr>
            </a:lvl2pPr>
            <a:lvl3pPr lvl="2">
              <a:spcBef>
                <a:spcPts val="0"/>
              </a:spcBef>
              <a:spcAft>
                <a:spcPts val="0"/>
              </a:spcAft>
              <a:buClr>
                <a:schemeClr val="dk2"/>
              </a:buClr>
              <a:buSzPts val="5400"/>
              <a:buNone/>
              <a:defRPr sz="7200" b="0">
                <a:solidFill>
                  <a:schemeClr val="dk2"/>
                </a:solidFill>
              </a:defRPr>
            </a:lvl3pPr>
            <a:lvl4pPr lvl="3">
              <a:spcBef>
                <a:spcPts val="0"/>
              </a:spcBef>
              <a:spcAft>
                <a:spcPts val="0"/>
              </a:spcAft>
              <a:buClr>
                <a:schemeClr val="dk2"/>
              </a:buClr>
              <a:buSzPts val="5400"/>
              <a:buNone/>
              <a:defRPr sz="7200" b="0">
                <a:solidFill>
                  <a:schemeClr val="dk2"/>
                </a:solidFill>
              </a:defRPr>
            </a:lvl4pPr>
            <a:lvl5pPr lvl="4">
              <a:spcBef>
                <a:spcPts val="0"/>
              </a:spcBef>
              <a:spcAft>
                <a:spcPts val="0"/>
              </a:spcAft>
              <a:buClr>
                <a:schemeClr val="dk2"/>
              </a:buClr>
              <a:buSzPts val="5400"/>
              <a:buNone/>
              <a:defRPr sz="7200" b="0">
                <a:solidFill>
                  <a:schemeClr val="dk2"/>
                </a:solidFill>
              </a:defRPr>
            </a:lvl5pPr>
            <a:lvl6pPr lvl="5">
              <a:spcBef>
                <a:spcPts val="0"/>
              </a:spcBef>
              <a:spcAft>
                <a:spcPts val="0"/>
              </a:spcAft>
              <a:buClr>
                <a:schemeClr val="dk2"/>
              </a:buClr>
              <a:buSzPts val="5400"/>
              <a:buNone/>
              <a:defRPr sz="7200" b="0">
                <a:solidFill>
                  <a:schemeClr val="dk2"/>
                </a:solidFill>
              </a:defRPr>
            </a:lvl6pPr>
            <a:lvl7pPr lvl="6">
              <a:spcBef>
                <a:spcPts val="0"/>
              </a:spcBef>
              <a:spcAft>
                <a:spcPts val="0"/>
              </a:spcAft>
              <a:buClr>
                <a:schemeClr val="dk2"/>
              </a:buClr>
              <a:buSzPts val="5400"/>
              <a:buNone/>
              <a:defRPr sz="7200" b="0">
                <a:solidFill>
                  <a:schemeClr val="dk2"/>
                </a:solidFill>
              </a:defRPr>
            </a:lvl7pPr>
            <a:lvl8pPr lvl="7">
              <a:spcBef>
                <a:spcPts val="0"/>
              </a:spcBef>
              <a:spcAft>
                <a:spcPts val="0"/>
              </a:spcAft>
              <a:buClr>
                <a:schemeClr val="dk2"/>
              </a:buClr>
              <a:buSzPts val="5400"/>
              <a:buNone/>
              <a:defRPr sz="7200" b="0">
                <a:solidFill>
                  <a:schemeClr val="dk2"/>
                </a:solidFill>
              </a:defRPr>
            </a:lvl8pPr>
            <a:lvl9pPr lvl="8">
              <a:spcBef>
                <a:spcPts val="0"/>
              </a:spcBef>
              <a:spcAft>
                <a:spcPts val="0"/>
              </a:spcAft>
              <a:buClr>
                <a:schemeClr val="dk2"/>
              </a:buClr>
              <a:buSzPts val="5400"/>
              <a:buNone/>
              <a:defRPr sz="7200" b="0">
                <a:solidFill>
                  <a:schemeClr val="dk2"/>
                </a:solidFill>
              </a:defRPr>
            </a:lvl9pPr>
          </a:lstStyle>
          <a:p>
            <a:endParaRPr/>
          </a:p>
        </p:txBody>
      </p:sp>
      <p:sp>
        <p:nvSpPr>
          <p:cNvPr id="44" name="Google Shape;4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838840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5"/>
        <p:cNvGrpSpPr/>
        <p:nvPr/>
      </p:nvGrpSpPr>
      <p:grpSpPr>
        <a:xfrm>
          <a:off x="0" y="0"/>
          <a:ext cx="0" cy="0"/>
          <a:chOff x="0" y="0"/>
          <a:chExt cx="0" cy="0"/>
        </a:xfrm>
      </p:grpSpPr>
      <p:sp>
        <p:nvSpPr>
          <p:cNvPr id="46" name="Google Shape;46;p9"/>
          <p:cNvSpPr/>
          <p:nvPr/>
        </p:nvSpPr>
        <p:spPr>
          <a:xfrm>
            <a:off x="609600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7" name="Google Shape;47;p9"/>
          <p:cNvCxnSpPr/>
          <p:nvPr/>
        </p:nvCxnSpPr>
        <p:spPr>
          <a:xfrm>
            <a:off x="6706233" y="5994000"/>
            <a:ext cx="6244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354000" y="1386233"/>
            <a:ext cx="5393600" cy="2234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49" name="Google Shape;49;p9"/>
          <p:cNvSpPr txBox="1">
            <a:spLocks noGrp="1"/>
          </p:cNvSpPr>
          <p:nvPr>
            <p:ph type="subTitle" idx="1"/>
          </p:nvPr>
        </p:nvSpPr>
        <p:spPr>
          <a:xfrm>
            <a:off x="354000" y="36358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50" name="Google Shape;50;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Clr>
                <a:schemeClr val="lt1"/>
              </a:buClr>
              <a:buSzPts val="1800"/>
              <a:buChar char="●"/>
              <a:defRPr>
                <a:solidFill>
                  <a:schemeClr val="lt1"/>
                </a:solidFill>
              </a:defRPr>
            </a:lvl1pPr>
            <a:lvl2pPr marL="1219170" lvl="1" indent="-423323">
              <a:spcBef>
                <a:spcPts val="0"/>
              </a:spcBef>
              <a:spcAft>
                <a:spcPts val="0"/>
              </a:spcAft>
              <a:buClr>
                <a:schemeClr val="lt1"/>
              </a:buClr>
              <a:buSzPts val="1400"/>
              <a:buChar char="○"/>
              <a:defRPr>
                <a:solidFill>
                  <a:schemeClr val="lt1"/>
                </a:solidFill>
              </a:defRPr>
            </a:lvl2pPr>
            <a:lvl3pPr marL="1828754" lvl="2" indent="-423323">
              <a:spcBef>
                <a:spcPts val="0"/>
              </a:spcBef>
              <a:spcAft>
                <a:spcPts val="0"/>
              </a:spcAft>
              <a:buClr>
                <a:schemeClr val="lt1"/>
              </a:buClr>
              <a:buSzPts val="1400"/>
              <a:buChar char="■"/>
              <a:defRPr>
                <a:solidFill>
                  <a:schemeClr val="lt1"/>
                </a:solidFill>
              </a:defRPr>
            </a:lvl3pPr>
            <a:lvl4pPr marL="2438339" lvl="3" indent="-423323">
              <a:spcBef>
                <a:spcPts val="0"/>
              </a:spcBef>
              <a:spcAft>
                <a:spcPts val="0"/>
              </a:spcAft>
              <a:buClr>
                <a:schemeClr val="lt1"/>
              </a:buClr>
              <a:buSzPts val="1400"/>
              <a:buChar char="●"/>
              <a:defRPr>
                <a:solidFill>
                  <a:schemeClr val="lt1"/>
                </a:solidFill>
              </a:defRPr>
            </a:lvl4pPr>
            <a:lvl5pPr marL="3047924" lvl="4" indent="-423323">
              <a:spcBef>
                <a:spcPts val="0"/>
              </a:spcBef>
              <a:spcAft>
                <a:spcPts val="0"/>
              </a:spcAft>
              <a:buClr>
                <a:schemeClr val="lt1"/>
              </a:buClr>
              <a:buSzPts val="1400"/>
              <a:buChar char="○"/>
              <a:defRPr>
                <a:solidFill>
                  <a:schemeClr val="lt1"/>
                </a:solidFill>
              </a:defRPr>
            </a:lvl5pPr>
            <a:lvl6pPr marL="3657509" lvl="5" indent="-423323">
              <a:spcBef>
                <a:spcPts val="0"/>
              </a:spcBef>
              <a:spcAft>
                <a:spcPts val="0"/>
              </a:spcAft>
              <a:buClr>
                <a:schemeClr val="lt1"/>
              </a:buClr>
              <a:buSzPts val="1400"/>
              <a:buChar char="■"/>
              <a:defRPr>
                <a:solidFill>
                  <a:schemeClr val="lt1"/>
                </a:solidFill>
              </a:defRPr>
            </a:lvl6pPr>
            <a:lvl7pPr marL="4267093" lvl="6" indent="-423323">
              <a:spcBef>
                <a:spcPts val="0"/>
              </a:spcBef>
              <a:spcAft>
                <a:spcPts val="0"/>
              </a:spcAft>
              <a:buClr>
                <a:schemeClr val="lt1"/>
              </a:buClr>
              <a:buSzPts val="1400"/>
              <a:buChar char="●"/>
              <a:defRPr>
                <a:solidFill>
                  <a:schemeClr val="lt1"/>
                </a:solidFill>
              </a:defRPr>
            </a:lvl7pPr>
            <a:lvl8pPr marL="4876678" lvl="7" indent="-423323">
              <a:spcBef>
                <a:spcPts val="0"/>
              </a:spcBef>
              <a:spcAft>
                <a:spcPts val="0"/>
              </a:spcAft>
              <a:buClr>
                <a:schemeClr val="lt1"/>
              </a:buClr>
              <a:buSzPts val="1400"/>
              <a:buChar char="○"/>
              <a:defRPr>
                <a:solidFill>
                  <a:schemeClr val="lt1"/>
                </a:solidFill>
              </a:defRPr>
            </a:lvl8pPr>
            <a:lvl9pPr marL="5486263" lvl="8" indent="-423323">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447057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415600" y="5640967"/>
            <a:ext cx="7998400" cy="7984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2400"/>
              <a:buFont typeface="PT Sans Narrow"/>
              <a:buNone/>
              <a:defRPr sz="32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26539792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5"/>
        <p:cNvGrpSpPr/>
        <p:nvPr/>
      </p:nvGrpSpPr>
      <p:grpSpPr>
        <a:xfrm>
          <a:off x="0" y="0"/>
          <a:ext cx="0" cy="0"/>
          <a:chOff x="0" y="0"/>
          <a:chExt cx="0" cy="0"/>
        </a:xfrm>
      </p:grpSpPr>
      <p:sp>
        <p:nvSpPr>
          <p:cNvPr id="56" name="Google Shape;56;p11"/>
          <p:cNvSpPr/>
          <p:nvPr/>
        </p:nvSpPr>
        <p:spPr>
          <a:xfrm>
            <a:off x="-10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11"/>
          <p:cNvSpPr txBox="1">
            <a:spLocks noGrp="1"/>
          </p:cNvSpPr>
          <p:nvPr>
            <p:ph type="title" hasCustomPrompt="1"/>
          </p:nvPr>
        </p:nvSpPr>
        <p:spPr>
          <a:xfrm>
            <a:off x="415600" y="1739800"/>
            <a:ext cx="11360800" cy="2051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7333">
                <a:solidFill>
                  <a:schemeClr val="accent3"/>
                </a:solidFill>
              </a:defRPr>
            </a:lvl1pPr>
            <a:lvl2pPr lvl="1" algn="ctr">
              <a:spcBef>
                <a:spcPts val="0"/>
              </a:spcBef>
              <a:spcAft>
                <a:spcPts val="0"/>
              </a:spcAft>
              <a:buClr>
                <a:schemeClr val="accent3"/>
              </a:buClr>
              <a:buSzPts val="13000"/>
              <a:buNone/>
              <a:defRPr sz="17333">
                <a:solidFill>
                  <a:schemeClr val="accent3"/>
                </a:solidFill>
              </a:defRPr>
            </a:lvl2pPr>
            <a:lvl3pPr lvl="2" algn="ctr">
              <a:spcBef>
                <a:spcPts val="0"/>
              </a:spcBef>
              <a:spcAft>
                <a:spcPts val="0"/>
              </a:spcAft>
              <a:buClr>
                <a:schemeClr val="accent3"/>
              </a:buClr>
              <a:buSzPts val="13000"/>
              <a:buNone/>
              <a:defRPr sz="17333">
                <a:solidFill>
                  <a:schemeClr val="accent3"/>
                </a:solidFill>
              </a:defRPr>
            </a:lvl3pPr>
            <a:lvl4pPr lvl="3" algn="ctr">
              <a:spcBef>
                <a:spcPts val="0"/>
              </a:spcBef>
              <a:spcAft>
                <a:spcPts val="0"/>
              </a:spcAft>
              <a:buClr>
                <a:schemeClr val="accent3"/>
              </a:buClr>
              <a:buSzPts val="13000"/>
              <a:buNone/>
              <a:defRPr sz="17333">
                <a:solidFill>
                  <a:schemeClr val="accent3"/>
                </a:solidFill>
              </a:defRPr>
            </a:lvl4pPr>
            <a:lvl5pPr lvl="4" algn="ctr">
              <a:spcBef>
                <a:spcPts val="0"/>
              </a:spcBef>
              <a:spcAft>
                <a:spcPts val="0"/>
              </a:spcAft>
              <a:buClr>
                <a:schemeClr val="accent3"/>
              </a:buClr>
              <a:buSzPts val="13000"/>
              <a:buNone/>
              <a:defRPr sz="17333">
                <a:solidFill>
                  <a:schemeClr val="accent3"/>
                </a:solidFill>
              </a:defRPr>
            </a:lvl5pPr>
            <a:lvl6pPr lvl="5" algn="ctr">
              <a:spcBef>
                <a:spcPts val="0"/>
              </a:spcBef>
              <a:spcAft>
                <a:spcPts val="0"/>
              </a:spcAft>
              <a:buClr>
                <a:schemeClr val="accent3"/>
              </a:buClr>
              <a:buSzPts val="13000"/>
              <a:buNone/>
              <a:defRPr sz="17333">
                <a:solidFill>
                  <a:schemeClr val="accent3"/>
                </a:solidFill>
              </a:defRPr>
            </a:lvl6pPr>
            <a:lvl7pPr lvl="6" algn="ctr">
              <a:spcBef>
                <a:spcPts val="0"/>
              </a:spcBef>
              <a:spcAft>
                <a:spcPts val="0"/>
              </a:spcAft>
              <a:buClr>
                <a:schemeClr val="accent3"/>
              </a:buClr>
              <a:buSzPts val="13000"/>
              <a:buNone/>
              <a:defRPr sz="17333">
                <a:solidFill>
                  <a:schemeClr val="accent3"/>
                </a:solidFill>
              </a:defRPr>
            </a:lvl7pPr>
            <a:lvl8pPr lvl="7" algn="ctr">
              <a:spcBef>
                <a:spcPts val="0"/>
              </a:spcBef>
              <a:spcAft>
                <a:spcPts val="0"/>
              </a:spcAft>
              <a:buClr>
                <a:schemeClr val="accent3"/>
              </a:buClr>
              <a:buSzPts val="13000"/>
              <a:buNone/>
              <a:defRPr sz="17333">
                <a:solidFill>
                  <a:schemeClr val="accent3"/>
                </a:solidFill>
              </a:defRPr>
            </a:lvl8pPr>
            <a:lvl9pPr lvl="8" algn="ctr">
              <a:spcBef>
                <a:spcPts val="0"/>
              </a:spcBef>
              <a:spcAft>
                <a:spcPts val="0"/>
              </a:spcAft>
              <a:buClr>
                <a:schemeClr val="accent3"/>
              </a:buClr>
              <a:buSzPts val="13000"/>
              <a:buNone/>
              <a:defRPr sz="17333">
                <a:solidFill>
                  <a:schemeClr val="accent3"/>
                </a:solidFill>
              </a:defRPr>
            </a:lvl9pPr>
          </a:lstStyle>
          <a:p>
            <a:r>
              <a:t>xx%</a:t>
            </a:r>
          </a:p>
        </p:txBody>
      </p:sp>
      <p:sp>
        <p:nvSpPr>
          <p:cNvPr id="58" name="Google Shape;58;p11"/>
          <p:cNvSpPr txBox="1">
            <a:spLocks noGrp="1"/>
          </p:cNvSpPr>
          <p:nvPr>
            <p:ph type="body" idx="1"/>
          </p:nvPr>
        </p:nvSpPr>
        <p:spPr>
          <a:xfrm>
            <a:off x="415600" y="3994200"/>
            <a:ext cx="11360800" cy="14288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SzPts val="18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41483210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1862772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950782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8140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8788615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18937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3474638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3080578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4181489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106223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0352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70412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184038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108823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231847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34184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theme" Target="../theme/theme6.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7.xml"/><Relationship Id="rId1" Type="http://schemas.openxmlformats.org/officeDocument/2006/relationships/slideLayout" Target="../slideLayouts/slideLayout62.xml"/><Relationship Id="rId4" Type="http://schemas.openxmlformats.org/officeDocument/2006/relationships/image" Target="../media/image3.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slideLayout" Target="../slideLayouts/slideLayout75.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4B356E-BF24-CFDC-13D3-7D4A915237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2813E2-BDCC-C29D-A04B-82440707DB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725B3B-5D31-E75E-4445-A77C758ACA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9BE6A5-728C-49C6-9D39-62FC988F9F49}" type="datetimeFigureOut">
              <a:rPr lang="en-GB" smtClean="0"/>
              <a:t>18/03/2024</a:t>
            </a:fld>
            <a:endParaRPr lang="en-GB"/>
          </a:p>
        </p:txBody>
      </p:sp>
      <p:sp>
        <p:nvSpPr>
          <p:cNvPr id="5" name="Footer Placeholder 4">
            <a:extLst>
              <a:ext uri="{FF2B5EF4-FFF2-40B4-BE49-F238E27FC236}">
                <a16:creationId xmlns:a16="http://schemas.microsoft.com/office/drawing/2014/main" id="{4C91C3E3-1B03-E693-A6A4-07C14FF5C1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93EFEA-63E5-E5B5-AC45-B6E84FFA66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789EEC-86AB-4C24-85DF-27BAE52E15AD}" type="slidenum">
              <a:rPr lang="en-GB" smtClean="0"/>
              <a:t>‹#›</a:t>
            </a:fld>
            <a:endParaRPr lang="en-GB"/>
          </a:p>
        </p:txBody>
      </p:sp>
    </p:spTree>
    <p:extLst>
      <p:ext uri="{BB962C8B-B14F-4D97-AF65-F5344CB8AC3E}">
        <p14:creationId xmlns:p14="http://schemas.microsoft.com/office/powerpoint/2010/main" val="2155612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2426091918"/>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3/18/2024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2817569878"/>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71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C3516E-6B53-0142-BC7E-930A6B93DB8E}" type="datetimeFigureOut">
              <a:rPr lang="en-US" smtClean="0"/>
              <a:t>3/18/2024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C592C0-7B09-D947-BD34-019E2662DEDA}" type="slidenum">
              <a:rPr lang="en-US" smtClean="0"/>
              <a:t>‹#›</a:t>
            </a:fld>
            <a:endParaRPr lang="en-US"/>
          </a:p>
        </p:txBody>
      </p:sp>
    </p:spTree>
    <p:extLst>
      <p:ext uri="{BB962C8B-B14F-4D97-AF65-F5344CB8AC3E}">
        <p14:creationId xmlns:p14="http://schemas.microsoft.com/office/powerpoint/2010/main" val="323202391"/>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714"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3/18/2024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292252595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94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415600" y="1688433"/>
            <a:ext cx="11360800" cy="44036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latin typeface="Open Sans"/>
                <a:ea typeface="Open Sans"/>
                <a:cs typeface="Open Sans"/>
                <a:sym typeface="Open Sans"/>
              </a:defRPr>
            </a:lvl1pPr>
            <a:lvl2pPr lvl="1" algn="r">
              <a:buNone/>
              <a:defRPr sz="1333">
                <a:solidFill>
                  <a:schemeClr val="dk2"/>
                </a:solidFill>
                <a:latin typeface="Open Sans"/>
                <a:ea typeface="Open Sans"/>
                <a:cs typeface="Open Sans"/>
                <a:sym typeface="Open Sans"/>
              </a:defRPr>
            </a:lvl2pPr>
            <a:lvl3pPr lvl="2" algn="r">
              <a:buNone/>
              <a:defRPr sz="1333">
                <a:solidFill>
                  <a:schemeClr val="dk2"/>
                </a:solidFill>
                <a:latin typeface="Open Sans"/>
                <a:ea typeface="Open Sans"/>
                <a:cs typeface="Open Sans"/>
                <a:sym typeface="Open Sans"/>
              </a:defRPr>
            </a:lvl3pPr>
            <a:lvl4pPr lvl="3" algn="r">
              <a:buNone/>
              <a:defRPr sz="1333">
                <a:solidFill>
                  <a:schemeClr val="dk2"/>
                </a:solidFill>
                <a:latin typeface="Open Sans"/>
                <a:ea typeface="Open Sans"/>
                <a:cs typeface="Open Sans"/>
                <a:sym typeface="Open Sans"/>
              </a:defRPr>
            </a:lvl4pPr>
            <a:lvl5pPr lvl="4" algn="r">
              <a:buNone/>
              <a:defRPr sz="1333">
                <a:solidFill>
                  <a:schemeClr val="dk2"/>
                </a:solidFill>
                <a:latin typeface="Open Sans"/>
                <a:ea typeface="Open Sans"/>
                <a:cs typeface="Open Sans"/>
                <a:sym typeface="Open Sans"/>
              </a:defRPr>
            </a:lvl5pPr>
            <a:lvl6pPr lvl="5" algn="r">
              <a:buNone/>
              <a:defRPr sz="1333">
                <a:solidFill>
                  <a:schemeClr val="dk2"/>
                </a:solidFill>
                <a:latin typeface="Open Sans"/>
                <a:ea typeface="Open Sans"/>
                <a:cs typeface="Open Sans"/>
                <a:sym typeface="Open Sans"/>
              </a:defRPr>
            </a:lvl6pPr>
            <a:lvl7pPr lvl="6" algn="r">
              <a:buNone/>
              <a:defRPr sz="1333">
                <a:solidFill>
                  <a:schemeClr val="dk2"/>
                </a:solidFill>
                <a:latin typeface="Open Sans"/>
                <a:ea typeface="Open Sans"/>
                <a:cs typeface="Open Sans"/>
                <a:sym typeface="Open Sans"/>
              </a:defRPr>
            </a:lvl7pPr>
            <a:lvl8pPr lvl="7" algn="r">
              <a:buNone/>
              <a:defRPr sz="1333">
                <a:solidFill>
                  <a:schemeClr val="dk2"/>
                </a:solidFill>
                <a:latin typeface="Open Sans"/>
                <a:ea typeface="Open Sans"/>
                <a:cs typeface="Open Sans"/>
                <a:sym typeface="Open Sans"/>
              </a:defRPr>
            </a:lvl8pPr>
            <a:lvl9pPr lvl="8" algn="r">
              <a:buNone/>
              <a:defRPr sz="1333">
                <a:solidFill>
                  <a:schemeClr val="dk2"/>
                </a:solidFill>
                <a:latin typeface="Open Sans"/>
                <a:ea typeface="Open Sans"/>
                <a:cs typeface="Open Sans"/>
                <a:sym typeface="Open Sans"/>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139927150"/>
      </p:ext>
    </p:extLst>
  </p:cSld>
  <p:clrMap bg1="lt1" tx1="dk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4107900716"/>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3/18/2024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225310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0.png"/><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15.xml"/><Relationship Id="rId6" Type="http://schemas.openxmlformats.org/officeDocument/2006/relationships/customXml" Target="../ink/ink3.xml"/><Relationship Id="rId11" Type="http://schemas.openxmlformats.org/officeDocument/2006/relationships/image" Target="../media/image9.png"/><Relationship Id="rId5" Type="http://schemas.openxmlformats.org/officeDocument/2006/relationships/image" Target="../media/image60.png"/><Relationship Id="rId15" Type="http://schemas.openxmlformats.org/officeDocument/2006/relationships/customXml" Target="../ink/ink8.xml"/><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80.png"/><Relationship Id="rId14" Type="http://schemas.openxmlformats.org/officeDocument/2006/relationships/customXml" Target="../ink/ink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3.xml"/><Relationship Id="rId6" Type="http://schemas.microsoft.com/office/2007/relationships/hdphoto" Target="../media/hdphoto4.wdp"/><Relationship Id="rId5" Type="http://schemas.openxmlformats.org/officeDocument/2006/relationships/image" Target="../media/image12.png"/><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5.xml"/><Relationship Id="rId4" Type="http://schemas.microsoft.com/office/2007/relationships/hdphoto" Target="../media/hdphoto5.wdp"/></Relationships>
</file>

<file path=ppt/slides/_rels/slide1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6.pn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7.png"/><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8.png"/><Relationship Id="rId1" Type="http://schemas.openxmlformats.org/officeDocument/2006/relationships/slideLayout" Target="../slideLayouts/slideLayout6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2.xml"/></Relationships>
</file>

<file path=ppt/slides/_rels/slide1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1.png"/><Relationship Id="rId1" Type="http://schemas.openxmlformats.org/officeDocument/2006/relationships/slideLayout" Target="../slideLayouts/slideLayout62.xml"/></Relationships>
</file>

<file path=ppt/slides/_rels/slide2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3.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6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4.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64.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64.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64.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6.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6.xml"/></Relationships>
</file>

<file path=ppt/slides/_rels/slide42.xml.rels><?xml version="1.0" encoding="UTF-8" standalone="yes"?>
<Relationships xmlns="http://schemas.openxmlformats.org/package/2006/relationships"><Relationship Id="rId3" Type="http://schemas.openxmlformats.org/officeDocument/2006/relationships/hyperlink" Target="https://www.academia.edu/5195702/Top_Tips_on_Writing_a_Literature_Review_for_Your_Education_Research_Project" TargetMode="External"/><Relationship Id="rId2" Type="http://schemas.openxmlformats.org/officeDocument/2006/relationships/hyperlink" Target="https://librarysearch.uwtsd.ac.uk/discovery/fulldisplay?docid=alma99100431193802421&amp;context=L&amp;vid=44WHELF_UWTSD:44WHELF_UWTSD_VU1&amp;lang=en&amp;search_scope=MyInst_and_CI&amp;adaptor=Local%20Search%20Engine&amp;isFrbr=true&amp;tab=Everything&amp;query=any%2Ccontains%2CBiggam&amp;sortby=date_d&amp;facet=frbrgroupid%2Cinclude%2C9050354457951302668&amp;offset=0" TargetMode="External"/><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8935" y="717919"/>
            <a:ext cx="8738171" cy="2062103"/>
          </a:xfrm>
          <a:prstGeom prst="rect">
            <a:avLst/>
          </a:prstGeom>
        </p:spPr>
        <p:txBody>
          <a:bodyPr wrap="square">
            <a:spAutoFit/>
          </a:bodyPr>
          <a:lstStyle/>
          <a:p>
            <a:pPr algn="ctr"/>
            <a:r>
              <a:rPr lang="en-GB" sz="3200" b="1" dirty="0">
                <a:solidFill>
                  <a:schemeClr val="tx2"/>
                </a:solidFill>
              </a:rPr>
              <a:t>Doctorate in Education (EdD)</a:t>
            </a:r>
          </a:p>
          <a:p>
            <a:pPr algn="ctr"/>
            <a:r>
              <a:rPr lang="en-GB" sz="3200" b="1" dirty="0">
                <a:solidFill>
                  <a:schemeClr val="tx2"/>
                </a:solidFill>
              </a:rPr>
              <a:t>ECDE7016   </a:t>
            </a:r>
          </a:p>
          <a:p>
            <a:pPr algn="ctr"/>
            <a:endParaRPr lang="en-GB" sz="3200" b="1" dirty="0"/>
          </a:p>
          <a:p>
            <a:pPr algn="ctr"/>
            <a:r>
              <a:rPr lang="en-GB" sz="3200" b="1" dirty="0">
                <a:solidFill>
                  <a:srgbClr val="00B050"/>
                </a:solidFill>
                <a:ea typeface="Arial" panose="020B0604020202020204" pitchFamily="34" charset="0"/>
              </a:rPr>
              <a:t>Writing a Critical Literature Review in Education</a:t>
            </a:r>
            <a:endParaRPr lang="en-GB" sz="3200" b="1" dirty="0">
              <a:solidFill>
                <a:srgbClr val="00B050"/>
              </a:solidFill>
              <a:ea typeface="Calibri" panose="020F0502020204030204" pitchFamily="34" charset="0"/>
            </a:endParaRPr>
          </a:p>
        </p:txBody>
      </p:sp>
      <p:sp>
        <p:nvSpPr>
          <p:cNvPr id="4" name="TextBox 3">
            <a:extLst>
              <a:ext uri="{FF2B5EF4-FFF2-40B4-BE49-F238E27FC236}">
                <a16:creationId xmlns:a16="http://schemas.microsoft.com/office/drawing/2014/main" id="{07EBDBC5-FC7B-44BE-9BDC-047E31DDB251}"/>
              </a:ext>
            </a:extLst>
          </p:cNvPr>
          <p:cNvSpPr txBox="1"/>
          <p:nvPr/>
        </p:nvSpPr>
        <p:spPr>
          <a:xfrm>
            <a:off x="2029480" y="3293712"/>
            <a:ext cx="8097080" cy="2062103"/>
          </a:xfrm>
          <a:prstGeom prst="rect">
            <a:avLst/>
          </a:prstGeom>
          <a:noFill/>
        </p:spPr>
        <p:txBody>
          <a:bodyPr wrap="square">
            <a:spAutoFit/>
          </a:bodyPr>
          <a:lstStyle/>
          <a:p>
            <a:r>
              <a:rPr lang="en-GB" sz="3200" b="1" dirty="0">
                <a:solidFill>
                  <a:schemeClr val="tx2"/>
                </a:solidFill>
              </a:rPr>
              <a:t>Welcome to Session 8: </a:t>
            </a:r>
          </a:p>
          <a:p>
            <a:r>
              <a:rPr lang="en-GB" sz="3200" b="1" dirty="0">
                <a:solidFill>
                  <a:schemeClr val="tx2"/>
                </a:solidFill>
              </a:rPr>
              <a:t>T</a:t>
            </a:r>
            <a:r>
              <a:rPr lang="en-US" altLang="zh-CN" sz="3200" b="1" dirty="0" err="1">
                <a:solidFill>
                  <a:schemeClr val="tx2"/>
                </a:solidFill>
              </a:rPr>
              <a:t>ues</a:t>
            </a:r>
            <a:r>
              <a:rPr lang="en-GB" sz="3200" b="1" dirty="0">
                <a:solidFill>
                  <a:schemeClr val="tx2"/>
                </a:solidFill>
              </a:rPr>
              <a:t>day 19 M</a:t>
            </a:r>
            <a:r>
              <a:rPr lang="en-US" altLang="zh-CN" sz="3200" b="1" dirty="0">
                <a:solidFill>
                  <a:schemeClr val="tx2"/>
                </a:solidFill>
              </a:rPr>
              <a:t>arch</a:t>
            </a:r>
            <a:r>
              <a:rPr lang="en-GB" sz="3200" b="1" dirty="0">
                <a:solidFill>
                  <a:schemeClr val="tx2"/>
                </a:solidFill>
              </a:rPr>
              <a:t> 2024</a:t>
            </a:r>
          </a:p>
          <a:p>
            <a:r>
              <a:rPr lang="en-GB" sz="3200" b="1" dirty="0">
                <a:solidFill>
                  <a:schemeClr val="tx2"/>
                </a:solidFill>
              </a:rPr>
              <a:t>Dr Jingjing Ruan</a:t>
            </a:r>
          </a:p>
          <a:p>
            <a:r>
              <a:rPr lang="en-GB" sz="3200" b="1" dirty="0">
                <a:solidFill>
                  <a:schemeClr val="tx2"/>
                </a:solidFill>
              </a:rPr>
              <a:t>j.ruan@uwtsd.ac.uk</a:t>
            </a:r>
            <a:endParaRPr lang="en-GB" sz="2400" dirty="0"/>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642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5E4BC02F-F09C-4AB7-C163-DE25F3E2B9C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Bef>
                <a:spcPct val="0"/>
              </a:spcBef>
            </a:pPr>
            <a:r>
              <a:rPr lang="en-US" sz="4000" b="1" kern="1200" dirty="0">
                <a:solidFill>
                  <a:srgbClr val="FFFFFF"/>
                </a:solidFill>
                <a:latin typeface="+mj-lt"/>
                <a:ea typeface="+mj-ea"/>
                <a:cs typeface="+mj-cs"/>
              </a:rPr>
              <a:t>Moodle</a:t>
            </a:r>
          </a:p>
        </p:txBody>
      </p:sp>
      <p:pic>
        <p:nvPicPr>
          <p:cNvPr id="3" name="Picture 2">
            <a:extLst>
              <a:ext uri="{FF2B5EF4-FFF2-40B4-BE49-F238E27FC236}">
                <a16:creationId xmlns:a16="http://schemas.microsoft.com/office/drawing/2014/main" id="{B6DF4DDB-41CE-5A9D-9D13-D815B3C70520}"/>
              </a:ext>
            </a:extLst>
          </p:cNvPr>
          <p:cNvPicPr>
            <a:picLocks noChangeAspect="1"/>
          </p:cNvPicPr>
          <p:nvPr/>
        </p:nvPicPr>
        <p:blipFill>
          <a:blip r:embed="rId2"/>
          <a:stretch>
            <a:fillRect/>
          </a:stretch>
        </p:blipFill>
        <p:spPr>
          <a:xfrm>
            <a:off x="3676842" y="143388"/>
            <a:ext cx="8230749" cy="6296904"/>
          </a:xfrm>
          <a:prstGeom prst="rect">
            <a:avLst/>
          </a:prstGeom>
        </p:spPr>
      </p:pic>
      <p:sp>
        <p:nvSpPr>
          <p:cNvPr id="9" name="Rectangle 8">
            <a:extLst>
              <a:ext uri="{FF2B5EF4-FFF2-40B4-BE49-F238E27FC236}">
                <a16:creationId xmlns:a16="http://schemas.microsoft.com/office/drawing/2014/main" id="{45C8BA91-08F4-DFFA-94C0-2FC125DFD205}"/>
              </a:ext>
            </a:extLst>
          </p:cNvPr>
          <p:cNvSpPr/>
          <p:nvPr/>
        </p:nvSpPr>
        <p:spPr>
          <a:xfrm>
            <a:off x="3676842" y="4966208"/>
            <a:ext cx="3208590" cy="7462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7806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28FBD-F0F5-BC1B-3CBD-9290A2F330A4}"/>
              </a:ext>
            </a:extLst>
          </p:cNvPr>
          <p:cNvSpPr>
            <a:spLocks noGrp="1"/>
          </p:cNvSpPr>
          <p:nvPr>
            <p:ph type="title"/>
          </p:nvPr>
        </p:nvSpPr>
        <p:spPr/>
        <p:txBody>
          <a:bodyPr anchor="ctr">
            <a:normAutofit/>
          </a:bodyPr>
          <a:lstStyle/>
          <a:p>
            <a:pPr algn="ctr"/>
            <a:r>
              <a:rPr lang="en-GB" b="1" dirty="0">
                <a:solidFill>
                  <a:srgbClr val="FFFF00"/>
                </a:solidFill>
              </a:rPr>
              <a:t>Well done !!!</a:t>
            </a:r>
          </a:p>
        </p:txBody>
      </p:sp>
      <p:graphicFrame>
        <p:nvGraphicFramePr>
          <p:cNvPr id="9" name="Text Placeholder 2">
            <a:extLst>
              <a:ext uri="{FF2B5EF4-FFF2-40B4-BE49-F238E27FC236}">
                <a16:creationId xmlns:a16="http://schemas.microsoft.com/office/drawing/2014/main" id="{94596A4B-96C0-E5C3-1400-4E2E1D1C4A6F}"/>
              </a:ext>
            </a:extLst>
          </p:cNvPr>
          <p:cNvGraphicFramePr/>
          <p:nvPr>
            <p:extLst>
              <p:ext uri="{D42A27DB-BD31-4B8C-83A1-F6EECF244321}">
                <p14:modId xmlns:p14="http://schemas.microsoft.com/office/powerpoint/2010/main" val="4232140384"/>
              </p:ext>
            </p:extLst>
          </p:nvPr>
        </p:nvGraphicFramePr>
        <p:xfrm>
          <a:off x="609600" y="1600200"/>
          <a:ext cx="10972800" cy="496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499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850711-4326-752F-CA77-53EDCF29377D}"/>
              </a:ext>
            </a:extLst>
          </p:cNvPr>
          <p:cNvSpPr txBox="1"/>
          <p:nvPr/>
        </p:nvSpPr>
        <p:spPr>
          <a:xfrm>
            <a:off x="1345090" y="854265"/>
            <a:ext cx="788504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srgbClr val="00B050"/>
                </a:solidFill>
                <a:effectLst/>
                <a:uLnTx/>
                <a:uFillTx/>
                <a:latin typeface="Calibri" panose="020F0502020204030204"/>
                <a:ea typeface="+mn-ea"/>
                <a:cs typeface="+mn-cs"/>
              </a:rPr>
              <a:t>Pause moment:</a:t>
            </a:r>
            <a:r>
              <a:rPr kumimoji="0" lang="en-US" sz="3200" b="1" i="0" u="none" strike="noStrike" kern="1200" cap="none" spc="0" normalizeH="0" baseline="0" noProof="0" dirty="0">
                <a:ln>
                  <a:noFill/>
                </a:ln>
                <a:solidFill>
                  <a:srgbClr val="00B050"/>
                </a:solidFill>
                <a:effectLst/>
                <a:uLnTx/>
                <a:uFillTx/>
                <a:latin typeface="Calibri" panose="020F0502020204030204"/>
                <a:ea typeface="+mn-ea"/>
                <a:cs typeface="+mn-cs"/>
              </a:rPr>
              <a:t> </a:t>
            </a:r>
          </a:p>
        </p:txBody>
      </p:sp>
      <p:sp>
        <p:nvSpPr>
          <p:cNvPr id="4" name="TextBox 3">
            <a:extLst>
              <a:ext uri="{FF2B5EF4-FFF2-40B4-BE49-F238E27FC236}">
                <a16:creationId xmlns:a16="http://schemas.microsoft.com/office/drawing/2014/main" id="{0E549ABA-5D75-A8C8-4572-F412C221FB5B}"/>
              </a:ext>
            </a:extLst>
          </p:cNvPr>
          <p:cNvSpPr txBox="1"/>
          <p:nvPr/>
        </p:nvSpPr>
        <p:spPr>
          <a:xfrm>
            <a:off x="1345090" y="1910864"/>
            <a:ext cx="9316394"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Please reflect on your presentation on 27</a:t>
            </a:r>
            <a:r>
              <a:rPr kumimoji="0" lang="en-GB" sz="2400" b="1"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Feb:</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What went well (www)?</a:t>
            </a:r>
          </a:p>
          <a:p>
            <a:pPr lvl="1">
              <a:buFont typeface="Arial" panose="020B0604020202020204" pitchFamily="34" charset="0"/>
              <a:buChar char="•"/>
              <a:defRPr/>
            </a:pPr>
            <a:r>
              <a:rPr lang="en-GB" sz="2400" b="1" dirty="0">
                <a:solidFill>
                  <a:prstClr val="black"/>
                </a:solidFill>
                <a:latin typeface="Calibri" panose="020F0502020204030204"/>
              </a:rPr>
              <a:t>1. </a:t>
            </a:r>
          </a:p>
          <a:p>
            <a:pPr lvl="1">
              <a:buFont typeface="Arial" panose="020B0604020202020204" pitchFamily="34" charset="0"/>
              <a:buChar char="•"/>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 </a:t>
            </a:r>
          </a:p>
          <a:p>
            <a:pPr lvl="1">
              <a:buFont typeface="Arial" panose="020B0604020202020204" pitchFamily="34" charset="0"/>
              <a:buChar char="•"/>
              <a:defRPr/>
            </a:pPr>
            <a:endParaRPr lang="en-GB"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prstClr val="black"/>
                </a:solidFill>
                <a:latin typeface="Calibri" panose="020F0502020204030204"/>
              </a:rPr>
              <a:t> </a:t>
            </a:r>
            <a:r>
              <a:rPr lang="en-GB" sz="2400" b="1" dirty="0">
                <a:solidFill>
                  <a:prstClr val="black"/>
                </a:solidFill>
                <a:highlight>
                  <a:srgbClr val="FFFF00"/>
                </a:highlight>
                <a:latin typeface="Calibri" panose="020F0502020204030204"/>
              </a:rPr>
              <a:t>E</a:t>
            </a:r>
            <a:r>
              <a:rPr kumimoji="0" lang="en-GB" sz="24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ven</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better if (</a:t>
            </a:r>
            <a:r>
              <a:rPr kumimoji="0" lang="en-GB" sz="24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ebi</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lang="en-GB" sz="2400" b="1" dirty="0">
                <a:solidFill>
                  <a:prstClr val="black"/>
                </a:solidFill>
                <a:highlight>
                  <a:srgbClr val="FFFF00"/>
                </a:highlight>
                <a:latin typeface="Calibri" panose="020F0502020204030204"/>
              </a:rPr>
              <a:t>– e.g. to improve in </a:t>
            </a:r>
            <a:r>
              <a:rPr lang="en-GB" altLang="zh-CN" sz="2400" b="1" dirty="0">
                <a:solidFill>
                  <a:prstClr val="black"/>
                </a:solidFill>
                <a:highlight>
                  <a:srgbClr val="FFFF00"/>
                </a:highlight>
                <a:latin typeface="Calibri" panose="020F0502020204030204"/>
              </a:rPr>
              <a:t>your</a:t>
            </a:r>
            <a:r>
              <a:rPr lang="zh-CN" altLang="en-US" sz="2400" b="1" dirty="0">
                <a:solidFill>
                  <a:prstClr val="black"/>
                </a:solidFill>
                <a:highlight>
                  <a:srgbClr val="FFFF00"/>
                </a:highlight>
                <a:latin typeface="Calibri" panose="020F0502020204030204"/>
              </a:rPr>
              <a:t> </a:t>
            </a:r>
            <a:r>
              <a:rPr lang="en-GB" altLang="zh-CN" sz="2400" b="1" dirty="0">
                <a:solidFill>
                  <a:prstClr val="black"/>
                </a:solidFill>
                <a:highlight>
                  <a:srgbClr val="FFFF00"/>
                </a:highlight>
                <a:latin typeface="Calibri" panose="020F0502020204030204"/>
              </a:rPr>
              <a:t>assignment</a:t>
            </a:r>
            <a:r>
              <a:rPr lang="zh-CN" altLang="en-US" sz="2400" b="1" dirty="0">
                <a:solidFill>
                  <a:prstClr val="black"/>
                </a:solidFill>
                <a:highlight>
                  <a:srgbClr val="FFFF00"/>
                </a:highlight>
                <a:latin typeface="Calibri" panose="020F0502020204030204"/>
              </a:rPr>
              <a:t> </a:t>
            </a:r>
            <a:r>
              <a:rPr lang="en-GB" altLang="zh-CN" sz="2400" b="1" dirty="0">
                <a:solidFill>
                  <a:prstClr val="black"/>
                </a:solidFill>
                <a:highlight>
                  <a:srgbClr val="FFFF00"/>
                </a:highlight>
                <a:latin typeface="Calibri" panose="020F0502020204030204"/>
              </a:rPr>
              <a:t>2?</a:t>
            </a:r>
            <a:endPar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a:p>
            <a:pPr lvl="1">
              <a:buFont typeface="Arial" panose="020B0604020202020204" pitchFamily="34" charset="0"/>
              <a:buChar char="•"/>
              <a:defRPr/>
            </a:pPr>
            <a:r>
              <a:rPr lang="en-GB" sz="2400" b="1" dirty="0">
                <a:solidFill>
                  <a:prstClr val="black"/>
                </a:solidFill>
                <a:latin typeface="Calibri" panose="020F0502020204030204"/>
              </a:rPr>
              <a:t>1.</a:t>
            </a:r>
          </a:p>
          <a:p>
            <a:pPr lvl="1">
              <a:buFont typeface="Arial" panose="020B0604020202020204" pitchFamily="34" charset="0"/>
              <a:buChar char="•"/>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endPar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141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8B490-E54B-5487-585C-CD1C5BF0471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C1648E7-480D-406F-F433-D8E0B0E3283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628923" y="1672043"/>
            <a:ext cx="10934154" cy="3513913"/>
          </a:xfrm>
          <a:prstGeom prst="rect">
            <a:avLst/>
          </a:prstGeom>
        </p:spPr>
      </p:pic>
      <p:sp>
        <p:nvSpPr>
          <p:cNvPr id="6" name="Rectangle 5">
            <a:extLst>
              <a:ext uri="{FF2B5EF4-FFF2-40B4-BE49-F238E27FC236}">
                <a16:creationId xmlns:a16="http://schemas.microsoft.com/office/drawing/2014/main" id="{1EDE3A24-BB48-EAD3-174A-4181DB81FB49}"/>
              </a:ext>
            </a:extLst>
          </p:cNvPr>
          <p:cNvSpPr/>
          <p:nvPr/>
        </p:nvSpPr>
        <p:spPr>
          <a:xfrm>
            <a:off x="256360" y="3104941"/>
            <a:ext cx="11679280" cy="237141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399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8EE8-CCFC-C285-C554-F3CD2E405E2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AA5CD64-9A45-C9BA-1EF7-936E1A9E632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816430" y="1547131"/>
            <a:ext cx="11119210" cy="3963372"/>
          </a:xfrm>
          <a:prstGeom prst="rect">
            <a:avLst/>
          </a:prstGeom>
        </p:spPr>
      </p:pic>
      <p:sp>
        <p:nvSpPr>
          <p:cNvPr id="6" name="Rectangle 5">
            <a:extLst>
              <a:ext uri="{FF2B5EF4-FFF2-40B4-BE49-F238E27FC236}">
                <a16:creationId xmlns:a16="http://schemas.microsoft.com/office/drawing/2014/main" id="{35180DE9-A3FD-796C-406F-82A41460982C}"/>
              </a:ext>
            </a:extLst>
          </p:cNvPr>
          <p:cNvSpPr/>
          <p:nvPr/>
        </p:nvSpPr>
        <p:spPr>
          <a:xfrm>
            <a:off x="642259" y="2987529"/>
            <a:ext cx="5845627" cy="26295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0428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p:cNvSpPr/>
          <p:nvPr/>
        </p:nvSpPr>
        <p:spPr>
          <a:xfrm>
            <a:off x="4153522" y="2480756"/>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What is the </a:t>
            </a:r>
            <a:r>
              <a:rPr lang="en-GB" sz="2400" b="1" dirty="0">
                <a:solidFill>
                  <a:srgbClr val="FF0000"/>
                </a:solidFill>
                <a:highlight>
                  <a:srgbClr val="FFFF00"/>
                </a:highlight>
              </a:rPr>
              <a:t>purpose</a:t>
            </a:r>
            <a:r>
              <a:rPr lang="en-GB" sz="2400" b="1" dirty="0"/>
              <a:t> of a literature review?</a:t>
            </a:r>
          </a:p>
        </p:txBody>
      </p:sp>
      <p:sp>
        <p:nvSpPr>
          <p:cNvPr id="11" name="Oval 10"/>
          <p:cNvSpPr/>
          <p:nvPr/>
        </p:nvSpPr>
        <p:spPr>
          <a:xfrm>
            <a:off x="6812759" y="475528"/>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Find out what information exists in a specific field</a:t>
            </a:r>
          </a:p>
        </p:txBody>
      </p:sp>
      <p:sp>
        <p:nvSpPr>
          <p:cNvPr id="13" name="Oval 12"/>
          <p:cNvSpPr/>
          <p:nvPr/>
        </p:nvSpPr>
        <p:spPr>
          <a:xfrm>
            <a:off x="8749749" y="285945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Find authors in a specific field</a:t>
            </a:r>
          </a:p>
        </p:txBody>
      </p:sp>
      <p:sp>
        <p:nvSpPr>
          <p:cNvPr id="14" name="Oval 13"/>
          <p:cNvSpPr/>
          <p:nvPr/>
        </p:nvSpPr>
        <p:spPr>
          <a:xfrm>
            <a:off x="7822845"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Identify seminal works/landmark studies</a:t>
            </a:r>
          </a:p>
        </p:txBody>
      </p:sp>
      <p:sp>
        <p:nvSpPr>
          <p:cNvPr id="15" name="Oval 14"/>
          <p:cNvSpPr/>
          <p:nvPr/>
        </p:nvSpPr>
        <p:spPr>
          <a:xfrm>
            <a:off x="4675199" y="5165966"/>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16" name="Oval 15"/>
          <p:cNvSpPr/>
          <p:nvPr/>
        </p:nvSpPr>
        <p:spPr>
          <a:xfrm>
            <a:off x="1258772" y="4718358"/>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Identify main ideas, conclusions and theories</a:t>
            </a:r>
          </a:p>
        </p:txBody>
      </p:sp>
      <p:sp>
        <p:nvSpPr>
          <p:cNvPr id="17" name="Oval 16"/>
          <p:cNvSpPr/>
          <p:nvPr/>
        </p:nvSpPr>
        <p:spPr>
          <a:xfrm>
            <a:off x="713334" y="2217958"/>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Establish similarities and differences</a:t>
            </a:r>
          </a:p>
        </p:txBody>
      </p:sp>
      <p:sp>
        <p:nvSpPr>
          <p:cNvPr id="20" name="Oval 19"/>
          <p:cNvSpPr/>
          <p:nvPr/>
        </p:nvSpPr>
        <p:spPr>
          <a:xfrm>
            <a:off x="2748549" y="255796"/>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highlight>
                  <a:srgbClr val="FFFF00"/>
                </a:highlight>
              </a:rPr>
              <a:t>Show relationships between previous studies or theories</a:t>
            </a:r>
          </a:p>
        </p:txBody>
      </p:sp>
      <p:cxnSp>
        <p:nvCxnSpPr>
          <p:cNvPr id="22" name="Straight Connector 21"/>
          <p:cNvCxnSpPr>
            <a:cxnSpLocks/>
          </p:cNvCxnSpPr>
          <p:nvPr/>
        </p:nvCxnSpPr>
        <p:spPr>
          <a:xfrm flipV="1">
            <a:off x="6904746" y="1616884"/>
            <a:ext cx="617632" cy="10967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682948" y="3372297"/>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219106" y="4009110"/>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5947151" y="4255295"/>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052333" y="2088414"/>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3157413" y="3110852"/>
            <a:ext cx="1249004" cy="394707"/>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052333" y="4009110"/>
            <a:ext cx="1622866" cy="863337"/>
          </a:xfrm>
          <a:prstGeom prst="line">
            <a:avLst/>
          </a:prstGeom>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E0D111AE-B9B8-CD32-43C1-D2CE44C2770F}"/>
              </a:ext>
            </a:extLst>
          </p:cNvPr>
          <p:cNvCxnSpPr>
            <a:cxnSpLocks/>
          </p:cNvCxnSpPr>
          <p:nvPr/>
        </p:nvCxnSpPr>
        <p:spPr>
          <a:xfrm flipH="1" flipV="1">
            <a:off x="4563438" y="1842679"/>
            <a:ext cx="625880" cy="928287"/>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00CDB754-C517-4F26-164D-4F5E8FDAD32A}"/>
                  </a:ext>
                </a:extLst>
              </p14:cNvPr>
              <p14:cNvContentPartPr/>
              <p14:nvPr/>
            </p14:nvContentPartPr>
            <p14:xfrm>
              <a:off x="2941981" y="2095904"/>
              <a:ext cx="739079" cy="385142"/>
            </p14:xfrm>
          </p:contentPart>
        </mc:Choice>
        <mc:Fallback xmlns="">
          <p:pic>
            <p:nvPicPr>
              <p:cNvPr id="4" name="Ink 3">
                <a:extLst>
                  <a:ext uri="{FF2B5EF4-FFF2-40B4-BE49-F238E27FC236}">
                    <a16:creationId xmlns:a16="http://schemas.microsoft.com/office/drawing/2014/main" id="{00CDB754-C517-4F26-164D-4F5E8FDAD32A}"/>
                  </a:ext>
                </a:extLst>
              </p:cNvPr>
              <p:cNvPicPr/>
              <p:nvPr/>
            </p:nvPicPr>
            <p:blipFill>
              <a:blip r:embed="rId3"/>
              <a:stretch>
                <a:fillRect/>
              </a:stretch>
            </p:blipFill>
            <p:spPr>
              <a:xfrm>
                <a:off x="2923990" y="2077907"/>
                <a:ext cx="774702" cy="420777"/>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62B2D0F-EB40-9F8C-D08F-78E9E95EE154}"/>
                  </a:ext>
                </a:extLst>
              </p14:cNvPr>
              <p14:cNvContentPartPr/>
              <p14:nvPr/>
            </p14:nvContentPartPr>
            <p14:xfrm>
              <a:off x="3095005" y="2083712"/>
              <a:ext cx="552466" cy="262660"/>
            </p14:xfrm>
          </p:contentPart>
        </mc:Choice>
        <mc:Fallback xmlns="">
          <p:pic>
            <p:nvPicPr>
              <p:cNvPr id="5" name="Ink 4">
                <a:extLst>
                  <a:ext uri="{FF2B5EF4-FFF2-40B4-BE49-F238E27FC236}">
                    <a16:creationId xmlns:a16="http://schemas.microsoft.com/office/drawing/2014/main" id="{F62B2D0F-EB40-9F8C-D08F-78E9E95EE154}"/>
                  </a:ext>
                </a:extLst>
              </p:cNvPr>
              <p:cNvPicPr/>
              <p:nvPr/>
            </p:nvPicPr>
            <p:blipFill>
              <a:blip r:embed="rId5"/>
              <a:stretch>
                <a:fillRect/>
              </a:stretch>
            </p:blipFill>
            <p:spPr>
              <a:xfrm>
                <a:off x="3077009" y="2065746"/>
                <a:ext cx="588097" cy="298232"/>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21D904A-F053-86D6-5F15-10A441BB8160}"/>
                  </a:ext>
                </a:extLst>
              </p14:cNvPr>
              <p14:cNvContentPartPr/>
              <p14:nvPr/>
            </p14:nvContentPartPr>
            <p14:xfrm>
              <a:off x="3264971" y="2319886"/>
              <a:ext cx="378673" cy="160065"/>
            </p14:xfrm>
          </p:contentPart>
        </mc:Choice>
        <mc:Fallback xmlns="">
          <p:pic>
            <p:nvPicPr>
              <p:cNvPr id="6" name="Ink 5">
                <a:extLst>
                  <a:ext uri="{FF2B5EF4-FFF2-40B4-BE49-F238E27FC236}">
                    <a16:creationId xmlns:a16="http://schemas.microsoft.com/office/drawing/2014/main" id="{721D904A-F053-86D6-5F15-10A441BB8160}"/>
                  </a:ext>
                </a:extLst>
              </p:cNvPr>
              <p:cNvPicPr/>
              <p:nvPr/>
            </p:nvPicPr>
            <p:blipFill>
              <a:blip r:embed="rId7"/>
              <a:stretch>
                <a:fillRect/>
              </a:stretch>
            </p:blipFill>
            <p:spPr>
              <a:xfrm>
                <a:off x="3246990" y="2301901"/>
                <a:ext cx="414275" cy="195675"/>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1882AB9-FF34-95CF-A459-07E28986A474}"/>
                  </a:ext>
                </a:extLst>
              </p14:cNvPr>
              <p14:cNvContentPartPr/>
              <p14:nvPr/>
            </p14:nvContentPartPr>
            <p14:xfrm>
              <a:off x="3485148" y="2266592"/>
              <a:ext cx="481189" cy="406396"/>
            </p14:xfrm>
          </p:contentPart>
        </mc:Choice>
        <mc:Fallback xmlns="">
          <p:pic>
            <p:nvPicPr>
              <p:cNvPr id="7" name="Ink 6">
                <a:extLst>
                  <a:ext uri="{FF2B5EF4-FFF2-40B4-BE49-F238E27FC236}">
                    <a16:creationId xmlns:a16="http://schemas.microsoft.com/office/drawing/2014/main" id="{61882AB9-FF34-95CF-A459-07E28986A474}"/>
                  </a:ext>
                </a:extLst>
              </p:cNvPr>
              <p:cNvPicPr/>
              <p:nvPr/>
            </p:nvPicPr>
            <p:blipFill>
              <a:blip r:embed="rId9"/>
              <a:stretch>
                <a:fillRect/>
              </a:stretch>
            </p:blipFill>
            <p:spPr>
              <a:xfrm>
                <a:off x="3467153" y="2248610"/>
                <a:ext cx="516819" cy="442001"/>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531D88DC-1397-EA3B-9613-82CA21E9C72C}"/>
                  </a:ext>
                </a:extLst>
              </p14:cNvPr>
              <p14:cNvContentPartPr/>
              <p14:nvPr/>
            </p14:nvContentPartPr>
            <p14:xfrm>
              <a:off x="3044854" y="2086742"/>
              <a:ext cx="1499888" cy="830711"/>
            </p14:xfrm>
          </p:contentPart>
        </mc:Choice>
        <mc:Fallback xmlns="">
          <p:pic>
            <p:nvPicPr>
              <p:cNvPr id="8" name="Ink 7">
                <a:extLst>
                  <a:ext uri="{FF2B5EF4-FFF2-40B4-BE49-F238E27FC236}">
                    <a16:creationId xmlns:a16="http://schemas.microsoft.com/office/drawing/2014/main" id="{531D88DC-1397-EA3B-9613-82CA21E9C72C}"/>
                  </a:ext>
                </a:extLst>
              </p:cNvPr>
              <p:cNvPicPr/>
              <p:nvPr/>
            </p:nvPicPr>
            <p:blipFill>
              <a:blip r:embed="rId11"/>
              <a:stretch>
                <a:fillRect/>
              </a:stretch>
            </p:blipFill>
            <p:spPr>
              <a:xfrm>
                <a:off x="3026857" y="2068746"/>
                <a:ext cx="1535522" cy="866344"/>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624E6C8D-A743-7DB9-5889-0434776E9034}"/>
                  </a:ext>
                </a:extLst>
              </p14:cNvPr>
              <p14:cNvContentPartPr/>
              <p14:nvPr/>
            </p14:nvContentPartPr>
            <p14:xfrm>
              <a:off x="1796557" y="3315104"/>
              <a:ext cx="12192" cy="12192"/>
            </p14:xfrm>
          </p:contentPart>
        </mc:Choice>
        <mc:Fallback xmlns="">
          <p:pic>
            <p:nvPicPr>
              <p:cNvPr id="10" name="Ink 9">
                <a:extLst>
                  <a:ext uri="{FF2B5EF4-FFF2-40B4-BE49-F238E27FC236}">
                    <a16:creationId xmlns:a16="http://schemas.microsoft.com/office/drawing/2014/main" id="{624E6C8D-A743-7DB9-5889-0434776E9034}"/>
                  </a:ext>
                </a:extLst>
              </p:cNvPr>
              <p:cNvPicPr/>
              <p:nvPr/>
            </p:nvPicPr>
            <p:blipFill>
              <a:blip r:embed="rId13"/>
              <a:stretch>
                <a:fillRect/>
              </a:stretch>
            </p:blipFill>
            <p:spPr>
              <a:xfrm>
                <a:off x="1186957" y="2705504"/>
                <a:ext cx="1219200" cy="12192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15919A12-9B14-8136-2DAE-23E2FCC04D48}"/>
                  </a:ext>
                </a:extLst>
              </p14:cNvPr>
              <p14:cNvContentPartPr/>
              <p14:nvPr/>
            </p14:nvContentPartPr>
            <p14:xfrm>
              <a:off x="1650253" y="2973728"/>
              <a:ext cx="12192" cy="12192"/>
            </p14:xfrm>
          </p:contentPart>
        </mc:Choice>
        <mc:Fallback xmlns="">
          <p:pic>
            <p:nvPicPr>
              <p:cNvPr id="12" name="Ink 11">
                <a:extLst>
                  <a:ext uri="{FF2B5EF4-FFF2-40B4-BE49-F238E27FC236}">
                    <a16:creationId xmlns:a16="http://schemas.microsoft.com/office/drawing/2014/main" id="{15919A12-9B14-8136-2DAE-23E2FCC04D48}"/>
                  </a:ext>
                </a:extLst>
              </p:cNvPr>
              <p:cNvPicPr/>
              <p:nvPr/>
            </p:nvPicPr>
            <p:blipFill>
              <a:blip r:embed="rId13"/>
              <a:stretch>
                <a:fillRect/>
              </a:stretch>
            </p:blipFill>
            <p:spPr>
              <a:xfrm>
                <a:off x="1040653" y="2364128"/>
                <a:ext cx="1219200" cy="1219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5D2DDBB4-8372-CA75-90F9-BF4630838F96}"/>
                  </a:ext>
                </a:extLst>
              </p14:cNvPr>
              <p14:cNvContentPartPr/>
              <p14:nvPr/>
            </p14:nvContentPartPr>
            <p14:xfrm>
              <a:off x="1266204" y="3065168"/>
              <a:ext cx="12192" cy="12192"/>
            </p14:xfrm>
          </p:contentPart>
        </mc:Choice>
        <mc:Fallback xmlns="">
          <p:pic>
            <p:nvPicPr>
              <p:cNvPr id="18" name="Ink 17">
                <a:extLst>
                  <a:ext uri="{FF2B5EF4-FFF2-40B4-BE49-F238E27FC236}">
                    <a16:creationId xmlns:a16="http://schemas.microsoft.com/office/drawing/2014/main" id="{5D2DDBB4-8372-CA75-90F9-BF4630838F96}"/>
                  </a:ext>
                </a:extLst>
              </p:cNvPr>
              <p:cNvPicPr/>
              <p:nvPr/>
            </p:nvPicPr>
            <p:blipFill>
              <a:blip r:embed="rId13"/>
              <a:stretch>
                <a:fillRect/>
              </a:stretch>
            </p:blipFill>
            <p:spPr>
              <a:xfrm>
                <a:off x="656604" y="2455568"/>
                <a:ext cx="1219200" cy="1219200"/>
              </a:xfrm>
              <a:prstGeom prst="rect">
                <a:avLst/>
              </a:prstGeom>
            </p:spPr>
          </p:pic>
        </mc:Fallback>
      </mc:AlternateContent>
    </p:spTree>
    <p:extLst>
      <p:ext uri="{BB962C8B-B14F-4D97-AF65-F5344CB8AC3E}">
        <p14:creationId xmlns:p14="http://schemas.microsoft.com/office/powerpoint/2010/main" val="2538624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445DE-387C-DA3B-3346-445D859F42E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0E14E09-BB5B-15B2-5DC7-F88D74ABD5E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a:xfrm>
            <a:off x="5831609" y="1785611"/>
            <a:ext cx="6360391" cy="3406149"/>
          </a:xfrm>
          <a:prstGeom prst="rect">
            <a:avLst/>
          </a:prstGeom>
        </p:spPr>
      </p:pic>
      <p:sp>
        <p:nvSpPr>
          <p:cNvPr id="7" name="TextBox 6">
            <a:extLst>
              <a:ext uri="{FF2B5EF4-FFF2-40B4-BE49-F238E27FC236}">
                <a16:creationId xmlns:a16="http://schemas.microsoft.com/office/drawing/2014/main" id="{6354D558-2640-E1CF-A6DC-0E1ACBCCDD8E}"/>
              </a:ext>
            </a:extLst>
          </p:cNvPr>
          <p:cNvSpPr txBox="1"/>
          <p:nvPr/>
        </p:nvSpPr>
        <p:spPr>
          <a:xfrm>
            <a:off x="1268291" y="5618302"/>
            <a:ext cx="946506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Arial"/>
                <a:ea typeface="+mn-ea"/>
                <a:cs typeface="+mn-cs"/>
              </a:rPr>
              <a:t>Oliver, P. (2012) </a:t>
            </a:r>
            <a:r>
              <a:rPr kumimoji="0" lang="en-US" sz="1800" b="1" i="1" u="none" strike="noStrike" kern="1200" cap="none" spc="0" normalizeH="0" baseline="0" noProof="0" dirty="0">
                <a:ln>
                  <a:noFill/>
                </a:ln>
                <a:solidFill>
                  <a:srgbClr val="FF0000"/>
                </a:solidFill>
                <a:effectLst/>
                <a:uLnTx/>
                <a:uFillTx/>
                <a:latin typeface="Arial"/>
                <a:ea typeface="+mn-ea"/>
                <a:cs typeface="+mn-cs"/>
              </a:rPr>
              <a:t>Succeeding with your literature review: a handbook for students</a:t>
            </a:r>
            <a:r>
              <a:rPr kumimoji="0" lang="en-US" sz="1800" b="1" i="0" u="none" strike="noStrike" kern="1200" cap="none" spc="0" normalizeH="0" baseline="0" noProof="0" dirty="0">
                <a:ln>
                  <a:noFill/>
                </a:ln>
                <a:solidFill>
                  <a:srgbClr val="FF0000"/>
                </a:solidFill>
                <a:effectLst/>
                <a:uLnTx/>
                <a:uFillTx/>
                <a:latin typeface="Arial"/>
                <a:ea typeface="+mn-ea"/>
                <a:cs typeface="+mn-cs"/>
              </a:rPr>
              <a:t>. Maidenhead: Open University Press.</a:t>
            </a:r>
          </a:p>
        </p:txBody>
      </p:sp>
      <p:sp>
        <p:nvSpPr>
          <p:cNvPr id="8" name="Title 1">
            <a:extLst>
              <a:ext uri="{FF2B5EF4-FFF2-40B4-BE49-F238E27FC236}">
                <a16:creationId xmlns:a16="http://schemas.microsoft.com/office/drawing/2014/main" id="{B7F04854-3805-2B82-DF12-BECC7D16B369}"/>
              </a:ext>
            </a:extLst>
          </p:cNvPr>
          <p:cNvSpPr>
            <a:spLocks noGrp="1"/>
          </p:cNvSpPr>
          <p:nvPr>
            <p:ph type="title"/>
          </p:nvPr>
        </p:nvSpPr>
        <p:spPr>
          <a:xfrm>
            <a:off x="415600" y="593367"/>
            <a:ext cx="11360800" cy="943200"/>
          </a:xfrm>
        </p:spPr>
        <p:txBody>
          <a:bodyPr>
            <a:normAutofit/>
          </a:bodyPr>
          <a:lstStyle/>
          <a:p>
            <a:pPr algn="ctr"/>
            <a:r>
              <a:rPr lang="en-GB" sz="4400" dirty="0"/>
              <a:t>T</a:t>
            </a:r>
            <a:r>
              <a:rPr lang="en-US" altLang="zh-CN" sz="4400" dirty="0" err="1"/>
              <a:t>ry</a:t>
            </a:r>
            <a:r>
              <a:rPr lang="en-US" altLang="zh-CN" sz="4400" dirty="0"/>
              <a:t> not to seek absolute truths</a:t>
            </a:r>
            <a:endParaRPr lang="en-GB" sz="4400" dirty="0"/>
          </a:p>
        </p:txBody>
      </p:sp>
      <p:pic>
        <p:nvPicPr>
          <p:cNvPr id="10" name="Picture 9">
            <a:extLst>
              <a:ext uri="{FF2B5EF4-FFF2-40B4-BE49-F238E27FC236}">
                <a16:creationId xmlns:a16="http://schemas.microsoft.com/office/drawing/2014/main" id="{F6CE39A2-7419-5070-00BA-F892F0B7EC15}"/>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bright="20000" contrast="-40000"/>
                    </a14:imgEffect>
                  </a14:imgLayer>
                </a14:imgProps>
              </a:ext>
            </a:extLst>
          </a:blip>
          <a:stretch>
            <a:fillRect/>
          </a:stretch>
        </p:blipFill>
        <p:spPr>
          <a:xfrm>
            <a:off x="0" y="1795885"/>
            <a:ext cx="5996552" cy="3359583"/>
          </a:xfrm>
          <a:prstGeom prst="rect">
            <a:avLst/>
          </a:prstGeom>
        </p:spPr>
      </p:pic>
    </p:spTree>
    <p:extLst>
      <p:ext uri="{BB962C8B-B14F-4D97-AF65-F5344CB8AC3E}">
        <p14:creationId xmlns:p14="http://schemas.microsoft.com/office/powerpoint/2010/main" val="701553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9F72-62FD-4D3A-D430-5498116D8E4F}"/>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DF933371-72FF-4969-EF5E-54CF4DA75C5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Bef>
                <a:spcPct val="0"/>
              </a:spcBef>
            </a:pPr>
            <a:r>
              <a:rPr lang="en-US" sz="4000" b="1" kern="1200" dirty="0">
                <a:solidFill>
                  <a:srgbClr val="FFFFFF"/>
                </a:solidFill>
                <a:latin typeface="+mj-lt"/>
                <a:ea typeface="+mj-ea"/>
                <a:cs typeface="+mj-cs"/>
              </a:rPr>
              <a:t>Moodle</a:t>
            </a:r>
          </a:p>
        </p:txBody>
      </p:sp>
      <p:pic>
        <p:nvPicPr>
          <p:cNvPr id="3" name="Picture 2">
            <a:extLst>
              <a:ext uri="{FF2B5EF4-FFF2-40B4-BE49-F238E27FC236}">
                <a16:creationId xmlns:a16="http://schemas.microsoft.com/office/drawing/2014/main" id="{39E66F23-9A9F-668E-5182-5001E38840C8}"/>
              </a:ext>
            </a:extLst>
          </p:cNvPr>
          <p:cNvPicPr>
            <a:picLocks noChangeAspect="1"/>
          </p:cNvPicPr>
          <p:nvPr/>
        </p:nvPicPr>
        <p:blipFill>
          <a:blip r:embed="rId2"/>
          <a:stretch>
            <a:fillRect/>
          </a:stretch>
        </p:blipFill>
        <p:spPr>
          <a:xfrm>
            <a:off x="3676842" y="143388"/>
            <a:ext cx="8230749" cy="6296904"/>
          </a:xfrm>
          <a:prstGeom prst="rect">
            <a:avLst/>
          </a:prstGeom>
        </p:spPr>
      </p:pic>
      <p:sp>
        <p:nvSpPr>
          <p:cNvPr id="9" name="Rectangle 8">
            <a:extLst>
              <a:ext uri="{FF2B5EF4-FFF2-40B4-BE49-F238E27FC236}">
                <a16:creationId xmlns:a16="http://schemas.microsoft.com/office/drawing/2014/main" id="{F91B4883-61A2-A66A-0C48-B3D39D3A0823}"/>
              </a:ext>
            </a:extLst>
          </p:cNvPr>
          <p:cNvSpPr/>
          <p:nvPr/>
        </p:nvSpPr>
        <p:spPr>
          <a:xfrm>
            <a:off x="3676842" y="5681609"/>
            <a:ext cx="3208590" cy="7586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8BCF93AD-2EB7-424B-A399-2AEC8DE03264}"/>
              </a:ext>
            </a:extLst>
          </p:cNvPr>
          <p:cNvSpPr txBox="1"/>
          <p:nvPr/>
        </p:nvSpPr>
        <p:spPr>
          <a:xfrm>
            <a:off x="7045783" y="5978627"/>
            <a:ext cx="3985360" cy="461665"/>
          </a:xfrm>
          <a:prstGeom prst="rect">
            <a:avLst/>
          </a:prstGeom>
          <a:noFill/>
        </p:spPr>
        <p:txBody>
          <a:bodyPr wrap="square">
            <a:spAutoFit/>
          </a:bodyPr>
          <a:lstStyle/>
          <a:p>
            <a:r>
              <a:rPr lang="en-US" sz="2400" b="1" dirty="0">
                <a:solidFill>
                  <a:srgbClr val="FF0000"/>
                </a:solidFill>
                <a:latin typeface="-apple-system"/>
              </a:rPr>
              <a:t>Deadline: 22 March 23:59</a:t>
            </a:r>
            <a:endParaRPr lang="en-GB" sz="2400" b="1" dirty="0">
              <a:solidFill>
                <a:srgbClr val="FF0000"/>
              </a:solidFill>
            </a:endParaRPr>
          </a:p>
        </p:txBody>
      </p:sp>
    </p:spTree>
    <p:extLst>
      <p:ext uri="{BB962C8B-B14F-4D97-AF65-F5344CB8AC3E}">
        <p14:creationId xmlns:p14="http://schemas.microsoft.com/office/powerpoint/2010/main" val="839960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C989555A-FA5E-2217-774F-CC28E62CBD6B}"/>
              </a:ext>
            </a:extLst>
          </p:cNvPr>
          <p:cNvPicPr>
            <a:picLocks noChangeAspect="1"/>
          </p:cNvPicPr>
          <p:nvPr/>
        </p:nvPicPr>
        <p:blipFill>
          <a:blip r:embed="rId2"/>
          <a:stretch>
            <a:fillRect/>
          </a:stretch>
        </p:blipFill>
        <p:spPr>
          <a:xfrm>
            <a:off x="1566678" y="643467"/>
            <a:ext cx="9058644" cy="5571066"/>
          </a:xfrm>
          <a:prstGeom prst="rect">
            <a:avLst/>
          </a:prstGeom>
        </p:spPr>
      </p:pic>
    </p:spTree>
    <p:extLst>
      <p:ext uri="{BB962C8B-B14F-4D97-AF65-F5344CB8AC3E}">
        <p14:creationId xmlns:p14="http://schemas.microsoft.com/office/powerpoint/2010/main" val="3403296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881" y="482474"/>
            <a:ext cx="6299900" cy="1499616"/>
          </a:xfrm>
        </p:spPr>
        <p:txBody>
          <a:bodyPr>
            <a:normAutofit/>
          </a:bodyPr>
          <a:lstStyle/>
          <a:p>
            <a:r>
              <a:rPr lang="en-GB" b="1" dirty="0"/>
              <a:t>Writing a Literature Review</a:t>
            </a:r>
          </a:p>
        </p:txBody>
      </p:sp>
      <p:sp>
        <p:nvSpPr>
          <p:cNvPr id="3" name="Content Placeholder 2"/>
          <p:cNvSpPr>
            <a:spLocks noGrp="1"/>
          </p:cNvSpPr>
          <p:nvPr>
            <p:ph idx="1"/>
          </p:nvPr>
        </p:nvSpPr>
        <p:spPr>
          <a:xfrm>
            <a:off x="324881" y="2286000"/>
            <a:ext cx="7124653" cy="4346089"/>
          </a:xfrm>
        </p:spPr>
        <p:txBody>
          <a:bodyPr vert="horz" lIns="91440" tIns="45720" rIns="91440" bIns="45720" rtlCol="0" anchor="t">
            <a:noAutofit/>
          </a:bodyPr>
          <a:lstStyle/>
          <a:p>
            <a:pPr marL="0" indent="0">
              <a:buNone/>
            </a:pPr>
            <a:r>
              <a:rPr lang="en-GB" sz="2000" dirty="0"/>
              <a:t>Literature reviews could comprise the following elements:</a:t>
            </a:r>
          </a:p>
          <a:p>
            <a:pPr marL="0" indent="0">
              <a:buNone/>
            </a:pPr>
            <a:endParaRPr lang="en-GB" sz="1000" dirty="0"/>
          </a:p>
          <a:p>
            <a:pPr>
              <a:buFont typeface="Arial" panose="020B0602020104020603" pitchFamily="34" charset="0"/>
              <a:buChar char="•"/>
            </a:pPr>
            <a:r>
              <a:rPr lang="en-GB" sz="2000" dirty="0"/>
              <a:t>An </a:t>
            </a:r>
            <a:r>
              <a:rPr lang="en-GB" sz="2000" dirty="0">
                <a:highlight>
                  <a:srgbClr val="FFFF00"/>
                </a:highlight>
              </a:rPr>
              <a:t>overview</a:t>
            </a:r>
            <a:r>
              <a:rPr lang="en-GB" sz="2000" dirty="0"/>
              <a:t> of the subject, issue or theory under consideration;</a:t>
            </a:r>
          </a:p>
          <a:p>
            <a:pPr>
              <a:buFont typeface="Arial" panose="020B0602020104020603" pitchFamily="34" charset="0"/>
              <a:buChar char="•"/>
            </a:pPr>
            <a:r>
              <a:rPr lang="en-GB" sz="2000" dirty="0"/>
              <a:t>Division of works under review into </a:t>
            </a:r>
            <a:r>
              <a:rPr lang="en-GB" sz="2000" dirty="0">
                <a:highlight>
                  <a:srgbClr val="FFFF00"/>
                </a:highlight>
              </a:rPr>
              <a:t>categories</a:t>
            </a:r>
            <a:r>
              <a:rPr lang="en-GB" sz="2000" dirty="0"/>
              <a:t> (e.g. those </a:t>
            </a:r>
            <a:r>
              <a:rPr lang="en-GB" sz="2000" dirty="0">
                <a:solidFill>
                  <a:srgbClr val="FF0000"/>
                </a:solidFill>
              </a:rPr>
              <a:t>in support </a:t>
            </a:r>
            <a:r>
              <a:rPr lang="en-GB" sz="2000" dirty="0"/>
              <a:t>of a particular position, those </a:t>
            </a:r>
            <a:r>
              <a:rPr lang="en-GB" sz="2000" dirty="0">
                <a:solidFill>
                  <a:srgbClr val="FF0000"/>
                </a:solidFill>
              </a:rPr>
              <a:t>against</a:t>
            </a:r>
            <a:r>
              <a:rPr lang="en-GB" sz="2000" dirty="0"/>
              <a:t>, and those offering </a:t>
            </a:r>
            <a:r>
              <a:rPr lang="en-GB" sz="2000" dirty="0">
                <a:solidFill>
                  <a:srgbClr val="FF0000"/>
                </a:solidFill>
              </a:rPr>
              <a:t>alternative</a:t>
            </a:r>
            <a:r>
              <a:rPr lang="en-GB" sz="2000" dirty="0"/>
              <a:t> theses entirely);</a:t>
            </a:r>
          </a:p>
          <a:p>
            <a:pPr>
              <a:buFont typeface="Arial" panose="020B0602020104020603" pitchFamily="34" charset="0"/>
              <a:buChar char="•"/>
            </a:pPr>
            <a:r>
              <a:rPr lang="en-GB" sz="2000" dirty="0"/>
              <a:t>Explanation of how each work is similar to, and how it varies from, the others;</a:t>
            </a:r>
          </a:p>
          <a:p>
            <a:pPr>
              <a:buFont typeface="Arial" panose="020B0602020104020603" pitchFamily="34" charset="0"/>
              <a:buChar char="•"/>
            </a:pPr>
            <a:r>
              <a:rPr lang="en-GB" sz="2000" dirty="0"/>
              <a:t>Conclusions as to which pieces are best considered in their </a:t>
            </a:r>
            <a:r>
              <a:rPr lang="en-GB" sz="2000" dirty="0">
                <a:highlight>
                  <a:srgbClr val="FFFF00"/>
                </a:highlight>
              </a:rPr>
              <a:t>argument</a:t>
            </a:r>
            <a:r>
              <a:rPr lang="en-GB" sz="2000" dirty="0"/>
              <a:t>, are most </a:t>
            </a:r>
            <a:r>
              <a:rPr lang="en-GB" sz="2000" dirty="0">
                <a:solidFill>
                  <a:srgbClr val="FF0000"/>
                </a:solidFill>
              </a:rPr>
              <a:t>convincing</a:t>
            </a:r>
            <a:r>
              <a:rPr lang="en-GB" sz="2000" dirty="0"/>
              <a:t> of their opinions, and make the greatest </a:t>
            </a:r>
            <a:r>
              <a:rPr lang="en-GB" sz="2000" dirty="0">
                <a:solidFill>
                  <a:srgbClr val="FF0000"/>
                </a:solidFill>
              </a:rPr>
              <a:t>contribution</a:t>
            </a:r>
            <a:r>
              <a:rPr lang="en-GB" sz="2000" dirty="0"/>
              <a:t> to the understanding and development of the area of research.</a:t>
            </a:r>
          </a:p>
          <a:p>
            <a:endParaRPr lang="en-GB" sz="1700" dirty="0"/>
          </a:p>
        </p:txBody>
      </p:sp>
      <p:pic>
        <p:nvPicPr>
          <p:cNvPr id="5" name="Picture 4" descr="A top view of books with different cover colours">
            <a:extLst>
              <a:ext uri="{FF2B5EF4-FFF2-40B4-BE49-F238E27FC236}">
                <a16:creationId xmlns:a16="http://schemas.microsoft.com/office/drawing/2014/main" id="{F716658D-CD69-F0A1-E765-5F408D7B1C45}"/>
              </a:ext>
            </a:extLst>
          </p:cNvPr>
          <p:cNvPicPr>
            <a:picLocks noChangeAspect="1"/>
          </p:cNvPicPr>
          <p:nvPr/>
        </p:nvPicPr>
        <p:blipFill rotWithShape="1">
          <a:blip r:embed="rId3"/>
          <a:srcRect l="17402" r="14951" b="11"/>
          <a:stretch/>
        </p:blipFill>
        <p:spPr>
          <a:xfrm>
            <a:off x="7552266" y="10"/>
            <a:ext cx="4639733" cy="6857990"/>
          </a:xfrm>
          <a:prstGeom prst="rect">
            <a:avLst/>
          </a:prstGeom>
        </p:spPr>
      </p:pic>
    </p:spTree>
    <p:extLst>
      <p:ext uri="{BB962C8B-B14F-4D97-AF65-F5344CB8AC3E}">
        <p14:creationId xmlns:p14="http://schemas.microsoft.com/office/powerpoint/2010/main" val="1144529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FA23-E336-729C-1C63-3DBD5C8496FC}"/>
              </a:ext>
            </a:extLst>
          </p:cNvPr>
          <p:cNvSpPr>
            <a:spLocks noGrp="1"/>
          </p:cNvSpPr>
          <p:nvPr>
            <p:ph type="title"/>
          </p:nvPr>
        </p:nvSpPr>
        <p:spPr>
          <a:xfrm>
            <a:off x="3581844" y="243940"/>
            <a:ext cx="7956222" cy="1325563"/>
          </a:xfrm>
        </p:spPr>
        <p:txBody>
          <a:bodyPr/>
          <a:lstStyle/>
          <a:p>
            <a:r>
              <a:rPr lang="en-US" b="1" dirty="0"/>
              <a:t>Structur</a:t>
            </a:r>
            <a:r>
              <a:rPr lang="en-US" altLang="zh-CN" b="1" dirty="0"/>
              <a:t>e</a:t>
            </a:r>
            <a:r>
              <a:rPr lang="en-US" b="1" dirty="0"/>
              <a:t> your Literature Review</a:t>
            </a:r>
            <a:endParaRPr lang="en-GB" b="1" dirty="0"/>
          </a:p>
        </p:txBody>
      </p:sp>
      <p:sp>
        <p:nvSpPr>
          <p:cNvPr id="3" name="Content Placeholder 2">
            <a:extLst>
              <a:ext uri="{FF2B5EF4-FFF2-40B4-BE49-F238E27FC236}">
                <a16:creationId xmlns:a16="http://schemas.microsoft.com/office/drawing/2014/main" id="{0F0C88B9-74D2-5260-EBEE-33E15DAA6087}"/>
              </a:ext>
            </a:extLst>
          </p:cNvPr>
          <p:cNvSpPr>
            <a:spLocks noGrp="1"/>
          </p:cNvSpPr>
          <p:nvPr>
            <p:ph idx="1"/>
          </p:nvPr>
        </p:nvSpPr>
        <p:spPr>
          <a:xfrm>
            <a:off x="3581844" y="1825625"/>
            <a:ext cx="7956222" cy="4667250"/>
          </a:xfrm>
        </p:spPr>
        <p:txBody>
          <a:bodyPr>
            <a:normAutofit fontScale="92500" lnSpcReduction="20000"/>
          </a:bodyPr>
          <a:lstStyle/>
          <a:p>
            <a:pPr marL="0" indent="0">
              <a:buNone/>
            </a:pPr>
            <a:r>
              <a:rPr lang="en-US" sz="2000" b="1" dirty="0">
                <a:highlight>
                  <a:srgbClr val="FFFF00"/>
                </a:highlight>
              </a:rPr>
              <a:t>Section 1 Introduction</a:t>
            </a:r>
            <a:r>
              <a:rPr lang="en-US" sz="2000" dirty="0">
                <a:highlight>
                  <a:srgbClr val="FFFF00"/>
                </a:highlight>
              </a:rPr>
              <a:t> </a:t>
            </a:r>
            <a:r>
              <a:rPr lang="en-US" sz="2000" dirty="0"/>
              <a:t>(sometimes includes context) and outline of what is to come and why – what you are researching in the first sentence, why, what the gap is and your research aims and questions.</a:t>
            </a:r>
          </a:p>
          <a:p>
            <a:r>
              <a:rPr lang="en-US" sz="2000" dirty="0"/>
              <a:t>1.1 XXXX</a:t>
            </a:r>
          </a:p>
          <a:p>
            <a:r>
              <a:rPr lang="en-US" sz="2000" dirty="0"/>
              <a:t>1.2. XXXX</a:t>
            </a:r>
          </a:p>
          <a:p>
            <a:r>
              <a:rPr lang="en-US" sz="2000" dirty="0"/>
              <a:t>1.3 XXXXX</a:t>
            </a:r>
          </a:p>
          <a:p>
            <a:r>
              <a:rPr lang="en-US" sz="2000" dirty="0"/>
              <a:t>E.g. 1.4 Summary of Section 1 and link sentence to next section.</a:t>
            </a:r>
          </a:p>
          <a:p>
            <a:pPr marL="0" indent="0">
              <a:buNone/>
            </a:pPr>
            <a:r>
              <a:rPr lang="en-US" sz="2000" b="1" dirty="0">
                <a:highlight>
                  <a:srgbClr val="FFFF00"/>
                </a:highlight>
              </a:rPr>
              <a:t>Section 2 Literature Review </a:t>
            </a:r>
            <a:r>
              <a:rPr lang="en-US" sz="2000" dirty="0"/>
              <a:t>(discuss the literature you reviewed, why, how it is relevant to your project and outline of what is to come and why. Keep the focus on your RQs to help you keep on track). </a:t>
            </a:r>
          </a:p>
          <a:p>
            <a:r>
              <a:rPr lang="en-US" sz="2000" dirty="0"/>
              <a:t>2.1 XXXX</a:t>
            </a:r>
          </a:p>
          <a:p>
            <a:r>
              <a:rPr lang="en-US" sz="2000" dirty="0"/>
              <a:t>2.2 XXXX</a:t>
            </a:r>
          </a:p>
          <a:p>
            <a:r>
              <a:rPr lang="en-US" sz="2000" dirty="0"/>
              <a:t>2.3 XXXX etc.</a:t>
            </a:r>
          </a:p>
          <a:p>
            <a:r>
              <a:rPr lang="en-US" sz="2000" dirty="0"/>
              <a:t>E.g. 2.4 Summary of Section 2  (and link to next section</a:t>
            </a:r>
          </a:p>
          <a:p>
            <a:r>
              <a:rPr lang="en-US" sz="2000" dirty="0"/>
              <a:t>Reference List. In alphabetic order. MUST FOLLOW HARVARD 12</a:t>
            </a:r>
            <a:r>
              <a:rPr lang="en-US" sz="2000" baseline="30000" dirty="0"/>
              <a:t>th</a:t>
            </a:r>
            <a:r>
              <a:rPr lang="en-US" sz="2000" dirty="0"/>
              <a:t>. </a:t>
            </a:r>
          </a:p>
        </p:txBody>
      </p:sp>
    </p:spTree>
    <p:extLst>
      <p:ext uri="{BB962C8B-B14F-4D97-AF65-F5344CB8AC3E}">
        <p14:creationId xmlns:p14="http://schemas.microsoft.com/office/powerpoint/2010/main" val="186705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literature review&#10;&#10;Description automatically generated">
            <a:extLst>
              <a:ext uri="{FF2B5EF4-FFF2-40B4-BE49-F238E27FC236}">
                <a16:creationId xmlns:a16="http://schemas.microsoft.com/office/drawing/2014/main" id="{E9CAC6C3-4AD9-C43B-77ED-7FC9122C709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937606" y="643467"/>
            <a:ext cx="10316788" cy="5571065"/>
          </a:xfrm>
          <a:prstGeom prst="rect">
            <a:avLst/>
          </a:prstGeom>
          <a:ln>
            <a:noFill/>
          </a:ln>
        </p:spPr>
      </p:pic>
      <p:sp>
        <p:nvSpPr>
          <p:cNvPr id="2" name="Rectangle 1">
            <a:extLst>
              <a:ext uri="{FF2B5EF4-FFF2-40B4-BE49-F238E27FC236}">
                <a16:creationId xmlns:a16="http://schemas.microsoft.com/office/drawing/2014/main" id="{0516D635-AD7F-AB3E-F7C3-A215DC2ABBFA}"/>
              </a:ext>
            </a:extLst>
          </p:cNvPr>
          <p:cNvSpPr/>
          <p:nvPr/>
        </p:nvSpPr>
        <p:spPr>
          <a:xfrm>
            <a:off x="780558" y="520531"/>
            <a:ext cx="3133819" cy="91269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3915FCF-D9C4-919B-EBCC-634E2B73DC0C}"/>
              </a:ext>
            </a:extLst>
          </p:cNvPr>
          <p:cNvSpPr/>
          <p:nvPr/>
        </p:nvSpPr>
        <p:spPr>
          <a:xfrm>
            <a:off x="5589781" y="3228621"/>
            <a:ext cx="4954041" cy="224341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482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142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B0CE4-CDAC-7FDA-C0D9-D5EEB792E3A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Bef>
                <a:spcPct val="0"/>
              </a:spcBef>
            </a:pPr>
            <a:r>
              <a:rPr lang="en-US" sz="2600" b="1" kern="1200">
                <a:solidFill>
                  <a:srgbClr val="FFFFFF"/>
                </a:solidFill>
                <a:latin typeface="+mj-lt"/>
                <a:ea typeface="+mj-ea"/>
                <a:cs typeface="+mj-cs"/>
              </a:rPr>
              <a:t>Example structure</a:t>
            </a:r>
          </a:p>
        </p:txBody>
      </p:sp>
      <p:pic>
        <p:nvPicPr>
          <p:cNvPr id="7" name="Picture 6" descr="A screenshot of a computer screen&#10;&#10;Description automatically generated">
            <a:extLst>
              <a:ext uri="{FF2B5EF4-FFF2-40B4-BE49-F238E27FC236}">
                <a16:creationId xmlns:a16="http://schemas.microsoft.com/office/drawing/2014/main" id="{E9D4930B-2D1E-7F05-D420-F4D6E066F5B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690797" y="756218"/>
            <a:ext cx="7861123" cy="5345563"/>
          </a:xfrm>
          <a:prstGeom prst="rect">
            <a:avLst/>
          </a:prstGeom>
        </p:spPr>
      </p:pic>
    </p:spTree>
    <p:extLst>
      <p:ext uri="{BB962C8B-B14F-4D97-AF65-F5344CB8AC3E}">
        <p14:creationId xmlns:p14="http://schemas.microsoft.com/office/powerpoint/2010/main" val="703403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BD5F90-A239-FFCC-9401-A7C5131AC9DB}"/>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76B2CED2-CC0F-4C87-D83A-3E80095CC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5582F319-CD46-A366-C8DE-AE999A0E1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142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4D635B-FC2D-03C9-FF40-66F7CBC9AAD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Bef>
                <a:spcPct val="0"/>
              </a:spcBef>
            </a:pPr>
            <a:r>
              <a:rPr lang="en-US" sz="2600" b="1" kern="1200">
                <a:solidFill>
                  <a:srgbClr val="FFFFFF"/>
                </a:solidFill>
                <a:latin typeface="+mj-lt"/>
                <a:ea typeface="+mj-ea"/>
                <a:cs typeface="+mj-cs"/>
              </a:rPr>
              <a:t>Example structure</a:t>
            </a:r>
          </a:p>
        </p:txBody>
      </p:sp>
      <p:pic>
        <p:nvPicPr>
          <p:cNvPr id="5" name="Picture 4">
            <a:extLst>
              <a:ext uri="{FF2B5EF4-FFF2-40B4-BE49-F238E27FC236}">
                <a16:creationId xmlns:a16="http://schemas.microsoft.com/office/drawing/2014/main" id="{AA66AAA3-B2C4-B234-7FF3-6B2DF182F3A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3594378" y="965336"/>
            <a:ext cx="8148997" cy="5071166"/>
          </a:xfrm>
          <a:prstGeom prst="rect">
            <a:avLst/>
          </a:prstGeom>
        </p:spPr>
      </p:pic>
    </p:spTree>
    <p:extLst>
      <p:ext uri="{BB962C8B-B14F-4D97-AF65-F5344CB8AC3E}">
        <p14:creationId xmlns:p14="http://schemas.microsoft.com/office/powerpoint/2010/main" val="23991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E01E1-B967-A0AE-74EF-DA066033EA89}"/>
            </a:ext>
          </a:extLst>
        </p:cNvPr>
        <p:cNvGrpSpPr/>
        <p:nvPr/>
      </p:nvGrpSpPr>
      <p:grpSpPr>
        <a:xfrm>
          <a:off x="0" y="0"/>
          <a:ext cx="0" cy="0"/>
          <a:chOff x="0" y="0"/>
          <a:chExt cx="0" cy="0"/>
        </a:xfrm>
      </p:grpSpPr>
      <p:pic>
        <p:nvPicPr>
          <p:cNvPr id="5" name="Content Placeholder 4" descr="A diagram of a paper&#10;&#10;Description automatically generated">
            <a:extLst>
              <a:ext uri="{FF2B5EF4-FFF2-40B4-BE49-F238E27FC236}">
                <a16:creationId xmlns:a16="http://schemas.microsoft.com/office/drawing/2014/main" id="{ED32180B-F6CC-F454-BFCE-D8A9606EBE4D}"/>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216" b="1557"/>
          <a:stretch/>
        </p:blipFill>
        <p:spPr>
          <a:xfrm>
            <a:off x="4155289" y="111340"/>
            <a:ext cx="5958196" cy="6635320"/>
          </a:xfrm>
        </p:spPr>
      </p:pic>
    </p:spTree>
    <p:extLst>
      <p:ext uri="{BB962C8B-B14F-4D97-AF65-F5344CB8AC3E}">
        <p14:creationId xmlns:p14="http://schemas.microsoft.com/office/powerpoint/2010/main" val="3417321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A3E65-7771-3F05-BB4E-5A1F330E26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E2ADD3-5674-A11E-74BB-BAB3D3BADE1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ED22B34-F1DA-9D2F-AD38-439AA2CD9AAC}"/>
              </a:ext>
            </a:extLst>
          </p:cNvPr>
          <p:cNvPicPr>
            <a:picLocks noChangeAspect="1"/>
          </p:cNvPicPr>
          <p:nvPr/>
        </p:nvPicPr>
        <p:blipFill>
          <a:blip r:embed="rId2"/>
          <a:stretch>
            <a:fillRect/>
          </a:stretch>
        </p:blipFill>
        <p:spPr>
          <a:xfrm>
            <a:off x="0" y="21450"/>
            <a:ext cx="12192000" cy="6815099"/>
          </a:xfrm>
          <a:prstGeom prst="rect">
            <a:avLst/>
          </a:prstGeom>
        </p:spPr>
      </p:pic>
    </p:spTree>
    <p:extLst>
      <p:ext uri="{BB962C8B-B14F-4D97-AF65-F5344CB8AC3E}">
        <p14:creationId xmlns:p14="http://schemas.microsoft.com/office/powerpoint/2010/main" val="1175824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23BD-0ED9-9C7E-B8E9-28D3ADD1AE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0D3B5B-828C-3E4D-B0E0-E478C62ADAC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04E03C5-0D3D-5D68-D16E-88D4F711E1F2}"/>
              </a:ext>
            </a:extLst>
          </p:cNvPr>
          <p:cNvPicPr>
            <a:picLocks noChangeAspect="1"/>
          </p:cNvPicPr>
          <p:nvPr/>
        </p:nvPicPr>
        <p:blipFill>
          <a:blip r:embed="rId2"/>
          <a:stretch>
            <a:fillRect/>
          </a:stretch>
        </p:blipFill>
        <p:spPr>
          <a:xfrm>
            <a:off x="174702" y="0"/>
            <a:ext cx="11842595" cy="6858000"/>
          </a:xfrm>
          <a:prstGeom prst="rect">
            <a:avLst/>
          </a:prstGeom>
        </p:spPr>
      </p:pic>
    </p:spTree>
    <p:extLst>
      <p:ext uri="{BB962C8B-B14F-4D97-AF65-F5344CB8AC3E}">
        <p14:creationId xmlns:p14="http://schemas.microsoft.com/office/powerpoint/2010/main" val="1234886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00FB0D-F819-E56D-F732-B5251397109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011733" y="643472"/>
            <a:ext cx="8839522" cy="5571055"/>
          </a:xfrm>
          <a:prstGeom prst="rect">
            <a:avLst/>
          </a:prstGeom>
        </p:spPr>
      </p:pic>
    </p:spTree>
    <p:extLst>
      <p:ext uri="{BB962C8B-B14F-4D97-AF65-F5344CB8AC3E}">
        <p14:creationId xmlns:p14="http://schemas.microsoft.com/office/powerpoint/2010/main" val="2855628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DA499E-DA93-1FD7-5D24-24A95AF633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3CE7A-2B9B-A720-9BB5-8F2F9D23C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67C0F0D6-9621-DA40-983B-7EA20BFFA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1" name="Rectangle 10">
              <a:extLst>
                <a:ext uri="{FF2B5EF4-FFF2-40B4-BE49-F238E27FC236}">
                  <a16:creationId xmlns:a16="http://schemas.microsoft.com/office/drawing/2014/main" id="{B3C3BEA8-B917-EB45-7D8B-F8A4F4AE3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72AF27A-B0D8-946D-83D3-D82939FD8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Rectangle 13">
            <a:extLst>
              <a:ext uri="{FF2B5EF4-FFF2-40B4-BE49-F238E27FC236}">
                <a16:creationId xmlns:a16="http://schemas.microsoft.com/office/drawing/2014/main" id="{6AD4D5A0-D961-688B-B8C1-C16BF6AE5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screenshot of a web page&#10;&#10;Description automatically generated">
            <a:extLst>
              <a:ext uri="{FF2B5EF4-FFF2-40B4-BE49-F238E27FC236}">
                <a16:creationId xmlns:a16="http://schemas.microsoft.com/office/drawing/2014/main" id="{D0BB5732-16C9-AF82-06DA-58497C8A039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t="7360"/>
          <a:stretch/>
        </p:blipFill>
        <p:spPr>
          <a:xfrm>
            <a:off x="679701" y="635339"/>
            <a:ext cx="10856448" cy="5556739"/>
          </a:xfrm>
          <a:prstGeom prst="rect">
            <a:avLst/>
          </a:prstGeom>
        </p:spPr>
      </p:pic>
      <p:sp>
        <p:nvSpPr>
          <p:cNvPr id="2" name="Rectangle 1">
            <a:extLst>
              <a:ext uri="{FF2B5EF4-FFF2-40B4-BE49-F238E27FC236}">
                <a16:creationId xmlns:a16="http://schemas.microsoft.com/office/drawing/2014/main" id="{4C7A2901-46A6-3C85-9BA4-2D2841BE3940}"/>
              </a:ext>
            </a:extLst>
          </p:cNvPr>
          <p:cNvSpPr/>
          <p:nvPr/>
        </p:nvSpPr>
        <p:spPr>
          <a:xfrm>
            <a:off x="3771503" y="3425750"/>
            <a:ext cx="7919754" cy="293532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5805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EA86-E187-81E8-FD38-4324D60E37A5}"/>
              </a:ext>
            </a:extLst>
          </p:cNvPr>
          <p:cNvSpPr>
            <a:spLocks noGrp="1"/>
          </p:cNvSpPr>
          <p:nvPr>
            <p:ph type="title"/>
          </p:nvPr>
        </p:nvSpPr>
        <p:spPr/>
        <p:txBody>
          <a:bodyPr/>
          <a:lstStyle/>
          <a:p>
            <a:pPr algn="ctr"/>
            <a:r>
              <a:rPr lang="en-GB" b="1" dirty="0">
                <a:solidFill>
                  <a:srgbClr val="0070C0"/>
                </a:solidFill>
              </a:rPr>
              <a:t>Quote </a:t>
            </a:r>
            <a:r>
              <a:rPr lang="en-GB" b="1" dirty="0"/>
              <a:t>+ </a:t>
            </a:r>
            <a:r>
              <a:rPr lang="en-GB" b="1" dirty="0">
                <a:solidFill>
                  <a:srgbClr val="00B050"/>
                </a:solidFill>
              </a:rPr>
              <a:t>Explain</a:t>
            </a:r>
            <a:endParaRPr lang="en-GB" b="1" dirty="0">
              <a:solidFill>
                <a:srgbClr val="0070C0"/>
              </a:solidFill>
            </a:endParaRPr>
          </a:p>
        </p:txBody>
      </p:sp>
      <p:sp>
        <p:nvSpPr>
          <p:cNvPr id="3" name="Content Placeholder 2">
            <a:extLst>
              <a:ext uri="{FF2B5EF4-FFF2-40B4-BE49-F238E27FC236}">
                <a16:creationId xmlns:a16="http://schemas.microsoft.com/office/drawing/2014/main" id="{0B8EF79F-0227-227D-350F-AE01B1BA4DEF}"/>
              </a:ext>
            </a:extLst>
          </p:cNvPr>
          <p:cNvSpPr>
            <a:spLocks noGrp="1"/>
          </p:cNvSpPr>
          <p:nvPr>
            <p:ph idx="1"/>
          </p:nvPr>
        </p:nvSpPr>
        <p:spPr>
          <a:xfrm>
            <a:off x="810004" y="3034621"/>
            <a:ext cx="10571991" cy="2957514"/>
          </a:xfrm>
        </p:spPr>
        <p:txBody>
          <a:bodyPr>
            <a:normAutofit lnSpcReduction="10000"/>
          </a:bodyPr>
          <a:lstStyle/>
          <a:p>
            <a:pPr marL="0" indent="0">
              <a:spcAft>
                <a:spcPts val="1200"/>
              </a:spcAft>
              <a:buNone/>
            </a:pPr>
            <a:r>
              <a:rPr lang="en-US" dirty="0"/>
              <a:t>Example: </a:t>
            </a:r>
            <a:endParaRPr lang="en-US" dirty="0">
              <a:solidFill>
                <a:srgbClr val="0070C0"/>
              </a:solidFill>
            </a:endParaRPr>
          </a:p>
          <a:p>
            <a:pPr marL="0" indent="0">
              <a:spcAft>
                <a:spcPts val="1200"/>
              </a:spcAft>
              <a:buNone/>
            </a:pPr>
            <a:r>
              <a:rPr lang="en-US" dirty="0">
                <a:solidFill>
                  <a:srgbClr val="0070C0"/>
                </a:solidFill>
              </a:rPr>
              <a:t>As Keyes (2005, p. 539) states, “There exists no standard by which to measure, diagnose, and study the presence of mental health”. </a:t>
            </a:r>
            <a:r>
              <a:rPr lang="en-US" dirty="0"/>
              <a:t>/</a:t>
            </a:r>
            <a:r>
              <a:rPr lang="en-US" dirty="0">
                <a:solidFill>
                  <a:srgbClr val="0070C0"/>
                </a:solidFill>
              </a:rPr>
              <a:t> The standard “to measure, diagnose, and study the presence of mental health” does not exist (Keyes, 2005, p. 539). </a:t>
            </a:r>
            <a:r>
              <a:rPr lang="en-US" dirty="0">
                <a:solidFill>
                  <a:srgbClr val="00B050"/>
                </a:solidFill>
              </a:rPr>
              <a:t>This suggests that the diagnosis of mental illness is widely considered to be more important than the diagnosis of mental well-being.</a:t>
            </a:r>
            <a:endParaRPr lang="en-GB" dirty="0">
              <a:solidFill>
                <a:srgbClr val="00B050"/>
              </a:solidFill>
            </a:endParaRPr>
          </a:p>
        </p:txBody>
      </p:sp>
    </p:spTree>
    <p:extLst>
      <p:ext uri="{BB962C8B-B14F-4D97-AF65-F5344CB8AC3E}">
        <p14:creationId xmlns:p14="http://schemas.microsoft.com/office/powerpoint/2010/main" val="3132731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FC1F2-B369-E2C0-A157-DD38BA9E6BB3}"/>
              </a:ext>
            </a:extLst>
          </p:cNvPr>
          <p:cNvSpPr>
            <a:spLocks noGrp="1"/>
          </p:cNvSpPr>
          <p:nvPr>
            <p:ph type="title"/>
          </p:nvPr>
        </p:nvSpPr>
        <p:spPr/>
        <p:txBody>
          <a:bodyPr/>
          <a:lstStyle/>
          <a:p>
            <a:pPr algn="ctr"/>
            <a:r>
              <a:rPr lang="en-GB" b="1" dirty="0" err="1">
                <a:solidFill>
                  <a:srgbClr val="0070C0"/>
                </a:solidFill>
              </a:rPr>
              <a:t>Quote</a:t>
            </a:r>
            <a:r>
              <a:rPr lang="en-GB" b="1" dirty="0" err="1"/>
              <a:t>+</a:t>
            </a:r>
            <a:r>
              <a:rPr lang="en-GB" b="1" dirty="0" err="1">
                <a:solidFill>
                  <a:srgbClr val="00B050"/>
                </a:solidFill>
              </a:rPr>
              <a:t>Explain</a:t>
            </a:r>
            <a:r>
              <a:rPr lang="en-GB" b="1" dirty="0" err="1"/>
              <a:t>+</a:t>
            </a:r>
            <a:r>
              <a:rPr lang="en-GB" b="1" dirty="0" err="1">
                <a:solidFill>
                  <a:srgbClr val="FF0000"/>
                </a:solidFill>
              </a:rPr>
              <a:t>Critique</a:t>
            </a:r>
            <a:endParaRPr lang="en-GB" b="1" dirty="0"/>
          </a:p>
        </p:txBody>
      </p:sp>
      <p:sp>
        <p:nvSpPr>
          <p:cNvPr id="3" name="Content Placeholder 2">
            <a:extLst>
              <a:ext uri="{FF2B5EF4-FFF2-40B4-BE49-F238E27FC236}">
                <a16:creationId xmlns:a16="http://schemas.microsoft.com/office/drawing/2014/main" id="{993F4E15-57F0-B57B-39AC-719AC9ECCD6C}"/>
              </a:ext>
            </a:extLst>
          </p:cNvPr>
          <p:cNvSpPr>
            <a:spLocks noGrp="1"/>
          </p:cNvSpPr>
          <p:nvPr>
            <p:ph idx="1"/>
          </p:nvPr>
        </p:nvSpPr>
        <p:spPr>
          <a:xfrm>
            <a:off x="674914" y="2746489"/>
            <a:ext cx="11215429" cy="3651349"/>
          </a:xfrm>
        </p:spPr>
        <p:txBody>
          <a:bodyPr/>
          <a:lstStyle/>
          <a:p>
            <a:pPr marL="0" indent="0">
              <a:buNone/>
            </a:pPr>
            <a:r>
              <a:rPr lang="en-US" dirty="0"/>
              <a:t>Example: </a:t>
            </a:r>
          </a:p>
          <a:p>
            <a:pPr marL="0" indent="0">
              <a:buNone/>
            </a:pPr>
            <a:r>
              <a:rPr lang="en-US" dirty="0">
                <a:solidFill>
                  <a:srgbClr val="0070C0"/>
                </a:solidFill>
              </a:rPr>
              <a:t>Loveless (2007, p. 1) </a:t>
            </a:r>
            <a:r>
              <a:rPr lang="en-US" b="1" dirty="0">
                <a:solidFill>
                  <a:srgbClr val="0070C0"/>
                </a:solidFill>
              </a:rPr>
              <a:t>argues</a:t>
            </a:r>
            <a:r>
              <a:rPr lang="en-US" dirty="0">
                <a:solidFill>
                  <a:srgbClr val="0070C0"/>
                </a:solidFill>
              </a:rPr>
              <a:t> “</a:t>
            </a:r>
            <a:r>
              <a:rPr lang="en-US" dirty="0">
                <a:solidFill>
                  <a:srgbClr val="0070C0"/>
                </a:solidFill>
                <a:highlight>
                  <a:srgbClr val="FFFF00"/>
                </a:highlight>
              </a:rPr>
              <a:t>Creativity</a:t>
            </a:r>
            <a:r>
              <a:rPr lang="en-US" dirty="0">
                <a:solidFill>
                  <a:srgbClr val="0070C0"/>
                </a:solidFill>
              </a:rPr>
              <a:t> can be regarded as not only a quality found in exceptional individuals but also as an essential life skill through which people can develop their potential to use their imagination to express themselves and make original and valued choices in their lives.” </a:t>
            </a:r>
            <a:r>
              <a:rPr lang="en-US" b="1" dirty="0">
                <a:solidFill>
                  <a:srgbClr val="00B050"/>
                </a:solidFill>
              </a:rPr>
              <a:t>This shows that</a:t>
            </a:r>
            <a:r>
              <a:rPr lang="en-US" dirty="0">
                <a:solidFill>
                  <a:srgbClr val="00B050"/>
                </a:solidFill>
              </a:rPr>
              <a:t> creativity is a much wider concept than making or performing art. </a:t>
            </a:r>
            <a:r>
              <a:rPr lang="en-US" dirty="0">
                <a:solidFill>
                  <a:srgbClr val="FF0000"/>
                </a:solidFill>
              </a:rPr>
              <a:t>A difficulty, </a:t>
            </a:r>
            <a:r>
              <a:rPr lang="en-US" b="1" dirty="0">
                <a:solidFill>
                  <a:srgbClr val="FF0000"/>
                </a:solidFill>
              </a:rPr>
              <a:t>however</a:t>
            </a:r>
            <a:r>
              <a:rPr lang="en-US" dirty="0">
                <a:solidFill>
                  <a:srgbClr val="FF0000"/>
                </a:solidFill>
              </a:rPr>
              <a:t>, is that creativity has become so wide a concept that it could cover almost any context in which learners are engaged in learning.</a:t>
            </a:r>
            <a:endParaRPr lang="en-GB" dirty="0">
              <a:solidFill>
                <a:srgbClr val="FF0000"/>
              </a:solidFill>
            </a:endParaRPr>
          </a:p>
        </p:txBody>
      </p:sp>
    </p:spTree>
    <p:extLst>
      <p:ext uri="{BB962C8B-B14F-4D97-AF65-F5344CB8AC3E}">
        <p14:creationId xmlns:p14="http://schemas.microsoft.com/office/powerpoint/2010/main" val="1082471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21B3564-5156-088E-8FD7-F548F60265B7}"/>
              </a:ext>
            </a:extLst>
          </p:cNvPr>
          <p:cNvGraphicFramePr>
            <a:graphicFrameLocks noGrp="1"/>
          </p:cNvGraphicFramePr>
          <p:nvPr>
            <p:ph idx="1"/>
          </p:nvPr>
        </p:nvGraphicFramePr>
        <p:xfrm>
          <a:off x="88414" y="2174989"/>
          <a:ext cx="1159510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8269747C-D6B6-E74C-1DEA-C43A16F98CCC}"/>
              </a:ext>
            </a:extLst>
          </p:cNvPr>
          <p:cNvGrpSpPr/>
          <p:nvPr/>
        </p:nvGrpSpPr>
        <p:grpSpPr>
          <a:xfrm>
            <a:off x="715314" y="1502228"/>
            <a:ext cx="2071428" cy="1480458"/>
            <a:chOff x="715314" y="1502228"/>
            <a:chExt cx="2071428" cy="1480458"/>
          </a:xfrm>
        </p:grpSpPr>
        <p:sp>
          <p:nvSpPr>
            <p:cNvPr id="8" name="Rectangle 7">
              <a:extLst>
                <a:ext uri="{FF2B5EF4-FFF2-40B4-BE49-F238E27FC236}">
                  <a16:creationId xmlns:a16="http://schemas.microsoft.com/office/drawing/2014/main" id="{6E8E2E1C-EB15-E9F5-0101-9C2B80227E68}"/>
                </a:ext>
              </a:extLst>
            </p:cNvPr>
            <p:cNvSpPr/>
            <p:nvPr/>
          </p:nvSpPr>
          <p:spPr>
            <a:xfrm>
              <a:off x="715314" y="1502228"/>
              <a:ext cx="2071428" cy="11680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Condense what a source says into a topic sentence</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11" name="Straight Arrow Connector 10">
              <a:extLst>
                <a:ext uri="{FF2B5EF4-FFF2-40B4-BE49-F238E27FC236}">
                  <a16:creationId xmlns:a16="http://schemas.microsoft.com/office/drawing/2014/main" id="{A2F465B1-FBCD-B0F6-0F31-7163D67D6408}"/>
                </a:ext>
              </a:extLst>
            </p:cNvPr>
            <p:cNvCxnSpPr>
              <a:cxnSpLocks/>
              <a:stCxn id="8" idx="2"/>
            </p:cNvCxnSpPr>
            <p:nvPr/>
          </p:nvCxnSpPr>
          <p:spPr>
            <a:xfrm>
              <a:off x="1751028" y="2670289"/>
              <a:ext cx="0" cy="31239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18AB8C52-B4DF-89D3-02BC-DB98597A7193}"/>
              </a:ext>
            </a:extLst>
          </p:cNvPr>
          <p:cNvGrpSpPr/>
          <p:nvPr/>
        </p:nvGrpSpPr>
        <p:grpSpPr>
          <a:xfrm>
            <a:off x="2917370" y="5015138"/>
            <a:ext cx="2152229" cy="1556885"/>
            <a:chOff x="2862942" y="5050971"/>
            <a:chExt cx="2152229" cy="1556885"/>
          </a:xfrm>
        </p:grpSpPr>
        <p:sp>
          <p:nvSpPr>
            <p:cNvPr id="9" name="Rectangle 8">
              <a:extLst>
                <a:ext uri="{FF2B5EF4-FFF2-40B4-BE49-F238E27FC236}">
                  <a16:creationId xmlns:a16="http://schemas.microsoft.com/office/drawing/2014/main" id="{76A92943-5A8E-01FD-EA84-35EBC729EB63}"/>
                </a:ext>
              </a:extLst>
            </p:cNvPr>
            <p:cNvSpPr/>
            <p:nvPr/>
          </p:nvSpPr>
          <p:spPr>
            <a:xfrm>
              <a:off x="2862942" y="5330939"/>
              <a:ext cx="2152229" cy="127691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 Take the words exactly as they are from the source with page number(s)</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15" name="Straight Arrow Connector 14">
              <a:extLst>
                <a:ext uri="{FF2B5EF4-FFF2-40B4-BE49-F238E27FC236}">
                  <a16:creationId xmlns:a16="http://schemas.microsoft.com/office/drawing/2014/main" id="{C60EA37F-5B5F-703F-83A7-0961AC9A8DD7}"/>
                </a:ext>
              </a:extLst>
            </p:cNvPr>
            <p:cNvCxnSpPr>
              <a:cxnSpLocks/>
            </p:cNvCxnSpPr>
            <p:nvPr/>
          </p:nvCxnSpPr>
          <p:spPr>
            <a:xfrm flipV="1">
              <a:off x="3886200" y="5050971"/>
              <a:ext cx="0" cy="27996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25325DBE-2750-A5C0-87DA-08229B06B760}"/>
              </a:ext>
            </a:extLst>
          </p:cNvPr>
          <p:cNvGrpSpPr/>
          <p:nvPr/>
        </p:nvGrpSpPr>
        <p:grpSpPr>
          <a:xfrm>
            <a:off x="4227650" y="1502229"/>
            <a:ext cx="3544750" cy="1480456"/>
            <a:chOff x="-117322" y="1502229"/>
            <a:chExt cx="3544750" cy="1480456"/>
          </a:xfrm>
        </p:grpSpPr>
        <p:sp>
          <p:nvSpPr>
            <p:cNvPr id="21" name="Rectangle 20">
              <a:extLst>
                <a:ext uri="{FF2B5EF4-FFF2-40B4-BE49-F238E27FC236}">
                  <a16:creationId xmlns:a16="http://schemas.microsoft.com/office/drawing/2014/main" id="{5C9E911C-6A9B-F9B8-0814-4FF1DDFBA69D}"/>
                </a:ext>
              </a:extLst>
            </p:cNvPr>
            <p:cNvSpPr/>
            <p:nvPr/>
          </p:nvSpPr>
          <p:spPr>
            <a:xfrm>
              <a:off x="-117322" y="1502229"/>
              <a:ext cx="3544750" cy="116806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Put the ideas into your own words: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what do you think they mean?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why is the quote important?</a:t>
              </a:r>
            </a:p>
          </p:txBody>
        </p:sp>
        <p:cxnSp>
          <p:nvCxnSpPr>
            <p:cNvPr id="22" name="Straight Arrow Connector 21">
              <a:extLst>
                <a:ext uri="{FF2B5EF4-FFF2-40B4-BE49-F238E27FC236}">
                  <a16:creationId xmlns:a16="http://schemas.microsoft.com/office/drawing/2014/main" id="{E78584A2-E3D7-A034-293D-80FA12CD9235}"/>
                </a:ext>
              </a:extLst>
            </p:cNvPr>
            <p:cNvCxnSpPr>
              <a:cxnSpLocks/>
              <a:stCxn id="21" idx="2"/>
            </p:cNvCxnSpPr>
            <p:nvPr/>
          </p:nvCxnSpPr>
          <p:spPr>
            <a:xfrm>
              <a:off x="1655053" y="2670289"/>
              <a:ext cx="1" cy="31239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7C73AE1F-F2DA-E798-3EB2-3ED264D440AF}"/>
              </a:ext>
            </a:extLst>
          </p:cNvPr>
          <p:cNvGrpSpPr/>
          <p:nvPr/>
        </p:nvGrpSpPr>
        <p:grpSpPr>
          <a:xfrm>
            <a:off x="6259286" y="5015138"/>
            <a:ext cx="4125669" cy="1556885"/>
            <a:chOff x="1890245" y="5050971"/>
            <a:chExt cx="4125669" cy="1556885"/>
          </a:xfrm>
        </p:grpSpPr>
        <p:sp>
          <p:nvSpPr>
            <p:cNvPr id="34" name="Rectangle 33">
              <a:extLst>
                <a:ext uri="{FF2B5EF4-FFF2-40B4-BE49-F238E27FC236}">
                  <a16:creationId xmlns:a16="http://schemas.microsoft.com/office/drawing/2014/main" id="{35FF62F6-1935-8B49-78B5-49E7E719DAE9}"/>
                </a:ext>
              </a:extLst>
            </p:cNvPr>
            <p:cNvSpPr/>
            <p:nvPr/>
          </p:nvSpPr>
          <p:spPr>
            <a:xfrm>
              <a:off x="1890245" y="5330939"/>
              <a:ext cx="4125669" cy="127691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Compare/contrast what different authors say about the same idea; establish whether they agree or disagree</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35" name="Straight Arrow Connector 34">
              <a:extLst>
                <a:ext uri="{FF2B5EF4-FFF2-40B4-BE49-F238E27FC236}">
                  <a16:creationId xmlns:a16="http://schemas.microsoft.com/office/drawing/2014/main" id="{84762ECA-37C4-80DC-F116-AB503B554D03}"/>
                </a:ext>
              </a:extLst>
            </p:cNvPr>
            <p:cNvCxnSpPr>
              <a:cxnSpLocks/>
            </p:cNvCxnSpPr>
            <p:nvPr/>
          </p:nvCxnSpPr>
          <p:spPr>
            <a:xfrm flipV="1">
              <a:off x="3886200" y="5050971"/>
              <a:ext cx="0" cy="27996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6CE6FAB5-D8B9-7480-B3E5-F374A216245F}"/>
              </a:ext>
            </a:extLst>
          </p:cNvPr>
          <p:cNvGrpSpPr/>
          <p:nvPr/>
        </p:nvGrpSpPr>
        <p:grpSpPr>
          <a:xfrm>
            <a:off x="9020434" y="1519804"/>
            <a:ext cx="2663079" cy="1462881"/>
            <a:chOff x="386507" y="1502228"/>
            <a:chExt cx="2663079" cy="1462881"/>
          </a:xfrm>
        </p:grpSpPr>
        <p:sp>
          <p:nvSpPr>
            <p:cNvPr id="39" name="Rectangle 38">
              <a:extLst>
                <a:ext uri="{FF2B5EF4-FFF2-40B4-BE49-F238E27FC236}">
                  <a16:creationId xmlns:a16="http://schemas.microsoft.com/office/drawing/2014/main" id="{B9AF348C-D3D9-E708-8C82-E5F2C4521F49}"/>
                </a:ext>
              </a:extLst>
            </p:cNvPr>
            <p:cNvSpPr/>
            <p:nvPr/>
          </p:nvSpPr>
          <p:spPr>
            <a:xfrm>
              <a:off x="386507" y="1502228"/>
              <a:ext cx="2663079" cy="11680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A</a:t>
              </a:r>
              <a:r>
                <a:rPr kumimoji="0" lang="en-US" altLang="zh-CN" sz="1800" b="0" i="0" u="none" strike="noStrike" kern="1200" cap="none" spc="0" normalizeH="0" baseline="0" noProof="0" dirty="0">
                  <a:ln>
                    <a:noFill/>
                  </a:ln>
                  <a:solidFill>
                    <a:srgbClr val="FF0000"/>
                  </a:solidFill>
                  <a:effectLst/>
                  <a:uLnTx/>
                  <a:uFillTx/>
                  <a:latin typeface="Calibri" panose="020F0502020204030204"/>
                  <a:ea typeface="等线" panose="02010600030101010101" pitchFamily="2" charset="-122"/>
                  <a:cs typeface="+mn-cs"/>
                </a:rPr>
                <a:t>nalysis of the ideas; </a:t>
              </a: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Comment on the relevance, gaps, limitations, etc.</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40" name="Straight Arrow Connector 39">
              <a:extLst>
                <a:ext uri="{FF2B5EF4-FFF2-40B4-BE49-F238E27FC236}">
                  <a16:creationId xmlns:a16="http://schemas.microsoft.com/office/drawing/2014/main" id="{48F6ED4D-FDAD-CF56-066F-F2F5A155EF8A}"/>
                </a:ext>
              </a:extLst>
            </p:cNvPr>
            <p:cNvCxnSpPr>
              <a:cxnSpLocks/>
              <a:stCxn id="39" idx="2"/>
            </p:cNvCxnSpPr>
            <p:nvPr/>
          </p:nvCxnSpPr>
          <p:spPr>
            <a:xfrm>
              <a:off x="1718047" y="2670289"/>
              <a:ext cx="0" cy="29482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6383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AC4EA-6957-6858-534A-AAE9C10E59B0}"/>
              </a:ext>
            </a:extLst>
          </p:cNvPr>
          <p:cNvSpPr>
            <a:spLocks noGrp="1"/>
          </p:cNvSpPr>
          <p:nvPr>
            <p:ph type="title"/>
          </p:nvPr>
        </p:nvSpPr>
        <p:spPr>
          <a:xfrm>
            <a:off x="173008" y="1541282"/>
            <a:ext cx="11594969" cy="1325563"/>
          </a:xfrm>
        </p:spPr>
        <p:txBody>
          <a:bodyPr/>
          <a:lstStyle/>
          <a:p>
            <a:pPr algn="ctr"/>
            <a:r>
              <a:rPr lang="en-GB" b="1" dirty="0"/>
              <a:t>Clear signpost &amp; </a:t>
            </a:r>
            <a:r>
              <a:rPr lang="en-GB" b="1" i="1" dirty="0"/>
              <a:t>topic sentences</a:t>
            </a:r>
            <a:endParaRPr lang="en-GB" b="1" dirty="0"/>
          </a:p>
        </p:txBody>
      </p:sp>
      <p:sp>
        <p:nvSpPr>
          <p:cNvPr id="3" name="Content Placeholder 2">
            <a:extLst>
              <a:ext uri="{FF2B5EF4-FFF2-40B4-BE49-F238E27FC236}">
                <a16:creationId xmlns:a16="http://schemas.microsoft.com/office/drawing/2014/main" id="{2A5BCE5D-6522-CD17-4328-ACCCF579B424}"/>
              </a:ext>
            </a:extLst>
          </p:cNvPr>
          <p:cNvSpPr>
            <a:spLocks noGrp="1"/>
          </p:cNvSpPr>
          <p:nvPr>
            <p:ph idx="1"/>
          </p:nvPr>
        </p:nvSpPr>
        <p:spPr>
          <a:xfrm>
            <a:off x="785021" y="3314911"/>
            <a:ext cx="10621958" cy="2805390"/>
          </a:xfrm>
        </p:spPr>
        <p:txBody>
          <a:bodyPr/>
          <a:lstStyle/>
          <a:p>
            <a:pPr>
              <a:spcAft>
                <a:spcPts val="1200"/>
              </a:spcAft>
            </a:pPr>
            <a:r>
              <a:rPr lang="en-US" dirty="0"/>
              <a:t>Existing literature distinguishes between the idea of mental well-being as an active presence and the traditional view of the absence of mental health leading to mental illness.</a:t>
            </a:r>
          </a:p>
          <a:p>
            <a:pPr>
              <a:spcAft>
                <a:spcPts val="1200"/>
              </a:spcAft>
            </a:pPr>
            <a:r>
              <a:rPr lang="en-US" dirty="0"/>
              <a:t>The view of mental health as the absence of mental illness is often </a:t>
            </a:r>
            <a:r>
              <a:rPr lang="en-US" dirty="0" err="1"/>
              <a:t>criticised</a:t>
            </a:r>
            <a:r>
              <a:rPr lang="en-US" dirty="0"/>
              <a:t> as inadequate (A, 2005; B, 2018; C, 2023).</a:t>
            </a:r>
            <a:endParaRPr lang="en-GB" dirty="0"/>
          </a:p>
        </p:txBody>
      </p:sp>
    </p:spTree>
    <p:extLst>
      <p:ext uri="{BB962C8B-B14F-4D97-AF65-F5344CB8AC3E}">
        <p14:creationId xmlns:p14="http://schemas.microsoft.com/office/powerpoint/2010/main" val="3791217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diagram of steps with text&#10;&#10;Description automatically generated">
            <a:extLst>
              <a:ext uri="{FF2B5EF4-FFF2-40B4-BE49-F238E27FC236}">
                <a16:creationId xmlns:a16="http://schemas.microsoft.com/office/drawing/2014/main" id="{FCE00C78-7C3E-683A-5D8E-B6E9F688D784}"/>
              </a:ext>
            </a:extLst>
          </p:cNvPr>
          <p:cNvPicPr>
            <a:picLocks noGrp="1" noChangeAspect="1"/>
          </p:cNvPicPr>
          <p:nvPr>
            <p:ph idx="1"/>
          </p:nvPr>
        </p:nvPicPr>
        <p:blipFill>
          <a:blip r:embed="rId3"/>
          <a:stretch>
            <a:fillRect/>
          </a:stretch>
        </p:blipFill>
        <p:spPr>
          <a:xfrm>
            <a:off x="457200" y="637795"/>
            <a:ext cx="11277600" cy="5582410"/>
          </a:xfrm>
          <a:prstGeom prst="rect">
            <a:avLst/>
          </a:prstGeom>
        </p:spPr>
      </p:pic>
      <p:sp>
        <p:nvSpPr>
          <p:cNvPr id="4" name="TextBox 3">
            <a:extLst>
              <a:ext uri="{FF2B5EF4-FFF2-40B4-BE49-F238E27FC236}">
                <a16:creationId xmlns:a16="http://schemas.microsoft.com/office/drawing/2014/main" id="{BE19A93F-4B08-7262-1930-D13AA9C839A0}"/>
              </a:ext>
            </a:extLst>
          </p:cNvPr>
          <p:cNvSpPr txBox="1"/>
          <p:nvPr/>
        </p:nvSpPr>
        <p:spPr>
          <a:xfrm>
            <a:off x="6129466" y="4132725"/>
            <a:ext cx="3949480" cy="1569660"/>
          </a:xfrm>
          <a:prstGeom prst="rect">
            <a:avLst/>
          </a:prstGeom>
          <a:noFill/>
        </p:spPr>
        <p:txBody>
          <a:bodyPr wrap="square">
            <a:spAutoFit/>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mn-ea"/>
                <a:cs typeface="Times New Roman" panose="02020603050405020304" pitchFamily="18" charset="0"/>
              </a:rPr>
              <a:t>Compare &amp; Contrast:</a:t>
            </a:r>
          </a:p>
          <a:p>
            <a:pPr marL="0" marR="0" lvl="0" indent="0" algn="just" defTabSz="914400" rtl="0" eaLnBrk="1" fontAlgn="t"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mn-ea"/>
                <a:cs typeface="Times New Roman" panose="02020603050405020304" pitchFamily="18" charset="0"/>
              </a:rPr>
              <a:t>agreements &amp; disagreements</a:t>
            </a:r>
          </a:p>
          <a:p>
            <a:pPr marL="0" marR="0" lvl="0" indent="0" algn="just" defTabSz="914400" rtl="0" eaLnBrk="1" fontAlgn="t"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mn-ea"/>
                <a:cs typeface="Times New Roman" panose="02020603050405020304" pitchFamily="18" charset="0"/>
              </a:rPr>
              <a:t>Critical appraisal: </a:t>
            </a:r>
          </a:p>
          <a:p>
            <a:pPr marL="0" marR="0" lvl="0" indent="0" algn="just" defTabSz="914400" rtl="0" eaLnBrk="1" fontAlgn="t"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mn-ea"/>
                <a:cs typeface="Times New Roman" panose="02020603050405020304" pitchFamily="18" charset="0"/>
              </a:rPr>
              <a:t>strengths &amp; weaknesses</a:t>
            </a:r>
          </a:p>
        </p:txBody>
      </p:sp>
      <p:sp>
        <p:nvSpPr>
          <p:cNvPr id="7" name="TextBox 6">
            <a:extLst>
              <a:ext uri="{FF2B5EF4-FFF2-40B4-BE49-F238E27FC236}">
                <a16:creationId xmlns:a16="http://schemas.microsoft.com/office/drawing/2014/main" id="{3739B418-23AB-8858-8242-5F386B0EFBEE}"/>
              </a:ext>
            </a:extLst>
          </p:cNvPr>
          <p:cNvSpPr txBox="1"/>
          <p:nvPr/>
        </p:nvSpPr>
        <p:spPr>
          <a:xfrm>
            <a:off x="6096001" y="978129"/>
            <a:ext cx="2972534" cy="461665"/>
          </a:xfrm>
          <a:prstGeom prst="rect">
            <a:avLst/>
          </a:prstGeom>
          <a:noFill/>
        </p:spPr>
        <p:txBody>
          <a:bodyPr wrap="square">
            <a:spAutoFit/>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mn-ea"/>
                <a:cs typeface="Times New Roman" panose="02020603050405020304" pitchFamily="18" charset="0"/>
              </a:rPr>
              <a:t>Contribution; gap(s)?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F9398F9-18E7-4F04-57E7-B88B673EA475}"/>
              </a:ext>
            </a:extLst>
          </p:cNvPr>
          <p:cNvSpPr txBox="1"/>
          <p:nvPr/>
        </p:nvSpPr>
        <p:spPr>
          <a:xfrm>
            <a:off x="8504583" y="3027681"/>
            <a:ext cx="3230217" cy="830997"/>
          </a:xfrm>
          <a:prstGeom prst="rect">
            <a:avLst/>
          </a:prstGeom>
          <a:noFill/>
        </p:spPr>
        <p:txBody>
          <a:bodyPr wrap="square">
            <a:spAutoFit/>
          </a:bodyPr>
          <a:lstStyle/>
          <a:p>
            <a:pPr marL="0" marR="0" lvl="0" indent="0" algn="r" defTabSz="914400" rtl="0" eaLnBrk="1" fontAlgn="t"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等线" panose="02010600030101010101" pitchFamily="2" charset="-122"/>
                <a:cs typeface="Times New Roman" panose="02020603050405020304" pitchFamily="18" charset="0"/>
              </a:rPr>
              <a:t>How you </a:t>
            </a:r>
            <a:r>
              <a:rPr lang="en-US" altLang="zh-CN" sz="2400" dirty="0">
                <a:solidFill>
                  <a:srgbClr val="FF0000"/>
                </a:solidFill>
                <a:highlight>
                  <a:srgbClr val="FFFF00"/>
                </a:highlight>
                <a:latin typeface="Calibri" panose="020F0502020204030204" pitchFamily="34" charset="0"/>
                <a:ea typeface="等线" panose="02010600030101010101" pitchFamily="2" charset="-122"/>
                <a:cs typeface="Times New Roman" panose="02020603050405020304" pitchFamily="18" charset="0"/>
              </a:rPr>
              <a:t>plan to</a:t>
            </a:r>
            <a:r>
              <a:rPr kumimoji="0" lang="en-US" altLang="zh-CN"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等线" panose="02010600030101010101" pitchFamily="2" charset="-122"/>
                <a:cs typeface="Times New Roman" panose="02020603050405020304" pitchFamily="18" charset="0"/>
              </a:rPr>
              <a:t> </a:t>
            </a:r>
          </a:p>
          <a:p>
            <a:pPr marL="0" marR="0" lvl="0" indent="0" algn="r" defTabSz="914400" rtl="0" eaLnBrk="1" fontAlgn="t"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rgbClr val="FF0000"/>
                </a:solidFill>
                <a:effectLst/>
                <a:highlight>
                  <a:srgbClr val="FFFF00"/>
                </a:highlight>
                <a:uLnTx/>
                <a:uFillTx/>
                <a:latin typeface="Calibri" panose="020F0502020204030204" pitchFamily="34" charset="0"/>
                <a:ea typeface="等线" panose="02010600030101010101" pitchFamily="2" charset="-122"/>
                <a:cs typeface="Times New Roman" panose="02020603050405020304" pitchFamily="18" charset="0"/>
              </a:rPr>
              <a:t>address the gap(s)?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8" name="Straight Arrow Connector 7">
            <a:extLst>
              <a:ext uri="{FF2B5EF4-FFF2-40B4-BE49-F238E27FC236}">
                <a16:creationId xmlns:a16="http://schemas.microsoft.com/office/drawing/2014/main" id="{D8FA80B1-2661-0E0D-55BD-8239271FD925}"/>
              </a:ext>
            </a:extLst>
          </p:cNvPr>
          <p:cNvCxnSpPr>
            <a:cxnSpLocks/>
          </p:cNvCxnSpPr>
          <p:nvPr/>
        </p:nvCxnSpPr>
        <p:spPr>
          <a:xfrm flipV="1">
            <a:off x="10683644" y="1286435"/>
            <a:ext cx="11754" cy="174103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E822381-90C5-534A-4EC1-8DBB17F37E01}"/>
              </a:ext>
            </a:extLst>
          </p:cNvPr>
          <p:cNvCxnSpPr>
            <a:cxnSpLocks/>
            <a:stCxn id="7" idx="2"/>
          </p:cNvCxnSpPr>
          <p:nvPr/>
        </p:nvCxnSpPr>
        <p:spPr>
          <a:xfrm>
            <a:off x="7582268" y="1439794"/>
            <a:ext cx="626784" cy="52385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1FFAD53-0CE1-C812-083C-2B319EE143A2}"/>
              </a:ext>
            </a:extLst>
          </p:cNvPr>
          <p:cNvCxnSpPr>
            <a:cxnSpLocks/>
          </p:cNvCxnSpPr>
          <p:nvPr/>
        </p:nvCxnSpPr>
        <p:spPr>
          <a:xfrm flipV="1">
            <a:off x="6994989" y="2879543"/>
            <a:ext cx="0" cy="129282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487A150-19E1-F837-564F-984A7E644CC1}"/>
              </a:ext>
            </a:extLst>
          </p:cNvPr>
          <p:cNvSpPr txBox="1"/>
          <p:nvPr/>
        </p:nvSpPr>
        <p:spPr>
          <a:xfrm>
            <a:off x="1251158" y="1286223"/>
            <a:ext cx="3985360" cy="830997"/>
          </a:xfrm>
          <a:prstGeom prst="rect">
            <a:avLst/>
          </a:prstGeom>
          <a:noFill/>
        </p:spPr>
        <p:txBody>
          <a:bodyPr wrap="square">
            <a:spAutoFit/>
          </a:bodyPr>
          <a:lstStyle/>
          <a:p>
            <a:r>
              <a:rPr lang="en-US" sz="2400" b="1" dirty="0">
                <a:solidFill>
                  <a:srgbClr val="FF0000"/>
                </a:solidFill>
                <a:latin typeface="-apple-system"/>
              </a:rPr>
              <a:t>A</a:t>
            </a:r>
            <a:r>
              <a:rPr lang="en-US" sz="2400" b="1" i="0" dirty="0">
                <a:solidFill>
                  <a:srgbClr val="FF0000"/>
                </a:solidFill>
                <a:effectLst/>
                <a:latin typeface="-apple-system"/>
              </a:rPr>
              <a:t> good literature review does n</a:t>
            </a:r>
            <a:r>
              <a:rPr lang="en-US" sz="2400" b="1" dirty="0">
                <a:solidFill>
                  <a:srgbClr val="FF0000"/>
                </a:solidFill>
                <a:latin typeface="-apple-system"/>
              </a:rPr>
              <a:t>o</a:t>
            </a:r>
            <a:r>
              <a:rPr lang="en-US" sz="2400" b="1" i="0" dirty="0">
                <a:solidFill>
                  <a:srgbClr val="FF0000"/>
                </a:solidFill>
                <a:effectLst/>
                <a:latin typeface="-apple-system"/>
              </a:rPr>
              <a:t>t just </a:t>
            </a:r>
            <a:r>
              <a:rPr lang="en-US" sz="2400" b="1" i="0" dirty="0" err="1">
                <a:solidFill>
                  <a:srgbClr val="FF0000"/>
                </a:solidFill>
                <a:effectLst/>
                <a:latin typeface="-apple-system"/>
              </a:rPr>
              <a:t>summarise</a:t>
            </a:r>
            <a:r>
              <a:rPr lang="en-US" sz="2400" b="1" i="0" dirty="0">
                <a:solidFill>
                  <a:srgbClr val="FF0000"/>
                </a:solidFill>
                <a:effectLst/>
                <a:latin typeface="-apple-system"/>
              </a:rPr>
              <a:t> sources</a:t>
            </a:r>
            <a:endParaRPr lang="en-GB" sz="2400" b="1" dirty="0">
              <a:solidFill>
                <a:srgbClr val="FF0000"/>
              </a:solidFill>
            </a:endParaRPr>
          </a:p>
        </p:txBody>
      </p:sp>
    </p:spTree>
    <p:extLst>
      <p:ext uri="{BB962C8B-B14F-4D97-AF65-F5344CB8AC3E}">
        <p14:creationId xmlns:p14="http://schemas.microsoft.com/office/powerpoint/2010/main" val="1566930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93198E-DD89-B791-608A-F74A8376403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t="1929"/>
          <a:stretch/>
        </p:blipFill>
        <p:spPr>
          <a:xfrm>
            <a:off x="575518" y="1361050"/>
            <a:ext cx="11040964" cy="5196177"/>
          </a:xfrm>
          <a:prstGeom prst="rect">
            <a:avLst/>
          </a:prstGeom>
        </p:spPr>
      </p:pic>
    </p:spTree>
    <p:extLst>
      <p:ext uri="{BB962C8B-B14F-4D97-AF65-F5344CB8AC3E}">
        <p14:creationId xmlns:p14="http://schemas.microsoft.com/office/powerpoint/2010/main" val="4059259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0FE78-063A-9B69-0993-50749DD8FBE3}"/>
              </a:ext>
            </a:extLst>
          </p:cNvPr>
          <p:cNvSpPr>
            <a:spLocks noGrp="1"/>
          </p:cNvSpPr>
          <p:nvPr>
            <p:ph type="title"/>
          </p:nvPr>
        </p:nvSpPr>
        <p:spPr/>
        <p:txBody>
          <a:bodyPr/>
          <a:lstStyle/>
          <a:p>
            <a:pPr algn="ctr"/>
            <a:r>
              <a:rPr lang="en-US" dirty="0"/>
              <a:t>Gaps: unanswered questions; unresolved problems</a:t>
            </a:r>
            <a:endParaRPr lang="en-GB" dirty="0"/>
          </a:p>
        </p:txBody>
      </p:sp>
      <p:sp>
        <p:nvSpPr>
          <p:cNvPr id="3" name="Text Placeholder 2">
            <a:extLst>
              <a:ext uri="{FF2B5EF4-FFF2-40B4-BE49-F238E27FC236}">
                <a16:creationId xmlns:a16="http://schemas.microsoft.com/office/drawing/2014/main" id="{CE43CAC7-FE8B-63E4-47D7-B739B4954BD6}"/>
              </a:ext>
            </a:extLst>
          </p:cNvPr>
          <p:cNvSpPr>
            <a:spLocks noGrp="1"/>
          </p:cNvSpPr>
          <p:nvPr>
            <p:ph type="body" idx="1"/>
          </p:nvPr>
        </p:nvSpPr>
        <p:spPr>
          <a:xfrm>
            <a:off x="706419" y="1861033"/>
            <a:ext cx="10905360" cy="4572040"/>
          </a:xfrm>
        </p:spPr>
        <p:txBody>
          <a:bodyPr>
            <a:normAutofit fontScale="92500"/>
          </a:bodyPr>
          <a:lstStyle/>
          <a:p>
            <a:pPr marL="152396" indent="0">
              <a:buNone/>
            </a:pPr>
            <a:r>
              <a:rPr lang="en-US" sz="2400" b="1" dirty="0"/>
              <a:t>Task: clearly acknowledge existing research; </a:t>
            </a:r>
            <a:r>
              <a:rPr lang="en-US" sz="2400" b="1" dirty="0">
                <a:solidFill>
                  <a:srgbClr val="FF0000"/>
                </a:solidFill>
                <a:highlight>
                  <a:srgbClr val="FFFF00"/>
                </a:highlight>
              </a:rPr>
              <a:t>highlight gaps</a:t>
            </a:r>
            <a:r>
              <a:rPr lang="en-US" sz="2400" b="1" dirty="0"/>
              <a:t>; convincingly demonstrate </a:t>
            </a:r>
            <a:r>
              <a:rPr lang="en-US" sz="2400" b="1" dirty="0">
                <a:solidFill>
                  <a:srgbClr val="FF0000"/>
                </a:solidFill>
              </a:rPr>
              <a:t>how your project will address them</a:t>
            </a:r>
            <a:r>
              <a:rPr lang="en-US" sz="2400" b="1" dirty="0"/>
              <a:t>; refine your RQs</a:t>
            </a:r>
          </a:p>
          <a:p>
            <a:pPr>
              <a:lnSpc>
                <a:spcPct val="200000"/>
              </a:lnSpc>
            </a:pPr>
            <a:r>
              <a:rPr lang="en-US" sz="2400" i="1" dirty="0"/>
              <a:t>The classic literature gap</a:t>
            </a:r>
          </a:p>
          <a:p>
            <a:pPr>
              <a:lnSpc>
                <a:spcPct val="200000"/>
              </a:lnSpc>
            </a:pPr>
            <a:r>
              <a:rPr lang="en-US" sz="2400" i="1" dirty="0"/>
              <a:t>The disagreement gap</a:t>
            </a:r>
          </a:p>
          <a:p>
            <a:pPr>
              <a:lnSpc>
                <a:spcPct val="200000"/>
              </a:lnSpc>
            </a:pPr>
            <a:r>
              <a:rPr lang="en-US" sz="2400" i="1" dirty="0">
                <a:highlight>
                  <a:srgbClr val="FFFF00"/>
                </a:highlight>
              </a:rPr>
              <a:t>The contextual gap</a:t>
            </a:r>
          </a:p>
          <a:p>
            <a:pPr>
              <a:lnSpc>
                <a:spcPct val="200000"/>
              </a:lnSpc>
            </a:pPr>
            <a:r>
              <a:rPr lang="en-US" sz="2400" i="1" dirty="0"/>
              <a:t>The methodological gap</a:t>
            </a:r>
          </a:p>
          <a:p>
            <a:pPr>
              <a:lnSpc>
                <a:spcPct val="200000"/>
              </a:lnSpc>
            </a:pPr>
            <a:r>
              <a:rPr lang="en-GB" sz="2400" i="1" dirty="0"/>
              <a:t>Knowledge/Practical/Data gaps etc. ……</a:t>
            </a:r>
          </a:p>
        </p:txBody>
      </p:sp>
    </p:spTree>
    <p:extLst>
      <p:ext uri="{BB962C8B-B14F-4D97-AF65-F5344CB8AC3E}">
        <p14:creationId xmlns:p14="http://schemas.microsoft.com/office/powerpoint/2010/main" val="1815446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45AE-68ED-863E-1B9A-F84E20319B1F}"/>
              </a:ext>
            </a:extLst>
          </p:cNvPr>
          <p:cNvSpPr>
            <a:spLocks noGrp="1"/>
          </p:cNvSpPr>
          <p:nvPr>
            <p:ph type="title"/>
          </p:nvPr>
        </p:nvSpPr>
        <p:spPr/>
        <p:txBody>
          <a:bodyPr>
            <a:normAutofit/>
          </a:bodyPr>
          <a:lstStyle/>
          <a:p>
            <a:pPr algn="ctr"/>
            <a:r>
              <a:rPr lang="en-GB" dirty="0"/>
              <a:t>Contextual Gap (</a:t>
            </a:r>
            <a:r>
              <a:rPr lang="en-GB" i="1" dirty="0"/>
              <a:t>the popular option </a:t>
            </a:r>
            <a:r>
              <a:rPr lang="en-GB" dirty="0"/>
              <a:t>)</a:t>
            </a:r>
          </a:p>
        </p:txBody>
      </p:sp>
      <p:sp>
        <p:nvSpPr>
          <p:cNvPr id="3" name="Text Placeholder 2">
            <a:extLst>
              <a:ext uri="{FF2B5EF4-FFF2-40B4-BE49-F238E27FC236}">
                <a16:creationId xmlns:a16="http://schemas.microsoft.com/office/drawing/2014/main" id="{8A3EDC9A-FF69-BDF2-7A80-6400E802C2A3}"/>
              </a:ext>
            </a:extLst>
          </p:cNvPr>
          <p:cNvSpPr>
            <a:spLocks noGrp="1"/>
          </p:cNvSpPr>
          <p:nvPr>
            <p:ph type="body" idx="1"/>
          </p:nvPr>
        </p:nvSpPr>
        <p:spPr>
          <a:xfrm>
            <a:off x="699246" y="1688433"/>
            <a:ext cx="10682345" cy="4403600"/>
          </a:xfrm>
        </p:spPr>
        <p:txBody>
          <a:bodyPr>
            <a:normAutofit fontScale="92500"/>
          </a:bodyPr>
          <a:lstStyle/>
          <a:p>
            <a:pPr>
              <a:lnSpc>
                <a:spcPct val="150000"/>
              </a:lnSpc>
            </a:pPr>
            <a:r>
              <a:rPr lang="en-US" sz="2400" b="1" dirty="0"/>
              <a:t>Opportunities</a:t>
            </a:r>
            <a:r>
              <a:rPr lang="en-US" sz="2400" dirty="0"/>
              <a:t>: when there’s already research on a particular topic, but an </a:t>
            </a:r>
            <a:r>
              <a:rPr lang="en-US" sz="2400" dirty="0">
                <a:solidFill>
                  <a:srgbClr val="FF0000"/>
                </a:solidFill>
              </a:rPr>
              <a:t>absence of evidence in specific contexts </a:t>
            </a:r>
            <a:r>
              <a:rPr lang="en-US" sz="2400" dirty="0"/>
              <a:t>(e.g. a specific population: age group/gender/ethnicity; a geographic area: country/city/region; a certain time period: studies took place many years or even decades ago and the landscape has changed)</a:t>
            </a:r>
          </a:p>
          <a:p>
            <a:pPr>
              <a:lnSpc>
                <a:spcPct val="150000"/>
              </a:lnSpc>
            </a:pPr>
            <a:endParaRPr lang="en-US" sz="2400" dirty="0"/>
          </a:p>
          <a:p>
            <a:pPr>
              <a:lnSpc>
                <a:spcPct val="150000"/>
              </a:lnSpc>
            </a:pPr>
            <a:r>
              <a:rPr lang="en-US" sz="2400" b="1" dirty="0"/>
              <a:t>Challenge</a:t>
            </a:r>
            <a:r>
              <a:rPr lang="en-US" sz="2400" dirty="0"/>
              <a:t>: need to clearly articulate why your chosen context is “different” from existing studies and why that might result in different findings</a:t>
            </a:r>
            <a:endParaRPr lang="en-GB" sz="2400" dirty="0"/>
          </a:p>
        </p:txBody>
      </p:sp>
    </p:spTree>
    <p:extLst>
      <p:ext uri="{BB962C8B-B14F-4D97-AF65-F5344CB8AC3E}">
        <p14:creationId xmlns:p14="http://schemas.microsoft.com/office/powerpoint/2010/main" val="2360692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A74BA-7824-CB46-62C4-8243F66C7A15}"/>
              </a:ext>
            </a:extLst>
          </p:cNvPr>
          <p:cNvSpPr>
            <a:spLocks noGrp="1"/>
          </p:cNvSpPr>
          <p:nvPr>
            <p:ph type="title"/>
          </p:nvPr>
        </p:nvSpPr>
        <p:spPr>
          <a:xfrm>
            <a:off x="374480" y="846488"/>
            <a:ext cx="11360800" cy="943200"/>
          </a:xfrm>
        </p:spPr>
        <p:txBody>
          <a:bodyPr/>
          <a:lstStyle/>
          <a:p>
            <a:pPr algn="ctr"/>
            <a:r>
              <a:rPr lang="en-GB" dirty="0"/>
              <a:t>Examples</a:t>
            </a:r>
          </a:p>
        </p:txBody>
      </p:sp>
      <p:sp>
        <p:nvSpPr>
          <p:cNvPr id="3" name="Text Placeholder 2">
            <a:extLst>
              <a:ext uri="{FF2B5EF4-FFF2-40B4-BE49-F238E27FC236}">
                <a16:creationId xmlns:a16="http://schemas.microsoft.com/office/drawing/2014/main" id="{18789BAB-0471-4479-CC87-200A55A41CA4}"/>
              </a:ext>
            </a:extLst>
          </p:cNvPr>
          <p:cNvSpPr>
            <a:spLocks noGrp="1"/>
          </p:cNvSpPr>
          <p:nvPr>
            <p:ph type="body" idx="1"/>
          </p:nvPr>
        </p:nvSpPr>
        <p:spPr>
          <a:xfrm>
            <a:off x="415600" y="2373217"/>
            <a:ext cx="11278560" cy="3428143"/>
          </a:xfrm>
        </p:spPr>
        <p:txBody>
          <a:bodyPr>
            <a:normAutofit/>
          </a:bodyPr>
          <a:lstStyle/>
          <a:p>
            <a:pPr>
              <a:spcBef>
                <a:spcPts val="1200"/>
              </a:spcBef>
              <a:spcAft>
                <a:spcPts val="1200"/>
              </a:spcAft>
            </a:pPr>
            <a:r>
              <a:rPr lang="en-US" sz="2400" dirty="0"/>
              <a:t>While empirical research surrounding online learning has grown over the past five years, </a:t>
            </a:r>
            <a:r>
              <a:rPr lang="en-US" sz="2400" i="1" dirty="0"/>
              <a:t>there remains a </a:t>
            </a:r>
            <a:r>
              <a:rPr lang="en-US" sz="2400" i="1" dirty="0">
                <a:solidFill>
                  <a:srgbClr val="FF0000"/>
                </a:solidFill>
              </a:rPr>
              <a:t>lack of comprehensive studies regarding the effectiveness of online learning for </a:t>
            </a:r>
            <a:r>
              <a:rPr lang="en-US" sz="2400" i="1" dirty="0">
                <a:solidFill>
                  <a:srgbClr val="FF0000"/>
                </a:solidFill>
                <a:highlight>
                  <a:srgbClr val="FFFF00"/>
                </a:highlight>
              </a:rPr>
              <a:t>students with special educational needs</a:t>
            </a:r>
            <a:r>
              <a:rPr lang="en-US" sz="2400" dirty="0"/>
              <a:t>.</a:t>
            </a:r>
          </a:p>
          <a:p>
            <a:pPr>
              <a:spcBef>
                <a:spcPts val="1200"/>
              </a:spcBef>
              <a:spcAft>
                <a:spcPts val="1200"/>
              </a:spcAft>
            </a:pPr>
            <a:r>
              <a:rPr lang="en-US" sz="2400" dirty="0"/>
              <a:t>Within the existing research regarding factors affect job satisfaction, there may be a wealth of established and agreed-upon empirical work within a US and UK context, </a:t>
            </a:r>
            <a:r>
              <a:rPr lang="en-US" sz="2400" i="1" dirty="0"/>
              <a:t>but </a:t>
            </a:r>
            <a:r>
              <a:rPr lang="en-US" sz="2400" i="1" dirty="0">
                <a:solidFill>
                  <a:srgbClr val="FF0000"/>
                </a:solidFill>
              </a:rPr>
              <a:t>very little research in the context of China</a:t>
            </a:r>
            <a:r>
              <a:rPr lang="en-US" sz="2400" dirty="0"/>
              <a:t>.</a:t>
            </a:r>
            <a:endParaRPr lang="en-GB" sz="2400" dirty="0"/>
          </a:p>
        </p:txBody>
      </p:sp>
    </p:spTree>
    <p:extLst>
      <p:ext uri="{BB962C8B-B14F-4D97-AF65-F5344CB8AC3E}">
        <p14:creationId xmlns:p14="http://schemas.microsoft.com/office/powerpoint/2010/main" val="2006885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00291C-4CA1-AB8C-D017-FBEBF6802089}"/>
              </a:ext>
            </a:extLst>
          </p:cNvPr>
          <p:cNvPicPr>
            <a:picLocks noChangeAspect="1"/>
          </p:cNvPicPr>
          <p:nvPr/>
        </p:nvPicPr>
        <p:blipFill>
          <a:blip r:embed="rId2"/>
          <a:stretch>
            <a:fillRect/>
          </a:stretch>
        </p:blipFill>
        <p:spPr>
          <a:xfrm>
            <a:off x="974871" y="0"/>
            <a:ext cx="8027377" cy="6858000"/>
          </a:xfrm>
          <a:prstGeom prst="rect">
            <a:avLst/>
          </a:prstGeom>
        </p:spPr>
      </p:pic>
      <p:sp>
        <p:nvSpPr>
          <p:cNvPr id="4" name="Arrow: Down 3">
            <a:extLst>
              <a:ext uri="{FF2B5EF4-FFF2-40B4-BE49-F238E27FC236}">
                <a16:creationId xmlns:a16="http://schemas.microsoft.com/office/drawing/2014/main" id="{6CF726C2-C611-732E-E25A-82B316890429}"/>
              </a:ext>
            </a:extLst>
          </p:cNvPr>
          <p:cNvSpPr/>
          <p:nvPr/>
        </p:nvSpPr>
        <p:spPr>
          <a:xfrm rot="4102380">
            <a:off x="9718589" y="2754715"/>
            <a:ext cx="1041812" cy="1995457"/>
          </a:xfrm>
          <a:prstGeom prst="downArrow">
            <a:avLst/>
          </a:prstGeom>
          <a:solidFill>
            <a:srgbClr val="FFC0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E1654F76-3EDE-0C76-4555-920CDCD2922E}"/>
              </a:ext>
            </a:extLst>
          </p:cNvPr>
          <p:cNvSpPr txBox="1"/>
          <p:nvPr/>
        </p:nvSpPr>
        <p:spPr>
          <a:xfrm>
            <a:off x="9759344" y="2005415"/>
            <a:ext cx="1365317" cy="646331"/>
          </a:xfrm>
          <a:prstGeom prst="rect">
            <a:avLst/>
          </a:prstGeom>
          <a:noFill/>
        </p:spPr>
        <p:txBody>
          <a:bodyPr wrap="square">
            <a:spAutoFit/>
          </a:bodyPr>
          <a:lstStyle/>
          <a:p>
            <a:r>
              <a:rPr lang="en-US" sz="3600" b="1" dirty="0">
                <a:solidFill>
                  <a:srgbClr val="FF0000"/>
                </a:solidFill>
                <a:latin typeface="-apple-system"/>
              </a:rPr>
              <a:t>Gaps?</a:t>
            </a:r>
            <a:endParaRPr lang="en-GB" sz="3600" b="1" dirty="0">
              <a:solidFill>
                <a:srgbClr val="FF0000"/>
              </a:solidFill>
            </a:endParaRPr>
          </a:p>
        </p:txBody>
      </p:sp>
    </p:spTree>
    <p:extLst>
      <p:ext uri="{BB962C8B-B14F-4D97-AF65-F5344CB8AC3E}">
        <p14:creationId xmlns:p14="http://schemas.microsoft.com/office/powerpoint/2010/main" val="124387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7" name="Picture 6" descr="Wood human figure">
            <a:extLst>
              <a:ext uri="{FF2B5EF4-FFF2-40B4-BE49-F238E27FC236}">
                <a16:creationId xmlns:a16="http://schemas.microsoft.com/office/drawing/2014/main" id="{F966506F-94B8-9037-640B-E9C7C078EE2C}"/>
              </a:ext>
            </a:extLst>
          </p:cNvPr>
          <p:cNvPicPr>
            <a:picLocks noChangeAspect="1"/>
          </p:cNvPicPr>
          <p:nvPr/>
        </p:nvPicPr>
        <p:blipFill rotWithShape="1">
          <a:blip r:embed="rId3"/>
          <a:srcRect b="15730"/>
          <a:stretch/>
        </p:blipFill>
        <p:spPr>
          <a:xfrm>
            <a:off x="20" y="-1"/>
            <a:ext cx="12188932" cy="6858000"/>
          </a:xfrm>
          <a:prstGeom prst="rect">
            <a:avLst/>
          </a:prstGeom>
        </p:spPr>
      </p:pic>
      <p:sp>
        <p:nvSpPr>
          <p:cNvPr id="20" name="Rectangle 1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4" name="Title 3"/>
          <p:cNvSpPr>
            <a:spLocks noGrp="1"/>
          </p:cNvSpPr>
          <p:nvPr>
            <p:ph type="ctrTitle"/>
          </p:nvPr>
        </p:nvSpPr>
        <p:spPr>
          <a:xfrm>
            <a:off x="4309349" y="3429000"/>
            <a:ext cx="7501651" cy="1090938"/>
          </a:xfrm>
        </p:spPr>
        <p:txBody>
          <a:bodyPr anchor="b">
            <a:normAutofit/>
          </a:bodyPr>
          <a:lstStyle/>
          <a:p>
            <a:pPr algn="l"/>
            <a:r>
              <a:rPr lang="en-GB">
                <a:solidFill>
                  <a:srgbClr val="FFFFFF"/>
                </a:solidFill>
              </a:rPr>
              <a:t>Things to avoid</a:t>
            </a:r>
          </a:p>
        </p:txBody>
      </p:sp>
      <p:cxnSp>
        <p:nvCxnSpPr>
          <p:cNvPr id="22" name="Straight Connector 2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FE404"/>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901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Poor organisation and structure</a:t>
            </a:r>
          </a:p>
        </p:txBody>
      </p:sp>
      <p:sp>
        <p:nvSpPr>
          <p:cNvPr id="3" name="Content Placeholder 2"/>
          <p:cNvSpPr>
            <a:spLocks noGrp="1"/>
          </p:cNvSpPr>
          <p:nvPr>
            <p:ph idx="1"/>
          </p:nvPr>
        </p:nvSpPr>
        <p:spPr>
          <a:xfrm>
            <a:off x="1024128" y="2419350"/>
            <a:ext cx="6066818" cy="4023360"/>
          </a:xfrm>
        </p:spPr>
        <p:txBody>
          <a:bodyPr vert="horz" lIns="91440" tIns="45720" rIns="91440" bIns="45720" rtlCol="0" anchor="t">
            <a:normAutofit lnSpcReduction="10000"/>
          </a:bodyPr>
          <a:lstStyle/>
          <a:p>
            <a:pPr marL="0" indent="0">
              <a:buNone/>
            </a:pPr>
            <a:r>
              <a:rPr lang="en-GB" sz="2800" dirty="0"/>
              <a:t>You could organise your literature reviews under </a:t>
            </a:r>
            <a:r>
              <a:rPr lang="en-GB" sz="2800" dirty="0">
                <a:highlight>
                  <a:srgbClr val="FFFF00"/>
                </a:highlight>
              </a:rPr>
              <a:t>sub-headings</a:t>
            </a:r>
            <a:r>
              <a:rPr lang="en-GB" sz="2800" dirty="0"/>
              <a:t> to begin with. Doing this will help you </a:t>
            </a:r>
            <a:r>
              <a:rPr lang="en-GB" sz="2800" dirty="0">
                <a:solidFill>
                  <a:srgbClr val="FF0000"/>
                </a:solidFill>
              </a:rPr>
              <a:t>maintain focus</a:t>
            </a:r>
            <a:r>
              <a:rPr lang="en-GB" sz="2800" dirty="0"/>
              <a:t> on the details while keeping focus on the big picture and the </a:t>
            </a:r>
            <a:r>
              <a:rPr lang="en-GB" sz="2800" dirty="0">
                <a:solidFill>
                  <a:srgbClr val="FF0000"/>
                </a:solidFill>
              </a:rPr>
              <a:t>overall chain of logic</a:t>
            </a:r>
            <a:r>
              <a:rPr lang="en-GB" sz="2800" dirty="0"/>
              <a:t> inherent in your review. This will help you </a:t>
            </a:r>
            <a:r>
              <a:rPr lang="en-GB" sz="2800" dirty="0">
                <a:highlight>
                  <a:srgbClr val="FFFF00"/>
                </a:highlight>
              </a:rPr>
              <a:t>avoid illogical structure</a:t>
            </a:r>
            <a:r>
              <a:rPr lang="en-GB" sz="2800" dirty="0"/>
              <a:t> and poor organisation.</a:t>
            </a:r>
          </a:p>
          <a:p>
            <a:pPr marL="0" indent="0">
              <a:buNone/>
            </a:pPr>
            <a:r>
              <a:rPr lang="en-GB" sz="2800" dirty="0"/>
              <a:t>Prior to submission, you could </a:t>
            </a:r>
            <a:r>
              <a:rPr lang="en-GB" sz="2800" dirty="0">
                <a:solidFill>
                  <a:srgbClr val="FF0000"/>
                </a:solidFill>
              </a:rPr>
              <a:t>remove your subheadings if you prefer</a:t>
            </a:r>
            <a:r>
              <a:rPr lang="en-GB" sz="2800" dirty="0"/>
              <a:t>.</a:t>
            </a:r>
          </a:p>
        </p:txBody>
      </p:sp>
      <p:pic>
        <p:nvPicPr>
          <p:cNvPr id="5" name="Picture 4" descr="White puzzle with one red piece">
            <a:extLst>
              <a:ext uri="{FF2B5EF4-FFF2-40B4-BE49-F238E27FC236}">
                <a16:creationId xmlns:a16="http://schemas.microsoft.com/office/drawing/2014/main" id="{FD6174A0-9F48-AB00-CF9C-657DBBAA07B8}"/>
              </a:ext>
            </a:extLst>
          </p:cNvPr>
          <p:cNvPicPr>
            <a:picLocks noChangeAspect="1"/>
          </p:cNvPicPr>
          <p:nvPr/>
        </p:nvPicPr>
        <p:blipFill rotWithShape="1">
          <a:blip r:embed="rId2"/>
          <a:srcRect l="31795" r="30149" b="-2"/>
          <a:stretch/>
        </p:blipFill>
        <p:spPr>
          <a:xfrm>
            <a:off x="7552266" y="10"/>
            <a:ext cx="4639733" cy="6857990"/>
          </a:xfrm>
          <a:prstGeom prst="rect">
            <a:avLst/>
          </a:prstGeom>
        </p:spPr>
      </p:pic>
    </p:spTree>
    <p:extLst>
      <p:ext uri="{BB962C8B-B14F-4D97-AF65-F5344CB8AC3E}">
        <p14:creationId xmlns:p14="http://schemas.microsoft.com/office/powerpoint/2010/main" val="2632229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Blank speech balloons">
            <a:extLst>
              <a:ext uri="{FF2B5EF4-FFF2-40B4-BE49-F238E27FC236}">
                <a16:creationId xmlns:a16="http://schemas.microsoft.com/office/drawing/2014/main" id="{E41238BE-C42E-6340-9DFB-A5B7E813B2BE}"/>
              </a:ext>
            </a:extLst>
          </p:cNvPr>
          <p:cNvPicPr>
            <a:picLocks noChangeAspect="1"/>
          </p:cNvPicPr>
          <p:nvPr/>
        </p:nvPicPr>
        <p:blipFill rotWithShape="1">
          <a:blip r:embed="rId3"/>
          <a:srcRect t="3428" r="9091" b="19963"/>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title"/>
          </p:nvPr>
        </p:nvSpPr>
        <p:spPr>
          <a:xfrm>
            <a:off x="1024128" y="585216"/>
            <a:ext cx="6066816" cy="1499616"/>
          </a:xfrm>
        </p:spPr>
        <p:txBody>
          <a:bodyPr>
            <a:normAutofit/>
          </a:bodyPr>
          <a:lstStyle/>
          <a:p>
            <a:r>
              <a:rPr lang="en-GB">
                <a:solidFill>
                  <a:srgbClr val="000000"/>
                </a:solidFill>
              </a:rPr>
              <a:t>Relying on direct quotations</a:t>
            </a:r>
          </a:p>
        </p:txBody>
      </p:sp>
      <p:cxnSp>
        <p:nvCxnSpPr>
          <p:cNvPr id="17" name="Straight Connector 16">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8" y="2524124"/>
            <a:ext cx="6066816" cy="3785235"/>
          </a:xfrm>
        </p:spPr>
        <p:txBody>
          <a:bodyPr vert="horz" lIns="91440" tIns="45720" rIns="91440" bIns="45720" rtlCol="0">
            <a:normAutofit/>
          </a:bodyPr>
          <a:lstStyle/>
          <a:p>
            <a:r>
              <a:rPr lang="en-GB" sz="2800" dirty="0">
                <a:solidFill>
                  <a:srgbClr val="000000"/>
                </a:solidFill>
              </a:rPr>
              <a:t>Do </a:t>
            </a:r>
            <a:r>
              <a:rPr lang="en-GB" sz="2800" dirty="0">
                <a:solidFill>
                  <a:srgbClr val="FF0000"/>
                </a:solidFill>
              </a:rPr>
              <a:t>not</a:t>
            </a:r>
            <a:r>
              <a:rPr lang="en-GB" sz="2800" dirty="0">
                <a:solidFill>
                  <a:srgbClr val="000000"/>
                </a:solidFill>
              </a:rPr>
              <a:t> insert </a:t>
            </a:r>
            <a:r>
              <a:rPr lang="en-GB" sz="2800" dirty="0">
                <a:solidFill>
                  <a:srgbClr val="FF0000"/>
                </a:solidFill>
              </a:rPr>
              <a:t>too many direct quotations</a:t>
            </a:r>
            <a:r>
              <a:rPr lang="en-GB" sz="2800" dirty="0">
                <a:solidFill>
                  <a:srgbClr val="000000"/>
                </a:solidFill>
              </a:rPr>
              <a:t>. </a:t>
            </a:r>
          </a:p>
          <a:p>
            <a:r>
              <a:rPr lang="en-GB" sz="2800" dirty="0">
                <a:solidFill>
                  <a:srgbClr val="000000"/>
                </a:solidFill>
              </a:rPr>
              <a:t>Although it is ok to insert a few </a:t>
            </a:r>
            <a:r>
              <a:rPr lang="en-GB" sz="2800" b="1" dirty="0">
                <a:solidFill>
                  <a:srgbClr val="000000"/>
                </a:solidFill>
                <a:highlight>
                  <a:srgbClr val="FFFF00"/>
                </a:highlight>
              </a:rPr>
              <a:t>short</a:t>
            </a:r>
            <a:r>
              <a:rPr lang="en-GB" sz="2800" dirty="0">
                <a:solidFill>
                  <a:srgbClr val="000000"/>
                </a:solidFill>
                <a:highlight>
                  <a:srgbClr val="FFFF00"/>
                </a:highlight>
              </a:rPr>
              <a:t> direct quotations</a:t>
            </a:r>
            <a:r>
              <a:rPr lang="en-GB" sz="2800" dirty="0">
                <a:solidFill>
                  <a:srgbClr val="000000"/>
                </a:solidFill>
              </a:rPr>
              <a:t> in your work, you should not rely on them too much. Doing so will prevent you from using your critical thinking skills and applying them to appropriately </a:t>
            </a:r>
            <a:r>
              <a:rPr lang="en-GB" sz="2800" dirty="0">
                <a:solidFill>
                  <a:srgbClr val="000000"/>
                </a:solidFill>
                <a:highlight>
                  <a:srgbClr val="FFFF00"/>
                </a:highlight>
              </a:rPr>
              <a:t>analyse, synthesise, and evaluate the studies</a:t>
            </a:r>
            <a:r>
              <a:rPr lang="en-GB" sz="2800" dirty="0">
                <a:solidFill>
                  <a:srgbClr val="000000"/>
                </a:solidFill>
              </a:rPr>
              <a:t> you include.</a:t>
            </a:r>
          </a:p>
        </p:txBody>
      </p:sp>
    </p:spTree>
    <p:extLst>
      <p:ext uri="{BB962C8B-B14F-4D97-AF65-F5344CB8AC3E}">
        <p14:creationId xmlns:p14="http://schemas.microsoft.com/office/powerpoint/2010/main" val="4186243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Irrelevance</a:t>
            </a:r>
          </a:p>
        </p:txBody>
      </p:sp>
      <p:sp>
        <p:nvSpPr>
          <p:cNvPr id="3" name="Content Placeholder 2"/>
          <p:cNvSpPr>
            <a:spLocks noGrp="1"/>
          </p:cNvSpPr>
          <p:nvPr>
            <p:ph idx="1"/>
          </p:nvPr>
        </p:nvSpPr>
        <p:spPr>
          <a:xfrm>
            <a:off x="1024128" y="2286000"/>
            <a:ext cx="6066818" cy="4023360"/>
          </a:xfrm>
        </p:spPr>
        <p:txBody>
          <a:bodyPr>
            <a:normAutofit/>
          </a:bodyPr>
          <a:lstStyle/>
          <a:p>
            <a:r>
              <a:rPr lang="en-GB" sz="2400" dirty="0"/>
              <a:t>Going off at a tangent</a:t>
            </a:r>
          </a:p>
          <a:p>
            <a:endParaRPr lang="en-GB" sz="2400" dirty="0"/>
          </a:p>
          <a:p>
            <a:r>
              <a:rPr lang="en-GB" sz="2400" dirty="0">
                <a:solidFill>
                  <a:srgbClr val="FF0000"/>
                </a:solidFill>
              </a:rPr>
              <a:t>Mention only studies that are fully relevant</a:t>
            </a:r>
            <a:r>
              <a:rPr lang="en-GB" sz="2400" dirty="0"/>
              <a:t> to your chosen topic</a:t>
            </a:r>
          </a:p>
          <a:p>
            <a:endParaRPr lang="en-GB" dirty="0"/>
          </a:p>
        </p:txBody>
      </p:sp>
      <p:pic>
        <p:nvPicPr>
          <p:cNvPr id="5" name="Picture 4" descr="A closeup photo of an open book">
            <a:extLst>
              <a:ext uri="{FF2B5EF4-FFF2-40B4-BE49-F238E27FC236}">
                <a16:creationId xmlns:a16="http://schemas.microsoft.com/office/drawing/2014/main" id="{2B53F4EA-D964-CF18-D20B-8E8BEC3BC763}"/>
              </a:ext>
            </a:extLst>
          </p:cNvPr>
          <p:cNvPicPr>
            <a:picLocks noChangeAspect="1"/>
          </p:cNvPicPr>
          <p:nvPr/>
        </p:nvPicPr>
        <p:blipFill rotWithShape="1">
          <a:blip r:embed="rId3"/>
          <a:srcRect l="26248" r="28962" b="10"/>
          <a:stretch/>
        </p:blipFill>
        <p:spPr>
          <a:xfrm>
            <a:off x="7552266" y="10"/>
            <a:ext cx="4639733" cy="6857990"/>
          </a:xfrm>
          <a:prstGeom prst="rect">
            <a:avLst/>
          </a:prstGeom>
        </p:spPr>
      </p:pic>
    </p:spTree>
    <p:extLst>
      <p:ext uri="{BB962C8B-B14F-4D97-AF65-F5344CB8AC3E}">
        <p14:creationId xmlns:p14="http://schemas.microsoft.com/office/powerpoint/2010/main" val="27238134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Using emotional phrases</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dirty="0"/>
              <a:t>Avoid using emotional phrases in your literature review section. </a:t>
            </a:r>
          </a:p>
          <a:p>
            <a:pPr marL="0" indent="0">
              <a:buNone/>
            </a:pPr>
            <a:r>
              <a:rPr lang="en-GB" dirty="0"/>
              <a:t>Remember, you are writing a literature review for the purpose of </a:t>
            </a:r>
            <a:r>
              <a:rPr lang="en-GB" dirty="0">
                <a:highlight>
                  <a:srgbClr val="FFFF00"/>
                </a:highlight>
              </a:rPr>
              <a:t>presenting the existing currents of thought</a:t>
            </a:r>
            <a:r>
              <a:rPr lang="en-GB" dirty="0"/>
              <a:t> on your research topic. </a:t>
            </a:r>
          </a:p>
          <a:p>
            <a:pPr marL="0" indent="0">
              <a:buNone/>
            </a:pPr>
            <a:r>
              <a:rPr lang="en-GB" dirty="0"/>
              <a:t>This means you are only relaying what already exists in the research world of your topic. </a:t>
            </a:r>
          </a:p>
          <a:p>
            <a:pPr marL="0" indent="0">
              <a:buNone/>
            </a:pPr>
            <a:endParaRPr lang="en-GB" dirty="0"/>
          </a:p>
          <a:p>
            <a:pPr marL="0" indent="0">
              <a:buNone/>
            </a:pPr>
            <a:r>
              <a:rPr lang="en-GB" dirty="0"/>
              <a:t>Thus, there should be no subjectivity and, hence, </a:t>
            </a:r>
            <a:r>
              <a:rPr lang="en-GB" dirty="0">
                <a:solidFill>
                  <a:srgbClr val="FF0000"/>
                </a:solidFill>
              </a:rPr>
              <a:t>no words of emotion</a:t>
            </a:r>
            <a:r>
              <a:rPr lang="en-GB" dirty="0"/>
              <a:t>.</a:t>
            </a:r>
          </a:p>
          <a:p>
            <a:endParaRPr lang="en-GB" dirty="0"/>
          </a:p>
        </p:txBody>
      </p:sp>
      <p:pic>
        <p:nvPicPr>
          <p:cNvPr id="7" name="Picture 4">
            <a:extLst>
              <a:ext uri="{FF2B5EF4-FFF2-40B4-BE49-F238E27FC236}">
                <a16:creationId xmlns:a16="http://schemas.microsoft.com/office/drawing/2014/main" id="{3E718D0C-5E0F-4B27-0A0A-D6368B4A0DAA}"/>
              </a:ext>
            </a:extLst>
          </p:cNvPr>
          <p:cNvPicPr>
            <a:picLocks noChangeAspect="1"/>
          </p:cNvPicPr>
          <p:nvPr/>
        </p:nvPicPr>
        <p:blipFill rotWithShape="1">
          <a:blip r:embed="rId3"/>
          <a:srcRect l="27318" r="37005" b="6250"/>
          <a:stretch/>
        </p:blipFill>
        <p:spPr>
          <a:xfrm>
            <a:off x="7552266" y="10"/>
            <a:ext cx="4639733" cy="6857990"/>
          </a:xfrm>
          <a:prstGeom prst="rect">
            <a:avLst/>
          </a:prstGeom>
        </p:spPr>
      </p:pic>
    </p:spTree>
    <p:extLst>
      <p:ext uri="{BB962C8B-B14F-4D97-AF65-F5344CB8AC3E}">
        <p14:creationId xmlns:p14="http://schemas.microsoft.com/office/powerpoint/2010/main" val="2287295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sz="4300"/>
              <a:t>Giving personal opinions</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sz="2400" dirty="0"/>
              <a:t>For the same reasons you do not use emotional phrases in a literature review, you also </a:t>
            </a:r>
            <a:r>
              <a:rPr lang="en-GB" sz="2400" dirty="0">
                <a:solidFill>
                  <a:srgbClr val="FF0000"/>
                </a:solidFill>
              </a:rPr>
              <a:t>should not insert your own personal opinions</a:t>
            </a:r>
            <a:r>
              <a:rPr lang="en-GB" sz="2400" dirty="0"/>
              <a:t>. </a:t>
            </a:r>
          </a:p>
          <a:p>
            <a:pPr marL="0" indent="0">
              <a:buNone/>
            </a:pPr>
            <a:endParaRPr lang="en-GB" sz="2400" dirty="0"/>
          </a:p>
          <a:p>
            <a:pPr marL="0" indent="0">
              <a:buNone/>
            </a:pPr>
            <a:r>
              <a:rPr lang="en-GB" sz="2400" dirty="0"/>
              <a:t>The literature review is supposed to be an </a:t>
            </a:r>
            <a:r>
              <a:rPr lang="en-GB" sz="2400" dirty="0">
                <a:highlight>
                  <a:srgbClr val="FFFF00"/>
                </a:highlight>
              </a:rPr>
              <a:t>unbiased display of already-existing</a:t>
            </a:r>
            <a:r>
              <a:rPr lang="en-GB" sz="2400" dirty="0"/>
              <a:t> thought and research around your topic. </a:t>
            </a:r>
          </a:p>
          <a:p>
            <a:pPr marL="0" indent="0">
              <a:buNone/>
            </a:pPr>
            <a:endParaRPr lang="en-GB" sz="2400" dirty="0"/>
          </a:p>
          <a:p>
            <a:pPr marL="0" indent="0">
              <a:buNone/>
            </a:pPr>
            <a:r>
              <a:rPr lang="en-GB" sz="2400" dirty="0"/>
              <a:t>It is supposed to be objective, never subjective.</a:t>
            </a:r>
          </a:p>
        </p:txBody>
      </p:sp>
      <p:pic>
        <p:nvPicPr>
          <p:cNvPr id="5" name="Picture 4" descr="Open book">
            <a:extLst>
              <a:ext uri="{FF2B5EF4-FFF2-40B4-BE49-F238E27FC236}">
                <a16:creationId xmlns:a16="http://schemas.microsoft.com/office/drawing/2014/main" id="{9CD3F300-BDFB-4FC9-A6BB-AEC3EF5ADFD7}"/>
              </a:ext>
            </a:extLst>
          </p:cNvPr>
          <p:cNvPicPr>
            <a:picLocks noChangeAspect="1"/>
          </p:cNvPicPr>
          <p:nvPr/>
        </p:nvPicPr>
        <p:blipFill rotWithShape="1">
          <a:blip r:embed="rId3"/>
          <a:srcRect l="26405" r="28438" b="4"/>
          <a:stretch/>
        </p:blipFill>
        <p:spPr>
          <a:xfrm>
            <a:off x="7552266" y="10"/>
            <a:ext cx="4639733" cy="6857990"/>
          </a:xfrm>
          <a:prstGeom prst="rect">
            <a:avLst/>
          </a:prstGeom>
        </p:spPr>
      </p:pic>
    </p:spTree>
    <p:extLst>
      <p:ext uri="{BB962C8B-B14F-4D97-AF65-F5344CB8AC3E}">
        <p14:creationId xmlns:p14="http://schemas.microsoft.com/office/powerpoint/2010/main" val="3570308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726F01-71D4-839B-8E52-29C9BFA49A4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35051D9-27E4-334C-F10A-7CDCC9AD5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BFC366B-4BD2-9CEE-CF71-BCF4D82B2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up of a paper&#10;&#10;Description automatically generated">
            <a:extLst>
              <a:ext uri="{FF2B5EF4-FFF2-40B4-BE49-F238E27FC236}">
                <a16:creationId xmlns:a16="http://schemas.microsoft.com/office/drawing/2014/main" id="{FC60A6D6-99A2-2B50-31B2-B75942CABCC7}"/>
              </a:ext>
            </a:extLst>
          </p:cNvPr>
          <p:cNvPicPr>
            <a:picLocks noChangeAspect="1"/>
          </p:cNvPicPr>
          <p:nvPr/>
        </p:nvPicPr>
        <p:blipFill>
          <a:blip r:embed="rId2"/>
          <a:stretch>
            <a:fillRect/>
          </a:stretch>
        </p:blipFill>
        <p:spPr>
          <a:xfrm>
            <a:off x="643467" y="1002622"/>
            <a:ext cx="10905066" cy="4852755"/>
          </a:xfrm>
          <a:prstGeom prst="rect">
            <a:avLst/>
          </a:prstGeom>
        </p:spPr>
      </p:pic>
    </p:spTree>
    <p:extLst>
      <p:ext uri="{BB962C8B-B14F-4D97-AF65-F5344CB8AC3E}">
        <p14:creationId xmlns:p14="http://schemas.microsoft.com/office/powerpoint/2010/main" val="18766650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7FC9C4-2EFF-9320-DA60-97A3196FC8C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3476019-C266-66A0-EA0D-95F2F48F1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826BB-D5B6-21CC-8002-FE60F78C6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up of a text&#10;&#10;Description automatically generated">
            <a:extLst>
              <a:ext uri="{FF2B5EF4-FFF2-40B4-BE49-F238E27FC236}">
                <a16:creationId xmlns:a16="http://schemas.microsoft.com/office/drawing/2014/main" id="{6050F35B-834B-4CA5-BA45-E923477D5EFA}"/>
              </a:ext>
            </a:extLst>
          </p:cNvPr>
          <p:cNvPicPr>
            <a:picLocks noChangeAspect="1"/>
          </p:cNvPicPr>
          <p:nvPr/>
        </p:nvPicPr>
        <p:blipFill>
          <a:blip r:embed="rId2"/>
          <a:stretch>
            <a:fillRect/>
          </a:stretch>
        </p:blipFill>
        <p:spPr>
          <a:xfrm>
            <a:off x="643467" y="1588771"/>
            <a:ext cx="10905066" cy="3680458"/>
          </a:xfrm>
          <a:prstGeom prst="rect">
            <a:avLst/>
          </a:prstGeom>
        </p:spPr>
      </p:pic>
    </p:spTree>
    <p:extLst>
      <p:ext uri="{BB962C8B-B14F-4D97-AF65-F5344CB8AC3E}">
        <p14:creationId xmlns:p14="http://schemas.microsoft.com/office/powerpoint/2010/main" val="37045223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B11D44-F2AE-FE3D-7D29-24023A9B568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405992D-25AA-9951-D6F4-FFB7E78AE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B3C7D87-72DE-3CD1-4008-050D489A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66EDC07-3781-A617-B8BB-2EAF7E8D95F3}"/>
              </a:ext>
            </a:extLst>
          </p:cNvPr>
          <p:cNvPicPr>
            <a:picLocks noChangeAspect="1"/>
          </p:cNvPicPr>
          <p:nvPr/>
        </p:nvPicPr>
        <p:blipFill>
          <a:blip r:embed="rId2"/>
          <a:stretch>
            <a:fillRect/>
          </a:stretch>
        </p:blipFill>
        <p:spPr>
          <a:xfrm>
            <a:off x="643467" y="1506983"/>
            <a:ext cx="10905066" cy="3844034"/>
          </a:xfrm>
          <a:prstGeom prst="rect">
            <a:avLst/>
          </a:prstGeom>
        </p:spPr>
      </p:pic>
    </p:spTree>
    <p:extLst>
      <p:ext uri="{BB962C8B-B14F-4D97-AF65-F5344CB8AC3E}">
        <p14:creationId xmlns:p14="http://schemas.microsoft.com/office/powerpoint/2010/main" val="1001187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B8D772-499E-8508-14B0-03ACF3FC0A1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FAF58BF-6E92-8D54-BC71-16CE5CA36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BAB0FB7-B6F6-6230-DB9D-DFE899E96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E1C1D86-F183-7721-C265-05AB1D97D6BE}"/>
              </a:ext>
            </a:extLst>
          </p:cNvPr>
          <p:cNvPicPr>
            <a:picLocks noChangeAspect="1"/>
          </p:cNvPicPr>
          <p:nvPr/>
        </p:nvPicPr>
        <p:blipFill>
          <a:blip r:embed="rId2"/>
          <a:stretch>
            <a:fillRect/>
          </a:stretch>
        </p:blipFill>
        <p:spPr>
          <a:xfrm>
            <a:off x="643467" y="1520614"/>
            <a:ext cx="10905066" cy="3816772"/>
          </a:xfrm>
          <a:prstGeom prst="rect">
            <a:avLst/>
          </a:prstGeom>
        </p:spPr>
      </p:pic>
    </p:spTree>
    <p:extLst>
      <p:ext uri="{BB962C8B-B14F-4D97-AF65-F5344CB8AC3E}">
        <p14:creationId xmlns:p14="http://schemas.microsoft.com/office/powerpoint/2010/main" val="36563123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145896-7DE9-4694-68CD-21FE74A4BAC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1547D48-A3BC-466A-BDEA-8C37474327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3A05938-100E-F089-7B68-C7603B84C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up of a document&#10;&#10;Description automatically generated">
            <a:extLst>
              <a:ext uri="{FF2B5EF4-FFF2-40B4-BE49-F238E27FC236}">
                <a16:creationId xmlns:a16="http://schemas.microsoft.com/office/drawing/2014/main" id="{F0B425F6-5781-4128-87C7-16CFBB626AC3}"/>
              </a:ext>
            </a:extLst>
          </p:cNvPr>
          <p:cNvPicPr>
            <a:picLocks noChangeAspect="1"/>
          </p:cNvPicPr>
          <p:nvPr/>
        </p:nvPicPr>
        <p:blipFill>
          <a:blip r:embed="rId2"/>
          <a:stretch>
            <a:fillRect/>
          </a:stretch>
        </p:blipFill>
        <p:spPr>
          <a:xfrm>
            <a:off x="643467" y="1902291"/>
            <a:ext cx="10905066" cy="3053418"/>
          </a:xfrm>
          <a:prstGeom prst="rect">
            <a:avLst/>
          </a:prstGeom>
        </p:spPr>
      </p:pic>
    </p:spTree>
    <p:extLst>
      <p:ext uri="{BB962C8B-B14F-4D97-AF65-F5344CB8AC3E}">
        <p14:creationId xmlns:p14="http://schemas.microsoft.com/office/powerpoint/2010/main" val="33628947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61286" y="1639090"/>
            <a:ext cx="8069429" cy="1015663"/>
          </a:xfrm>
          <a:prstGeom prst="rect">
            <a:avLst/>
          </a:prstGeom>
        </p:spPr>
        <p:txBody>
          <a:bodyPr wrap="square">
            <a:spAutoFit/>
          </a:bodyPr>
          <a:lstStyle/>
          <a:p>
            <a:pPr fontAlgn="base"/>
            <a:endParaRPr lang="en-GB" dirty="0">
              <a:latin typeface="Calibri" panose="020F0502020204030204" pitchFamily="34" charset="0"/>
              <a:ea typeface="Calibri" panose="020F0502020204030204" pitchFamily="34" charset="0"/>
            </a:endParaRPr>
          </a:p>
          <a:p>
            <a:endParaRPr lang="en-GB" sz="2400" dirty="0"/>
          </a:p>
          <a:p>
            <a:r>
              <a:rPr lang="en-GB" dirty="0"/>
              <a:t> </a:t>
            </a:r>
            <a:endParaRPr lang="en-US" dirty="0"/>
          </a:p>
        </p:txBody>
      </p:sp>
      <p:sp>
        <p:nvSpPr>
          <p:cNvPr id="4" name="TextBox 3">
            <a:extLst>
              <a:ext uri="{FF2B5EF4-FFF2-40B4-BE49-F238E27FC236}">
                <a16:creationId xmlns:a16="http://schemas.microsoft.com/office/drawing/2014/main" id="{F04A18C3-02DB-0B07-4DA2-07930E327F8D}"/>
              </a:ext>
            </a:extLst>
          </p:cNvPr>
          <p:cNvSpPr txBox="1"/>
          <p:nvPr/>
        </p:nvSpPr>
        <p:spPr>
          <a:xfrm>
            <a:off x="1077709" y="1330701"/>
            <a:ext cx="10391802" cy="4094006"/>
          </a:xfrm>
          <a:prstGeom prst="rect">
            <a:avLst/>
          </a:prstGeom>
          <a:noFill/>
        </p:spPr>
        <p:txBody>
          <a:bodyPr wrap="square">
            <a:spAutoFit/>
          </a:bodyPr>
          <a:lstStyle/>
          <a:p>
            <a:pPr>
              <a:lnSpc>
                <a:spcPct val="107000"/>
              </a:lnSpc>
              <a:spcAft>
                <a:spcPts val="800"/>
              </a:spcAft>
            </a:pPr>
            <a:r>
              <a:rPr lang="en-US" dirty="0" err="1">
                <a:solidFill>
                  <a:srgbClr val="000000"/>
                </a:solidFill>
                <a:latin typeface="Arial" panose="020B0604020202020204" pitchFamily="34" charset="0"/>
                <a:ea typeface="Calibri" panose="020F0502020204030204" pitchFamily="34" charset="0"/>
              </a:rPr>
              <a:t>Biggam,J</a:t>
            </a:r>
            <a:r>
              <a:rPr lang="en-US" dirty="0">
                <a:solidFill>
                  <a:srgbClr val="000000"/>
                </a:solidFill>
                <a:latin typeface="Arial" panose="020B0604020202020204" pitchFamily="34" charset="0"/>
                <a:ea typeface="Calibri" panose="020F0502020204030204" pitchFamily="34" charset="0"/>
              </a:rPr>
              <a:t>. (2021)</a:t>
            </a:r>
            <a:endParaRPr lang="en-GB" dirty="0">
              <a:solidFill>
                <a:srgbClr val="000000"/>
              </a:solidFill>
              <a:latin typeface="Calibri" panose="020F0502020204030204" pitchFamily="34" charset="0"/>
              <a:ea typeface="Calibri" panose="020F0502020204030204" pitchFamily="34" charset="0"/>
            </a:endParaRPr>
          </a:p>
          <a:p>
            <a:pPr>
              <a:lnSpc>
                <a:spcPct val="107000"/>
              </a:lnSpc>
              <a:spcBef>
                <a:spcPts val="200"/>
              </a:spcBef>
            </a:pPr>
            <a:r>
              <a:rPr lang="en-US" b="1" i="1" u="sng" dirty="0">
                <a:solidFill>
                  <a:srgbClr val="000000"/>
                </a:solidFill>
                <a:latin typeface="Arial" panose="020B0604020202020204" pitchFamily="34" charset="0"/>
                <a:ea typeface="Times New Roman" panose="02020603050405020304" pitchFamily="18" charset="0"/>
                <a:cs typeface="Times New Roman" panose="02020603050405020304" pitchFamily="18" charset="0"/>
                <a:hlinkClick r:id="rId2"/>
              </a:rPr>
              <a:t>Succeeding with your master's dissertation : a step-by-step handbook</a:t>
            </a:r>
            <a:endParaRPr lang="en-GB" b="1" dirty="0">
              <a:solidFill>
                <a:srgbClr val="1F4D78"/>
              </a:solidFill>
              <a:latin typeface="Calibri Light" panose="020F0302020204030204" pitchFamily="34" charset="0"/>
              <a:ea typeface="Times New Roman" panose="02020603050405020304" pitchFamily="18" charset="0"/>
              <a:cs typeface="Times New Roman" panose="02020603050405020304" pitchFamily="18" charset="0"/>
            </a:endParaRPr>
          </a:p>
          <a:p>
            <a:pPr>
              <a:lnSpc>
                <a:spcPts val="1680"/>
              </a:lnSpc>
              <a:spcAft>
                <a:spcPts val="800"/>
              </a:spcAft>
            </a:pPr>
            <a:r>
              <a:rPr lang="en-US" dirty="0">
                <a:solidFill>
                  <a:srgbClr val="000000"/>
                </a:solidFill>
                <a:latin typeface="Arial" panose="020B0604020202020204" pitchFamily="34" charset="0"/>
                <a:ea typeface="Calibri" panose="020F0502020204030204" pitchFamily="34" charset="0"/>
              </a:rPr>
              <a:t>5</a:t>
            </a:r>
            <a:r>
              <a:rPr lang="en-US" baseline="30000" dirty="0">
                <a:solidFill>
                  <a:srgbClr val="000000"/>
                </a:solidFill>
                <a:latin typeface="Arial" panose="020B0604020202020204" pitchFamily="34" charset="0"/>
                <a:ea typeface="Calibri" panose="020F0502020204030204" pitchFamily="34" charset="0"/>
              </a:rPr>
              <a:t>th</a:t>
            </a:r>
            <a:r>
              <a:rPr lang="en-US" dirty="0">
                <a:solidFill>
                  <a:srgbClr val="000000"/>
                </a:solidFill>
                <a:latin typeface="Arial" panose="020B0604020202020204" pitchFamily="34" charset="0"/>
                <a:ea typeface="Calibri" panose="020F0502020204030204" pitchFamily="34" charset="0"/>
              </a:rPr>
              <a:t> </a:t>
            </a:r>
            <a:r>
              <a:rPr lang="en-US" dirty="0" err="1">
                <a:solidFill>
                  <a:srgbClr val="000000"/>
                </a:solidFill>
                <a:latin typeface="Arial" panose="020B0604020202020204" pitchFamily="34" charset="0"/>
                <a:ea typeface="Calibri" panose="020F0502020204030204" pitchFamily="34" charset="0"/>
              </a:rPr>
              <a:t>edn</a:t>
            </a:r>
            <a:r>
              <a:rPr lang="en-US" dirty="0">
                <a:solidFill>
                  <a:srgbClr val="000000"/>
                </a:solidFill>
                <a:latin typeface="Arial" panose="020B0604020202020204" pitchFamily="34" charset="0"/>
                <a:ea typeface="Calibri" panose="020F0502020204030204" pitchFamily="34" charset="0"/>
              </a:rPr>
              <a:t>. Maidenhead : Open University Press, McGraw Hill</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Read the chapter on Literature reviews. (e-book, UWTSD library).</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Times New Roman" panose="02020603050405020304" pitchFamily="18" charset="0"/>
              </a:rPr>
              <a:t>Lambert, M. (2021) </a:t>
            </a:r>
            <a:r>
              <a:rPr lang="en-US" i="1" dirty="0">
                <a:solidFill>
                  <a:srgbClr val="000000"/>
                </a:solidFill>
                <a:latin typeface="Arial" panose="020B0604020202020204" pitchFamily="34" charset="0"/>
                <a:ea typeface="Times New Roman" panose="02020603050405020304" pitchFamily="18" charset="0"/>
              </a:rPr>
              <a:t>Top Tips on Writing a Literature Review for Your Education Research Project.</a:t>
            </a:r>
            <a:r>
              <a:rPr lang="en-US" dirty="0">
                <a:solidFill>
                  <a:srgbClr val="000000"/>
                </a:solidFill>
                <a:latin typeface="Arial" panose="020B0604020202020204" pitchFamily="34" charset="0"/>
                <a:ea typeface="Times New Roman" panose="02020603050405020304" pitchFamily="18" charset="0"/>
              </a:rPr>
              <a:t> Available from: </a:t>
            </a:r>
            <a:r>
              <a:rPr lang="en-US" u="sng" dirty="0">
                <a:solidFill>
                  <a:srgbClr val="000000"/>
                </a:solidFill>
                <a:latin typeface="Arial" panose="020B0604020202020204" pitchFamily="34" charset="0"/>
                <a:ea typeface="Times New Roman" panose="02020603050405020304" pitchFamily="18" charset="0"/>
                <a:hlinkClick r:id="rId3"/>
              </a:rPr>
              <a:t>https://www.academia.edu/5195702/Top_Tips_on_Writing_a_Literature_Review_for_Your_Education_Research_Project</a:t>
            </a:r>
            <a:r>
              <a:rPr lang="en-US" dirty="0">
                <a:solidFill>
                  <a:srgbClr val="000000"/>
                </a:solidFill>
                <a:latin typeface="Arial" panose="020B0604020202020204" pitchFamily="34" charset="0"/>
                <a:ea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Oliver, P. (2012) Succeeding with your literature review: a handbook for students. Maidenhead: Open University Press.</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Wallace, M. and Wray, A. (2021) </a:t>
            </a:r>
            <a:r>
              <a:rPr lang="en-US" i="1" dirty="0">
                <a:solidFill>
                  <a:srgbClr val="000000"/>
                </a:solidFill>
                <a:latin typeface="Arial" panose="020B0604020202020204" pitchFamily="34" charset="0"/>
                <a:ea typeface="Calibri" panose="020F0502020204030204" pitchFamily="34" charset="0"/>
              </a:rPr>
              <a:t>Critical reading and writing for postgraduates</a:t>
            </a:r>
            <a:r>
              <a:rPr lang="en-US" dirty="0">
                <a:solidFill>
                  <a:srgbClr val="000000"/>
                </a:solidFill>
                <a:latin typeface="Arial" panose="020B0604020202020204" pitchFamily="34" charset="0"/>
                <a:ea typeface="Calibri" panose="020F0502020204030204" pitchFamily="34" charset="0"/>
              </a:rPr>
              <a:t>. London : Sage Publications Limited.</a:t>
            </a:r>
            <a:endParaRPr lang="en-GB" dirty="0">
              <a:solidFill>
                <a:srgbClr val="000000"/>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924FB0B2-B149-056D-3853-C8D4338877BF}"/>
              </a:ext>
            </a:extLst>
          </p:cNvPr>
          <p:cNvSpPr txBox="1"/>
          <p:nvPr/>
        </p:nvSpPr>
        <p:spPr>
          <a:xfrm>
            <a:off x="2263739" y="405280"/>
            <a:ext cx="7664521" cy="707886"/>
          </a:xfrm>
          <a:prstGeom prst="rect">
            <a:avLst/>
          </a:prstGeom>
          <a:noFill/>
        </p:spPr>
        <p:txBody>
          <a:bodyPr wrap="square">
            <a:spAutoFit/>
          </a:bodyPr>
          <a:lstStyle/>
          <a:p>
            <a:pPr algn="ctr"/>
            <a:r>
              <a:rPr lang="en-GB" sz="4000" b="1" dirty="0">
                <a:solidFill>
                  <a:schemeClr val="tx2"/>
                </a:solidFill>
              </a:rPr>
              <a:t>Resources and references </a:t>
            </a:r>
          </a:p>
        </p:txBody>
      </p:sp>
    </p:spTree>
    <p:extLst>
      <p:ext uri="{BB962C8B-B14F-4D97-AF65-F5344CB8AC3E}">
        <p14:creationId xmlns:p14="http://schemas.microsoft.com/office/powerpoint/2010/main" val="2030143382"/>
      </p:ext>
    </p:extLst>
  </p:cSld>
  <p:clrMapOvr>
    <a:masterClrMapping/>
  </p:clrMapOvr>
</p:sld>
</file>

<file path=ppt/theme/_rels/theme8.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6.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4" ma:contentTypeDescription="Create a new document." ma:contentTypeScope="" ma:versionID="cae59a79e7b0357f25f6ab713ddd79fc">
  <xsd:schema xmlns:xsd="http://www.w3.org/2001/XMLSchema" xmlns:xs="http://www.w3.org/2001/XMLSchema" xmlns:p="http://schemas.microsoft.com/office/2006/metadata/properties" xmlns:ns2="c9669272-fe8d-41e9-a030-a18459a136e8" xmlns:ns3="f4770729-68ee-4e1e-a757-d7b8c23c3985" targetNamespace="http://schemas.microsoft.com/office/2006/metadata/properties" ma:root="true" ma:fieldsID="90d61129c70fd2f909c1c03af84d1ec8" ns2:_="" ns3:_="">
    <xsd:import namespace="c9669272-fe8d-41e9-a030-a18459a136e8"/>
    <xsd:import namespace="f4770729-68ee-4e1e-a757-d7b8c23c3985"/>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element ref="ns3:lcf76f155ced4ddcb4097134ff3c332f" minOccurs="0"/>
                <xsd:element ref="ns2:TaxCatchAll"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5b3c081-3e0a-4fb4-be5c-4df95254cf65}"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42E427-D014-41EE-B7F6-CEF4C25072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669272-fe8d-41e9-a030-a18459a136e8"/>
    <ds:schemaRef ds:uri="f4770729-68ee-4e1e-a757-d7b8c23c39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3D8843-10AC-4647-A44C-AA24E6CAFA7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713</TotalTime>
  <Words>2187</Words>
  <Application>Microsoft Office PowerPoint</Application>
  <PresentationFormat>Widescreen</PresentationFormat>
  <Paragraphs>188</Paragraphs>
  <Slides>42</Slides>
  <Notes>18</Notes>
  <HiddenSlides>0</HiddenSlides>
  <MMClips>0</MMClips>
  <ScaleCrop>false</ScaleCrop>
  <HeadingPairs>
    <vt:vector size="6" baseType="variant">
      <vt:variant>
        <vt:lpstr>Fonts Used</vt:lpstr>
      </vt:variant>
      <vt:variant>
        <vt:i4>11</vt:i4>
      </vt:variant>
      <vt:variant>
        <vt:lpstr>Theme</vt:lpstr>
      </vt:variant>
      <vt:variant>
        <vt:i4>8</vt:i4>
      </vt:variant>
      <vt:variant>
        <vt:lpstr>Slide Titles</vt:lpstr>
      </vt:variant>
      <vt:variant>
        <vt:i4>42</vt:i4>
      </vt:variant>
    </vt:vector>
  </HeadingPairs>
  <TitlesOfParts>
    <vt:vector size="61" baseType="lpstr">
      <vt:lpstr>-apple-system</vt:lpstr>
      <vt:lpstr>Arial</vt:lpstr>
      <vt:lpstr>Calibri</vt:lpstr>
      <vt:lpstr>Calibri Light</vt:lpstr>
      <vt:lpstr>Merriweather</vt:lpstr>
      <vt:lpstr>Open Sans</vt:lpstr>
      <vt:lpstr>PT Sans Narrow</vt:lpstr>
      <vt:lpstr>Roboto</vt:lpstr>
      <vt:lpstr>Tw Cen MT</vt:lpstr>
      <vt:lpstr>Tw Cen MT Condensed</vt:lpstr>
      <vt:lpstr>Wingdings 3</vt:lpstr>
      <vt:lpstr>Office Theme</vt:lpstr>
      <vt:lpstr>UWTSD 200_Text 3</vt:lpstr>
      <vt:lpstr>1_Office Theme</vt:lpstr>
      <vt:lpstr>2_Office Theme</vt:lpstr>
      <vt:lpstr>3_Office Theme</vt:lpstr>
      <vt:lpstr>Tropic</vt:lpstr>
      <vt:lpstr>UWTSD 200_Text 5</vt:lpstr>
      <vt:lpstr>Integral</vt:lpstr>
      <vt:lpstr>PowerPoint Presentation</vt:lpstr>
      <vt:lpstr>Moodle</vt:lpstr>
      <vt:lpstr>Well done !!!</vt:lpstr>
      <vt:lpstr>PowerPoint Presentation</vt:lpstr>
      <vt:lpstr>PowerPoint Presentation</vt:lpstr>
      <vt:lpstr>PowerPoint Presentation</vt:lpstr>
      <vt:lpstr>PowerPoint Presentation</vt:lpstr>
      <vt:lpstr>Try not to seek absolute truths</vt:lpstr>
      <vt:lpstr>Moodle</vt:lpstr>
      <vt:lpstr>PowerPoint Presentation</vt:lpstr>
      <vt:lpstr>Writing a Literature Review</vt:lpstr>
      <vt:lpstr>Structure your Literature Review</vt:lpstr>
      <vt:lpstr>PowerPoint Presentation</vt:lpstr>
      <vt:lpstr>Example structure</vt:lpstr>
      <vt:lpstr>Example structure</vt:lpstr>
      <vt:lpstr>PowerPoint Presentation</vt:lpstr>
      <vt:lpstr>PowerPoint Presentation</vt:lpstr>
      <vt:lpstr>PowerPoint Presentation</vt:lpstr>
      <vt:lpstr>PowerPoint Presentation</vt:lpstr>
      <vt:lpstr>PowerPoint Presentation</vt:lpstr>
      <vt:lpstr>Quote + Explain</vt:lpstr>
      <vt:lpstr>Quote+Explain+Critique</vt:lpstr>
      <vt:lpstr>PowerPoint Presentation</vt:lpstr>
      <vt:lpstr>Clear signpost &amp; topic sentences</vt:lpstr>
      <vt:lpstr>PowerPoint Presentation</vt:lpstr>
      <vt:lpstr>PowerPoint Presentation</vt:lpstr>
      <vt:lpstr>Gaps: unanswered questions; unresolved problems</vt:lpstr>
      <vt:lpstr>Contextual Gap (the popular option )</vt:lpstr>
      <vt:lpstr>Examples</vt:lpstr>
      <vt:lpstr>PowerPoint Presentation</vt:lpstr>
      <vt:lpstr>Things to avoid</vt:lpstr>
      <vt:lpstr>Poor organisation and structure</vt:lpstr>
      <vt:lpstr>Relying on direct quotations</vt:lpstr>
      <vt:lpstr>Irrelevance</vt:lpstr>
      <vt:lpstr>Using emotional phrases</vt:lpstr>
      <vt:lpstr>Giving personal opinions</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4</dc:title>
  <dc:creator>Jingjing Ruan</dc:creator>
  <cp:lastModifiedBy>Jingjing Ruan</cp:lastModifiedBy>
  <cp:revision>1</cp:revision>
  <cp:lastPrinted>2024-02-06T09:18:34Z</cp:lastPrinted>
  <dcterms:created xsi:type="dcterms:W3CDTF">2024-01-22T15:22:02Z</dcterms:created>
  <dcterms:modified xsi:type="dcterms:W3CDTF">2024-03-18T21:35:16Z</dcterms:modified>
</cp:coreProperties>
</file>