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ink/ink2.xml" ContentType="application/inkml+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handoutMasterIdLst>
    <p:handoutMasterId r:id="rId9"/>
  </p:handoutMasterIdLst>
  <p:sldIdLst>
    <p:sldId id="272" r:id="rId2"/>
    <p:sldId id="273" r:id="rId3"/>
    <p:sldId id="274" r:id="rId4"/>
    <p:sldId id="275" r:id="rId5"/>
    <p:sldId id="276" r:id="rId6"/>
    <p:sldId id="277" r:id="rId7"/>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BB3F7F-03BD-4010-A822-446AB124612E}" v="115" dt="2025-04-14T22:55:24.397"/>
    <p1510:client id="{A1E6E5E2-54C0-FD4D-83D2-C45C0130F3D5}" v="35" dt="2025-04-14T17:57:47.437"/>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830"/>
  </p:normalViewPr>
  <p:slideViewPr>
    <p:cSldViewPr snapToGrid="0">
      <p:cViewPr varScale="1">
        <p:scale>
          <a:sx n="74" d="100"/>
          <a:sy n="74" d="100"/>
        </p:scale>
        <p:origin x="1042" y="283"/>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hlana davison" userId="0cfcf39ddb54e49c" providerId="LiveId" clId="{1ABB3F7F-03BD-4010-A822-446AB124612E}"/>
    <pc:docChg chg="undo custSel addSld delSld modSld sldOrd">
      <pc:chgData name="ehlana davison" userId="0cfcf39ddb54e49c" providerId="LiveId" clId="{1ABB3F7F-03BD-4010-A822-446AB124612E}" dt="2025-04-15T12:00:36.477" v="2876"/>
      <pc:docMkLst>
        <pc:docMk/>
      </pc:docMkLst>
      <pc:sldChg chg="del">
        <pc:chgData name="ehlana davison" userId="0cfcf39ddb54e49c" providerId="LiveId" clId="{1ABB3F7F-03BD-4010-A822-446AB124612E}" dt="2025-04-10T14:56:19.801" v="12" actId="47"/>
        <pc:sldMkLst>
          <pc:docMk/>
          <pc:sldMk cId="3435077016" sldId="259"/>
        </pc:sldMkLst>
      </pc:sldChg>
      <pc:sldChg chg="del">
        <pc:chgData name="ehlana davison" userId="0cfcf39ddb54e49c" providerId="LiveId" clId="{1ABB3F7F-03BD-4010-A822-446AB124612E}" dt="2025-04-10T14:56:18.995" v="10" actId="47"/>
        <pc:sldMkLst>
          <pc:docMk/>
          <pc:sldMk cId="1699088621" sldId="261"/>
        </pc:sldMkLst>
      </pc:sldChg>
      <pc:sldChg chg="del">
        <pc:chgData name="ehlana davison" userId="0cfcf39ddb54e49c" providerId="LiveId" clId="{1ABB3F7F-03BD-4010-A822-446AB124612E}" dt="2025-04-10T14:56:18.680" v="9" actId="47"/>
        <pc:sldMkLst>
          <pc:docMk/>
          <pc:sldMk cId="2752853293" sldId="262"/>
        </pc:sldMkLst>
      </pc:sldChg>
      <pc:sldChg chg="del">
        <pc:chgData name="ehlana davison" userId="0cfcf39ddb54e49c" providerId="LiveId" clId="{1ABB3F7F-03BD-4010-A822-446AB124612E}" dt="2025-04-10T14:56:18.093" v="8" actId="47"/>
        <pc:sldMkLst>
          <pc:docMk/>
          <pc:sldMk cId="1096717490" sldId="263"/>
        </pc:sldMkLst>
      </pc:sldChg>
      <pc:sldChg chg="del">
        <pc:chgData name="ehlana davison" userId="0cfcf39ddb54e49c" providerId="LiveId" clId="{1ABB3F7F-03BD-4010-A822-446AB124612E}" dt="2025-04-10T14:56:17.656" v="7" actId="47"/>
        <pc:sldMkLst>
          <pc:docMk/>
          <pc:sldMk cId="1002104821" sldId="264"/>
        </pc:sldMkLst>
      </pc:sldChg>
      <pc:sldChg chg="del">
        <pc:chgData name="ehlana davison" userId="0cfcf39ddb54e49c" providerId="LiveId" clId="{1ABB3F7F-03BD-4010-A822-446AB124612E}" dt="2025-04-10T14:56:16.825" v="5" actId="47"/>
        <pc:sldMkLst>
          <pc:docMk/>
          <pc:sldMk cId="1234133501" sldId="266"/>
        </pc:sldMkLst>
      </pc:sldChg>
      <pc:sldChg chg="del">
        <pc:chgData name="ehlana davison" userId="0cfcf39ddb54e49c" providerId="LiveId" clId="{1ABB3F7F-03BD-4010-A822-446AB124612E}" dt="2025-04-10T14:56:16.321" v="4" actId="47"/>
        <pc:sldMkLst>
          <pc:docMk/>
          <pc:sldMk cId="327257719" sldId="267"/>
        </pc:sldMkLst>
      </pc:sldChg>
      <pc:sldChg chg="del">
        <pc:chgData name="ehlana davison" userId="0cfcf39ddb54e49c" providerId="LiveId" clId="{1ABB3F7F-03BD-4010-A822-446AB124612E}" dt="2025-04-10T14:56:15.859" v="3" actId="47"/>
        <pc:sldMkLst>
          <pc:docMk/>
          <pc:sldMk cId="2759600390" sldId="268"/>
        </pc:sldMkLst>
      </pc:sldChg>
      <pc:sldChg chg="addSp delSp mod">
        <pc:chgData name="ehlana davison" userId="0cfcf39ddb54e49c" providerId="LiveId" clId="{1ABB3F7F-03BD-4010-A822-446AB124612E}" dt="2025-04-12T13:11:14.152" v="42" actId="9405"/>
        <pc:sldMkLst>
          <pc:docMk/>
          <pc:sldMk cId="417536504" sldId="272"/>
        </pc:sldMkLst>
        <pc:inkChg chg="add">
          <ac:chgData name="ehlana davison" userId="0cfcf39ddb54e49c" providerId="LiveId" clId="{1ABB3F7F-03BD-4010-A822-446AB124612E}" dt="2025-04-10T14:56:22.330" v="14" actId="9405"/>
          <ac:inkMkLst>
            <pc:docMk/>
            <pc:sldMk cId="417536504" sldId="272"/>
            <ac:inkMk id="217" creationId="{B9966C3B-B5C3-612D-F836-E5201001C474}"/>
          </ac:inkMkLst>
        </pc:inkChg>
      </pc:sldChg>
      <pc:sldChg chg="addSp delSp modSp new del mod">
        <pc:chgData name="ehlana davison" userId="0cfcf39ddb54e49c" providerId="LiveId" clId="{1ABB3F7F-03BD-4010-A822-446AB124612E}" dt="2025-04-12T12:55:16.139" v="40" actId="47"/>
        <pc:sldMkLst>
          <pc:docMk/>
          <pc:sldMk cId="47328000" sldId="273"/>
        </pc:sldMkLst>
      </pc:sldChg>
      <pc:sldChg chg="addSp delSp modSp new mod ord">
        <pc:chgData name="ehlana davison" userId="0cfcf39ddb54e49c" providerId="LiveId" clId="{1ABB3F7F-03BD-4010-A822-446AB124612E}" dt="2025-04-15T12:00:36.477" v="2876"/>
        <pc:sldMkLst>
          <pc:docMk/>
          <pc:sldMk cId="610383510" sldId="273"/>
        </pc:sldMkLst>
        <pc:spChg chg="mod">
          <ac:chgData name="ehlana davison" userId="0cfcf39ddb54e49c" providerId="LiveId" clId="{1ABB3F7F-03BD-4010-A822-446AB124612E}" dt="2025-04-12T13:16:18.013" v="580" actId="20577"/>
          <ac:spMkLst>
            <pc:docMk/>
            <pc:sldMk cId="610383510" sldId="273"/>
            <ac:spMk id="2" creationId="{D38E5000-EB34-0A24-D3E9-0F38AAF00F09}"/>
          </ac:spMkLst>
        </pc:spChg>
        <pc:spChg chg="mod">
          <ac:chgData name="ehlana davison" userId="0cfcf39ddb54e49c" providerId="LiveId" clId="{1ABB3F7F-03BD-4010-A822-446AB124612E}" dt="2025-04-12T13:16:13.387" v="576" actId="20577"/>
          <ac:spMkLst>
            <pc:docMk/>
            <pc:sldMk cId="610383510" sldId="273"/>
            <ac:spMk id="3" creationId="{3AB5E365-19F3-6B84-680D-33349C23DA66}"/>
          </ac:spMkLst>
        </pc:spChg>
        <pc:spChg chg="mod">
          <ac:chgData name="ehlana davison" userId="0cfcf39ddb54e49c" providerId="LiveId" clId="{1ABB3F7F-03BD-4010-A822-446AB124612E}" dt="2025-04-12T13:20:15.673" v="624" actId="2711"/>
          <ac:spMkLst>
            <pc:docMk/>
            <pc:sldMk cId="610383510" sldId="273"/>
            <ac:spMk id="5" creationId="{9A77AF1B-F3F8-5BFC-BBA9-C1267C66F055}"/>
          </ac:spMkLst>
        </pc:spChg>
        <pc:spChg chg="mod">
          <ac:chgData name="ehlana davison" userId="0cfcf39ddb54e49c" providerId="LiveId" clId="{1ABB3F7F-03BD-4010-A822-446AB124612E}" dt="2025-04-12T13:17:56.352" v="622" actId="115"/>
          <ac:spMkLst>
            <pc:docMk/>
            <pc:sldMk cId="610383510" sldId="273"/>
            <ac:spMk id="6" creationId="{567597D6-A3DE-DBE0-94BF-F7CE82CE49DA}"/>
          </ac:spMkLst>
        </pc:spChg>
      </pc:sldChg>
      <pc:sldChg chg="del">
        <pc:chgData name="ehlana davison" userId="0cfcf39ddb54e49c" providerId="LiveId" clId="{1ABB3F7F-03BD-4010-A822-446AB124612E}" dt="2025-04-10T14:56:20.307" v="13" actId="47"/>
        <pc:sldMkLst>
          <pc:docMk/>
          <pc:sldMk cId="3474133943" sldId="273"/>
        </pc:sldMkLst>
      </pc:sldChg>
      <pc:sldChg chg="addSp delSp modSp new mod ord">
        <pc:chgData name="ehlana davison" userId="0cfcf39ddb54e49c" providerId="LiveId" clId="{1ABB3F7F-03BD-4010-A822-446AB124612E}" dt="2025-04-14T22:55:29.192" v="2874"/>
        <pc:sldMkLst>
          <pc:docMk/>
          <pc:sldMk cId="67022671" sldId="274"/>
        </pc:sldMkLst>
        <pc:spChg chg="mod">
          <ac:chgData name="ehlana davison" userId="0cfcf39ddb54e49c" providerId="LiveId" clId="{1ABB3F7F-03BD-4010-A822-446AB124612E}" dt="2025-04-12T13:28:53.777" v="677" actId="20577"/>
          <ac:spMkLst>
            <pc:docMk/>
            <pc:sldMk cId="67022671" sldId="274"/>
            <ac:spMk id="2" creationId="{64C7B8D6-134B-9358-C821-AAF08D1F8149}"/>
          </ac:spMkLst>
        </pc:spChg>
        <pc:spChg chg="mod">
          <ac:chgData name="ehlana davison" userId="0cfcf39ddb54e49c" providerId="LiveId" clId="{1ABB3F7F-03BD-4010-A822-446AB124612E}" dt="2025-04-12T13:28:50.112" v="673" actId="20577"/>
          <ac:spMkLst>
            <pc:docMk/>
            <pc:sldMk cId="67022671" sldId="274"/>
            <ac:spMk id="3" creationId="{22B7105E-3D2B-F64C-E1DB-72B6420FCED2}"/>
          </ac:spMkLst>
        </pc:spChg>
        <pc:spChg chg="add mod">
          <ac:chgData name="ehlana davison" userId="0cfcf39ddb54e49c" providerId="LiveId" clId="{1ABB3F7F-03BD-4010-A822-446AB124612E}" dt="2025-04-14T22:45:01.719" v="2248" actId="1076"/>
          <ac:spMkLst>
            <pc:docMk/>
            <pc:sldMk cId="67022671" sldId="274"/>
            <ac:spMk id="12" creationId="{E5D9763C-381F-E666-AD86-C0754DDD5940}"/>
          </ac:spMkLst>
        </pc:spChg>
        <pc:spChg chg="add mod">
          <ac:chgData name="ehlana davison" userId="0cfcf39ddb54e49c" providerId="LiveId" clId="{1ABB3F7F-03BD-4010-A822-446AB124612E}" dt="2025-04-14T22:45:10.392" v="2250" actId="1076"/>
          <ac:spMkLst>
            <pc:docMk/>
            <pc:sldMk cId="67022671" sldId="274"/>
            <ac:spMk id="14" creationId="{024FC42D-39C6-68EB-4B6C-AC30A59F19AD}"/>
          </ac:spMkLst>
        </pc:spChg>
        <pc:spChg chg="add mod">
          <ac:chgData name="ehlana davison" userId="0cfcf39ddb54e49c" providerId="LiveId" clId="{1ABB3F7F-03BD-4010-A822-446AB124612E}" dt="2025-04-14T22:44:53.123" v="2247" actId="1076"/>
          <ac:spMkLst>
            <pc:docMk/>
            <pc:sldMk cId="67022671" sldId="274"/>
            <ac:spMk id="16" creationId="{D8A584F8-1518-0E93-A661-C017324DE478}"/>
          </ac:spMkLst>
        </pc:spChg>
        <pc:spChg chg="add mod">
          <ac:chgData name="ehlana davison" userId="0cfcf39ddb54e49c" providerId="LiveId" clId="{1ABB3F7F-03BD-4010-A822-446AB124612E}" dt="2025-04-14T22:47:41.092" v="2310" actId="1076"/>
          <ac:spMkLst>
            <pc:docMk/>
            <pc:sldMk cId="67022671" sldId="274"/>
            <ac:spMk id="35" creationId="{3768854D-AE38-25F9-DB1C-D15A3DBD64EE}"/>
          </ac:spMkLst>
        </pc:spChg>
        <pc:picChg chg="add mod ord">
          <ac:chgData name="ehlana davison" userId="0cfcf39ddb54e49c" providerId="LiveId" clId="{1ABB3F7F-03BD-4010-A822-446AB124612E}" dt="2025-04-14T22:44:36.606" v="2245" actId="1076"/>
          <ac:picMkLst>
            <pc:docMk/>
            <pc:sldMk cId="67022671" sldId="274"/>
            <ac:picMk id="6" creationId="{F0B6F962-BDB6-2092-A183-5D67715C0D2C}"/>
          </ac:picMkLst>
        </pc:picChg>
        <pc:picChg chg="add mod">
          <ac:chgData name="ehlana davison" userId="0cfcf39ddb54e49c" providerId="LiveId" clId="{1ABB3F7F-03BD-4010-A822-446AB124612E}" dt="2025-04-14T22:45:07.189" v="2249" actId="1076"/>
          <ac:picMkLst>
            <pc:docMk/>
            <pc:sldMk cId="67022671" sldId="274"/>
            <ac:picMk id="9" creationId="{8DFA762C-3225-B05C-A107-5B9577D8E3F2}"/>
          </ac:picMkLst>
        </pc:picChg>
        <pc:picChg chg="add mod">
          <ac:chgData name="ehlana davison" userId="0cfcf39ddb54e49c" providerId="LiveId" clId="{1ABB3F7F-03BD-4010-A822-446AB124612E}" dt="2025-04-14T22:44:40.394" v="2246" actId="1076"/>
          <ac:picMkLst>
            <pc:docMk/>
            <pc:sldMk cId="67022671" sldId="274"/>
            <ac:picMk id="10" creationId="{7175FD66-03DE-21AE-5965-A65B7A544AD8}"/>
          </ac:picMkLst>
        </pc:picChg>
        <pc:picChg chg="add mod">
          <ac:chgData name="ehlana davison" userId="0cfcf39ddb54e49c" providerId="LiveId" clId="{1ABB3F7F-03BD-4010-A822-446AB124612E}" dt="2025-04-14T22:47:36.873" v="2309" actId="1076"/>
          <ac:picMkLst>
            <pc:docMk/>
            <pc:sldMk cId="67022671" sldId="274"/>
            <ac:picMk id="33" creationId="{ED7063C4-43B7-5375-249A-21326DC7D956}"/>
          </ac:picMkLst>
        </pc:picChg>
        <pc:picChg chg="add del mod">
          <ac:chgData name="ehlana davison" userId="0cfcf39ddb54e49c" providerId="LiveId" clId="{1ABB3F7F-03BD-4010-A822-446AB124612E}" dt="2025-04-14T22:45:41.484" v="2256" actId="478"/>
          <ac:picMkLst>
            <pc:docMk/>
            <pc:sldMk cId="67022671" sldId="274"/>
            <ac:picMk id="34" creationId="{4F02938B-D172-EA0C-413F-015C4378BA4D}"/>
          </ac:picMkLst>
        </pc:picChg>
      </pc:sldChg>
      <pc:sldChg chg="delSp modSp new del mod">
        <pc:chgData name="ehlana davison" userId="0cfcf39ddb54e49c" providerId="LiveId" clId="{1ABB3F7F-03BD-4010-A822-446AB124612E}" dt="2025-04-12T13:23:25.816" v="632" actId="47"/>
        <pc:sldMkLst>
          <pc:docMk/>
          <pc:sldMk cId="3021376078" sldId="274"/>
        </pc:sldMkLst>
      </pc:sldChg>
      <pc:sldChg chg="new del">
        <pc:chgData name="ehlana davison" userId="0cfcf39ddb54e49c" providerId="LiveId" clId="{1ABB3F7F-03BD-4010-A822-446AB124612E}" dt="2025-04-12T13:23:55.535" v="636" actId="47"/>
        <pc:sldMkLst>
          <pc:docMk/>
          <pc:sldMk cId="531923685" sldId="275"/>
        </pc:sldMkLst>
      </pc:sldChg>
      <pc:sldChg chg="new del">
        <pc:chgData name="ehlana davison" userId="0cfcf39ddb54e49c" providerId="LiveId" clId="{1ABB3F7F-03BD-4010-A822-446AB124612E}" dt="2025-04-13T10:08:28.630" v="839" actId="47"/>
        <pc:sldMkLst>
          <pc:docMk/>
          <pc:sldMk cId="2333025607" sldId="275"/>
        </pc:sldMkLst>
      </pc:sldChg>
      <pc:sldChg chg="new del">
        <pc:chgData name="ehlana davison" userId="0cfcf39ddb54e49c" providerId="LiveId" clId="{1ABB3F7F-03BD-4010-A822-446AB124612E}" dt="2025-04-13T10:08:53.818" v="841" actId="47"/>
        <pc:sldMkLst>
          <pc:docMk/>
          <pc:sldMk cId="2868891371" sldId="275"/>
        </pc:sldMkLst>
      </pc:sldChg>
      <pc:sldChg chg="modSp new mod">
        <pc:chgData name="ehlana davison" userId="0cfcf39ddb54e49c" providerId="LiveId" clId="{1ABB3F7F-03BD-4010-A822-446AB124612E}" dt="2025-04-13T10:12:08.919" v="1223" actId="20577"/>
        <pc:sldMkLst>
          <pc:docMk/>
          <pc:sldMk cId="3891329404" sldId="275"/>
        </pc:sldMkLst>
        <pc:spChg chg="mod">
          <ac:chgData name="ehlana davison" userId="0cfcf39ddb54e49c" providerId="LiveId" clId="{1ABB3F7F-03BD-4010-A822-446AB124612E}" dt="2025-04-13T10:12:01.104" v="1192" actId="20577"/>
          <ac:spMkLst>
            <pc:docMk/>
            <pc:sldMk cId="3891329404" sldId="275"/>
            <ac:spMk id="2" creationId="{231371A5-AFA1-50D0-3204-A9AD63640049}"/>
          </ac:spMkLst>
        </pc:spChg>
        <pc:spChg chg="mod">
          <ac:chgData name="ehlana davison" userId="0cfcf39ddb54e49c" providerId="LiveId" clId="{1ABB3F7F-03BD-4010-A822-446AB124612E}" dt="2025-04-13T10:12:08.919" v="1223" actId="20577"/>
          <ac:spMkLst>
            <pc:docMk/>
            <pc:sldMk cId="3891329404" sldId="275"/>
            <ac:spMk id="3" creationId="{457ECAC6-1FDA-75A7-87B8-8E7BEDBEF209}"/>
          </ac:spMkLst>
        </pc:spChg>
        <pc:spChg chg="mod">
          <ac:chgData name="ehlana davison" userId="0cfcf39ddb54e49c" providerId="LiveId" clId="{1ABB3F7F-03BD-4010-A822-446AB124612E}" dt="2025-04-13T10:11:56.792" v="1188" actId="1076"/>
          <ac:spMkLst>
            <pc:docMk/>
            <pc:sldMk cId="3891329404" sldId="275"/>
            <ac:spMk id="5" creationId="{E3E8365F-937E-9A90-1F7B-772686EA1B1B}"/>
          </ac:spMkLst>
        </pc:spChg>
        <pc:spChg chg="mod">
          <ac:chgData name="ehlana davison" userId="0cfcf39ddb54e49c" providerId="LiveId" clId="{1ABB3F7F-03BD-4010-A822-446AB124612E}" dt="2025-04-13T10:10:08.129" v="872" actId="115"/>
          <ac:spMkLst>
            <pc:docMk/>
            <pc:sldMk cId="3891329404" sldId="275"/>
            <ac:spMk id="6" creationId="{EE92A5B9-C11B-E627-7387-6F4EDAAAC2E1}"/>
          </ac:spMkLst>
        </pc:spChg>
      </pc:sldChg>
      <pc:sldChg chg="addSp modSp add mod">
        <pc:chgData name="ehlana davison" userId="0cfcf39ddb54e49c" providerId="LiveId" clId="{1ABB3F7F-03BD-4010-A822-446AB124612E}" dt="2025-04-14T22:36:41.610" v="2099" actId="1076"/>
        <pc:sldMkLst>
          <pc:docMk/>
          <pc:sldMk cId="1903048929" sldId="276"/>
        </pc:sldMkLst>
        <pc:spChg chg="add mod">
          <ac:chgData name="ehlana davison" userId="0cfcf39ddb54e49c" providerId="LiveId" clId="{1ABB3F7F-03BD-4010-A822-446AB124612E}" dt="2025-04-14T22:34:54.220" v="2044" actId="1076"/>
          <ac:spMkLst>
            <pc:docMk/>
            <pc:sldMk cId="1903048929" sldId="276"/>
            <ac:spMk id="7" creationId="{3704778C-7E6F-E711-4600-61AD333B3B1D}"/>
          </ac:spMkLst>
        </pc:spChg>
        <pc:spChg chg="add mod">
          <ac:chgData name="ehlana davison" userId="0cfcf39ddb54e49c" providerId="LiveId" clId="{1ABB3F7F-03BD-4010-A822-446AB124612E}" dt="2025-04-14T22:36:41.610" v="2099" actId="1076"/>
          <ac:spMkLst>
            <pc:docMk/>
            <pc:sldMk cId="1903048929" sldId="276"/>
            <ac:spMk id="11" creationId="{C7E86FE9-C8E4-2B28-C08D-5AFD7E21F7AD}"/>
          </ac:spMkLst>
        </pc:spChg>
        <pc:spChg chg="mod">
          <ac:chgData name="ehlana davison" userId="0cfcf39ddb54e49c" providerId="LiveId" clId="{1ABB3F7F-03BD-4010-A822-446AB124612E}" dt="2025-04-14T22:33:13.048" v="2027" actId="1076"/>
          <ac:spMkLst>
            <pc:docMk/>
            <pc:sldMk cId="1903048929" sldId="276"/>
            <ac:spMk id="12" creationId="{F7CFF2FD-75D1-369B-7141-9363BD00686F}"/>
          </ac:spMkLst>
        </pc:spChg>
        <pc:spChg chg="mod">
          <ac:chgData name="ehlana davison" userId="0cfcf39ddb54e49c" providerId="LiveId" clId="{1ABB3F7F-03BD-4010-A822-446AB124612E}" dt="2025-04-14T22:35:06.615" v="2047" actId="1076"/>
          <ac:spMkLst>
            <pc:docMk/>
            <pc:sldMk cId="1903048929" sldId="276"/>
            <ac:spMk id="14" creationId="{8C59C483-C90E-A678-3365-B4202B4D12F1}"/>
          </ac:spMkLst>
        </pc:spChg>
        <pc:spChg chg="mod">
          <ac:chgData name="ehlana davison" userId="0cfcf39ddb54e49c" providerId="LiveId" clId="{1ABB3F7F-03BD-4010-A822-446AB124612E}" dt="2025-04-14T22:33:38.252" v="2033" actId="1076"/>
          <ac:spMkLst>
            <pc:docMk/>
            <pc:sldMk cId="1903048929" sldId="276"/>
            <ac:spMk id="16" creationId="{9309FDA1-A5DA-6822-01AE-71B36300C7C7}"/>
          </ac:spMkLst>
        </pc:spChg>
        <pc:picChg chg="add mod">
          <ac:chgData name="ehlana davison" userId="0cfcf39ddb54e49c" providerId="LiveId" clId="{1ABB3F7F-03BD-4010-A822-446AB124612E}" dt="2025-04-14T22:35:28.629" v="2052" actId="1076"/>
          <ac:picMkLst>
            <pc:docMk/>
            <pc:sldMk cId="1903048929" sldId="276"/>
            <ac:picMk id="5" creationId="{1998C661-BC11-C0D0-43B0-76B62B56166D}"/>
          </ac:picMkLst>
        </pc:picChg>
        <pc:picChg chg="mod">
          <ac:chgData name="ehlana davison" userId="0cfcf39ddb54e49c" providerId="LiveId" clId="{1ABB3F7F-03BD-4010-A822-446AB124612E}" dt="2025-04-14T22:32:53.896" v="2021" actId="14100"/>
          <ac:picMkLst>
            <pc:docMk/>
            <pc:sldMk cId="1903048929" sldId="276"/>
            <ac:picMk id="6" creationId="{87570B3F-432D-4E0C-003E-C356EE1EA080}"/>
          </ac:picMkLst>
        </pc:picChg>
        <pc:picChg chg="add mod">
          <ac:chgData name="ehlana davison" userId="0cfcf39ddb54e49c" providerId="LiveId" clId="{1ABB3F7F-03BD-4010-A822-446AB124612E}" dt="2025-04-14T22:35:15.845" v="2049" actId="1076"/>
          <ac:picMkLst>
            <pc:docMk/>
            <pc:sldMk cId="1903048929" sldId="276"/>
            <ac:picMk id="8" creationId="{462D7AA2-4AB9-E970-ED20-F50AD1F8E6E1}"/>
          </ac:picMkLst>
        </pc:picChg>
        <pc:picChg chg="mod">
          <ac:chgData name="ehlana davison" userId="0cfcf39ddb54e49c" providerId="LiveId" clId="{1ABB3F7F-03BD-4010-A822-446AB124612E}" dt="2025-04-14T22:33:58.863" v="2037" actId="1076"/>
          <ac:picMkLst>
            <pc:docMk/>
            <pc:sldMk cId="1903048929" sldId="276"/>
            <ac:picMk id="9" creationId="{275B80BD-2509-4F5B-35B2-DECEDE8D37A4}"/>
          </ac:picMkLst>
        </pc:picChg>
        <pc:picChg chg="mod">
          <ac:chgData name="ehlana davison" userId="0cfcf39ddb54e49c" providerId="LiveId" clId="{1ABB3F7F-03BD-4010-A822-446AB124612E}" dt="2025-04-14T22:33:26.368" v="2029" actId="1076"/>
          <ac:picMkLst>
            <pc:docMk/>
            <pc:sldMk cId="1903048929" sldId="276"/>
            <ac:picMk id="10" creationId="{FDC0E095-9210-1BF4-B220-15255213B37A}"/>
          </ac:picMkLst>
        </pc:picChg>
      </pc:sldChg>
      <pc:sldChg chg="modSp new del mod">
        <pc:chgData name="ehlana davison" userId="0cfcf39ddb54e49c" providerId="LiveId" clId="{1ABB3F7F-03BD-4010-A822-446AB124612E}" dt="2025-04-12T13:29:58.757" v="678" actId="47"/>
        <pc:sldMkLst>
          <pc:docMk/>
          <pc:sldMk cId="2009019752" sldId="276"/>
        </pc:sldMkLst>
      </pc:sldChg>
      <pc:sldChg chg="addSp delSp modSp add mod setBg">
        <pc:chgData name="ehlana davison" userId="0cfcf39ddb54e49c" providerId="LiveId" clId="{1ABB3F7F-03BD-4010-A822-446AB124612E}" dt="2025-04-14T22:55:24.391" v="2870" actId="1076"/>
        <pc:sldMkLst>
          <pc:docMk/>
          <pc:sldMk cId="1416766025" sldId="277"/>
        </pc:sldMkLst>
        <pc:spChg chg="mod">
          <ac:chgData name="ehlana davison" userId="0cfcf39ddb54e49c" providerId="LiveId" clId="{1ABB3F7F-03BD-4010-A822-446AB124612E}" dt="2025-04-13T10:13:50.546" v="1264" actId="1076"/>
          <ac:spMkLst>
            <pc:docMk/>
            <pc:sldMk cId="1416766025" sldId="277"/>
            <ac:spMk id="2" creationId="{77874985-31B3-C986-34F6-EEF16EB49236}"/>
          </ac:spMkLst>
        </pc:spChg>
        <pc:spChg chg="del mod">
          <ac:chgData name="ehlana davison" userId="0cfcf39ddb54e49c" providerId="LiveId" clId="{1ABB3F7F-03BD-4010-A822-446AB124612E}" dt="2025-04-14T22:37:07.966" v="2101"/>
          <ac:spMkLst>
            <pc:docMk/>
            <pc:sldMk cId="1416766025" sldId="277"/>
            <ac:spMk id="3" creationId="{EAFE1664-5681-8C0E-DEFF-73B110F06530}"/>
          </ac:spMkLst>
        </pc:spChg>
        <pc:spChg chg="add mod">
          <ac:chgData name="ehlana davison" userId="0cfcf39ddb54e49c" providerId="LiveId" clId="{1ABB3F7F-03BD-4010-A822-446AB124612E}" dt="2025-04-14T22:55:24.391" v="2870" actId="1076"/>
          <ac:spMkLst>
            <pc:docMk/>
            <pc:sldMk cId="1416766025" sldId="277"/>
            <ac:spMk id="4" creationId="{25419763-7158-332B-39A1-B5CCEB9304BA}"/>
          </ac:spMkLst>
        </pc:spChg>
      </pc:sldChg>
      <pc:sldChg chg="new del">
        <pc:chgData name="ehlana davison" userId="0cfcf39ddb54e49c" providerId="LiveId" clId="{1ABB3F7F-03BD-4010-A822-446AB124612E}" dt="2025-04-13T10:13:13.237" v="1226" actId="47"/>
        <pc:sldMkLst>
          <pc:docMk/>
          <pc:sldMk cId="3619011481" sldId="277"/>
        </pc:sldMkLst>
      </pc:sldChg>
      <pc:sldChg chg="del">
        <pc:chgData name="ehlana davison" userId="0cfcf39ddb54e49c" providerId="LiveId" clId="{1ABB3F7F-03BD-4010-A822-446AB124612E}" dt="2025-04-10T14:56:19.403" v="11" actId="47"/>
        <pc:sldMkLst>
          <pc:docMk/>
          <pc:sldMk cId="520000563" sldId="278"/>
        </pc:sldMkLst>
      </pc:sldChg>
      <pc:sldChg chg="del">
        <pc:chgData name="ehlana davison" userId="0cfcf39ddb54e49c" providerId="LiveId" clId="{1ABB3F7F-03BD-4010-A822-446AB124612E}" dt="2025-04-10T14:56:17.215" v="6" actId="47"/>
        <pc:sldMkLst>
          <pc:docMk/>
          <pc:sldMk cId="1445010188" sldId="279"/>
        </pc:sldMkLst>
      </pc:sldChg>
      <pc:sldChg chg="del">
        <pc:chgData name="ehlana davison" userId="0cfcf39ddb54e49c" providerId="LiveId" clId="{1ABB3F7F-03BD-4010-A822-446AB124612E}" dt="2025-04-10T14:56:14.339" v="1" actId="47"/>
        <pc:sldMkLst>
          <pc:docMk/>
          <pc:sldMk cId="3418206844" sldId="280"/>
        </pc:sldMkLst>
      </pc:sldChg>
      <pc:sldChg chg="del">
        <pc:chgData name="ehlana davison" userId="0cfcf39ddb54e49c" providerId="LiveId" clId="{1ABB3F7F-03BD-4010-A822-446AB124612E}" dt="2025-04-10T14:56:13.846" v="0" actId="47"/>
        <pc:sldMkLst>
          <pc:docMk/>
          <pc:sldMk cId="2577936335" sldId="281"/>
        </pc:sldMkLst>
      </pc:sldChg>
      <pc:sldChg chg="del">
        <pc:chgData name="ehlana davison" userId="0cfcf39ddb54e49c" providerId="LiveId" clId="{1ABB3F7F-03BD-4010-A822-446AB124612E}" dt="2025-04-10T14:56:14.815" v="2" actId="47"/>
        <pc:sldMkLst>
          <pc:docMk/>
          <pc:sldMk cId="1164941242" sldId="282"/>
        </pc:sldMkLst>
      </pc:sldChg>
    </pc:docChg>
  </pc:docChgLst>
  <pc:docChgLst>
    <pc:chgData name="ehlana davison" userId="0cfcf39ddb54e49c" providerId="LiveId" clId="{A1E6E5E2-54C0-FD4D-83D2-C45C0130F3D5}"/>
    <pc:docChg chg="undo custSel modSld">
      <pc:chgData name="ehlana davison" userId="0cfcf39ddb54e49c" providerId="LiveId" clId="{A1E6E5E2-54C0-FD4D-83D2-C45C0130F3D5}" dt="2025-04-14T17:57:47.437" v="286"/>
      <pc:docMkLst>
        <pc:docMk/>
      </pc:docMkLst>
      <pc:sldChg chg="addSp delSp modSp">
        <pc:chgData name="ehlana davison" userId="0cfcf39ddb54e49c" providerId="LiveId" clId="{A1E6E5E2-54C0-FD4D-83D2-C45C0130F3D5}" dt="2025-04-10T11:41:04.538" v="248"/>
        <pc:sldMkLst>
          <pc:docMk/>
          <pc:sldMk cId="417536504" sldId="272"/>
        </pc:sldMkLst>
      </pc:sldChg>
      <pc:sldChg chg="addSp delSp">
        <pc:chgData name="ehlana davison" userId="0cfcf39ddb54e49c" providerId="LiveId" clId="{A1E6E5E2-54C0-FD4D-83D2-C45C0130F3D5}" dt="2025-04-14T17:57:47.437" v="286"/>
        <pc:sldMkLst>
          <pc:docMk/>
          <pc:sldMk cId="610383510" sldId="273"/>
        </pc:sldMkLst>
        <pc:inkChg chg="add del">
          <ac:chgData name="ehlana davison" userId="0cfcf39ddb54e49c" providerId="LiveId" clId="{A1E6E5E2-54C0-FD4D-83D2-C45C0130F3D5}" dt="2025-04-14T17:56:58.808" v="254"/>
          <ac:inkMkLst>
            <pc:docMk/>
            <pc:sldMk cId="610383510" sldId="273"/>
            <ac:inkMk id="7" creationId="{E5EE27ED-FE78-FCA8-5C6B-3DB452648914}"/>
          </ac:inkMkLst>
        </pc:inkChg>
        <pc:inkChg chg="add del">
          <ac:chgData name="ehlana davison" userId="0cfcf39ddb54e49c" providerId="LiveId" clId="{A1E6E5E2-54C0-FD4D-83D2-C45C0130F3D5}" dt="2025-04-14T17:56:58.808" v="254"/>
          <ac:inkMkLst>
            <pc:docMk/>
            <pc:sldMk cId="610383510" sldId="273"/>
            <ac:inkMk id="8" creationId="{5FF3D18A-8FB5-0912-0EAB-E1897F7785F1}"/>
          </ac:inkMkLst>
        </pc:inkChg>
        <pc:inkChg chg="add del reco">
          <ac:chgData name="ehlana davison" userId="0cfcf39ddb54e49c" providerId="LiveId" clId="{A1E6E5E2-54C0-FD4D-83D2-C45C0130F3D5}" dt="2025-04-14T17:57:01.799" v="255"/>
          <ac:inkMkLst>
            <pc:docMk/>
            <pc:sldMk cId="610383510" sldId="273"/>
            <ac:inkMk id="9" creationId="{E68B863A-CE0F-887E-3FE6-5003AAA96BED}"/>
          </ac:inkMkLst>
        </pc:inkChg>
        <pc:inkChg chg="add del">
          <ac:chgData name="ehlana davison" userId="0cfcf39ddb54e49c" providerId="LiveId" clId="{A1E6E5E2-54C0-FD4D-83D2-C45C0130F3D5}" dt="2025-04-14T17:57:15.100" v="257"/>
          <ac:inkMkLst>
            <pc:docMk/>
            <pc:sldMk cId="610383510" sldId="273"/>
            <ac:inkMk id="10" creationId="{084DDC6F-A98F-118C-9F55-797F4D7B8F2D}"/>
          </ac:inkMkLst>
        </pc:inkChg>
        <pc:inkChg chg="add del">
          <ac:chgData name="ehlana davison" userId="0cfcf39ddb54e49c" providerId="LiveId" clId="{A1E6E5E2-54C0-FD4D-83D2-C45C0130F3D5}" dt="2025-04-14T17:57:24.216" v="261"/>
          <ac:inkMkLst>
            <pc:docMk/>
            <pc:sldMk cId="610383510" sldId="273"/>
            <ac:inkMk id="11" creationId="{4080C1B3-A8A7-1E0D-01CD-0A952ECA7F17}"/>
          </ac:inkMkLst>
        </pc:inkChg>
        <pc:inkChg chg="add del">
          <ac:chgData name="ehlana davison" userId="0cfcf39ddb54e49c" providerId="LiveId" clId="{A1E6E5E2-54C0-FD4D-83D2-C45C0130F3D5}" dt="2025-04-14T17:57:24.216" v="261"/>
          <ac:inkMkLst>
            <pc:docMk/>
            <pc:sldMk cId="610383510" sldId="273"/>
            <ac:inkMk id="12" creationId="{5076F6CB-5086-5223-1413-2785D2E56911}"/>
          </ac:inkMkLst>
        </pc:inkChg>
        <pc:inkChg chg="add del">
          <ac:chgData name="ehlana davison" userId="0cfcf39ddb54e49c" providerId="LiveId" clId="{A1E6E5E2-54C0-FD4D-83D2-C45C0130F3D5}" dt="2025-04-14T17:57:24.216" v="261"/>
          <ac:inkMkLst>
            <pc:docMk/>
            <pc:sldMk cId="610383510" sldId="273"/>
            <ac:inkMk id="13" creationId="{89BD30CC-7D66-9DD4-DBF5-6CB161202A8C}"/>
          </ac:inkMkLst>
        </pc:inkChg>
        <pc:inkChg chg="add del reco">
          <ac:chgData name="ehlana davison" userId="0cfcf39ddb54e49c" providerId="LiveId" clId="{A1E6E5E2-54C0-FD4D-83D2-C45C0130F3D5}" dt="2025-04-14T17:57:47.415" v="281"/>
          <ac:inkMkLst>
            <pc:docMk/>
            <pc:sldMk cId="610383510" sldId="273"/>
            <ac:inkMk id="14" creationId="{7A79E6C6-E0BB-C531-9B92-226F4C4F496F}"/>
          </ac:inkMkLst>
        </pc:inkChg>
        <pc:inkChg chg="add del">
          <ac:chgData name="ehlana davison" userId="0cfcf39ddb54e49c" providerId="LiveId" clId="{A1E6E5E2-54C0-FD4D-83D2-C45C0130F3D5}" dt="2025-04-14T17:57:28.477" v="263"/>
          <ac:inkMkLst>
            <pc:docMk/>
            <pc:sldMk cId="610383510" sldId="273"/>
            <ac:inkMk id="15" creationId="{6D4247F1-6CC6-1AF9-C403-3958406CCB5C}"/>
          </ac:inkMkLst>
        </pc:inkChg>
        <pc:inkChg chg="add del">
          <ac:chgData name="ehlana davison" userId="0cfcf39ddb54e49c" providerId="LiveId" clId="{A1E6E5E2-54C0-FD4D-83D2-C45C0130F3D5}" dt="2025-04-14T17:57:47.421" v="282"/>
          <ac:inkMkLst>
            <pc:docMk/>
            <pc:sldMk cId="610383510" sldId="273"/>
            <ac:inkMk id="16" creationId="{2FBDE0B7-6238-3EE3-25A2-F00C608F880F}"/>
          </ac:inkMkLst>
        </pc:inkChg>
        <pc:inkChg chg="add del">
          <ac:chgData name="ehlana davison" userId="0cfcf39ddb54e49c" providerId="LiveId" clId="{A1E6E5E2-54C0-FD4D-83D2-C45C0130F3D5}" dt="2025-04-14T17:57:47.434" v="285"/>
          <ac:inkMkLst>
            <pc:docMk/>
            <pc:sldMk cId="610383510" sldId="273"/>
            <ac:inkMk id="17" creationId="{3A833D02-3FF5-69B7-EC73-9F351C64C21E}"/>
          </ac:inkMkLst>
        </pc:inkChg>
        <pc:inkChg chg="add del">
          <ac:chgData name="ehlana davison" userId="0cfcf39ddb54e49c" providerId="LiveId" clId="{A1E6E5E2-54C0-FD4D-83D2-C45C0130F3D5}" dt="2025-04-14T17:57:36.781" v="268"/>
          <ac:inkMkLst>
            <pc:docMk/>
            <pc:sldMk cId="610383510" sldId="273"/>
            <ac:inkMk id="18" creationId="{7247B31C-CFBD-193C-CB50-66FB914BBBE8}"/>
          </ac:inkMkLst>
        </pc:inkChg>
        <pc:inkChg chg="add del reco">
          <ac:chgData name="ehlana davison" userId="0cfcf39ddb54e49c" providerId="LiveId" clId="{A1E6E5E2-54C0-FD4D-83D2-C45C0130F3D5}" dt="2025-04-14T17:57:36.781" v="268"/>
          <ac:inkMkLst>
            <pc:docMk/>
            <pc:sldMk cId="610383510" sldId="273"/>
            <ac:inkMk id="19" creationId="{64E12DFD-9F61-06D7-51E4-757B9A58088B}"/>
          </ac:inkMkLst>
        </pc:inkChg>
        <pc:inkChg chg="add del">
          <ac:chgData name="ehlana davison" userId="0cfcf39ddb54e49c" providerId="LiveId" clId="{A1E6E5E2-54C0-FD4D-83D2-C45C0130F3D5}" dt="2025-04-14T17:57:41.062" v="274"/>
          <ac:inkMkLst>
            <pc:docMk/>
            <pc:sldMk cId="610383510" sldId="273"/>
            <ac:inkMk id="20" creationId="{F5A6DE80-BB7C-E28C-4672-000A964BD536}"/>
          </ac:inkMkLst>
        </pc:inkChg>
        <pc:inkChg chg="add del">
          <ac:chgData name="ehlana davison" userId="0cfcf39ddb54e49c" providerId="LiveId" clId="{A1E6E5E2-54C0-FD4D-83D2-C45C0130F3D5}" dt="2025-04-14T17:57:41.062" v="274"/>
          <ac:inkMkLst>
            <pc:docMk/>
            <pc:sldMk cId="610383510" sldId="273"/>
            <ac:inkMk id="21" creationId="{CF881939-4F54-3355-0B7D-D37A47DD59BA}"/>
          </ac:inkMkLst>
        </pc:inkChg>
        <pc:inkChg chg="add del">
          <ac:chgData name="ehlana davison" userId="0cfcf39ddb54e49c" providerId="LiveId" clId="{A1E6E5E2-54C0-FD4D-83D2-C45C0130F3D5}" dt="2025-04-14T17:57:41.062" v="274"/>
          <ac:inkMkLst>
            <pc:docMk/>
            <pc:sldMk cId="610383510" sldId="273"/>
            <ac:inkMk id="22" creationId="{A2BF7278-8B24-475E-9E6C-3A5C95D68B83}"/>
          </ac:inkMkLst>
        </pc:inkChg>
        <pc:inkChg chg="add del">
          <ac:chgData name="ehlana davison" userId="0cfcf39ddb54e49c" providerId="LiveId" clId="{A1E6E5E2-54C0-FD4D-83D2-C45C0130F3D5}" dt="2025-04-14T17:57:41.062" v="274"/>
          <ac:inkMkLst>
            <pc:docMk/>
            <pc:sldMk cId="610383510" sldId="273"/>
            <ac:inkMk id="23" creationId="{91070BAB-3593-8EF2-1020-6CCB2DBEFB55}"/>
          </ac:inkMkLst>
        </pc:inkChg>
        <pc:inkChg chg="add del">
          <ac:chgData name="ehlana davison" userId="0cfcf39ddb54e49c" providerId="LiveId" clId="{A1E6E5E2-54C0-FD4D-83D2-C45C0130F3D5}" dt="2025-04-14T17:57:41.062" v="274"/>
          <ac:inkMkLst>
            <pc:docMk/>
            <pc:sldMk cId="610383510" sldId="273"/>
            <ac:inkMk id="24" creationId="{FF972E49-73DD-E85D-3C8F-5A590940BFBE}"/>
          </ac:inkMkLst>
        </pc:inkChg>
        <pc:inkChg chg="add del reco">
          <ac:chgData name="ehlana davison" userId="0cfcf39ddb54e49c" providerId="LiveId" clId="{A1E6E5E2-54C0-FD4D-83D2-C45C0130F3D5}" dt="2025-04-14T17:57:47.426" v="283"/>
          <ac:inkMkLst>
            <pc:docMk/>
            <pc:sldMk cId="610383510" sldId="273"/>
            <ac:inkMk id="25" creationId="{9001A20A-D33C-CEF3-FBFC-E760E091616A}"/>
          </ac:inkMkLst>
        </pc:inkChg>
        <pc:inkChg chg="add del">
          <ac:chgData name="ehlana davison" userId="0cfcf39ddb54e49c" providerId="LiveId" clId="{A1E6E5E2-54C0-FD4D-83D2-C45C0130F3D5}" dt="2025-04-14T17:57:43.553" v="280"/>
          <ac:inkMkLst>
            <pc:docMk/>
            <pc:sldMk cId="610383510" sldId="273"/>
            <ac:inkMk id="26" creationId="{D034BE5C-C02B-D059-FD60-CFE20182B11A}"/>
          </ac:inkMkLst>
        </pc:inkChg>
        <pc:inkChg chg="add del">
          <ac:chgData name="ehlana davison" userId="0cfcf39ddb54e49c" providerId="LiveId" clId="{A1E6E5E2-54C0-FD4D-83D2-C45C0130F3D5}" dt="2025-04-14T17:57:43.553" v="280"/>
          <ac:inkMkLst>
            <pc:docMk/>
            <pc:sldMk cId="610383510" sldId="273"/>
            <ac:inkMk id="27" creationId="{E28DF3CC-7DE7-49F4-269E-D72BDA7032CD}"/>
          </ac:inkMkLst>
        </pc:inkChg>
        <pc:inkChg chg="add del">
          <ac:chgData name="ehlana davison" userId="0cfcf39ddb54e49c" providerId="LiveId" clId="{A1E6E5E2-54C0-FD4D-83D2-C45C0130F3D5}" dt="2025-04-14T17:57:43.553" v="280"/>
          <ac:inkMkLst>
            <pc:docMk/>
            <pc:sldMk cId="610383510" sldId="273"/>
            <ac:inkMk id="28" creationId="{6DBB3663-6375-CDA4-C8B0-C69C56BEB4FF}"/>
          </ac:inkMkLst>
        </pc:inkChg>
        <pc:inkChg chg="add del">
          <ac:chgData name="ehlana davison" userId="0cfcf39ddb54e49c" providerId="LiveId" clId="{A1E6E5E2-54C0-FD4D-83D2-C45C0130F3D5}" dt="2025-04-14T17:57:43.553" v="280"/>
          <ac:inkMkLst>
            <pc:docMk/>
            <pc:sldMk cId="610383510" sldId="273"/>
            <ac:inkMk id="29" creationId="{698093F6-4C5C-CD0E-5490-E1BACA7921F8}"/>
          </ac:inkMkLst>
        </pc:inkChg>
        <pc:inkChg chg="add del">
          <ac:chgData name="ehlana davison" userId="0cfcf39ddb54e49c" providerId="LiveId" clId="{A1E6E5E2-54C0-FD4D-83D2-C45C0130F3D5}" dt="2025-04-14T17:57:43.553" v="280"/>
          <ac:inkMkLst>
            <pc:docMk/>
            <pc:sldMk cId="610383510" sldId="273"/>
            <ac:inkMk id="30" creationId="{478EDB30-0C4D-8631-2E2E-9F1D5D107FA1}"/>
          </ac:inkMkLst>
        </pc:inkChg>
        <pc:inkChg chg="add del reco">
          <ac:chgData name="ehlana davison" userId="0cfcf39ddb54e49c" providerId="LiveId" clId="{A1E6E5E2-54C0-FD4D-83D2-C45C0130F3D5}" dt="2025-04-14T17:57:47.430" v="284"/>
          <ac:inkMkLst>
            <pc:docMk/>
            <pc:sldMk cId="610383510" sldId="273"/>
            <ac:inkMk id="31" creationId="{CFA37806-CA03-3997-CB60-1AA517062BB4}"/>
          </ac:inkMkLst>
        </pc:inkChg>
        <pc:inkChg chg="add del reco">
          <ac:chgData name="ehlana davison" userId="0cfcf39ddb54e49c" providerId="LiveId" clId="{A1E6E5E2-54C0-FD4D-83D2-C45C0130F3D5}" dt="2025-04-14T17:57:47.437" v="286"/>
          <ac:inkMkLst>
            <pc:docMk/>
            <pc:sldMk cId="610383510" sldId="273"/>
            <ac:inkMk id="32" creationId="{221B964A-5E3A-91FE-67D8-8E6C3BDC9A4D}"/>
          </ac:inkMkLst>
        </pc:inkChg>
      </pc:sldChg>
      <pc:sldChg chg="addSp delSp">
        <pc:chgData name="ehlana davison" userId="0cfcf39ddb54e49c" providerId="LiveId" clId="{A1E6E5E2-54C0-FD4D-83D2-C45C0130F3D5}" dt="2025-04-12T13:22:12.270" v="251"/>
        <pc:sldMkLst>
          <pc:docMk/>
          <pc:sldMk cId="3021376078" sldId="2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10/04/2025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10T14:56:22.307"/>
    </inkml:context>
    <inkml:brush xml:id="br0">
      <inkml:brushProperty name="width" value="0.035" units="cm"/>
      <inkml:brushProperty name="height" value="0.035" units="cm"/>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10T14:56:22.307"/>
    </inkml:context>
    <inkml:brush xml:id="br0">
      <inkml:brushProperty name="width" value="0.035" units="cm"/>
      <inkml:brushProperty name="height" value="0.035" units="cm"/>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10/04/2025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E374D-E3B4-FFD1-7C35-CB6B4A83B1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6DA70B-CB82-A10C-68F8-CB044DE760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5D52B5-6E16-532E-4D61-32D0A77EF8E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5801CD4-E52C-9AF4-0CD9-80B154E68257}"/>
              </a:ext>
            </a:extLst>
          </p:cNvPr>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89765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doi.org/10.1093/oxfordhb/9780195146875.003.0001" TargetMode="Externa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Fragments</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Ehlana Davison</a:t>
            </a:r>
          </a:p>
        </p:txBody>
      </p:sp>
      <mc:AlternateContent xmlns:mc="http://schemas.openxmlformats.org/markup-compatibility/2006">
        <mc:Choice xmlns:p14="http://schemas.microsoft.com/office/powerpoint/2010/main" Requires="p14">
          <p:contentPart p14:bwMode="auto" r:id="rId3">
            <p14:nvContentPartPr>
              <p14:cNvPr id="217" name="Ink 216">
                <a:extLst>
                  <a:ext uri="{FF2B5EF4-FFF2-40B4-BE49-F238E27FC236}">
                    <a16:creationId xmlns:a16="http://schemas.microsoft.com/office/drawing/2014/main" id="{B9966C3B-B5C3-612D-F836-E5201001C474}"/>
                  </a:ext>
                </a:extLst>
              </p14:cNvPr>
              <p14:cNvContentPartPr/>
              <p14:nvPr/>
            </p14:nvContentPartPr>
            <p14:xfrm>
              <a:off x="-1174467" y="4260256"/>
              <a:ext cx="360" cy="360"/>
            </p14:xfrm>
          </p:contentPart>
        </mc:Choice>
        <mc:Fallback>
          <p:pic>
            <p:nvPicPr>
              <p:cNvPr id="217" name="Ink 216">
                <a:extLst>
                  <a:ext uri="{FF2B5EF4-FFF2-40B4-BE49-F238E27FC236}">
                    <a16:creationId xmlns:a16="http://schemas.microsoft.com/office/drawing/2014/main" id="{B9966C3B-B5C3-612D-F836-E5201001C474}"/>
                  </a:ext>
                </a:extLst>
              </p:cNvPr>
              <p:cNvPicPr/>
              <p:nvPr/>
            </p:nvPicPr>
            <p:blipFill>
              <a:blip r:embed="rId4"/>
              <a:stretch>
                <a:fillRect/>
              </a:stretch>
            </p:blipFill>
            <p:spPr>
              <a:xfrm>
                <a:off x="-1180587" y="4254136"/>
                <a:ext cx="12600" cy="12600"/>
              </a:xfrm>
              <a:prstGeom prst="rect">
                <a:avLst/>
              </a:prstGeom>
            </p:spPr>
          </p:pic>
        </mc:Fallback>
      </mc:AlternateContent>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8E5000-EB34-0A24-D3E9-0F38AAF00F09}"/>
              </a:ext>
            </a:extLst>
          </p:cNvPr>
          <p:cNvSpPr>
            <a:spLocks noGrp="1"/>
          </p:cNvSpPr>
          <p:nvPr>
            <p:ph type="dt" sz="half" idx="10"/>
          </p:nvPr>
        </p:nvSpPr>
        <p:spPr/>
        <p:txBody>
          <a:bodyPr/>
          <a:lstStyle/>
          <a:p>
            <a:pPr rtl="0"/>
            <a:r>
              <a:rPr lang="en-GB" dirty="0"/>
              <a:t>2025</a:t>
            </a:r>
          </a:p>
        </p:txBody>
      </p:sp>
      <p:sp>
        <p:nvSpPr>
          <p:cNvPr id="3" name="Footer Placeholder 2">
            <a:extLst>
              <a:ext uri="{FF2B5EF4-FFF2-40B4-BE49-F238E27FC236}">
                <a16:creationId xmlns:a16="http://schemas.microsoft.com/office/drawing/2014/main" id="{3AB5E365-19F3-6B84-680D-33349C23DA66}"/>
              </a:ext>
            </a:extLst>
          </p:cNvPr>
          <p:cNvSpPr>
            <a:spLocks noGrp="1"/>
          </p:cNvSpPr>
          <p:nvPr>
            <p:ph type="ftr" sz="quarter" idx="11"/>
          </p:nvPr>
        </p:nvSpPr>
        <p:spPr/>
        <p:txBody>
          <a:bodyPr/>
          <a:lstStyle/>
          <a:p>
            <a:pPr rtl="0"/>
            <a:r>
              <a:rPr lang="en-GB" dirty="0"/>
              <a:t>Fragments</a:t>
            </a:r>
          </a:p>
        </p:txBody>
      </p:sp>
      <p:sp>
        <p:nvSpPr>
          <p:cNvPr id="4" name="Slide Number Placeholder 3">
            <a:extLst>
              <a:ext uri="{FF2B5EF4-FFF2-40B4-BE49-F238E27FC236}">
                <a16:creationId xmlns:a16="http://schemas.microsoft.com/office/drawing/2014/main" id="{02F17866-CD06-5773-A7C5-8C3E1FB9F924}"/>
              </a:ext>
            </a:extLst>
          </p:cNvPr>
          <p:cNvSpPr>
            <a:spLocks noGrp="1"/>
          </p:cNvSpPr>
          <p:nvPr>
            <p:ph type="sldNum" sz="quarter" idx="12"/>
          </p:nvPr>
        </p:nvSpPr>
        <p:spPr/>
        <p:txBody>
          <a:bodyPr/>
          <a:lstStyle/>
          <a:p>
            <a:pPr rtl="0"/>
            <a:fld id="{58FB4751-880F-D840-AAA9-3A15815CC996}" type="slidenum">
              <a:rPr lang="en-GB" smtClean="0"/>
              <a:t>2</a:t>
            </a:fld>
            <a:endParaRPr lang="en-GB" dirty="0"/>
          </a:p>
        </p:txBody>
      </p:sp>
      <p:sp>
        <p:nvSpPr>
          <p:cNvPr id="5" name="Text Placeholder 4">
            <a:extLst>
              <a:ext uri="{FF2B5EF4-FFF2-40B4-BE49-F238E27FC236}">
                <a16:creationId xmlns:a16="http://schemas.microsoft.com/office/drawing/2014/main" id="{9A77AF1B-F3F8-5BFC-BBA9-C1267C66F055}"/>
              </a:ext>
            </a:extLst>
          </p:cNvPr>
          <p:cNvSpPr>
            <a:spLocks noGrp="1"/>
          </p:cNvSpPr>
          <p:nvPr>
            <p:ph type="body" sz="quarter" idx="13"/>
          </p:nvPr>
        </p:nvSpPr>
        <p:spPr>
          <a:xfrm>
            <a:off x="2390444" y="1870364"/>
            <a:ext cx="7078602" cy="3470562"/>
          </a:xfrm>
        </p:spPr>
        <p:txBody>
          <a:bodyPr>
            <a:normAutofit/>
          </a:bodyPr>
          <a:lstStyle/>
          <a:p>
            <a:r>
              <a:rPr lang="en-GB" b="1" dirty="0">
                <a:solidFill>
                  <a:schemeClr val="tx1">
                    <a:lumMod val="50000"/>
                  </a:schemeClr>
                </a:solidFill>
                <a:latin typeface="Bahnschrift SemiBold SemiConden" panose="020B0502040204020203" pitchFamily="34" charset="0"/>
              </a:rPr>
              <a:t>Says that it (arche) is neither water nor any other of the so-called elements but some different infinite nature, from which all the heavens and the worlds come into being. And things from which existing things come into being are also the things into which they are destroyed, in accordance with what must be. For they give justice and reparation to one another for their injustice in accordance with the arrangement of time.</a:t>
            </a:r>
          </a:p>
        </p:txBody>
      </p:sp>
      <p:sp>
        <p:nvSpPr>
          <p:cNvPr id="6" name="Title 5">
            <a:extLst>
              <a:ext uri="{FF2B5EF4-FFF2-40B4-BE49-F238E27FC236}">
                <a16:creationId xmlns:a16="http://schemas.microsoft.com/office/drawing/2014/main" id="{567597D6-A3DE-DBE0-94BF-F7CE82CE49DA}"/>
              </a:ext>
            </a:extLst>
          </p:cNvPr>
          <p:cNvSpPr>
            <a:spLocks noGrp="1"/>
          </p:cNvSpPr>
          <p:nvPr>
            <p:ph type="title"/>
          </p:nvPr>
        </p:nvSpPr>
        <p:spPr>
          <a:xfrm>
            <a:off x="671945" y="842079"/>
            <a:ext cx="10515600" cy="466344"/>
          </a:xfrm>
        </p:spPr>
        <p:txBody>
          <a:bodyPr/>
          <a:lstStyle/>
          <a:p>
            <a:r>
              <a:rPr lang="en-GB" u="sng" dirty="0"/>
              <a:t>Anaximander (fl. c560bce)</a:t>
            </a:r>
          </a:p>
        </p:txBody>
      </p:sp>
    </p:spTree>
    <p:extLst>
      <p:ext uri="{BB962C8B-B14F-4D97-AF65-F5344CB8AC3E}">
        <p14:creationId xmlns:p14="http://schemas.microsoft.com/office/powerpoint/2010/main" val="610383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B6F962-BDB6-2092-A183-5D67715C0D2C}"/>
              </a:ext>
            </a:extLst>
          </p:cNvPr>
          <p:cNvPicPr>
            <a:picLocks noChangeAspect="1"/>
          </p:cNvPicPr>
          <p:nvPr/>
        </p:nvPicPr>
        <p:blipFill>
          <a:blip r:embed="rId2"/>
          <a:stretch>
            <a:fillRect/>
          </a:stretch>
        </p:blipFill>
        <p:spPr>
          <a:xfrm>
            <a:off x="367006" y="93950"/>
            <a:ext cx="4808913" cy="3024161"/>
          </a:xfrm>
          <a:prstGeom prst="rect">
            <a:avLst/>
          </a:prstGeom>
        </p:spPr>
      </p:pic>
      <p:sp>
        <p:nvSpPr>
          <p:cNvPr id="2" name="Date Placeholder 1">
            <a:extLst>
              <a:ext uri="{FF2B5EF4-FFF2-40B4-BE49-F238E27FC236}">
                <a16:creationId xmlns:a16="http://schemas.microsoft.com/office/drawing/2014/main" id="{64C7B8D6-134B-9358-C821-AAF08D1F8149}"/>
              </a:ext>
            </a:extLst>
          </p:cNvPr>
          <p:cNvSpPr>
            <a:spLocks noGrp="1"/>
          </p:cNvSpPr>
          <p:nvPr>
            <p:ph type="dt" sz="half" idx="10"/>
          </p:nvPr>
        </p:nvSpPr>
        <p:spPr/>
        <p:txBody>
          <a:bodyPr/>
          <a:lstStyle/>
          <a:p>
            <a:pPr rtl="0"/>
            <a:r>
              <a:rPr lang="en-GB" dirty="0"/>
              <a:t>2025</a:t>
            </a:r>
          </a:p>
        </p:txBody>
      </p:sp>
      <p:sp>
        <p:nvSpPr>
          <p:cNvPr id="3" name="Footer Placeholder 2">
            <a:extLst>
              <a:ext uri="{FF2B5EF4-FFF2-40B4-BE49-F238E27FC236}">
                <a16:creationId xmlns:a16="http://schemas.microsoft.com/office/drawing/2014/main" id="{22B7105E-3D2B-F64C-E1DB-72B6420FCED2}"/>
              </a:ext>
            </a:extLst>
          </p:cNvPr>
          <p:cNvSpPr>
            <a:spLocks noGrp="1"/>
          </p:cNvSpPr>
          <p:nvPr>
            <p:ph type="ftr" sz="quarter" idx="11"/>
          </p:nvPr>
        </p:nvSpPr>
        <p:spPr/>
        <p:txBody>
          <a:bodyPr/>
          <a:lstStyle/>
          <a:p>
            <a:pPr rtl="0"/>
            <a:r>
              <a:rPr lang="en-GB" dirty="0"/>
              <a:t>Fragments</a:t>
            </a:r>
          </a:p>
        </p:txBody>
      </p:sp>
      <p:sp>
        <p:nvSpPr>
          <p:cNvPr id="4" name="Slide Number Placeholder 3">
            <a:extLst>
              <a:ext uri="{FF2B5EF4-FFF2-40B4-BE49-F238E27FC236}">
                <a16:creationId xmlns:a16="http://schemas.microsoft.com/office/drawing/2014/main" id="{115C6D78-C8A9-E106-8212-98812BEACB27}"/>
              </a:ext>
            </a:extLst>
          </p:cNvPr>
          <p:cNvSpPr>
            <a:spLocks noGrp="1"/>
          </p:cNvSpPr>
          <p:nvPr>
            <p:ph type="sldNum" sz="quarter" idx="12"/>
          </p:nvPr>
        </p:nvSpPr>
        <p:spPr/>
        <p:txBody>
          <a:bodyPr/>
          <a:lstStyle/>
          <a:p>
            <a:pPr rtl="0"/>
            <a:fld id="{58FB4751-880F-D840-AAA9-3A15815CC996}" type="slidenum">
              <a:rPr lang="en-GB" smtClean="0"/>
              <a:t>3</a:t>
            </a:fld>
            <a:endParaRPr lang="en-GB" dirty="0"/>
          </a:p>
        </p:txBody>
      </p:sp>
      <p:pic>
        <p:nvPicPr>
          <p:cNvPr id="9" name="Picture 8">
            <a:extLst>
              <a:ext uri="{FF2B5EF4-FFF2-40B4-BE49-F238E27FC236}">
                <a16:creationId xmlns:a16="http://schemas.microsoft.com/office/drawing/2014/main" id="{8DFA762C-3225-B05C-A107-5B9577D8E3F2}"/>
              </a:ext>
            </a:extLst>
          </p:cNvPr>
          <p:cNvPicPr>
            <a:picLocks noChangeAspect="1"/>
          </p:cNvPicPr>
          <p:nvPr/>
        </p:nvPicPr>
        <p:blipFill>
          <a:blip r:embed="rId3"/>
          <a:stretch>
            <a:fillRect/>
          </a:stretch>
        </p:blipFill>
        <p:spPr>
          <a:xfrm flipH="1">
            <a:off x="7011970" y="88136"/>
            <a:ext cx="4810160" cy="3029975"/>
          </a:xfrm>
          <a:prstGeom prst="rect">
            <a:avLst/>
          </a:prstGeom>
        </p:spPr>
      </p:pic>
      <p:pic>
        <p:nvPicPr>
          <p:cNvPr id="10" name="Picture 9">
            <a:extLst>
              <a:ext uri="{FF2B5EF4-FFF2-40B4-BE49-F238E27FC236}">
                <a16:creationId xmlns:a16="http://schemas.microsoft.com/office/drawing/2014/main" id="{7175FD66-03DE-21AE-5965-A65B7A544AD8}"/>
              </a:ext>
            </a:extLst>
          </p:cNvPr>
          <p:cNvPicPr>
            <a:picLocks noChangeAspect="1"/>
          </p:cNvPicPr>
          <p:nvPr/>
        </p:nvPicPr>
        <p:blipFill>
          <a:blip r:embed="rId3"/>
          <a:stretch>
            <a:fillRect/>
          </a:stretch>
        </p:blipFill>
        <p:spPr>
          <a:xfrm flipV="1">
            <a:off x="365758" y="3279379"/>
            <a:ext cx="4810161" cy="3024161"/>
          </a:xfrm>
          <a:prstGeom prst="rect">
            <a:avLst/>
          </a:prstGeom>
        </p:spPr>
      </p:pic>
      <p:sp>
        <p:nvSpPr>
          <p:cNvPr id="12" name="TextBox 11">
            <a:extLst>
              <a:ext uri="{FF2B5EF4-FFF2-40B4-BE49-F238E27FC236}">
                <a16:creationId xmlns:a16="http://schemas.microsoft.com/office/drawing/2014/main" id="{E5D9763C-381F-E666-AD86-C0754DDD5940}"/>
              </a:ext>
            </a:extLst>
          </p:cNvPr>
          <p:cNvSpPr txBox="1"/>
          <p:nvPr/>
        </p:nvSpPr>
        <p:spPr>
          <a:xfrm>
            <a:off x="691825" y="728868"/>
            <a:ext cx="4159273" cy="1754326"/>
          </a:xfrm>
          <a:prstGeom prst="rect">
            <a:avLst/>
          </a:prstGeom>
          <a:noFill/>
        </p:spPr>
        <p:txBody>
          <a:bodyPr wrap="square">
            <a:spAutoFit/>
          </a:bodyPr>
          <a:lstStyle/>
          <a:p>
            <a:pPr algn="ctr"/>
            <a:r>
              <a:rPr lang="en-GB" b="1" dirty="0">
                <a:solidFill>
                  <a:schemeClr val="tx1">
                    <a:lumMod val="50000"/>
                  </a:schemeClr>
                </a:solidFill>
                <a:latin typeface="Bahnschrift SemiBold SemiConden" panose="020B0502040204020203" pitchFamily="34" charset="0"/>
              </a:rPr>
              <a:t>‘Says that it (arche) is neither water nor any other of the so-called elements but some different infinite nature, from which all the heavens and the worlds come into being.’ – Anaximander </a:t>
            </a:r>
            <a:r>
              <a:rPr lang="en-GB" b="1" i="1" dirty="0">
                <a:solidFill>
                  <a:schemeClr val="tx1">
                    <a:lumMod val="50000"/>
                  </a:schemeClr>
                </a:solidFill>
                <a:latin typeface="Bahnschrift SemiBold SemiConden" panose="020B0502040204020203" pitchFamily="34" charset="0"/>
              </a:rPr>
              <a:t>(Commentaries on the Physics)</a:t>
            </a:r>
            <a:endParaRPr lang="en-GB" i="1" dirty="0"/>
          </a:p>
        </p:txBody>
      </p:sp>
      <p:sp>
        <p:nvSpPr>
          <p:cNvPr id="14" name="TextBox 13">
            <a:extLst>
              <a:ext uri="{FF2B5EF4-FFF2-40B4-BE49-F238E27FC236}">
                <a16:creationId xmlns:a16="http://schemas.microsoft.com/office/drawing/2014/main" id="{024FC42D-39C6-68EB-4B6C-AC30A59F19AD}"/>
              </a:ext>
            </a:extLst>
          </p:cNvPr>
          <p:cNvSpPr txBox="1"/>
          <p:nvPr/>
        </p:nvSpPr>
        <p:spPr>
          <a:xfrm>
            <a:off x="7333925" y="864459"/>
            <a:ext cx="4166250" cy="1477328"/>
          </a:xfrm>
          <a:prstGeom prst="rect">
            <a:avLst/>
          </a:prstGeom>
          <a:noFill/>
        </p:spPr>
        <p:txBody>
          <a:bodyPr wrap="square">
            <a:spAutoFit/>
          </a:bodyPr>
          <a:lstStyle/>
          <a:p>
            <a:pPr algn="ctr"/>
            <a:r>
              <a:rPr lang="en-GB" b="1" dirty="0">
                <a:solidFill>
                  <a:schemeClr val="tx1">
                    <a:lumMod val="50000"/>
                  </a:schemeClr>
                </a:solidFill>
                <a:latin typeface="Bahnschrift SemiBold SemiConden" panose="020B0502040204020203" pitchFamily="34" charset="0"/>
              </a:rPr>
              <a:t>‘And things from which existing things come into being are also the things into which they are destroyed, in accordance with what must be.’ - Anaximander </a:t>
            </a:r>
            <a:r>
              <a:rPr lang="en-GB" b="1" i="1" dirty="0">
                <a:solidFill>
                  <a:schemeClr val="tx1">
                    <a:lumMod val="50000"/>
                  </a:schemeClr>
                </a:solidFill>
                <a:latin typeface="Bahnschrift SemiBold SemiConden" panose="020B0502040204020203" pitchFamily="34" charset="0"/>
              </a:rPr>
              <a:t>(Commentaries on the Physics)</a:t>
            </a:r>
            <a:endParaRPr lang="en-GB" dirty="0"/>
          </a:p>
        </p:txBody>
      </p:sp>
      <p:sp>
        <p:nvSpPr>
          <p:cNvPr id="16" name="TextBox 15">
            <a:extLst>
              <a:ext uri="{FF2B5EF4-FFF2-40B4-BE49-F238E27FC236}">
                <a16:creationId xmlns:a16="http://schemas.microsoft.com/office/drawing/2014/main" id="{D8A584F8-1518-0E93-A661-C017324DE478}"/>
              </a:ext>
            </a:extLst>
          </p:cNvPr>
          <p:cNvSpPr txBox="1"/>
          <p:nvPr/>
        </p:nvSpPr>
        <p:spPr>
          <a:xfrm>
            <a:off x="691825" y="4168182"/>
            <a:ext cx="4159273" cy="1477328"/>
          </a:xfrm>
          <a:prstGeom prst="rect">
            <a:avLst/>
          </a:prstGeom>
          <a:noFill/>
        </p:spPr>
        <p:txBody>
          <a:bodyPr wrap="square">
            <a:spAutoFit/>
          </a:bodyPr>
          <a:lstStyle/>
          <a:p>
            <a:pPr algn="ctr"/>
            <a:r>
              <a:rPr lang="en-GB" b="1" dirty="0">
                <a:solidFill>
                  <a:schemeClr val="tx1">
                    <a:lumMod val="50000"/>
                  </a:schemeClr>
                </a:solidFill>
                <a:latin typeface="Bahnschrift SemiBold SemiConden" panose="020B0502040204020203" pitchFamily="34" charset="0"/>
              </a:rPr>
              <a:t>For they give justice and reparation to one another for their injustice in accordance with the arrangement of time. - Anaximander </a:t>
            </a:r>
            <a:r>
              <a:rPr lang="en-GB" b="1" i="1" dirty="0">
                <a:solidFill>
                  <a:schemeClr val="tx1">
                    <a:lumMod val="50000"/>
                  </a:schemeClr>
                </a:solidFill>
                <a:latin typeface="Bahnschrift SemiBold SemiConden" panose="020B0502040204020203" pitchFamily="34" charset="0"/>
              </a:rPr>
              <a:t>(Commentaries on the Physics)</a:t>
            </a:r>
            <a:endParaRPr lang="en-GB" dirty="0"/>
          </a:p>
        </p:txBody>
      </p:sp>
      <p:pic>
        <p:nvPicPr>
          <p:cNvPr id="33" name="Picture 32">
            <a:extLst>
              <a:ext uri="{FF2B5EF4-FFF2-40B4-BE49-F238E27FC236}">
                <a16:creationId xmlns:a16="http://schemas.microsoft.com/office/drawing/2014/main" id="{ED7063C4-43B7-5375-249A-21326DC7D956}"/>
              </a:ext>
            </a:extLst>
          </p:cNvPr>
          <p:cNvPicPr>
            <a:picLocks noChangeAspect="1"/>
          </p:cNvPicPr>
          <p:nvPr/>
        </p:nvPicPr>
        <p:blipFill>
          <a:blip r:embed="rId3"/>
          <a:stretch>
            <a:fillRect/>
          </a:stretch>
        </p:blipFill>
        <p:spPr>
          <a:xfrm flipH="1" flipV="1">
            <a:off x="7011974" y="3279379"/>
            <a:ext cx="4810156" cy="3024159"/>
          </a:xfrm>
          <a:prstGeom prst="rect">
            <a:avLst/>
          </a:prstGeom>
        </p:spPr>
      </p:pic>
      <p:sp>
        <p:nvSpPr>
          <p:cNvPr id="35" name="TextBox 34">
            <a:extLst>
              <a:ext uri="{FF2B5EF4-FFF2-40B4-BE49-F238E27FC236}">
                <a16:creationId xmlns:a16="http://schemas.microsoft.com/office/drawing/2014/main" id="{3768854D-AE38-25F9-DB1C-D15A3DBD64EE}"/>
              </a:ext>
            </a:extLst>
          </p:cNvPr>
          <p:cNvSpPr txBox="1"/>
          <p:nvPr/>
        </p:nvSpPr>
        <p:spPr>
          <a:xfrm>
            <a:off x="7333925" y="4329793"/>
            <a:ext cx="4159273" cy="923330"/>
          </a:xfrm>
          <a:prstGeom prst="rect">
            <a:avLst/>
          </a:prstGeom>
          <a:noFill/>
        </p:spPr>
        <p:txBody>
          <a:bodyPr wrap="square">
            <a:spAutoFit/>
          </a:bodyPr>
          <a:lstStyle/>
          <a:p>
            <a:pPr algn="ctr"/>
            <a:r>
              <a:rPr lang="en-GB" b="0" i="0" dirty="0">
                <a:solidFill>
                  <a:srgbClr val="000000"/>
                </a:solidFill>
                <a:effectLst/>
                <a:latin typeface="Bahnschrift SemiBold SemiConden" panose="020B0502040204020203" pitchFamily="34" charset="0"/>
              </a:rPr>
              <a:t>‘refers to a stable reciprocal relationship between opposites within a developed or developing cosmos’  - Schofield (1997, p. 56)</a:t>
            </a:r>
          </a:p>
        </p:txBody>
      </p:sp>
    </p:spTree>
    <p:extLst>
      <p:ext uri="{BB962C8B-B14F-4D97-AF65-F5344CB8AC3E}">
        <p14:creationId xmlns:p14="http://schemas.microsoft.com/office/powerpoint/2010/main" val="67022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1371A5-AFA1-50D0-3204-A9AD63640049}"/>
              </a:ext>
            </a:extLst>
          </p:cNvPr>
          <p:cNvSpPr>
            <a:spLocks noGrp="1"/>
          </p:cNvSpPr>
          <p:nvPr>
            <p:ph type="dt" sz="half" idx="10"/>
          </p:nvPr>
        </p:nvSpPr>
        <p:spPr/>
        <p:txBody>
          <a:bodyPr/>
          <a:lstStyle/>
          <a:p>
            <a:pPr rtl="0"/>
            <a:r>
              <a:rPr lang="en-GB" dirty="0"/>
              <a:t>2025</a:t>
            </a:r>
          </a:p>
        </p:txBody>
      </p:sp>
      <p:sp>
        <p:nvSpPr>
          <p:cNvPr id="3" name="Footer Placeholder 2">
            <a:extLst>
              <a:ext uri="{FF2B5EF4-FFF2-40B4-BE49-F238E27FC236}">
                <a16:creationId xmlns:a16="http://schemas.microsoft.com/office/drawing/2014/main" id="{457ECAC6-1FDA-75A7-87B8-8E7BEDBEF209}"/>
              </a:ext>
            </a:extLst>
          </p:cNvPr>
          <p:cNvSpPr>
            <a:spLocks noGrp="1"/>
          </p:cNvSpPr>
          <p:nvPr>
            <p:ph type="ftr" sz="quarter" idx="11"/>
          </p:nvPr>
        </p:nvSpPr>
        <p:spPr/>
        <p:txBody>
          <a:bodyPr/>
          <a:lstStyle/>
          <a:p>
            <a:pPr rtl="0"/>
            <a:r>
              <a:rPr lang="en-GB" dirty="0"/>
              <a:t>Fragments</a:t>
            </a:r>
          </a:p>
        </p:txBody>
      </p:sp>
      <p:sp>
        <p:nvSpPr>
          <p:cNvPr id="4" name="Slide Number Placeholder 3">
            <a:extLst>
              <a:ext uri="{FF2B5EF4-FFF2-40B4-BE49-F238E27FC236}">
                <a16:creationId xmlns:a16="http://schemas.microsoft.com/office/drawing/2014/main" id="{BC14F344-916A-1D9F-616E-12D1C6599476}"/>
              </a:ext>
            </a:extLst>
          </p:cNvPr>
          <p:cNvSpPr>
            <a:spLocks noGrp="1"/>
          </p:cNvSpPr>
          <p:nvPr>
            <p:ph type="sldNum" sz="quarter" idx="12"/>
          </p:nvPr>
        </p:nvSpPr>
        <p:spPr/>
        <p:txBody>
          <a:bodyPr/>
          <a:lstStyle/>
          <a:p>
            <a:pPr rtl="0"/>
            <a:fld id="{58FB4751-880F-D840-AAA9-3A15815CC996}" type="slidenum">
              <a:rPr lang="en-GB" smtClean="0"/>
              <a:t>4</a:t>
            </a:fld>
            <a:endParaRPr lang="en-GB" dirty="0"/>
          </a:p>
        </p:txBody>
      </p:sp>
      <p:sp>
        <p:nvSpPr>
          <p:cNvPr id="5" name="Text Placeholder 4">
            <a:extLst>
              <a:ext uri="{FF2B5EF4-FFF2-40B4-BE49-F238E27FC236}">
                <a16:creationId xmlns:a16="http://schemas.microsoft.com/office/drawing/2014/main" id="{E3E8365F-937E-9A90-1F7B-772686EA1B1B}"/>
              </a:ext>
            </a:extLst>
          </p:cNvPr>
          <p:cNvSpPr>
            <a:spLocks noGrp="1"/>
          </p:cNvSpPr>
          <p:nvPr>
            <p:ph type="body" sz="quarter" idx="13"/>
          </p:nvPr>
        </p:nvSpPr>
        <p:spPr>
          <a:xfrm>
            <a:off x="2844222" y="2358737"/>
            <a:ext cx="6503555" cy="2140526"/>
          </a:xfrm>
        </p:spPr>
        <p:txBody>
          <a:bodyPr>
            <a:normAutofit/>
          </a:bodyPr>
          <a:lstStyle/>
          <a:p>
            <a:r>
              <a:rPr lang="en-GB" sz="3000" b="1" dirty="0">
                <a:solidFill>
                  <a:schemeClr val="tx1">
                    <a:lumMod val="50000"/>
                  </a:schemeClr>
                </a:solidFill>
                <a:latin typeface="Bahnschrift SemiBold SemiConden" panose="020B0502040204020203" pitchFamily="34" charset="0"/>
              </a:rPr>
              <a:t>For what thought or wisdom have they? They follow the poets and take the crowd as their teacher, knowing not that ‘the many are bad and few good’</a:t>
            </a:r>
            <a:endParaRPr lang="en-GB" sz="3000" dirty="0"/>
          </a:p>
        </p:txBody>
      </p:sp>
      <p:sp>
        <p:nvSpPr>
          <p:cNvPr id="6" name="Title 5">
            <a:extLst>
              <a:ext uri="{FF2B5EF4-FFF2-40B4-BE49-F238E27FC236}">
                <a16:creationId xmlns:a16="http://schemas.microsoft.com/office/drawing/2014/main" id="{EE92A5B9-C11B-E627-7387-6F4EDAAAC2E1}"/>
              </a:ext>
            </a:extLst>
          </p:cNvPr>
          <p:cNvSpPr>
            <a:spLocks noGrp="1"/>
          </p:cNvSpPr>
          <p:nvPr>
            <p:ph type="title"/>
          </p:nvPr>
        </p:nvSpPr>
        <p:spPr>
          <a:xfrm>
            <a:off x="838200" y="577723"/>
            <a:ext cx="10515600" cy="466344"/>
          </a:xfrm>
        </p:spPr>
        <p:txBody>
          <a:bodyPr/>
          <a:lstStyle/>
          <a:p>
            <a:r>
              <a:rPr lang="en-GB" u="sng" dirty="0"/>
              <a:t>Heraclitus (fl. c500BCE)</a:t>
            </a:r>
          </a:p>
        </p:txBody>
      </p:sp>
    </p:spTree>
    <p:extLst>
      <p:ext uri="{BB962C8B-B14F-4D97-AF65-F5344CB8AC3E}">
        <p14:creationId xmlns:p14="http://schemas.microsoft.com/office/powerpoint/2010/main" val="3891329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2F148-5EA0-7822-B857-2871F1025C8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7570B3F-432D-4E0C-003E-C356EE1EA080}"/>
              </a:ext>
            </a:extLst>
          </p:cNvPr>
          <p:cNvPicPr>
            <a:picLocks noChangeAspect="1"/>
          </p:cNvPicPr>
          <p:nvPr/>
        </p:nvPicPr>
        <p:blipFill>
          <a:blip r:embed="rId2"/>
          <a:stretch>
            <a:fillRect/>
          </a:stretch>
        </p:blipFill>
        <p:spPr>
          <a:xfrm>
            <a:off x="236740" y="82296"/>
            <a:ext cx="4432934" cy="2787721"/>
          </a:xfrm>
          <a:prstGeom prst="rect">
            <a:avLst/>
          </a:prstGeom>
        </p:spPr>
      </p:pic>
      <p:sp>
        <p:nvSpPr>
          <p:cNvPr id="2" name="Date Placeholder 1">
            <a:extLst>
              <a:ext uri="{FF2B5EF4-FFF2-40B4-BE49-F238E27FC236}">
                <a16:creationId xmlns:a16="http://schemas.microsoft.com/office/drawing/2014/main" id="{1127D529-865C-3AEF-9AF5-757D48DE1C64}"/>
              </a:ext>
            </a:extLst>
          </p:cNvPr>
          <p:cNvSpPr>
            <a:spLocks noGrp="1"/>
          </p:cNvSpPr>
          <p:nvPr>
            <p:ph type="dt" sz="half" idx="10"/>
          </p:nvPr>
        </p:nvSpPr>
        <p:spPr/>
        <p:txBody>
          <a:bodyPr/>
          <a:lstStyle/>
          <a:p>
            <a:pPr rtl="0"/>
            <a:r>
              <a:rPr lang="en-GB" dirty="0"/>
              <a:t>2025</a:t>
            </a:r>
          </a:p>
        </p:txBody>
      </p:sp>
      <p:sp>
        <p:nvSpPr>
          <p:cNvPr id="3" name="Footer Placeholder 2">
            <a:extLst>
              <a:ext uri="{FF2B5EF4-FFF2-40B4-BE49-F238E27FC236}">
                <a16:creationId xmlns:a16="http://schemas.microsoft.com/office/drawing/2014/main" id="{616531C7-E3E1-FB6E-26D0-859574924E17}"/>
              </a:ext>
            </a:extLst>
          </p:cNvPr>
          <p:cNvSpPr>
            <a:spLocks noGrp="1"/>
          </p:cNvSpPr>
          <p:nvPr>
            <p:ph type="ftr" sz="quarter" idx="11"/>
          </p:nvPr>
        </p:nvSpPr>
        <p:spPr/>
        <p:txBody>
          <a:bodyPr/>
          <a:lstStyle/>
          <a:p>
            <a:pPr rtl="0"/>
            <a:r>
              <a:rPr lang="en-GB" dirty="0"/>
              <a:t>Fragments</a:t>
            </a:r>
          </a:p>
        </p:txBody>
      </p:sp>
      <p:sp>
        <p:nvSpPr>
          <p:cNvPr id="4" name="Slide Number Placeholder 3">
            <a:extLst>
              <a:ext uri="{FF2B5EF4-FFF2-40B4-BE49-F238E27FC236}">
                <a16:creationId xmlns:a16="http://schemas.microsoft.com/office/drawing/2014/main" id="{282C30D2-EF28-F81D-5159-3915CE682ECB}"/>
              </a:ext>
            </a:extLst>
          </p:cNvPr>
          <p:cNvSpPr>
            <a:spLocks noGrp="1"/>
          </p:cNvSpPr>
          <p:nvPr>
            <p:ph type="sldNum" sz="quarter" idx="12"/>
          </p:nvPr>
        </p:nvSpPr>
        <p:spPr/>
        <p:txBody>
          <a:bodyPr/>
          <a:lstStyle/>
          <a:p>
            <a:pPr rtl="0"/>
            <a:fld id="{58FB4751-880F-D840-AAA9-3A15815CC996}" type="slidenum">
              <a:rPr lang="en-GB" smtClean="0"/>
              <a:t>5</a:t>
            </a:fld>
            <a:endParaRPr lang="en-GB" dirty="0"/>
          </a:p>
        </p:txBody>
      </p:sp>
      <p:pic>
        <p:nvPicPr>
          <p:cNvPr id="9" name="Picture 8">
            <a:extLst>
              <a:ext uri="{FF2B5EF4-FFF2-40B4-BE49-F238E27FC236}">
                <a16:creationId xmlns:a16="http://schemas.microsoft.com/office/drawing/2014/main" id="{275B80BD-2509-4F5B-35B2-DECEDE8D37A4}"/>
              </a:ext>
            </a:extLst>
          </p:cNvPr>
          <p:cNvPicPr>
            <a:picLocks noChangeAspect="1"/>
          </p:cNvPicPr>
          <p:nvPr/>
        </p:nvPicPr>
        <p:blipFill>
          <a:blip r:embed="rId3"/>
          <a:stretch>
            <a:fillRect/>
          </a:stretch>
        </p:blipFill>
        <p:spPr>
          <a:xfrm flipH="1">
            <a:off x="7590789" y="82296"/>
            <a:ext cx="4424427" cy="2786998"/>
          </a:xfrm>
          <a:prstGeom prst="rect">
            <a:avLst/>
          </a:prstGeom>
        </p:spPr>
      </p:pic>
      <p:pic>
        <p:nvPicPr>
          <p:cNvPr id="10" name="Picture 9">
            <a:extLst>
              <a:ext uri="{FF2B5EF4-FFF2-40B4-BE49-F238E27FC236}">
                <a16:creationId xmlns:a16="http://schemas.microsoft.com/office/drawing/2014/main" id="{FDC0E095-9210-1BF4-B220-15255213B37A}"/>
              </a:ext>
            </a:extLst>
          </p:cNvPr>
          <p:cNvPicPr>
            <a:picLocks noChangeAspect="1"/>
          </p:cNvPicPr>
          <p:nvPr/>
        </p:nvPicPr>
        <p:blipFill>
          <a:blip r:embed="rId3"/>
          <a:stretch>
            <a:fillRect/>
          </a:stretch>
        </p:blipFill>
        <p:spPr>
          <a:xfrm flipV="1">
            <a:off x="236740" y="3232275"/>
            <a:ext cx="4432935" cy="2786998"/>
          </a:xfrm>
          <a:prstGeom prst="rect">
            <a:avLst/>
          </a:prstGeom>
        </p:spPr>
      </p:pic>
      <p:sp>
        <p:nvSpPr>
          <p:cNvPr id="12" name="TextBox 11">
            <a:extLst>
              <a:ext uri="{FF2B5EF4-FFF2-40B4-BE49-F238E27FC236}">
                <a16:creationId xmlns:a16="http://schemas.microsoft.com/office/drawing/2014/main" id="{F7CFF2FD-75D1-369B-7141-9363BD00686F}"/>
              </a:ext>
            </a:extLst>
          </p:cNvPr>
          <p:cNvSpPr txBox="1"/>
          <p:nvPr/>
        </p:nvSpPr>
        <p:spPr>
          <a:xfrm>
            <a:off x="598654" y="687506"/>
            <a:ext cx="3709106" cy="1569660"/>
          </a:xfrm>
          <a:prstGeom prst="rect">
            <a:avLst/>
          </a:prstGeom>
          <a:noFill/>
        </p:spPr>
        <p:txBody>
          <a:bodyPr wrap="square">
            <a:spAutoFit/>
          </a:bodyPr>
          <a:lstStyle/>
          <a:p>
            <a:pPr algn="ctr"/>
            <a:r>
              <a:rPr lang="en-GB" sz="1600" b="0" i="0" dirty="0">
                <a:solidFill>
                  <a:schemeClr val="tx1">
                    <a:lumMod val="50000"/>
                  </a:schemeClr>
                </a:solidFill>
                <a:effectLst/>
                <a:latin typeface="Bahnschrift SemiBold SemiConden" panose="020B0502040204020203" pitchFamily="34" charset="0"/>
              </a:rPr>
              <a:t>‘The nation that will insist upon drawing a broad line of </a:t>
            </a:r>
            <a:r>
              <a:rPr lang="en-GB" sz="1600" dirty="0">
                <a:solidFill>
                  <a:schemeClr val="tx1">
                    <a:lumMod val="50000"/>
                  </a:schemeClr>
                </a:solidFill>
                <a:latin typeface="Bahnschrift SemiBold SemiConden" panose="020B0502040204020203" pitchFamily="34" charset="0"/>
              </a:rPr>
              <a:t>demarcation</a:t>
            </a:r>
            <a:r>
              <a:rPr lang="en-GB" sz="1600" b="0" i="0" dirty="0">
                <a:solidFill>
                  <a:schemeClr val="tx1">
                    <a:lumMod val="50000"/>
                  </a:schemeClr>
                </a:solidFill>
                <a:effectLst/>
                <a:latin typeface="Bahnschrift SemiBold SemiConden" panose="020B0502040204020203" pitchFamily="34" charset="0"/>
              </a:rPr>
              <a:t> between the fighting man and the thinking man is liable to find its fighting done by fools and its thinking by cowards.’ - Sir William F. Butler (1891)</a:t>
            </a:r>
            <a:endParaRPr lang="en-GB" sz="1600" dirty="0">
              <a:solidFill>
                <a:schemeClr val="tx1">
                  <a:lumMod val="50000"/>
                </a:schemeClr>
              </a:solidFill>
              <a:latin typeface="Bahnschrift SemiBold SemiConden" panose="020B0502040204020203" pitchFamily="34" charset="0"/>
            </a:endParaRPr>
          </a:p>
        </p:txBody>
      </p:sp>
      <p:sp>
        <p:nvSpPr>
          <p:cNvPr id="14" name="TextBox 13">
            <a:extLst>
              <a:ext uri="{FF2B5EF4-FFF2-40B4-BE49-F238E27FC236}">
                <a16:creationId xmlns:a16="http://schemas.microsoft.com/office/drawing/2014/main" id="{8C59C483-C90E-A678-3365-B4202B4D12F1}"/>
              </a:ext>
            </a:extLst>
          </p:cNvPr>
          <p:cNvSpPr txBox="1"/>
          <p:nvPr/>
        </p:nvSpPr>
        <p:spPr>
          <a:xfrm>
            <a:off x="7891231" y="933727"/>
            <a:ext cx="3815037" cy="1077218"/>
          </a:xfrm>
          <a:prstGeom prst="rect">
            <a:avLst/>
          </a:prstGeom>
          <a:noFill/>
        </p:spPr>
        <p:txBody>
          <a:bodyPr wrap="square">
            <a:spAutoFit/>
          </a:bodyPr>
          <a:lstStyle/>
          <a:p>
            <a:pPr algn="ctr"/>
            <a:r>
              <a:rPr lang="en-GB" sz="1600" b="0" i="0" dirty="0">
                <a:solidFill>
                  <a:srgbClr val="000000"/>
                </a:solidFill>
                <a:effectLst/>
                <a:latin typeface="Bahnschrift SemiBold SemiConden" panose="020B0502040204020203" pitchFamily="34" charset="0"/>
              </a:rPr>
              <a:t>‘The society that separates its scholars from its warriors will have its thinking done by cowards and its fighting done by fools’ - Thucydides</a:t>
            </a:r>
            <a:endParaRPr lang="en-GB" sz="1600" dirty="0">
              <a:latin typeface="Bahnschrift SemiBold SemiConden" panose="020B0502040204020203" pitchFamily="34" charset="0"/>
            </a:endParaRPr>
          </a:p>
        </p:txBody>
      </p:sp>
      <p:sp>
        <p:nvSpPr>
          <p:cNvPr id="16" name="TextBox 15">
            <a:extLst>
              <a:ext uri="{FF2B5EF4-FFF2-40B4-BE49-F238E27FC236}">
                <a16:creationId xmlns:a16="http://schemas.microsoft.com/office/drawing/2014/main" id="{9309FDA1-A5DA-6822-01AE-71B36300C7C7}"/>
              </a:ext>
            </a:extLst>
          </p:cNvPr>
          <p:cNvSpPr txBox="1"/>
          <p:nvPr/>
        </p:nvSpPr>
        <p:spPr>
          <a:xfrm>
            <a:off x="373570" y="4087165"/>
            <a:ext cx="4159273" cy="1077218"/>
          </a:xfrm>
          <a:prstGeom prst="rect">
            <a:avLst/>
          </a:prstGeom>
          <a:noFill/>
        </p:spPr>
        <p:txBody>
          <a:bodyPr wrap="square">
            <a:spAutoFit/>
          </a:bodyPr>
          <a:lstStyle/>
          <a:p>
            <a:pPr algn="ctr"/>
            <a:r>
              <a:rPr lang="en-GB" sz="1600" b="0" i="0" dirty="0">
                <a:solidFill>
                  <a:srgbClr val="000000"/>
                </a:solidFill>
                <a:effectLst/>
                <a:latin typeface="Bahnschrift SemiBold SemiConden" panose="020B0502040204020203" pitchFamily="34" charset="0"/>
              </a:rPr>
              <a:t>‘Quantity of learning does not teach sense otherwise it would have taught Hesiod and Pythagoras, and again Xenophanes and Hecataeus’ – Heraclitus (Osborne 1997)</a:t>
            </a:r>
            <a:endParaRPr lang="en-GB" sz="1600" dirty="0">
              <a:latin typeface="Bahnschrift SemiBold SemiConden" panose="020B0502040204020203" pitchFamily="34" charset="0"/>
            </a:endParaRPr>
          </a:p>
        </p:txBody>
      </p:sp>
      <p:pic>
        <p:nvPicPr>
          <p:cNvPr id="5" name="Picture 4">
            <a:extLst>
              <a:ext uri="{FF2B5EF4-FFF2-40B4-BE49-F238E27FC236}">
                <a16:creationId xmlns:a16="http://schemas.microsoft.com/office/drawing/2014/main" id="{1998C661-BC11-C0D0-43B0-76B62B56166D}"/>
              </a:ext>
            </a:extLst>
          </p:cNvPr>
          <p:cNvPicPr>
            <a:picLocks noChangeAspect="1"/>
          </p:cNvPicPr>
          <p:nvPr/>
        </p:nvPicPr>
        <p:blipFill>
          <a:blip r:embed="rId3"/>
          <a:stretch>
            <a:fillRect/>
          </a:stretch>
        </p:blipFill>
        <p:spPr>
          <a:xfrm flipH="1" flipV="1">
            <a:off x="7582284" y="3232275"/>
            <a:ext cx="4432932" cy="2786997"/>
          </a:xfrm>
          <a:prstGeom prst="rect">
            <a:avLst/>
          </a:prstGeom>
        </p:spPr>
      </p:pic>
      <p:sp>
        <p:nvSpPr>
          <p:cNvPr id="7" name="TextBox 6">
            <a:extLst>
              <a:ext uri="{FF2B5EF4-FFF2-40B4-BE49-F238E27FC236}">
                <a16:creationId xmlns:a16="http://schemas.microsoft.com/office/drawing/2014/main" id="{3704778C-7E6F-E711-4600-61AD333B3B1D}"/>
              </a:ext>
            </a:extLst>
          </p:cNvPr>
          <p:cNvSpPr txBox="1"/>
          <p:nvPr/>
        </p:nvSpPr>
        <p:spPr>
          <a:xfrm>
            <a:off x="7951880" y="4087165"/>
            <a:ext cx="3693740" cy="1077218"/>
          </a:xfrm>
          <a:prstGeom prst="rect">
            <a:avLst/>
          </a:prstGeom>
          <a:noFill/>
        </p:spPr>
        <p:txBody>
          <a:bodyPr wrap="square">
            <a:spAutoFit/>
          </a:bodyPr>
          <a:lstStyle/>
          <a:p>
            <a:pPr algn="ctr"/>
            <a:r>
              <a:rPr lang="en-GB" sz="1600" b="0" i="0" dirty="0">
                <a:solidFill>
                  <a:schemeClr val="tx1">
                    <a:lumMod val="50000"/>
                  </a:schemeClr>
                </a:solidFill>
                <a:effectLst/>
                <a:latin typeface="Bahnschrift SemiBold SemiConden" panose="020B0502040204020203" pitchFamily="34" charset="0"/>
              </a:rPr>
              <a:t>‘Hearing they do not understand like the deaf. Of them does the saying bear witness: ‘present they are absent.’ – Heraclitus (handout)</a:t>
            </a:r>
            <a:endParaRPr lang="en-GB" sz="1600" dirty="0">
              <a:solidFill>
                <a:schemeClr val="tx1">
                  <a:lumMod val="50000"/>
                </a:schemeClr>
              </a:solidFill>
              <a:latin typeface="Bahnschrift SemiBold SemiConden" panose="020B0502040204020203" pitchFamily="34" charset="0"/>
            </a:endParaRPr>
          </a:p>
        </p:txBody>
      </p:sp>
      <p:pic>
        <p:nvPicPr>
          <p:cNvPr id="8" name="Picture 7">
            <a:extLst>
              <a:ext uri="{FF2B5EF4-FFF2-40B4-BE49-F238E27FC236}">
                <a16:creationId xmlns:a16="http://schemas.microsoft.com/office/drawing/2014/main" id="{462D7AA2-4AB9-E970-ED20-F50AD1F8E6E1}"/>
              </a:ext>
            </a:extLst>
          </p:cNvPr>
          <p:cNvPicPr>
            <a:picLocks noChangeAspect="1"/>
          </p:cNvPicPr>
          <p:nvPr/>
        </p:nvPicPr>
        <p:blipFill>
          <a:blip r:embed="rId2"/>
          <a:stretch>
            <a:fillRect/>
          </a:stretch>
        </p:blipFill>
        <p:spPr>
          <a:xfrm>
            <a:off x="3879533" y="1813114"/>
            <a:ext cx="4432934" cy="2787721"/>
          </a:xfrm>
          <a:prstGeom prst="rect">
            <a:avLst/>
          </a:prstGeom>
        </p:spPr>
      </p:pic>
      <p:sp>
        <p:nvSpPr>
          <p:cNvPr id="11" name="TextBox 10">
            <a:extLst>
              <a:ext uri="{FF2B5EF4-FFF2-40B4-BE49-F238E27FC236}">
                <a16:creationId xmlns:a16="http://schemas.microsoft.com/office/drawing/2014/main" id="{C7E86FE9-C8E4-2B28-C08D-5AFD7E21F7AD}"/>
              </a:ext>
            </a:extLst>
          </p:cNvPr>
          <p:cNvSpPr txBox="1"/>
          <p:nvPr/>
        </p:nvSpPr>
        <p:spPr>
          <a:xfrm>
            <a:off x="4256813" y="2569988"/>
            <a:ext cx="3693740" cy="1077218"/>
          </a:xfrm>
          <a:prstGeom prst="rect">
            <a:avLst/>
          </a:prstGeom>
          <a:noFill/>
        </p:spPr>
        <p:txBody>
          <a:bodyPr wrap="square">
            <a:spAutoFit/>
          </a:bodyPr>
          <a:lstStyle/>
          <a:p>
            <a:pPr algn="ctr"/>
            <a:r>
              <a:rPr lang="en-GB" sz="1600" b="0" i="0" dirty="0">
                <a:solidFill>
                  <a:srgbClr val="000000"/>
                </a:solidFill>
                <a:effectLst/>
                <a:latin typeface="Bahnschrift SemiBold SemiConden" panose="020B0502040204020203" pitchFamily="34" charset="0"/>
              </a:rPr>
              <a:t>‘Quantity of learning does not teach sense otherwise it would have taught Hesiod and Pythagoras, and again Xenophanes and Hecataeus’ – Heraclitus</a:t>
            </a:r>
            <a:r>
              <a:rPr lang="en-GB" sz="1600" dirty="0">
                <a:solidFill>
                  <a:srgbClr val="000000"/>
                </a:solidFill>
                <a:latin typeface="Bahnschrift SemiBold SemiConden" panose="020B0502040204020203" pitchFamily="34" charset="0"/>
              </a:rPr>
              <a:t> (Osborne 1997)</a:t>
            </a:r>
            <a:endParaRPr lang="en-GB" sz="1600" dirty="0">
              <a:solidFill>
                <a:schemeClr val="tx1">
                  <a:lumMod val="5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1903048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4B51D2-E36C-DAEE-F196-5CE22A0F3C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874985-31B3-C986-34F6-EEF16EB49236}"/>
              </a:ext>
            </a:extLst>
          </p:cNvPr>
          <p:cNvSpPr>
            <a:spLocks noGrp="1"/>
          </p:cNvSpPr>
          <p:nvPr>
            <p:ph type="ctrTitle"/>
          </p:nvPr>
        </p:nvSpPr>
        <p:spPr>
          <a:xfrm>
            <a:off x="1524000" y="426028"/>
            <a:ext cx="9144000" cy="829108"/>
          </a:xfrm>
        </p:spPr>
        <p:txBody>
          <a:bodyPr rtlCol="0"/>
          <a:lstStyle>
            <a:defPPr>
              <a:defRPr lang="en-GB"/>
            </a:defPPr>
          </a:lstStyle>
          <a:p>
            <a:pPr rtl="0"/>
            <a:r>
              <a:rPr lang="en-GB" sz="4400" dirty="0"/>
              <a:t>Bibliography</a:t>
            </a:r>
          </a:p>
        </p:txBody>
      </p:sp>
      <mc:AlternateContent xmlns:mc="http://schemas.openxmlformats.org/markup-compatibility/2006">
        <mc:Choice xmlns:p14="http://schemas.microsoft.com/office/powerpoint/2010/main" Requires="p14">
          <p:contentPart p14:bwMode="auto" r:id="rId3">
            <p14:nvContentPartPr>
              <p14:cNvPr id="217" name="Ink 216">
                <a:extLst>
                  <a:ext uri="{FF2B5EF4-FFF2-40B4-BE49-F238E27FC236}">
                    <a16:creationId xmlns:a16="http://schemas.microsoft.com/office/drawing/2014/main" id="{71E4DAF1-482C-42F6-12FB-B4161FCD00EA}"/>
                  </a:ext>
                </a:extLst>
              </p14:cNvPr>
              <p14:cNvContentPartPr/>
              <p14:nvPr/>
            </p14:nvContentPartPr>
            <p14:xfrm>
              <a:off x="-1174467" y="4260256"/>
              <a:ext cx="360" cy="360"/>
            </p14:xfrm>
          </p:contentPart>
        </mc:Choice>
        <mc:Fallback>
          <p:pic>
            <p:nvPicPr>
              <p:cNvPr id="217" name="Ink 216">
                <a:extLst>
                  <a:ext uri="{FF2B5EF4-FFF2-40B4-BE49-F238E27FC236}">
                    <a16:creationId xmlns:a16="http://schemas.microsoft.com/office/drawing/2014/main" id="{71E4DAF1-482C-42F6-12FB-B4161FCD00EA}"/>
                  </a:ext>
                </a:extLst>
              </p:cNvPr>
              <p:cNvPicPr/>
              <p:nvPr/>
            </p:nvPicPr>
            <p:blipFill>
              <a:blip r:embed="rId4"/>
              <a:stretch>
                <a:fillRect/>
              </a:stretch>
            </p:blipFill>
            <p:spPr>
              <a:xfrm>
                <a:off x="-1180587" y="4254136"/>
                <a:ext cx="12600" cy="12600"/>
              </a:xfrm>
              <a:prstGeom prst="rect">
                <a:avLst/>
              </a:prstGeom>
            </p:spPr>
          </p:pic>
        </mc:Fallback>
      </mc:AlternateContent>
      <p:sp>
        <p:nvSpPr>
          <p:cNvPr id="4" name="Rectangle 1">
            <a:extLst>
              <a:ext uri="{FF2B5EF4-FFF2-40B4-BE49-F238E27FC236}">
                <a16:creationId xmlns:a16="http://schemas.microsoft.com/office/drawing/2014/main" id="{25419763-7158-332B-39A1-B5CCEB9304BA}"/>
              </a:ext>
            </a:extLst>
          </p:cNvPr>
          <p:cNvSpPr>
            <a:spLocks noGrp="1" noChangeArrowheads="1"/>
          </p:cNvSpPr>
          <p:nvPr>
            <p:ph type="subTitle" idx="1"/>
          </p:nvPr>
        </p:nvSpPr>
        <p:spPr bwMode="auto">
          <a:xfrm>
            <a:off x="563542" y="1443291"/>
            <a:ext cx="11064916" cy="4862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Anaximander (fragment), Simplicius, </a:t>
            </a:r>
            <a:r>
              <a:rPr kumimoji="0" lang="en-US" altLang="en-US" sz="1800" b="0" i="1"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Commentaries on the Physics, </a:t>
            </a:r>
            <a:r>
              <a:rPr kumimoji="0" lang="en-US" altLang="en-US" sz="1800" b="0"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quoted by Humphreys, R, clas</a:t>
            </a:r>
            <a:r>
              <a:rPr lang="en-US" altLang="en-US" sz="1800" dirty="0">
                <a:solidFill>
                  <a:schemeClr val="tx1"/>
                </a:solidFill>
                <a:latin typeface="Bahnschrift SemiBold SemiConden" panose="020B0502040204020203" pitchFamily="34" charset="0"/>
                <a:cs typeface="Times New Roman" panose="02020603050405020304" pitchFamily="18" charset="0"/>
              </a:rPr>
              <a:t>s handout ‘Pre-Socratic Fragments.</a:t>
            </a:r>
          </a:p>
          <a:p>
            <a:pPr marR="0" lvl="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Butler, W.F. (1891). </a:t>
            </a:r>
            <a:r>
              <a:rPr kumimoji="0" lang="en-US" altLang="en-US" sz="1800" b="0" i="1"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Charles George Gordon, by Colonel Sir William F. Butler</a:t>
            </a:r>
            <a:r>
              <a:rPr kumimoji="0" lang="en-US" altLang="en-US" sz="1800" b="0" i="0"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 Macmillan and Co and New York, p.85</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endParaRPr lang="en-US" altLang="en-US" sz="1800" dirty="0">
              <a:solidFill>
                <a:schemeClr val="tx1">
                  <a:lumMod val="50000"/>
                </a:schemeClr>
              </a:solidFill>
              <a:latin typeface="Bahnschrift SemiBold SemiConden" panose="020B0502040204020203" pitchFamily="34"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lang="en-GB" sz="1800" b="0" i="0" dirty="0">
                <a:solidFill>
                  <a:schemeClr val="tx1"/>
                </a:solidFill>
                <a:effectLst/>
                <a:latin typeface="Bahnschrift SemiBold SemiConden" panose="020B0502040204020203" pitchFamily="34" charset="0"/>
              </a:rPr>
              <a:t>Curd, P and Daniel W. G, 'Introduction', in Patricia Curd, and Daniel W. Graham (eds), </a:t>
            </a:r>
            <a:r>
              <a:rPr lang="en-GB" sz="1800" b="0" i="1" dirty="0">
                <a:solidFill>
                  <a:schemeClr val="tx1"/>
                </a:solidFill>
                <a:effectLst/>
                <a:latin typeface="Bahnschrift SemiBold SemiConden" panose="020B0502040204020203" pitchFamily="34" charset="0"/>
              </a:rPr>
              <a:t>The Oxford Handbook of Presocratic Philosophy</a:t>
            </a:r>
            <a:r>
              <a:rPr lang="en-GB" sz="1800" b="0" i="0" dirty="0">
                <a:solidFill>
                  <a:schemeClr val="tx1"/>
                </a:solidFill>
                <a:effectLst/>
                <a:latin typeface="Bahnschrift SemiBold SemiConden" panose="020B0502040204020203" pitchFamily="34" charset="0"/>
              </a:rPr>
              <a:t> (2008; online </a:t>
            </a:r>
            <a:r>
              <a:rPr lang="en-GB" sz="1800" b="0" i="0" dirty="0" err="1">
                <a:solidFill>
                  <a:schemeClr val="tx1"/>
                </a:solidFill>
                <a:effectLst/>
                <a:latin typeface="Bahnschrift SemiBold SemiConden" panose="020B0502040204020203" pitchFamily="34" charset="0"/>
              </a:rPr>
              <a:t>edn</a:t>
            </a:r>
            <a:r>
              <a:rPr lang="en-GB" sz="1800" b="0" i="0" dirty="0">
                <a:solidFill>
                  <a:schemeClr val="tx1"/>
                </a:solidFill>
                <a:effectLst/>
                <a:latin typeface="Bahnschrift SemiBold SemiConden" panose="020B0502040204020203" pitchFamily="34" charset="0"/>
              </a:rPr>
              <a:t>, Oxford Academic, 2 Sept. 2009), </a:t>
            </a:r>
            <a:r>
              <a:rPr lang="en-GB" sz="1800" b="0" i="0" u="none" strike="noStrike" dirty="0">
                <a:solidFill>
                  <a:schemeClr val="tx1"/>
                </a:solidFill>
                <a:effectLst/>
                <a:latin typeface="Bahnschrift SemiBold SemiConden" panose="020B0502040204020203" pitchFamily="34" charset="0"/>
                <a:hlinkClick r:id="rId5">
                  <a:extLst>
                    <a:ext uri="{A12FA001-AC4F-418D-AE19-62706E023703}">
                      <ahyp:hlinkClr xmlns:ahyp="http://schemas.microsoft.com/office/drawing/2018/hyperlinkcolor" val="tx"/>
                    </a:ext>
                  </a:extLst>
                </a:hlinkClick>
              </a:rPr>
              <a:t>https://doi.org/10.1093/oxfordhb/9780195146875.003.0001</a:t>
            </a:r>
            <a:r>
              <a:rPr lang="en-GB" sz="1800" b="0" i="0" dirty="0">
                <a:solidFill>
                  <a:schemeClr val="tx1"/>
                </a:solidFill>
                <a:effectLst/>
                <a:latin typeface="Bahnschrift SemiBold SemiConden" panose="020B0502040204020203" pitchFamily="34" charset="0"/>
              </a:rPr>
              <a:t>, accessed 14 Apr. 2025. </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endParaRPr kumimoji="0" lang="en-GB" altLang="en-US" sz="1800" u="none" strike="noStrike" cap="none" normalizeH="0" baseline="0" dirty="0">
              <a:ln>
                <a:noFill/>
              </a:ln>
              <a:solidFill>
                <a:schemeClr val="tx1"/>
              </a:solidFill>
              <a:latin typeface="Bahnschrift SemiBold SemiConden" panose="020B0502040204020203" pitchFamily="34"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lang="en-GB" altLang="en-US" sz="1800" b="0" i="0" dirty="0">
                <a:solidFill>
                  <a:schemeClr val="tx1"/>
                </a:solidFill>
                <a:effectLst/>
                <a:latin typeface="Bahnschrift SemiBold SemiConden" panose="020B0502040204020203" pitchFamily="34" charset="0"/>
                <a:cs typeface="Times New Roman" panose="02020603050405020304" pitchFamily="18" charset="0"/>
              </a:rPr>
              <a:t>Heraclitus (fragments 14 and 10), quoted by Humphreys, R, class handout ‘Heraclitus: knowledge and the doctrine of flux’</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endParaRPr kumimoji="0" lang="en-GB" altLang="en-US" sz="1800" u="none" strike="noStrike" cap="none" normalizeH="0" baseline="0" dirty="0">
              <a:ln>
                <a:noFill/>
              </a:ln>
              <a:solidFill>
                <a:schemeClr val="tx1"/>
              </a:solidFill>
              <a:latin typeface="Bahnschrift SemiBold SemiConden" panose="020B0502040204020203" pitchFamily="34"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lang="en-GB" altLang="en-US" sz="1800" b="0" i="0" dirty="0">
                <a:solidFill>
                  <a:schemeClr val="tx1"/>
                </a:solidFill>
                <a:effectLst/>
                <a:latin typeface="Bahnschrift SemiBold SemiConden" panose="020B0502040204020203" pitchFamily="34" charset="0"/>
                <a:cs typeface="Times New Roman" panose="02020603050405020304" pitchFamily="18" charset="0"/>
              </a:rPr>
              <a:t>Taylor, C.C.W (2004). Routledge, </a:t>
            </a:r>
            <a:r>
              <a:rPr lang="en-GB" altLang="en-US" sz="1800" b="0" i="1" dirty="0">
                <a:solidFill>
                  <a:schemeClr val="tx1"/>
                </a:solidFill>
                <a:effectLst/>
                <a:latin typeface="Bahnschrift SemiBold SemiConden" panose="020B0502040204020203" pitchFamily="34" charset="0"/>
                <a:cs typeface="Times New Roman" panose="02020603050405020304" pitchFamily="18" charset="0"/>
              </a:rPr>
              <a:t>From the Beginning to Plato</a:t>
            </a:r>
            <a:r>
              <a:rPr lang="en-GB" altLang="en-US" sz="1800" i="1" dirty="0">
                <a:solidFill>
                  <a:schemeClr val="tx1"/>
                </a:solidFill>
                <a:latin typeface="Bahnschrift SemiBold SemiConden" panose="020B0502040204020203" pitchFamily="34" charset="0"/>
                <a:cs typeface="Times New Roman" panose="02020603050405020304" pitchFamily="18" charset="0"/>
              </a:rPr>
              <a:t>. </a:t>
            </a:r>
            <a:r>
              <a:rPr lang="en-GB" altLang="en-US" sz="1800" dirty="0">
                <a:solidFill>
                  <a:schemeClr val="tx1"/>
                </a:solidFill>
                <a:latin typeface="Bahnschrift SemiBold SemiConden" panose="020B0502040204020203" pitchFamily="34" charset="0"/>
                <a:cs typeface="Times New Roman" panose="02020603050405020304" pitchFamily="18" charset="0"/>
              </a:rPr>
              <a:t>London: Routledge.</a:t>
            </a:r>
            <a:endParaRPr kumimoji="0" lang="en-US" altLang="en-US" sz="1800" b="0" i="0"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endParaRPr lang="en-US" altLang="en-US" sz="1800" dirty="0">
              <a:solidFill>
                <a:schemeClr val="tx1"/>
              </a:solidFill>
              <a:latin typeface="Bahnschrift SemiBold SemiConden" panose="020B0502040204020203" pitchFamily="34" charset="0"/>
            </a:endParaRPr>
          </a:p>
          <a:p>
            <a:pPr marL="742950" lvl="1" indent="-285750" algn="l" eaLnBrk="0" fontAlgn="base" hangingPunct="0">
              <a:lnSpc>
                <a:spcPct val="100000"/>
              </a:lnSpc>
              <a:spcBef>
                <a:spcPct val="0"/>
              </a:spcBef>
              <a:spcAft>
                <a:spcPct val="0"/>
              </a:spcAft>
              <a:buFont typeface="Wingdings" panose="05000000000000000000" pitchFamily="2" charset="2"/>
              <a:buChar char="v"/>
            </a:pPr>
            <a:r>
              <a:rPr kumimoji="0" lang="en-US" altLang="en-US" sz="1400" b="0" i="0"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Taylor, C.C.W. and Osborne, C. (2004). </a:t>
            </a:r>
            <a:r>
              <a:rPr kumimoji="0" lang="en-US" altLang="en-US" sz="1400" b="0" i="1"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Routledge history of philosophy.</a:t>
            </a:r>
            <a:r>
              <a:rPr kumimoji="0" lang="en-US" altLang="en-US" sz="1400" b="0" i="0"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 London: Routledge, p. 99-100</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endParaRPr lang="en-US" altLang="en-US" sz="1800" dirty="0">
              <a:solidFill>
                <a:schemeClr val="tx1"/>
              </a:solidFill>
              <a:latin typeface="Bahnschrift SemiBold SemiConden" panose="020B0502040204020203" pitchFamily="34" charset="0"/>
            </a:endParaRPr>
          </a:p>
          <a:p>
            <a:pPr marL="742950" lvl="1" indent="-285750" algn="l" eaLnBrk="0" fontAlgn="base" hangingPunct="0">
              <a:lnSpc>
                <a:spcPct val="100000"/>
              </a:lnSpc>
              <a:spcBef>
                <a:spcPct val="0"/>
              </a:spcBef>
              <a:spcAft>
                <a:spcPct val="0"/>
              </a:spcAft>
              <a:buFont typeface="Wingdings" panose="05000000000000000000" pitchFamily="2" charset="2"/>
              <a:buChar char="v"/>
            </a:pPr>
            <a:r>
              <a:rPr kumimoji="0" lang="en-US" altLang="en-US" sz="1400" b="0" i="0"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Taylor, C.C.W. and Schofield, M. (2004). </a:t>
            </a:r>
            <a:r>
              <a:rPr kumimoji="0" lang="en-US" altLang="en-US" sz="1400" b="0" i="1"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Routledge history of philosophy.</a:t>
            </a:r>
            <a:r>
              <a:rPr kumimoji="0" lang="en-US" altLang="en-US" sz="1400" b="0" i="0" u="none" strike="noStrike" cap="none" normalizeH="0" baseline="0" dirty="0">
                <a:ln>
                  <a:noFill/>
                </a:ln>
                <a:solidFill>
                  <a:schemeClr val="tx1"/>
                </a:solidFill>
                <a:effectLst/>
                <a:latin typeface="Bahnschrift SemiBold SemiConden" panose="020B0502040204020203" pitchFamily="34" charset="0"/>
                <a:cs typeface="Times New Roman" panose="02020603050405020304" pitchFamily="18" charset="0"/>
              </a:rPr>
              <a:t> London: Routledge, p. 42 – 56</a:t>
            </a:r>
          </a:p>
          <a:p>
            <a:pPr marL="285750" marR="0" lvl="0" indent="-28575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Bahnschrift SemiBold SemiConden" panose="020B0502040204020203" pitchFamily="34" charset="0"/>
            </a:endParaRPr>
          </a:p>
        </p:txBody>
      </p:sp>
    </p:spTree>
    <p:extLst>
      <p:ext uri="{BB962C8B-B14F-4D97-AF65-F5344CB8AC3E}">
        <p14:creationId xmlns:p14="http://schemas.microsoft.com/office/powerpoint/2010/main" val="141676602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{532349F2-0F25-4075-8742-B84B720A2825}tf11964407_win32</Template>
  <TotalTime>7225</TotalTime>
  <Words>651</Words>
  <Application>Microsoft Office PowerPoint</Application>
  <PresentationFormat>Widescreen</PresentationFormat>
  <Paragraphs>43</Paragraphs>
  <Slides>6</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vt:i4>
      </vt:variant>
    </vt:vector>
  </HeadingPairs>
  <TitlesOfParts>
    <vt:vector size="15" baseType="lpstr">
      <vt:lpstr>Arial</vt:lpstr>
      <vt:lpstr>Bahnschrift SemiBold SemiConden</vt:lpstr>
      <vt:lpstr>Calibri</vt:lpstr>
      <vt:lpstr>Courier New</vt:lpstr>
      <vt:lpstr>Gill Sans Nova</vt:lpstr>
      <vt:lpstr>Gill Sans Nova Light</vt:lpstr>
      <vt:lpstr>Sagona Book</vt:lpstr>
      <vt:lpstr>Wingdings</vt:lpstr>
      <vt:lpstr>Office Theme</vt:lpstr>
      <vt:lpstr>Fragments</vt:lpstr>
      <vt:lpstr>Anaximander (fl. c560bce)</vt:lpstr>
      <vt:lpstr>PowerPoint Presentation</vt:lpstr>
      <vt:lpstr>Heraclitus (fl. c500BCE)</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Fragments</dc:title>
  <dc:creator>ehlana davison</dc:creator>
  <cp:lastModifiedBy>ehlana davison</cp:lastModifiedBy>
  <cp:revision>1</cp:revision>
  <dcterms:created xsi:type="dcterms:W3CDTF">2025-04-10T11:28:53Z</dcterms:created>
  <dcterms:modified xsi:type="dcterms:W3CDTF">2025-04-15T12:00:38Z</dcterms:modified>
</cp:coreProperties>
</file>