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2"/>
  </p:notesMasterIdLst>
  <p:sldIdLst>
    <p:sldId id="256" r:id="rId2"/>
    <p:sldId id="257" r:id="rId3"/>
    <p:sldId id="258" r:id="rId4"/>
    <p:sldId id="259" r:id="rId5"/>
    <p:sldId id="261" r:id="rId6"/>
    <p:sldId id="263" r:id="rId7"/>
    <p:sldId id="264" r:id="rId8"/>
    <p:sldId id="265" r:id="rId9"/>
    <p:sldId id="260"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893E3B-22E5-514E-2A3C-60462DA25027}" v="1014" dt="2020-10-18T18:40:45.943"/>
    <p1510:client id="{473A3AB7-3762-4759-A93F-2C719A18C365}" v="598" dt="2020-10-12T16:35:01.495"/>
    <p1510:client id="{4EA593FF-5F6A-A885-CC3E-044FD95EA2B6}" v="1642" dt="2020-10-17T21:29:41.940"/>
    <p1510:client id="{B010243F-8794-5608-5956-9B1415CAD12B}" v="515" dt="2020-10-16T19:04:25.517"/>
    <p1510:client id="{B6C53214-41A6-730E-4DA5-26A8696CC061}" v="46" dt="2020-10-18T19:46:18.213"/>
    <p1510:client id="{BC8EF77D-2894-DC7B-4DA4-00443B2C9C36}" v="3" dt="2020-10-18T19:23:47.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Bowen (1600276)" userId="S::1600276@student.uwtsd.ac.uk::c8bf5fda-8378-49af-8efc-edacd86211cd" providerId="AD" clId="Web-{473A3AB7-3762-4759-A93F-2C719A18C365}"/>
    <pc:docChg chg="addSld modSld addMainMaster delMainMaster">
      <pc:chgData name="Hannah Bowen (1600276)" userId="S::1600276@student.uwtsd.ac.uk::c8bf5fda-8378-49af-8efc-edacd86211cd" providerId="AD" clId="Web-{473A3AB7-3762-4759-A93F-2C719A18C365}" dt="2020-10-12T16:35:01.495" v="603"/>
      <pc:docMkLst>
        <pc:docMk/>
      </pc:docMkLst>
      <pc:sldChg chg="addSp modSp mod setBg modClrScheme chgLayout">
        <pc:chgData name="Hannah Bowen (1600276)" userId="S::1600276@student.uwtsd.ac.uk::c8bf5fda-8378-49af-8efc-edacd86211cd" providerId="AD" clId="Web-{473A3AB7-3762-4759-A93F-2C719A18C365}" dt="2020-10-12T16:26:34.203" v="155" actId="20577"/>
        <pc:sldMkLst>
          <pc:docMk/>
          <pc:sldMk cId="109857222" sldId="256"/>
        </pc:sldMkLst>
        <pc:spChg chg="mod">
          <ac:chgData name="Hannah Bowen (1600276)" userId="S::1600276@student.uwtsd.ac.uk::c8bf5fda-8378-49af-8efc-edacd86211cd" providerId="AD" clId="Web-{473A3AB7-3762-4759-A93F-2C719A18C365}" dt="2020-10-12T16:26:02.718" v="121" actId="20577"/>
          <ac:spMkLst>
            <pc:docMk/>
            <pc:sldMk cId="109857222" sldId="256"/>
            <ac:spMk id="2" creationId="{00000000-0000-0000-0000-000000000000}"/>
          </ac:spMkLst>
        </pc:spChg>
        <pc:spChg chg="mod">
          <ac:chgData name="Hannah Bowen (1600276)" userId="S::1600276@student.uwtsd.ac.uk::c8bf5fda-8378-49af-8efc-edacd86211cd" providerId="AD" clId="Web-{473A3AB7-3762-4759-A93F-2C719A18C365}" dt="2020-10-12T16:26:34.203" v="155" actId="20577"/>
          <ac:spMkLst>
            <pc:docMk/>
            <pc:sldMk cId="109857222" sldId="256"/>
            <ac:spMk id="3" creationId="{00000000-0000-0000-0000-000000000000}"/>
          </ac:spMkLst>
        </pc:spChg>
        <pc:spChg chg="add">
          <ac:chgData name="Hannah Bowen (1600276)" userId="S::1600276@student.uwtsd.ac.uk::c8bf5fda-8378-49af-8efc-edacd86211cd" providerId="AD" clId="Web-{473A3AB7-3762-4759-A93F-2C719A18C365}" dt="2020-10-12T16:21:05.242" v="0"/>
          <ac:spMkLst>
            <pc:docMk/>
            <pc:sldMk cId="109857222" sldId="256"/>
            <ac:spMk id="9" creationId="{1F4CD6D0-88B6-45F4-AC60-54587D3C92A0}"/>
          </ac:spMkLst>
        </pc:spChg>
        <pc:spChg chg="add">
          <ac:chgData name="Hannah Bowen (1600276)" userId="S::1600276@student.uwtsd.ac.uk::c8bf5fda-8378-49af-8efc-edacd86211cd" providerId="AD" clId="Web-{473A3AB7-3762-4759-A93F-2C719A18C365}" dt="2020-10-12T16:21:05.242" v="0"/>
          <ac:spMkLst>
            <pc:docMk/>
            <pc:sldMk cId="109857222" sldId="256"/>
            <ac:spMk id="11" creationId="{2A079D24-860A-4799-B3AE-658D4F1365FA}"/>
          </ac:spMkLst>
        </pc:spChg>
        <pc:picChg chg="add">
          <ac:chgData name="Hannah Bowen (1600276)" userId="S::1600276@student.uwtsd.ac.uk::c8bf5fda-8378-49af-8efc-edacd86211cd" providerId="AD" clId="Web-{473A3AB7-3762-4759-A93F-2C719A18C365}" dt="2020-10-12T16:21:05.242" v="0"/>
          <ac:picMkLst>
            <pc:docMk/>
            <pc:sldMk cId="109857222" sldId="256"/>
            <ac:picMk id="4" creationId="{D6C8D51A-776A-400E-818B-3A04B313E22E}"/>
          </ac:picMkLst>
        </pc:picChg>
        <pc:cxnChg chg="add">
          <ac:chgData name="Hannah Bowen (1600276)" userId="S::1600276@student.uwtsd.ac.uk::c8bf5fda-8378-49af-8efc-edacd86211cd" providerId="AD" clId="Web-{473A3AB7-3762-4759-A93F-2C719A18C365}" dt="2020-10-12T16:21:05.242" v="0"/>
          <ac:cxnSpMkLst>
            <pc:docMk/>
            <pc:sldMk cId="109857222" sldId="256"/>
            <ac:cxnSpMk id="13" creationId="{9E7C23BC-DAA6-40E1-8166-B8C4439D1430}"/>
          </ac:cxnSpMkLst>
        </pc:cxnChg>
      </pc:sldChg>
      <pc:sldChg chg="addSp delSp modSp new mod setBg">
        <pc:chgData name="Hannah Bowen (1600276)" userId="S::1600276@student.uwtsd.ac.uk::c8bf5fda-8378-49af-8efc-edacd86211cd" providerId="AD" clId="Web-{473A3AB7-3762-4759-A93F-2C719A18C365}" dt="2020-10-12T16:31:43.022" v="527"/>
        <pc:sldMkLst>
          <pc:docMk/>
          <pc:sldMk cId="1621568235" sldId="257"/>
        </pc:sldMkLst>
        <pc:spChg chg="mod">
          <ac:chgData name="Hannah Bowen (1600276)" userId="S::1600276@student.uwtsd.ac.uk::c8bf5fda-8378-49af-8efc-edacd86211cd" providerId="AD" clId="Web-{473A3AB7-3762-4759-A93F-2C719A18C365}" dt="2020-10-12T16:31:43.022" v="527"/>
          <ac:spMkLst>
            <pc:docMk/>
            <pc:sldMk cId="1621568235" sldId="257"/>
            <ac:spMk id="2" creationId="{745AC45B-05FD-45DB-8197-DD4D323D4AF9}"/>
          </ac:spMkLst>
        </pc:spChg>
        <pc:spChg chg="mod">
          <ac:chgData name="Hannah Bowen (1600276)" userId="S::1600276@student.uwtsd.ac.uk::c8bf5fda-8378-49af-8efc-edacd86211cd" providerId="AD" clId="Web-{473A3AB7-3762-4759-A93F-2C719A18C365}" dt="2020-10-12T16:31:43.022" v="527"/>
          <ac:spMkLst>
            <pc:docMk/>
            <pc:sldMk cId="1621568235" sldId="257"/>
            <ac:spMk id="3" creationId="{457C55F7-3027-4692-ACE6-57EC2D807E6D}"/>
          </ac:spMkLst>
        </pc:spChg>
        <pc:spChg chg="add">
          <ac:chgData name="Hannah Bowen (1600276)" userId="S::1600276@student.uwtsd.ac.uk::c8bf5fda-8378-49af-8efc-edacd86211cd" providerId="AD" clId="Web-{473A3AB7-3762-4759-A93F-2C719A18C365}" dt="2020-10-12T16:31:43.022" v="527"/>
          <ac:spMkLst>
            <pc:docMk/>
            <pc:sldMk cId="1621568235" sldId="257"/>
            <ac:spMk id="5" creationId="{C0956D9B-7173-4DCA-A64E-FB8453632EF9}"/>
          </ac:spMkLst>
        </pc:spChg>
        <pc:spChg chg="add">
          <ac:chgData name="Hannah Bowen (1600276)" userId="S::1600276@student.uwtsd.ac.uk::c8bf5fda-8378-49af-8efc-edacd86211cd" providerId="AD" clId="Web-{473A3AB7-3762-4759-A93F-2C719A18C365}" dt="2020-10-12T16:31:43.022" v="527"/>
          <ac:spMkLst>
            <pc:docMk/>
            <pc:sldMk cId="1621568235" sldId="257"/>
            <ac:spMk id="6" creationId="{BA65907B-E146-4654-AE07-B49D92CDAF57}"/>
          </ac:spMkLst>
        </pc:spChg>
        <pc:spChg chg="add">
          <ac:chgData name="Hannah Bowen (1600276)" userId="S::1600276@student.uwtsd.ac.uk::c8bf5fda-8378-49af-8efc-edacd86211cd" providerId="AD" clId="Web-{473A3AB7-3762-4759-A93F-2C719A18C365}" dt="2020-10-12T16:31:43.022" v="527"/>
          <ac:spMkLst>
            <pc:docMk/>
            <pc:sldMk cId="1621568235" sldId="257"/>
            <ac:spMk id="7" creationId="{5797CDB4-0DB1-4F55-9395-A79982282CF3}"/>
          </ac:spMkLst>
        </pc:spChg>
        <pc:spChg chg="add del">
          <ac:chgData name="Hannah Bowen (1600276)" userId="S::1600276@student.uwtsd.ac.uk::c8bf5fda-8378-49af-8efc-edacd86211cd" providerId="AD" clId="Web-{473A3AB7-3762-4759-A93F-2C719A18C365}" dt="2020-10-12T16:31:42.959" v="526"/>
          <ac:spMkLst>
            <pc:docMk/>
            <pc:sldMk cId="1621568235" sldId="257"/>
            <ac:spMk id="8" creationId="{DB66C9CD-6BF4-44CA-8078-0BB819080761}"/>
          </ac:spMkLst>
        </pc:spChg>
        <pc:spChg chg="add">
          <ac:chgData name="Hannah Bowen (1600276)" userId="S::1600276@student.uwtsd.ac.uk::c8bf5fda-8378-49af-8efc-edacd86211cd" providerId="AD" clId="Web-{473A3AB7-3762-4759-A93F-2C719A18C365}" dt="2020-10-12T16:31:43.022" v="527"/>
          <ac:spMkLst>
            <pc:docMk/>
            <pc:sldMk cId="1621568235" sldId="257"/>
            <ac:spMk id="9" creationId="{63D6B1CE-4694-452C-9AF9-AF622C95D57C}"/>
          </ac:spMkLst>
        </pc:spChg>
        <pc:spChg chg="add del">
          <ac:chgData name="Hannah Bowen (1600276)" userId="S::1600276@student.uwtsd.ac.uk::c8bf5fda-8378-49af-8efc-edacd86211cd" providerId="AD" clId="Web-{473A3AB7-3762-4759-A93F-2C719A18C365}" dt="2020-10-12T16:31:42.959" v="526"/>
          <ac:spMkLst>
            <pc:docMk/>
            <pc:sldMk cId="1621568235" sldId="257"/>
            <ac:spMk id="10" creationId="{EADD72DC-CC5F-44D6-97D3-79407D4FF823}"/>
          </ac:spMkLst>
        </pc:spChg>
        <pc:spChg chg="add">
          <ac:chgData name="Hannah Bowen (1600276)" userId="S::1600276@student.uwtsd.ac.uk::c8bf5fda-8378-49af-8efc-edacd86211cd" providerId="AD" clId="Web-{473A3AB7-3762-4759-A93F-2C719A18C365}" dt="2020-10-12T16:31:43.022" v="527"/>
          <ac:spMkLst>
            <pc:docMk/>
            <pc:sldMk cId="1621568235" sldId="257"/>
            <ac:spMk id="11" creationId="{FE2E0032-B27E-4F50-A925-1422AD8F845F}"/>
          </ac:spMkLst>
        </pc:spChg>
        <pc:spChg chg="add del">
          <ac:chgData name="Hannah Bowen (1600276)" userId="S::1600276@student.uwtsd.ac.uk::c8bf5fda-8378-49af-8efc-edacd86211cd" providerId="AD" clId="Web-{473A3AB7-3762-4759-A93F-2C719A18C365}" dt="2020-10-12T16:31:42.959" v="526"/>
          <ac:spMkLst>
            <pc:docMk/>
            <pc:sldMk cId="1621568235" sldId="257"/>
            <ac:spMk id="12" creationId="{B083E179-CF1F-4694-AEAB-6931C9B31F53}"/>
          </ac:spMkLst>
        </pc:spChg>
        <pc:spChg chg="add">
          <ac:chgData name="Hannah Bowen (1600276)" userId="S::1600276@student.uwtsd.ac.uk::c8bf5fda-8378-49af-8efc-edacd86211cd" providerId="AD" clId="Web-{473A3AB7-3762-4759-A93F-2C719A18C365}" dt="2020-10-12T16:31:43.022" v="527"/>
          <ac:spMkLst>
            <pc:docMk/>
            <pc:sldMk cId="1621568235" sldId="257"/>
            <ac:spMk id="13" creationId="{FF08AF79-FA87-4768-A066-9CD4C30396D7}"/>
          </ac:spMkLst>
        </pc:spChg>
        <pc:spChg chg="add">
          <ac:chgData name="Hannah Bowen (1600276)" userId="S::1600276@student.uwtsd.ac.uk::c8bf5fda-8378-49af-8efc-edacd86211cd" providerId="AD" clId="Web-{473A3AB7-3762-4759-A93F-2C719A18C365}" dt="2020-10-12T16:31:43.022" v="527"/>
          <ac:spMkLst>
            <pc:docMk/>
            <pc:sldMk cId="1621568235" sldId="257"/>
            <ac:spMk id="18" creationId="{531A1359-2C35-43BF-8F55-F9118E3C5947}"/>
          </ac:spMkLst>
        </pc:spChg>
        <pc:spChg chg="add">
          <ac:chgData name="Hannah Bowen (1600276)" userId="S::1600276@student.uwtsd.ac.uk::c8bf5fda-8378-49af-8efc-edacd86211cd" providerId="AD" clId="Web-{473A3AB7-3762-4759-A93F-2C719A18C365}" dt="2020-10-12T16:31:43.022" v="527"/>
          <ac:spMkLst>
            <pc:docMk/>
            <pc:sldMk cId="1621568235" sldId="257"/>
            <ac:spMk id="20" creationId="{A57A9288-4304-4CFF-BE2E-F7C6D28378A9}"/>
          </ac:spMkLst>
        </pc:spChg>
        <pc:spChg chg="add">
          <ac:chgData name="Hannah Bowen (1600276)" userId="S::1600276@student.uwtsd.ac.uk::c8bf5fda-8378-49af-8efc-edacd86211cd" providerId="AD" clId="Web-{473A3AB7-3762-4759-A93F-2C719A18C365}" dt="2020-10-12T16:31:43.022" v="527"/>
          <ac:spMkLst>
            <pc:docMk/>
            <pc:sldMk cId="1621568235" sldId="257"/>
            <ac:spMk id="22" creationId="{102DF9B6-8D61-4325-BA28-A094415172AC}"/>
          </ac:spMkLst>
        </pc:spChg>
        <pc:spChg chg="add del">
          <ac:chgData name="Hannah Bowen (1600276)" userId="S::1600276@student.uwtsd.ac.uk::c8bf5fda-8378-49af-8efc-edacd86211cd" providerId="AD" clId="Web-{473A3AB7-3762-4759-A93F-2C719A18C365}" dt="2020-10-12T16:31:42.959" v="526"/>
          <ac:spMkLst>
            <pc:docMk/>
            <pc:sldMk cId="1621568235" sldId="257"/>
            <ac:spMk id="24" creationId="{8AD7D35B-560E-435E-B0FD-0F84A2E6C4E0}"/>
          </ac:spMkLst>
        </pc:spChg>
        <pc:spChg chg="add">
          <ac:chgData name="Hannah Bowen (1600276)" userId="S::1600276@student.uwtsd.ac.uk::c8bf5fda-8378-49af-8efc-edacd86211cd" providerId="AD" clId="Web-{473A3AB7-3762-4759-A93F-2C719A18C365}" dt="2020-10-12T16:31:43.022" v="527"/>
          <ac:spMkLst>
            <pc:docMk/>
            <pc:sldMk cId="1621568235" sldId="257"/>
            <ac:spMk id="28" creationId="{ED84136B-C375-4D27-A651-59A5EDE6F73D}"/>
          </ac:spMkLst>
        </pc:spChg>
        <pc:spChg chg="add del">
          <ac:chgData name="Hannah Bowen (1600276)" userId="S::1600276@student.uwtsd.ac.uk::c8bf5fda-8378-49af-8efc-edacd86211cd" providerId="AD" clId="Web-{473A3AB7-3762-4759-A93F-2C719A18C365}" dt="2020-10-12T16:31:42.959" v="526"/>
          <ac:spMkLst>
            <pc:docMk/>
            <pc:sldMk cId="1621568235" sldId="257"/>
            <ac:spMk id="44" creationId="{A7F45189-997F-4E6B-800E-D17FF116E94F}"/>
          </ac:spMkLst>
        </pc:spChg>
        <pc:grpChg chg="add del">
          <ac:chgData name="Hannah Bowen (1600276)" userId="S::1600276@student.uwtsd.ac.uk::c8bf5fda-8378-49af-8efc-edacd86211cd" providerId="AD" clId="Web-{473A3AB7-3762-4759-A93F-2C719A18C365}" dt="2020-10-12T16:31:42.959" v="526"/>
          <ac:grpSpMkLst>
            <pc:docMk/>
            <pc:sldMk cId="1621568235" sldId="257"/>
            <ac:grpSpMk id="14" creationId="{EE6257A7-D071-42C9-8560-75A6EAE2771E}"/>
          </ac:grpSpMkLst>
        </pc:grpChg>
        <pc:grpChg chg="add">
          <ac:chgData name="Hannah Bowen (1600276)" userId="S::1600276@student.uwtsd.ac.uk::c8bf5fda-8378-49af-8efc-edacd86211cd" providerId="AD" clId="Web-{473A3AB7-3762-4759-A93F-2C719A18C365}" dt="2020-10-12T16:31:43.022" v="527"/>
          <ac:grpSpMkLst>
            <pc:docMk/>
            <pc:sldMk cId="1621568235" sldId="257"/>
            <ac:grpSpMk id="15" creationId="{C05FA3A5-635A-4809-B9DF-B84A3F0F6002}"/>
          </ac:grpSpMkLst>
        </pc:grpChg>
        <pc:grpChg chg="add del">
          <ac:chgData name="Hannah Bowen (1600276)" userId="S::1600276@student.uwtsd.ac.uk::c8bf5fda-8378-49af-8efc-edacd86211cd" providerId="AD" clId="Web-{473A3AB7-3762-4759-A93F-2C719A18C365}" dt="2020-10-12T16:31:42.959" v="526"/>
          <ac:grpSpMkLst>
            <pc:docMk/>
            <pc:sldMk cId="1621568235" sldId="257"/>
            <ac:grpSpMk id="26" creationId="{AC46C823-4AEE-4D15-A7B7-556599F86465}"/>
          </ac:grpSpMkLst>
        </pc:grpChg>
        <pc:grpChg chg="add del">
          <ac:chgData name="Hannah Bowen (1600276)" userId="S::1600276@student.uwtsd.ac.uk::c8bf5fda-8378-49af-8efc-edacd86211cd" providerId="AD" clId="Web-{473A3AB7-3762-4759-A93F-2C719A18C365}" dt="2020-10-12T16:31:42.959" v="526"/>
          <ac:grpSpMkLst>
            <pc:docMk/>
            <pc:sldMk cId="1621568235" sldId="257"/>
            <ac:grpSpMk id="30" creationId="{766CF5CA-BCE0-446B-990C-62FB772ABEFA}"/>
          </ac:grpSpMkLst>
        </pc:grpChg>
        <pc:grpChg chg="add del">
          <ac:chgData name="Hannah Bowen (1600276)" userId="S::1600276@student.uwtsd.ac.uk::c8bf5fda-8378-49af-8efc-edacd86211cd" providerId="AD" clId="Web-{473A3AB7-3762-4759-A93F-2C719A18C365}" dt="2020-10-12T16:31:42.959" v="526"/>
          <ac:grpSpMkLst>
            <pc:docMk/>
            <pc:sldMk cId="1621568235" sldId="257"/>
            <ac:grpSpMk id="37" creationId="{BC174C2C-9AC5-4D2F-B12B-8AD9BE8773C9}"/>
          </ac:grpSpMkLst>
        </pc:grpChg>
        <pc:grpChg chg="add del">
          <ac:chgData name="Hannah Bowen (1600276)" userId="S::1600276@student.uwtsd.ac.uk::c8bf5fda-8378-49af-8efc-edacd86211cd" providerId="AD" clId="Web-{473A3AB7-3762-4759-A93F-2C719A18C365}" dt="2020-10-12T16:31:42.959" v="526"/>
          <ac:grpSpMkLst>
            <pc:docMk/>
            <pc:sldMk cId="1621568235" sldId="257"/>
            <ac:grpSpMk id="46" creationId="{BC214B40-3523-42BE-856A-2B90472652BE}"/>
          </ac:grpSpMkLst>
        </pc:grpChg>
        <pc:grpChg chg="add del">
          <ac:chgData name="Hannah Bowen (1600276)" userId="S::1600276@student.uwtsd.ac.uk::c8bf5fda-8378-49af-8efc-edacd86211cd" providerId="AD" clId="Web-{473A3AB7-3762-4759-A93F-2C719A18C365}" dt="2020-10-12T16:31:42.959" v="526"/>
          <ac:grpSpMkLst>
            <pc:docMk/>
            <pc:sldMk cId="1621568235" sldId="257"/>
            <ac:grpSpMk id="58" creationId="{69D14CB3-B46C-4D52-91C7-9020767C01F1}"/>
          </ac:grpSpMkLst>
        </pc:grpChg>
        <pc:grpChg chg="add del">
          <ac:chgData name="Hannah Bowen (1600276)" userId="S::1600276@student.uwtsd.ac.uk::c8bf5fda-8378-49af-8efc-edacd86211cd" providerId="AD" clId="Web-{473A3AB7-3762-4759-A93F-2C719A18C365}" dt="2020-10-12T16:31:42.959" v="526"/>
          <ac:grpSpMkLst>
            <pc:docMk/>
            <pc:sldMk cId="1621568235" sldId="257"/>
            <ac:grpSpMk id="62" creationId="{695E1464-F8FF-467B-BC7A-2DB63FD7340E}"/>
          </ac:grpSpMkLst>
        </pc:grpChg>
        <pc:grpChg chg="add del">
          <ac:chgData name="Hannah Bowen (1600276)" userId="S::1600276@student.uwtsd.ac.uk::c8bf5fda-8378-49af-8efc-edacd86211cd" providerId="AD" clId="Web-{473A3AB7-3762-4759-A93F-2C719A18C365}" dt="2020-10-12T16:31:42.959" v="526"/>
          <ac:grpSpMkLst>
            <pc:docMk/>
            <pc:sldMk cId="1621568235" sldId="257"/>
            <ac:grpSpMk id="69" creationId="{D9F93B70-A436-473C-A7CE-540999A5963E}"/>
          </ac:grpSpMkLst>
        </pc:grpChg>
        <pc:cxnChg chg="add">
          <ac:chgData name="Hannah Bowen (1600276)" userId="S::1600276@student.uwtsd.ac.uk::c8bf5fda-8378-49af-8efc-edacd86211cd" providerId="AD" clId="Web-{473A3AB7-3762-4759-A93F-2C719A18C365}" dt="2020-10-12T16:31:43.022" v="527"/>
          <ac:cxnSpMkLst>
            <pc:docMk/>
            <pc:sldMk cId="1621568235" sldId="257"/>
            <ac:cxnSpMk id="16" creationId="{77C6DF49-CBE3-4038-AC78-35DE4FD7CE8E}"/>
          </ac:cxnSpMkLst>
        </pc:cxnChg>
        <pc:cxnChg chg="add del">
          <ac:chgData name="Hannah Bowen (1600276)" userId="S::1600276@student.uwtsd.ac.uk::c8bf5fda-8378-49af-8efc-edacd86211cd" providerId="AD" clId="Web-{473A3AB7-3762-4759-A93F-2C719A18C365}" dt="2020-10-12T16:31:42.959" v="526"/>
          <ac:cxnSpMkLst>
            <pc:docMk/>
            <pc:sldMk cId="1621568235" sldId="257"/>
            <ac:cxnSpMk id="56" creationId="{77C6DF49-CBE3-4038-AC78-35DE4FD7CE8E}"/>
          </ac:cxnSpMkLst>
        </pc:cxnChg>
      </pc:sldChg>
      <pc:sldChg chg="addSp delSp modSp new mod setBg">
        <pc:chgData name="Hannah Bowen (1600276)" userId="S::1600276@student.uwtsd.ac.uk::c8bf5fda-8378-49af-8efc-edacd86211cd" providerId="AD" clId="Web-{473A3AB7-3762-4759-A93F-2C719A18C365}" dt="2020-10-12T16:33:06.414" v="560"/>
        <pc:sldMkLst>
          <pc:docMk/>
          <pc:sldMk cId="3064716362" sldId="258"/>
        </pc:sldMkLst>
        <pc:spChg chg="mod">
          <ac:chgData name="Hannah Bowen (1600276)" userId="S::1600276@student.uwtsd.ac.uk::c8bf5fda-8378-49af-8efc-edacd86211cd" providerId="AD" clId="Web-{473A3AB7-3762-4759-A93F-2C719A18C365}" dt="2020-10-12T16:33:06.414" v="560"/>
          <ac:spMkLst>
            <pc:docMk/>
            <pc:sldMk cId="3064716362" sldId="258"/>
            <ac:spMk id="2" creationId="{76CD0F09-819F-4E91-B764-84806CCF0DEE}"/>
          </ac:spMkLst>
        </pc:spChg>
        <pc:spChg chg="mod">
          <ac:chgData name="Hannah Bowen (1600276)" userId="S::1600276@student.uwtsd.ac.uk::c8bf5fda-8378-49af-8efc-edacd86211cd" providerId="AD" clId="Web-{473A3AB7-3762-4759-A93F-2C719A18C365}" dt="2020-10-12T16:33:06.414" v="560"/>
          <ac:spMkLst>
            <pc:docMk/>
            <pc:sldMk cId="3064716362" sldId="258"/>
            <ac:spMk id="3" creationId="{D494458E-9026-4A39-BFCC-66E331DE0D6A}"/>
          </ac:spMkLst>
        </pc:spChg>
        <pc:spChg chg="add">
          <ac:chgData name="Hannah Bowen (1600276)" userId="S::1600276@student.uwtsd.ac.uk::c8bf5fda-8378-49af-8efc-edacd86211cd" providerId="AD" clId="Web-{473A3AB7-3762-4759-A93F-2C719A18C365}" dt="2020-10-12T16:33:06.414" v="560"/>
          <ac:spMkLst>
            <pc:docMk/>
            <pc:sldMk cId="3064716362" sldId="258"/>
            <ac:spMk id="5" creationId="{DB66C9CD-6BF4-44CA-8078-0BB819080761}"/>
          </ac:spMkLst>
        </pc:spChg>
        <pc:spChg chg="add">
          <ac:chgData name="Hannah Bowen (1600276)" userId="S::1600276@student.uwtsd.ac.uk::c8bf5fda-8378-49af-8efc-edacd86211cd" providerId="AD" clId="Web-{473A3AB7-3762-4759-A93F-2C719A18C365}" dt="2020-10-12T16:33:06.414" v="560"/>
          <ac:spMkLst>
            <pc:docMk/>
            <pc:sldMk cId="3064716362" sldId="258"/>
            <ac:spMk id="6" creationId="{EADD72DC-CC5F-44D6-97D3-79407D4FF823}"/>
          </ac:spMkLst>
        </pc:spChg>
        <pc:spChg chg="add">
          <ac:chgData name="Hannah Bowen (1600276)" userId="S::1600276@student.uwtsd.ac.uk::c8bf5fda-8378-49af-8efc-edacd86211cd" providerId="AD" clId="Web-{473A3AB7-3762-4759-A93F-2C719A18C365}" dt="2020-10-12T16:33:06.414" v="560"/>
          <ac:spMkLst>
            <pc:docMk/>
            <pc:sldMk cId="3064716362" sldId="258"/>
            <ac:spMk id="7" creationId="{B083E179-CF1F-4694-AEAB-6931C9B31F53}"/>
          </ac:spMkLst>
        </pc:spChg>
        <pc:spChg chg="add del">
          <ac:chgData name="Hannah Bowen (1600276)" userId="S::1600276@student.uwtsd.ac.uk::c8bf5fda-8378-49af-8efc-edacd86211cd" providerId="AD" clId="Web-{473A3AB7-3762-4759-A93F-2C719A18C365}" dt="2020-10-12T16:33:06.368" v="559"/>
          <ac:spMkLst>
            <pc:docMk/>
            <pc:sldMk cId="3064716362" sldId="258"/>
            <ac:spMk id="8" creationId="{C0956D9B-7173-4DCA-A64E-FB8453632EF9}"/>
          </ac:spMkLst>
        </pc:spChg>
        <pc:spChg chg="add del">
          <ac:chgData name="Hannah Bowen (1600276)" userId="S::1600276@student.uwtsd.ac.uk::c8bf5fda-8378-49af-8efc-edacd86211cd" providerId="AD" clId="Web-{473A3AB7-3762-4759-A93F-2C719A18C365}" dt="2020-10-12T16:33:06.368" v="559"/>
          <ac:spMkLst>
            <pc:docMk/>
            <pc:sldMk cId="3064716362" sldId="258"/>
            <ac:spMk id="10" creationId="{BA65907B-E146-4654-AE07-B49D92CDAF57}"/>
          </ac:spMkLst>
        </pc:spChg>
        <pc:spChg chg="add del">
          <ac:chgData name="Hannah Bowen (1600276)" userId="S::1600276@student.uwtsd.ac.uk::c8bf5fda-8378-49af-8efc-edacd86211cd" providerId="AD" clId="Web-{473A3AB7-3762-4759-A93F-2C719A18C365}" dt="2020-10-12T16:33:06.368" v="559"/>
          <ac:spMkLst>
            <pc:docMk/>
            <pc:sldMk cId="3064716362" sldId="258"/>
            <ac:spMk id="12" creationId="{5797CDB4-0DB1-4F55-9395-A79982282CF3}"/>
          </ac:spMkLst>
        </pc:spChg>
        <pc:spChg chg="add del">
          <ac:chgData name="Hannah Bowen (1600276)" userId="S::1600276@student.uwtsd.ac.uk::c8bf5fda-8378-49af-8efc-edacd86211cd" providerId="AD" clId="Web-{473A3AB7-3762-4759-A93F-2C719A18C365}" dt="2020-10-12T16:33:06.368" v="559"/>
          <ac:spMkLst>
            <pc:docMk/>
            <pc:sldMk cId="3064716362" sldId="258"/>
            <ac:spMk id="14" creationId="{63D6B1CE-4694-452C-9AF9-AF622C95D57C}"/>
          </ac:spMkLst>
        </pc:spChg>
        <pc:spChg chg="add del">
          <ac:chgData name="Hannah Bowen (1600276)" userId="S::1600276@student.uwtsd.ac.uk::c8bf5fda-8378-49af-8efc-edacd86211cd" providerId="AD" clId="Web-{473A3AB7-3762-4759-A93F-2C719A18C365}" dt="2020-10-12T16:33:06.368" v="559"/>
          <ac:spMkLst>
            <pc:docMk/>
            <pc:sldMk cId="3064716362" sldId="258"/>
            <ac:spMk id="18" creationId="{531A1359-2C35-43BF-8F55-F9118E3C5947}"/>
          </ac:spMkLst>
        </pc:spChg>
        <pc:spChg chg="add del">
          <ac:chgData name="Hannah Bowen (1600276)" userId="S::1600276@student.uwtsd.ac.uk::c8bf5fda-8378-49af-8efc-edacd86211cd" providerId="AD" clId="Web-{473A3AB7-3762-4759-A93F-2C719A18C365}" dt="2020-10-12T16:33:06.368" v="559"/>
          <ac:spMkLst>
            <pc:docMk/>
            <pc:sldMk cId="3064716362" sldId="258"/>
            <ac:spMk id="20" creationId="{A57A9288-4304-4CFF-BE2E-F7C6D28378A9}"/>
          </ac:spMkLst>
        </pc:spChg>
        <pc:spChg chg="add del">
          <ac:chgData name="Hannah Bowen (1600276)" userId="S::1600276@student.uwtsd.ac.uk::c8bf5fda-8378-49af-8efc-edacd86211cd" providerId="AD" clId="Web-{473A3AB7-3762-4759-A93F-2C719A18C365}" dt="2020-10-12T16:33:06.368" v="559"/>
          <ac:spMkLst>
            <pc:docMk/>
            <pc:sldMk cId="3064716362" sldId="258"/>
            <ac:spMk id="22" creationId="{102DF9B6-8D61-4325-BA28-A094415172AC}"/>
          </ac:spMkLst>
        </pc:spChg>
        <pc:spChg chg="add del">
          <ac:chgData name="Hannah Bowen (1600276)" userId="S::1600276@student.uwtsd.ac.uk::c8bf5fda-8378-49af-8efc-edacd86211cd" providerId="AD" clId="Web-{473A3AB7-3762-4759-A93F-2C719A18C365}" dt="2020-10-12T16:33:06.368" v="559"/>
          <ac:spMkLst>
            <pc:docMk/>
            <pc:sldMk cId="3064716362" sldId="258"/>
            <ac:spMk id="24" creationId="{FE2E0032-B27E-4F50-A925-1422AD8F845F}"/>
          </ac:spMkLst>
        </pc:spChg>
        <pc:spChg chg="add del">
          <ac:chgData name="Hannah Bowen (1600276)" userId="S::1600276@student.uwtsd.ac.uk::c8bf5fda-8378-49af-8efc-edacd86211cd" providerId="AD" clId="Web-{473A3AB7-3762-4759-A93F-2C719A18C365}" dt="2020-10-12T16:33:06.368" v="559"/>
          <ac:spMkLst>
            <pc:docMk/>
            <pc:sldMk cId="3064716362" sldId="258"/>
            <ac:spMk id="26" creationId="{FF08AF79-FA87-4768-A066-9CD4C30396D7}"/>
          </ac:spMkLst>
        </pc:spChg>
        <pc:spChg chg="add del">
          <ac:chgData name="Hannah Bowen (1600276)" userId="S::1600276@student.uwtsd.ac.uk::c8bf5fda-8378-49af-8efc-edacd86211cd" providerId="AD" clId="Web-{473A3AB7-3762-4759-A93F-2C719A18C365}" dt="2020-10-12T16:33:06.368" v="559"/>
          <ac:spMkLst>
            <pc:docMk/>
            <pc:sldMk cId="3064716362" sldId="258"/>
            <ac:spMk id="28" creationId="{ED84136B-C375-4D27-A651-59A5EDE6F73D}"/>
          </ac:spMkLst>
        </pc:spChg>
        <pc:spChg chg="add">
          <ac:chgData name="Hannah Bowen (1600276)" userId="S::1600276@student.uwtsd.ac.uk::c8bf5fda-8378-49af-8efc-edacd86211cd" providerId="AD" clId="Web-{473A3AB7-3762-4759-A93F-2C719A18C365}" dt="2020-10-12T16:33:06.414" v="560"/>
          <ac:spMkLst>
            <pc:docMk/>
            <pc:sldMk cId="3064716362" sldId="258"/>
            <ac:spMk id="29" creationId="{8AD7D35B-560E-435E-B0FD-0F84A2E6C4E0}"/>
          </ac:spMkLst>
        </pc:spChg>
        <pc:spChg chg="add">
          <ac:chgData name="Hannah Bowen (1600276)" userId="S::1600276@student.uwtsd.ac.uk::c8bf5fda-8378-49af-8efc-edacd86211cd" providerId="AD" clId="Web-{473A3AB7-3762-4759-A93F-2C719A18C365}" dt="2020-10-12T16:33:06.414" v="560"/>
          <ac:spMkLst>
            <pc:docMk/>
            <pc:sldMk cId="3064716362" sldId="258"/>
            <ac:spMk id="44" creationId="{A7F45189-997F-4E6B-800E-D17FF116E94F}"/>
          </ac:spMkLst>
        </pc:spChg>
        <pc:grpChg chg="add">
          <ac:chgData name="Hannah Bowen (1600276)" userId="S::1600276@student.uwtsd.ac.uk::c8bf5fda-8378-49af-8efc-edacd86211cd" providerId="AD" clId="Web-{473A3AB7-3762-4759-A93F-2C719A18C365}" dt="2020-10-12T16:33:06.414" v="560"/>
          <ac:grpSpMkLst>
            <pc:docMk/>
            <pc:sldMk cId="3064716362" sldId="258"/>
            <ac:grpSpMk id="9" creationId="{EE6257A7-D071-42C9-8560-75A6EAE2771E}"/>
          </ac:grpSpMkLst>
        </pc:grpChg>
        <pc:grpChg chg="add del">
          <ac:chgData name="Hannah Bowen (1600276)" userId="S::1600276@student.uwtsd.ac.uk::c8bf5fda-8378-49af-8efc-edacd86211cd" providerId="AD" clId="Web-{473A3AB7-3762-4759-A93F-2C719A18C365}" dt="2020-10-12T16:33:06.368" v="559"/>
          <ac:grpSpMkLst>
            <pc:docMk/>
            <pc:sldMk cId="3064716362" sldId="258"/>
            <ac:grpSpMk id="30" creationId="{C05FA3A5-635A-4809-B9DF-B84A3F0F6002}"/>
          </ac:grpSpMkLst>
        </pc:grpChg>
        <pc:grpChg chg="add">
          <ac:chgData name="Hannah Bowen (1600276)" userId="S::1600276@student.uwtsd.ac.uk::c8bf5fda-8378-49af-8efc-edacd86211cd" providerId="AD" clId="Web-{473A3AB7-3762-4759-A93F-2C719A18C365}" dt="2020-10-12T16:33:06.414" v="560"/>
          <ac:grpSpMkLst>
            <pc:docMk/>
            <pc:sldMk cId="3064716362" sldId="258"/>
            <ac:grpSpMk id="36" creationId="{AC46C823-4AEE-4D15-A7B7-556599F86465}"/>
          </ac:grpSpMkLst>
        </pc:grpChg>
        <pc:grpChg chg="add">
          <ac:chgData name="Hannah Bowen (1600276)" userId="S::1600276@student.uwtsd.ac.uk::c8bf5fda-8378-49af-8efc-edacd86211cd" providerId="AD" clId="Web-{473A3AB7-3762-4759-A93F-2C719A18C365}" dt="2020-10-12T16:33:06.414" v="560"/>
          <ac:grpSpMkLst>
            <pc:docMk/>
            <pc:sldMk cId="3064716362" sldId="258"/>
            <ac:grpSpMk id="37" creationId="{BC174C2C-9AC5-4D2F-B12B-8AD9BE8773C9}"/>
          </ac:grpSpMkLst>
        </pc:grpChg>
        <pc:grpChg chg="add">
          <ac:chgData name="Hannah Bowen (1600276)" userId="S::1600276@student.uwtsd.ac.uk::c8bf5fda-8378-49af-8efc-edacd86211cd" providerId="AD" clId="Web-{473A3AB7-3762-4759-A93F-2C719A18C365}" dt="2020-10-12T16:33:06.414" v="560"/>
          <ac:grpSpMkLst>
            <pc:docMk/>
            <pc:sldMk cId="3064716362" sldId="258"/>
            <ac:grpSpMk id="45" creationId="{766CF5CA-BCE0-446B-990C-62FB772ABEFA}"/>
          </ac:grpSpMkLst>
        </pc:grpChg>
        <pc:grpChg chg="add">
          <ac:chgData name="Hannah Bowen (1600276)" userId="S::1600276@student.uwtsd.ac.uk::c8bf5fda-8378-49af-8efc-edacd86211cd" providerId="AD" clId="Web-{473A3AB7-3762-4759-A93F-2C719A18C365}" dt="2020-10-12T16:33:06.414" v="560"/>
          <ac:grpSpMkLst>
            <pc:docMk/>
            <pc:sldMk cId="3064716362" sldId="258"/>
            <ac:grpSpMk id="46" creationId="{BC214B40-3523-42BE-856A-2B90472652BE}"/>
          </ac:grpSpMkLst>
        </pc:grpChg>
        <pc:grpChg chg="add">
          <ac:chgData name="Hannah Bowen (1600276)" userId="S::1600276@student.uwtsd.ac.uk::c8bf5fda-8378-49af-8efc-edacd86211cd" providerId="AD" clId="Web-{473A3AB7-3762-4759-A93F-2C719A18C365}" dt="2020-10-12T16:33:06.414" v="560"/>
          <ac:grpSpMkLst>
            <pc:docMk/>
            <pc:sldMk cId="3064716362" sldId="258"/>
            <ac:grpSpMk id="58" creationId="{69D14CB3-B46C-4D52-91C7-9020767C01F1}"/>
          </ac:grpSpMkLst>
        </pc:grpChg>
        <pc:grpChg chg="add">
          <ac:chgData name="Hannah Bowen (1600276)" userId="S::1600276@student.uwtsd.ac.uk::c8bf5fda-8378-49af-8efc-edacd86211cd" providerId="AD" clId="Web-{473A3AB7-3762-4759-A93F-2C719A18C365}" dt="2020-10-12T16:33:06.414" v="560"/>
          <ac:grpSpMkLst>
            <pc:docMk/>
            <pc:sldMk cId="3064716362" sldId="258"/>
            <ac:grpSpMk id="62" creationId="{695E1464-F8FF-467B-BC7A-2DB63FD7340E}"/>
          </ac:grpSpMkLst>
        </pc:grpChg>
        <pc:grpChg chg="add">
          <ac:chgData name="Hannah Bowen (1600276)" userId="S::1600276@student.uwtsd.ac.uk::c8bf5fda-8378-49af-8efc-edacd86211cd" providerId="AD" clId="Web-{473A3AB7-3762-4759-A93F-2C719A18C365}" dt="2020-10-12T16:33:06.414" v="560"/>
          <ac:grpSpMkLst>
            <pc:docMk/>
            <pc:sldMk cId="3064716362" sldId="258"/>
            <ac:grpSpMk id="69" creationId="{D9F93B70-A436-473C-A7CE-540999A5963E}"/>
          </ac:grpSpMkLst>
        </pc:grpChg>
        <pc:cxnChg chg="add del">
          <ac:chgData name="Hannah Bowen (1600276)" userId="S::1600276@student.uwtsd.ac.uk::c8bf5fda-8378-49af-8efc-edacd86211cd" providerId="AD" clId="Web-{473A3AB7-3762-4759-A93F-2C719A18C365}" dt="2020-10-12T16:33:06.368" v="559"/>
          <ac:cxnSpMkLst>
            <pc:docMk/>
            <pc:sldMk cId="3064716362" sldId="258"/>
            <ac:cxnSpMk id="16" creationId="{77C6DF49-CBE3-4038-AC78-35DE4FD7CE8E}"/>
          </ac:cxnSpMkLst>
        </pc:cxnChg>
        <pc:cxnChg chg="add">
          <ac:chgData name="Hannah Bowen (1600276)" userId="S::1600276@student.uwtsd.ac.uk::c8bf5fda-8378-49af-8efc-edacd86211cd" providerId="AD" clId="Web-{473A3AB7-3762-4759-A93F-2C719A18C365}" dt="2020-10-12T16:33:06.414" v="560"/>
          <ac:cxnSpMkLst>
            <pc:docMk/>
            <pc:sldMk cId="3064716362" sldId="258"/>
            <ac:cxnSpMk id="56" creationId="{77C6DF49-CBE3-4038-AC78-35DE4FD7CE8E}"/>
          </ac:cxnSpMkLst>
        </pc:cxnChg>
      </pc:sldChg>
      <pc:sldChg chg="addSp delSp modSp new mod setBg">
        <pc:chgData name="Hannah Bowen (1600276)" userId="S::1600276@student.uwtsd.ac.uk::c8bf5fda-8378-49af-8efc-edacd86211cd" providerId="AD" clId="Web-{473A3AB7-3762-4759-A93F-2C719A18C365}" dt="2020-10-12T16:35:01.089" v="601" actId="20577"/>
        <pc:sldMkLst>
          <pc:docMk/>
          <pc:sldMk cId="1962563890" sldId="259"/>
        </pc:sldMkLst>
        <pc:spChg chg="mod">
          <ac:chgData name="Hannah Bowen (1600276)" userId="S::1600276@student.uwtsd.ac.uk::c8bf5fda-8378-49af-8efc-edacd86211cd" providerId="AD" clId="Web-{473A3AB7-3762-4759-A93F-2C719A18C365}" dt="2020-10-12T16:33:59.916" v="596"/>
          <ac:spMkLst>
            <pc:docMk/>
            <pc:sldMk cId="1962563890" sldId="259"/>
            <ac:spMk id="2" creationId="{E4B6C0F1-1ACA-479C-9EE3-F992E8CA0F3A}"/>
          </ac:spMkLst>
        </pc:spChg>
        <pc:spChg chg="add del mod">
          <ac:chgData name="Hannah Bowen (1600276)" userId="S::1600276@student.uwtsd.ac.uk::c8bf5fda-8378-49af-8efc-edacd86211cd" providerId="AD" clId="Web-{473A3AB7-3762-4759-A93F-2C719A18C365}" dt="2020-10-12T16:35:01.089" v="601" actId="20577"/>
          <ac:spMkLst>
            <pc:docMk/>
            <pc:sldMk cId="1962563890" sldId="259"/>
            <ac:spMk id="3" creationId="{8A30DEDF-F678-4E32-8304-E04AA3CFBC56}"/>
          </ac:spMkLst>
        </pc:spChg>
        <pc:spChg chg="add">
          <ac:chgData name="Hannah Bowen (1600276)" userId="S::1600276@student.uwtsd.ac.uk::c8bf5fda-8378-49af-8efc-edacd86211cd" providerId="AD" clId="Web-{473A3AB7-3762-4759-A93F-2C719A18C365}" dt="2020-10-12T16:33:59.916" v="596"/>
          <ac:spMkLst>
            <pc:docMk/>
            <pc:sldMk cId="1962563890" sldId="259"/>
            <ac:spMk id="5" creationId="{369F5FE0-EBCF-4A14-AF3D-1ADCD6443E6F}"/>
          </ac:spMkLst>
        </pc:spChg>
        <pc:spChg chg="add del">
          <ac:chgData name="Hannah Bowen (1600276)" userId="S::1600276@student.uwtsd.ac.uk::c8bf5fda-8378-49af-8efc-edacd86211cd" providerId="AD" clId="Web-{473A3AB7-3762-4759-A93F-2C719A18C365}" dt="2020-10-12T16:33:59.916" v="595"/>
          <ac:spMkLst>
            <pc:docMk/>
            <pc:sldMk cId="1962563890" sldId="259"/>
            <ac:spMk id="16" creationId="{3011B0B3-5679-4759-90B8-3B908C4CBD21}"/>
          </ac:spMkLst>
        </pc:spChg>
        <pc:grpChg chg="add">
          <ac:chgData name="Hannah Bowen (1600276)" userId="S::1600276@student.uwtsd.ac.uk::c8bf5fda-8378-49af-8efc-edacd86211cd" providerId="AD" clId="Web-{473A3AB7-3762-4759-A93F-2C719A18C365}" dt="2020-10-12T16:33:59.916" v="596"/>
          <ac:grpSpMkLst>
            <pc:docMk/>
            <pc:sldMk cId="1962563890" sldId="259"/>
            <ac:grpSpMk id="6" creationId="{A56BA46D-F038-4819-B996-BEDE44248B0A}"/>
          </ac:grpSpMkLst>
        </pc:grpChg>
        <pc:grpChg chg="add del">
          <ac:chgData name="Hannah Bowen (1600276)" userId="S::1600276@student.uwtsd.ac.uk::c8bf5fda-8378-49af-8efc-edacd86211cd" providerId="AD" clId="Web-{473A3AB7-3762-4759-A93F-2C719A18C365}" dt="2020-10-12T16:33:59.916" v="595"/>
          <ac:grpSpMkLst>
            <pc:docMk/>
            <pc:sldMk cId="1962563890" sldId="259"/>
            <ac:grpSpMk id="10" creationId="{F982E0B2-AA9C-441C-A08E-A9DF9CF12116}"/>
          </ac:grpSpMkLst>
        </pc:grpChg>
        <pc:grpChg chg="add del">
          <ac:chgData name="Hannah Bowen (1600276)" userId="S::1600276@student.uwtsd.ac.uk::c8bf5fda-8378-49af-8efc-edacd86211cd" providerId="AD" clId="Web-{473A3AB7-3762-4759-A93F-2C719A18C365}" dt="2020-10-12T16:33:59.916" v="595"/>
          <ac:grpSpMkLst>
            <pc:docMk/>
            <pc:sldMk cId="1962563890" sldId="259"/>
            <ac:grpSpMk id="18" creationId="{49E013D9-9421-47E7-9080-30F6E544BE45}"/>
          </ac:grpSpMkLst>
        </pc:grpChg>
        <pc:cxnChg chg="add del">
          <ac:chgData name="Hannah Bowen (1600276)" userId="S::1600276@student.uwtsd.ac.uk::c8bf5fda-8378-49af-8efc-edacd86211cd" providerId="AD" clId="Web-{473A3AB7-3762-4759-A93F-2C719A18C365}" dt="2020-10-12T16:33:59.916" v="595"/>
          <ac:cxnSpMkLst>
            <pc:docMk/>
            <pc:sldMk cId="1962563890" sldId="259"/>
            <ac:cxnSpMk id="8" creationId="{701C0CAB-6A03-4C6A-9FAA-219847753628}"/>
          </ac:cxnSpMkLst>
        </pc:cxnChg>
      </pc:sldChg>
      <pc:sldChg chg="new">
        <pc:chgData name="Hannah Bowen (1600276)" userId="S::1600276@student.uwtsd.ac.uk::c8bf5fda-8378-49af-8efc-edacd86211cd" providerId="AD" clId="Web-{473A3AB7-3762-4759-A93F-2C719A18C365}" dt="2020-10-12T16:35:01.495" v="603"/>
        <pc:sldMkLst>
          <pc:docMk/>
          <pc:sldMk cId="2772222206" sldId="260"/>
        </pc:sldMkLst>
      </pc:sldChg>
      <pc:sldMasterChg chg="del delSldLayout">
        <pc:chgData name="Hannah Bowen (1600276)" userId="S::1600276@student.uwtsd.ac.uk::c8bf5fda-8378-49af-8efc-edacd86211cd" providerId="AD" clId="Web-{473A3AB7-3762-4759-A93F-2C719A18C365}" dt="2020-10-12T16:21:05.242" v="0"/>
        <pc:sldMasterMkLst>
          <pc:docMk/>
          <pc:sldMasterMk cId="2460954070" sldId="2147483660"/>
        </pc:sldMasterMkLst>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2385387890" sldId="2147483661"/>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949138452" sldId="2147483662"/>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2591524520" sldId="2147483663"/>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1203092039" sldId="2147483664"/>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3733172339" sldId="2147483665"/>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3210312558" sldId="2147483666"/>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3146388984" sldId="2147483667"/>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3171841454" sldId="2147483668"/>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1718958274" sldId="2147483669"/>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2202905451" sldId="2147483670"/>
          </pc:sldLayoutMkLst>
        </pc:sldLayoutChg>
        <pc:sldLayoutChg chg="del">
          <pc:chgData name="Hannah Bowen (1600276)" userId="S::1600276@student.uwtsd.ac.uk::c8bf5fda-8378-49af-8efc-edacd86211cd" providerId="AD" clId="Web-{473A3AB7-3762-4759-A93F-2C719A18C365}" dt="2020-10-12T16:21:05.242" v="0"/>
          <pc:sldLayoutMkLst>
            <pc:docMk/>
            <pc:sldMasterMk cId="2460954070" sldId="2147483660"/>
            <pc:sldLayoutMk cId="3479445657" sldId="2147483671"/>
          </pc:sldLayoutMkLst>
        </pc:sldLayoutChg>
      </pc:sldMasterChg>
      <pc:sldMasterChg chg="add addSldLayout">
        <pc:chgData name="Hannah Bowen (1600276)" userId="S::1600276@student.uwtsd.ac.uk::c8bf5fda-8378-49af-8efc-edacd86211cd" providerId="AD" clId="Web-{473A3AB7-3762-4759-A93F-2C719A18C365}" dt="2020-10-12T16:21:05.242" v="0"/>
        <pc:sldMasterMkLst>
          <pc:docMk/>
          <pc:sldMasterMk cId="3504473115" sldId="2147483699"/>
        </pc:sldMasterMkLst>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638234129" sldId="2147483688"/>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2979197784" sldId="2147483689"/>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2769382514" sldId="2147483690"/>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775271130" sldId="2147483691"/>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4128801956" sldId="2147483692"/>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3534494197" sldId="2147483693"/>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2682916" sldId="2147483694"/>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301576731" sldId="2147483695"/>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3401827446" sldId="2147483696"/>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514700072" sldId="2147483697"/>
          </pc:sldLayoutMkLst>
        </pc:sldLayoutChg>
        <pc:sldLayoutChg chg="add">
          <pc:chgData name="Hannah Bowen (1600276)" userId="S::1600276@student.uwtsd.ac.uk::c8bf5fda-8378-49af-8efc-edacd86211cd" providerId="AD" clId="Web-{473A3AB7-3762-4759-A93F-2C719A18C365}" dt="2020-10-12T16:21:05.242" v="0"/>
          <pc:sldLayoutMkLst>
            <pc:docMk/>
            <pc:sldMasterMk cId="3504473115" sldId="2147483699"/>
            <pc:sldLayoutMk cId="1427892155" sldId="2147483698"/>
          </pc:sldLayoutMkLst>
        </pc:sldLayoutChg>
      </pc:sldMasterChg>
    </pc:docChg>
  </pc:docChgLst>
  <pc:docChgLst>
    <pc:chgData name="Hannah Bowen (1600276)" userId="S::1600276@student.uwtsd.ac.uk::c8bf5fda-8378-49af-8efc-edacd86211cd" providerId="AD" clId="Web-{B010243F-8794-5608-5956-9B1415CAD12B}"/>
    <pc:docChg chg="modSld">
      <pc:chgData name="Hannah Bowen (1600276)" userId="S::1600276@student.uwtsd.ac.uk::c8bf5fda-8378-49af-8efc-edacd86211cd" providerId="AD" clId="Web-{B010243F-8794-5608-5956-9B1415CAD12B}" dt="2020-10-16T19:04:56.549" v="865"/>
      <pc:docMkLst>
        <pc:docMk/>
      </pc:docMkLst>
      <pc:sldChg chg="modSp">
        <pc:chgData name="Hannah Bowen (1600276)" userId="S::1600276@student.uwtsd.ac.uk::c8bf5fda-8378-49af-8efc-edacd86211cd" providerId="AD" clId="Web-{B010243F-8794-5608-5956-9B1415CAD12B}" dt="2020-10-16T15:33:28.526" v="234" actId="20577"/>
        <pc:sldMkLst>
          <pc:docMk/>
          <pc:sldMk cId="1621568235" sldId="257"/>
        </pc:sldMkLst>
        <pc:spChg chg="mod">
          <ac:chgData name="Hannah Bowen (1600276)" userId="S::1600276@student.uwtsd.ac.uk::c8bf5fda-8378-49af-8efc-edacd86211cd" providerId="AD" clId="Web-{B010243F-8794-5608-5956-9B1415CAD12B}" dt="2020-10-16T15:33:28.526" v="234" actId="20577"/>
          <ac:spMkLst>
            <pc:docMk/>
            <pc:sldMk cId="1621568235" sldId="257"/>
            <ac:spMk id="3" creationId="{457C55F7-3027-4692-ACE6-57EC2D807E6D}"/>
          </ac:spMkLst>
        </pc:spChg>
      </pc:sldChg>
      <pc:sldChg chg="modSp modNotes">
        <pc:chgData name="Hannah Bowen (1600276)" userId="S::1600276@student.uwtsd.ac.uk::c8bf5fda-8378-49af-8efc-edacd86211cd" providerId="AD" clId="Web-{B010243F-8794-5608-5956-9B1415CAD12B}" dt="2020-10-16T19:04:56.549" v="865"/>
        <pc:sldMkLst>
          <pc:docMk/>
          <pc:sldMk cId="3064716362" sldId="258"/>
        </pc:sldMkLst>
        <pc:spChg chg="mod">
          <ac:chgData name="Hannah Bowen (1600276)" userId="S::1600276@student.uwtsd.ac.uk::c8bf5fda-8378-49af-8efc-edacd86211cd" providerId="AD" clId="Web-{B010243F-8794-5608-5956-9B1415CAD12B}" dt="2020-10-16T15:33:53.637" v="269" actId="20577"/>
          <ac:spMkLst>
            <pc:docMk/>
            <pc:sldMk cId="3064716362" sldId="258"/>
            <ac:spMk id="2" creationId="{76CD0F09-819F-4E91-B764-84806CCF0DEE}"/>
          </ac:spMkLst>
        </pc:spChg>
        <pc:spChg chg="mod">
          <ac:chgData name="Hannah Bowen (1600276)" userId="S::1600276@student.uwtsd.ac.uk::c8bf5fda-8378-49af-8efc-edacd86211cd" providerId="AD" clId="Web-{B010243F-8794-5608-5956-9B1415CAD12B}" dt="2020-10-16T16:05:42.186" v="465" actId="20577"/>
          <ac:spMkLst>
            <pc:docMk/>
            <pc:sldMk cId="3064716362" sldId="258"/>
            <ac:spMk id="3" creationId="{D494458E-9026-4A39-BFCC-66E331DE0D6A}"/>
          </ac:spMkLst>
        </pc:spChg>
      </pc:sldChg>
      <pc:sldChg chg="modSp">
        <pc:chgData name="Hannah Bowen (1600276)" userId="S::1600276@student.uwtsd.ac.uk::c8bf5fda-8378-49af-8efc-edacd86211cd" providerId="AD" clId="Web-{B010243F-8794-5608-5956-9B1415CAD12B}" dt="2020-10-16T19:03:42.296" v="858" actId="20577"/>
        <pc:sldMkLst>
          <pc:docMk/>
          <pc:sldMk cId="1962563890" sldId="259"/>
        </pc:sldMkLst>
        <pc:spChg chg="mod">
          <ac:chgData name="Hannah Bowen (1600276)" userId="S::1600276@student.uwtsd.ac.uk::c8bf5fda-8378-49af-8efc-edacd86211cd" providerId="AD" clId="Web-{B010243F-8794-5608-5956-9B1415CAD12B}" dt="2020-10-16T16:20:14.893" v="817" actId="20577"/>
          <ac:spMkLst>
            <pc:docMk/>
            <pc:sldMk cId="1962563890" sldId="259"/>
            <ac:spMk id="2" creationId="{E4B6C0F1-1ACA-479C-9EE3-F992E8CA0F3A}"/>
          </ac:spMkLst>
        </pc:spChg>
        <pc:spChg chg="mod">
          <ac:chgData name="Hannah Bowen (1600276)" userId="S::1600276@student.uwtsd.ac.uk::c8bf5fda-8378-49af-8efc-edacd86211cd" providerId="AD" clId="Web-{B010243F-8794-5608-5956-9B1415CAD12B}" dt="2020-10-16T19:03:42.296" v="858" actId="20577"/>
          <ac:spMkLst>
            <pc:docMk/>
            <pc:sldMk cId="1962563890" sldId="259"/>
            <ac:spMk id="3" creationId="{8A30DEDF-F678-4E32-8304-E04AA3CFBC56}"/>
          </ac:spMkLst>
        </pc:spChg>
      </pc:sldChg>
      <pc:sldChg chg="modSp">
        <pc:chgData name="Hannah Bowen (1600276)" userId="S::1600276@student.uwtsd.ac.uk::c8bf5fda-8378-49af-8efc-edacd86211cd" providerId="AD" clId="Web-{B010243F-8794-5608-5956-9B1415CAD12B}" dt="2020-10-16T19:03:37.437" v="855" actId="20577"/>
        <pc:sldMkLst>
          <pc:docMk/>
          <pc:sldMk cId="2772222206" sldId="260"/>
        </pc:sldMkLst>
        <pc:spChg chg="mod">
          <ac:chgData name="Hannah Bowen (1600276)" userId="S::1600276@student.uwtsd.ac.uk::c8bf5fda-8378-49af-8efc-edacd86211cd" providerId="AD" clId="Web-{B010243F-8794-5608-5956-9B1415CAD12B}" dt="2020-10-16T19:03:17.670" v="850" actId="20577"/>
          <ac:spMkLst>
            <pc:docMk/>
            <pc:sldMk cId="2772222206" sldId="260"/>
            <ac:spMk id="2" creationId="{C0D0A0D4-2AA6-45E7-8885-F24805D2C2A5}"/>
          </ac:spMkLst>
        </pc:spChg>
        <pc:spChg chg="mod">
          <ac:chgData name="Hannah Bowen (1600276)" userId="S::1600276@student.uwtsd.ac.uk::c8bf5fda-8378-49af-8efc-edacd86211cd" providerId="AD" clId="Web-{B010243F-8794-5608-5956-9B1415CAD12B}" dt="2020-10-16T19:03:37.437" v="855" actId="20577"/>
          <ac:spMkLst>
            <pc:docMk/>
            <pc:sldMk cId="2772222206" sldId="260"/>
            <ac:spMk id="3" creationId="{782046AD-D285-4AB5-B7DA-8CD6D6CDED14}"/>
          </ac:spMkLst>
        </pc:spChg>
      </pc:sldChg>
    </pc:docChg>
  </pc:docChgLst>
  <pc:docChgLst>
    <pc:chgData name="Hannah Bowen (1600276)" userId="S::1600276@student.uwtsd.ac.uk::c8bf5fda-8378-49af-8efc-edacd86211cd" providerId="AD" clId="Web-{BC8EF77D-2894-DC7B-4DA4-00443B2C9C36}"/>
    <pc:docChg chg="modSld">
      <pc:chgData name="Hannah Bowen (1600276)" userId="S::1600276@student.uwtsd.ac.uk::c8bf5fda-8378-49af-8efc-edacd86211cd" providerId="AD" clId="Web-{BC8EF77D-2894-DC7B-4DA4-00443B2C9C36}" dt="2020-10-18T19:23:44.066" v="10"/>
      <pc:docMkLst>
        <pc:docMk/>
      </pc:docMkLst>
      <pc:sldChg chg="modNotes">
        <pc:chgData name="Hannah Bowen (1600276)" userId="S::1600276@student.uwtsd.ac.uk::c8bf5fda-8378-49af-8efc-edacd86211cd" providerId="AD" clId="Web-{BC8EF77D-2894-DC7B-4DA4-00443B2C9C36}" dt="2020-10-18T19:22:47.393" v="1"/>
        <pc:sldMkLst>
          <pc:docMk/>
          <pc:sldMk cId="3064716362" sldId="258"/>
        </pc:sldMkLst>
      </pc:sldChg>
      <pc:sldChg chg="modNotes">
        <pc:chgData name="Hannah Bowen (1600276)" userId="S::1600276@student.uwtsd.ac.uk::c8bf5fda-8378-49af-8efc-edacd86211cd" providerId="AD" clId="Web-{BC8EF77D-2894-DC7B-4DA4-00443B2C9C36}" dt="2020-10-18T19:23:25.597" v="6"/>
        <pc:sldMkLst>
          <pc:docMk/>
          <pc:sldMk cId="1962563890" sldId="259"/>
        </pc:sldMkLst>
      </pc:sldChg>
      <pc:sldChg chg="modNotes">
        <pc:chgData name="Hannah Bowen (1600276)" userId="S::1600276@student.uwtsd.ac.uk::c8bf5fda-8378-49af-8efc-edacd86211cd" providerId="AD" clId="Web-{BC8EF77D-2894-DC7B-4DA4-00443B2C9C36}" dt="2020-10-18T19:23:44.066" v="10"/>
        <pc:sldMkLst>
          <pc:docMk/>
          <pc:sldMk cId="333813338" sldId="261"/>
        </pc:sldMkLst>
      </pc:sldChg>
    </pc:docChg>
  </pc:docChgLst>
  <pc:docChgLst>
    <pc:chgData name="Hannah Bowen (1600276)" userId="S::1600276@student.uwtsd.ac.uk::c8bf5fda-8378-49af-8efc-edacd86211cd" providerId="AD" clId="Web-{46893E3B-22E5-514E-2A3C-60462DA25027}"/>
    <pc:docChg chg="addSld modSld">
      <pc:chgData name="Hannah Bowen (1600276)" userId="S::1600276@student.uwtsd.ac.uk::c8bf5fda-8378-49af-8efc-edacd86211cd" providerId="AD" clId="Web-{46893E3B-22E5-514E-2A3C-60462DA25027}" dt="2020-10-18T18:40:45.943" v="2116" actId="20577"/>
      <pc:docMkLst>
        <pc:docMk/>
      </pc:docMkLst>
      <pc:sldChg chg="modNotes">
        <pc:chgData name="Hannah Bowen (1600276)" userId="S::1600276@student.uwtsd.ac.uk::c8bf5fda-8378-49af-8efc-edacd86211cd" providerId="AD" clId="Web-{46893E3B-22E5-514E-2A3C-60462DA25027}" dt="2020-10-18T14:47:09.979" v="555"/>
        <pc:sldMkLst>
          <pc:docMk/>
          <pc:sldMk cId="1962563890" sldId="259"/>
        </pc:sldMkLst>
      </pc:sldChg>
      <pc:sldChg chg="modSp modNotes">
        <pc:chgData name="Hannah Bowen (1600276)" userId="S::1600276@student.uwtsd.ac.uk::c8bf5fda-8378-49af-8efc-edacd86211cd" providerId="AD" clId="Web-{46893E3B-22E5-514E-2A3C-60462DA25027}" dt="2020-10-18T14:49:37.073" v="558"/>
        <pc:sldMkLst>
          <pc:docMk/>
          <pc:sldMk cId="333813338" sldId="261"/>
        </pc:sldMkLst>
        <pc:spChg chg="mod">
          <ac:chgData name="Hannah Bowen (1600276)" userId="S::1600276@student.uwtsd.ac.uk::c8bf5fda-8378-49af-8efc-edacd86211cd" providerId="AD" clId="Web-{46893E3B-22E5-514E-2A3C-60462DA25027}" dt="2020-10-18T13:30:11.347" v="0" actId="20577"/>
          <ac:spMkLst>
            <pc:docMk/>
            <pc:sldMk cId="333813338" sldId="261"/>
            <ac:spMk id="3" creationId="{35770A52-E9B0-40A9-B2F0-3A4564C5A10B}"/>
          </ac:spMkLst>
        </pc:spChg>
      </pc:sldChg>
      <pc:sldChg chg="modSp">
        <pc:chgData name="Hannah Bowen (1600276)" userId="S::1600276@student.uwtsd.ac.uk::c8bf5fda-8378-49af-8efc-edacd86211cd" providerId="AD" clId="Web-{46893E3B-22E5-514E-2A3C-60462DA25027}" dt="2020-10-18T18:40:43.428" v="2114" actId="20577"/>
        <pc:sldMkLst>
          <pc:docMk/>
          <pc:sldMk cId="659809135" sldId="262"/>
        </pc:sldMkLst>
        <pc:spChg chg="mod">
          <ac:chgData name="Hannah Bowen (1600276)" userId="S::1600276@student.uwtsd.ac.uk::c8bf5fda-8378-49af-8efc-edacd86211cd" providerId="AD" clId="Web-{46893E3B-22E5-514E-2A3C-60462DA25027}" dt="2020-10-18T18:40:43.428" v="2114" actId="20577"/>
          <ac:spMkLst>
            <pc:docMk/>
            <pc:sldMk cId="659809135" sldId="262"/>
            <ac:spMk id="3" creationId="{5A5C8958-D59C-4CB9-9868-E35DA79D64DD}"/>
          </ac:spMkLst>
        </pc:spChg>
      </pc:sldChg>
      <pc:sldChg chg="addSp delSp modSp new mod setBg modNotes">
        <pc:chgData name="Hannah Bowen (1600276)" userId="S::1600276@student.uwtsd.ac.uk::c8bf5fda-8378-49af-8efc-edacd86211cd" providerId="AD" clId="Web-{46893E3B-22E5-514E-2A3C-60462DA25027}" dt="2020-10-18T18:29:13.549" v="1381"/>
        <pc:sldMkLst>
          <pc:docMk/>
          <pc:sldMk cId="159115239" sldId="263"/>
        </pc:sldMkLst>
        <pc:spChg chg="mod">
          <ac:chgData name="Hannah Bowen (1600276)" userId="S::1600276@student.uwtsd.ac.uk::c8bf5fda-8378-49af-8efc-edacd86211cd" providerId="AD" clId="Web-{46893E3B-22E5-514E-2A3C-60462DA25027}" dt="2020-10-18T15:23:32.681" v="616" actId="20577"/>
          <ac:spMkLst>
            <pc:docMk/>
            <pc:sldMk cId="159115239" sldId="263"/>
            <ac:spMk id="2" creationId="{131CC980-C0A4-46B9-81FC-042014AB5846}"/>
          </ac:spMkLst>
        </pc:spChg>
        <pc:spChg chg="add del mod">
          <ac:chgData name="Hannah Bowen (1600276)" userId="S::1600276@student.uwtsd.ac.uk::c8bf5fda-8378-49af-8efc-edacd86211cd" providerId="AD" clId="Web-{46893E3B-22E5-514E-2A3C-60462DA25027}" dt="2020-10-18T18:28:56.565" v="1360" actId="20577"/>
          <ac:spMkLst>
            <pc:docMk/>
            <pc:sldMk cId="159115239" sldId="263"/>
            <ac:spMk id="3" creationId="{F89479A7-B1FC-48D9-807C-A533603F3E48}"/>
          </ac:spMkLst>
        </pc:spChg>
        <pc:spChg chg="add del">
          <ac:chgData name="Hannah Bowen (1600276)" userId="S::1600276@student.uwtsd.ac.uk::c8bf5fda-8378-49af-8efc-edacd86211cd" providerId="AD" clId="Web-{46893E3B-22E5-514E-2A3C-60462DA25027}" dt="2020-10-18T15:22:03.618" v="563"/>
          <ac:spMkLst>
            <pc:docMk/>
            <pc:sldMk cId="159115239" sldId="263"/>
            <ac:spMk id="7" creationId="{3011B0B3-5679-4759-90B8-3B908C4CBD21}"/>
          </ac:spMkLst>
        </pc:spChg>
        <pc:spChg chg="add">
          <ac:chgData name="Hannah Bowen (1600276)" userId="S::1600276@student.uwtsd.ac.uk::c8bf5fda-8378-49af-8efc-edacd86211cd" providerId="AD" clId="Web-{46893E3B-22E5-514E-2A3C-60462DA25027}" dt="2020-10-18T15:22:03.681" v="564"/>
          <ac:spMkLst>
            <pc:docMk/>
            <pc:sldMk cId="159115239" sldId="263"/>
            <ac:spMk id="11" creationId="{DB66C9CD-6BF4-44CA-8078-0BB819080761}"/>
          </ac:spMkLst>
        </pc:spChg>
        <pc:spChg chg="add">
          <ac:chgData name="Hannah Bowen (1600276)" userId="S::1600276@student.uwtsd.ac.uk::c8bf5fda-8378-49af-8efc-edacd86211cd" providerId="AD" clId="Web-{46893E3B-22E5-514E-2A3C-60462DA25027}" dt="2020-10-18T15:22:03.681" v="564"/>
          <ac:spMkLst>
            <pc:docMk/>
            <pc:sldMk cId="159115239" sldId="263"/>
            <ac:spMk id="12" creationId="{B083E179-CF1F-4694-AEAB-6931C9B31F53}"/>
          </ac:spMkLst>
        </pc:spChg>
        <pc:spChg chg="add">
          <ac:chgData name="Hannah Bowen (1600276)" userId="S::1600276@student.uwtsd.ac.uk::c8bf5fda-8378-49af-8efc-edacd86211cd" providerId="AD" clId="Web-{46893E3B-22E5-514E-2A3C-60462DA25027}" dt="2020-10-18T15:22:03.681" v="564"/>
          <ac:spMkLst>
            <pc:docMk/>
            <pc:sldMk cId="159115239" sldId="263"/>
            <ac:spMk id="13" creationId="{EADD72DC-CC5F-44D6-97D3-79407D4FF823}"/>
          </ac:spMkLst>
        </pc:spChg>
        <pc:spChg chg="add del">
          <ac:chgData name="Hannah Bowen (1600276)" userId="S::1600276@student.uwtsd.ac.uk::c8bf5fda-8378-49af-8efc-edacd86211cd" providerId="AD" clId="Web-{46893E3B-22E5-514E-2A3C-60462DA25027}" dt="2020-10-18T15:21:57.243" v="561"/>
          <ac:spMkLst>
            <pc:docMk/>
            <pc:sldMk cId="159115239" sldId="263"/>
            <ac:spMk id="16" creationId="{CA5B2A81-2C8E-4963-AFD4-E539D168B475}"/>
          </ac:spMkLst>
        </pc:spChg>
        <pc:spChg chg="add">
          <ac:chgData name="Hannah Bowen (1600276)" userId="S::1600276@student.uwtsd.ac.uk::c8bf5fda-8378-49af-8efc-edacd86211cd" providerId="AD" clId="Web-{46893E3B-22E5-514E-2A3C-60462DA25027}" dt="2020-10-18T15:22:03.681" v="564"/>
          <ac:spMkLst>
            <pc:docMk/>
            <pc:sldMk cId="159115239" sldId="263"/>
            <ac:spMk id="24" creationId="{8AD7D35B-560E-435E-B0FD-0F84A2E6C4E0}"/>
          </ac:spMkLst>
        </pc:spChg>
        <pc:spChg chg="add">
          <ac:chgData name="Hannah Bowen (1600276)" userId="S::1600276@student.uwtsd.ac.uk::c8bf5fda-8378-49af-8efc-edacd86211cd" providerId="AD" clId="Web-{46893E3B-22E5-514E-2A3C-60462DA25027}" dt="2020-10-18T15:22:03.681" v="564"/>
          <ac:spMkLst>
            <pc:docMk/>
            <pc:sldMk cId="159115239" sldId="263"/>
            <ac:spMk id="44" creationId="{A7F45189-997F-4E6B-800E-D17FF116E94F}"/>
          </ac:spMkLst>
        </pc:spChg>
        <pc:grpChg chg="add del">
          <ac:chgData name="Hannah Bowen (1600276)" userId="S::1600276@student.uwtsd.ac.uk::c8bf5fda-8378-49af-8efc-edacd86211cd" providerId="AD" clId="Web-{46893E3B-22E5-514E-2A3C-60462DA25027}" dt="2020-10-18T15:22:03.618" v="563"/>
          <ac:grpSpMkLst>
            <pc:docMk/>
            <pc:sldMk cId="159115239" sldId="263"/>
            <ac:grpSpMk id="6" creationId="{F982E0B2-AA9C-441C-A08E-A9DF9CF12116}"/>
          </ac:grpSpMkLst>
        </pc:grpChg>
        <pc:grpChg chg="add del">
          <ac:chgData name="Hannah Bowen (1600276)" userId="S::1600276@student.uwtsd.ac.uk::c8bf5fda-8378-49af-8efc-edacd86211cd" providerId="AD" clId="Web-{46893E3B-22E5-514E-2A3C-60462DA25027}" dt="2020-10-18T15:22:03.618" v="563"/>
          <ac:grpSpMkLst>
            <pc:docMk/>
            <pc:sldMk cId="159115239" sldId="263"/>
            <ac:grpSpMk id="9" creationId="{49E013D9-9421-47E7-9080-30F6E544BE45}"/>
          </ac:grpSpMkLst>
        </pc:grpChg>
        <pc:grpChg chg="add del">
          <ac:chgData name="Hannah Bowen (1600276)" userId="S::1600276@student.uwtsd.ac.uk::c8bf5fda-8378-49af-8efc-edacd86211cd" providerId="AD" clId="Web-{46893E3B-22E5-514E-2A3C-60462DA25027}" dt="2020-10-18T15:21:57.243" v="561"/>
          <ac:grpSpMkLst>
            <pc:docMk/>
            <pc:sldMk cId="159115239" sldId="263"/>
            <ac:grpSpMk id="10" creationId="{F982E0B2-AA9C-441C-A08E-A9DF9CF12116}"/>
          </ac:grpSpMkLst>
        </pc:grpChg>
        <pc:grpChg chg="add">
          <ac:chgData name="Hannah Bowen (1600276)" userId="S::1600276@student.uwtsd.ac.uk::c8bf5fda-8378-49af-8efc-edacd86211cd" providerId="AD" clId="Web-{46893E3B-22E5-514E-2A3C-60462DA25027}" dt="2020-10-18T15:22:03.681" v="564"/>
          <ac:grpSpMkLst>
            <pc:docMk/>
            <pc:sldMk cId="159115239" sldId="263"/>
            <ac:grpSpMk id="14" creationId="{EE6257A7-D071-42C9-8560-75A6EAE2771E}"/>
          </ac:grpSpMkLst>
        </pc:grpChg>
        <pc:grpChg chg="add del">
          <ac:chgData name="Hannah Bowen (1600276)" userId="S::1600276@student.uwtsd.ac.uk::c8bf5fda-8378-49af-8efc-edacd86211cd" providerId="AD" clId="Web-{46893E3B-22E5-514E-2A3C-60462DA25027}" dt="2020-10-18T15:21:57.243" v="561"/>
          <ac:grpSpMkLst>
            <pc:docMk/>
            <pc:sldMk cId="159115239" sldId="263"/>
            <ac:grpSpMk id="20" creationId="{2F31F569-0A44-404A-8F68-778EE0F0B4FF}"/>
          </ac:grpSpMkLst>
        </pc:grpChg>
        <pc:grpChg chg="add">
          <ac:chgData name="Hannah Bowen (1600276)" userId="S::1600276@student.uwtsd.ac.uk::c8bf5fda-8378-49af-8efc-edacd86211cd" providerId="AD" clId="Web-{46893E3B-22E5-514E-2A3C-60462DA25027}" dt="2020-10-18T15:22:03.681" v="564"/>
          <ac:grpSpMkLst>
            <pc:docMk/>
            <pc:sldMk cId="159115239" sldId="263"/>
            <ac:grpSpMk id="26" creationId="{AC46C823-4AEE-4D15-A7B7-556599F86465}"/>
          </ac:grpSpMkLst>
        </pc:grpChg>
        <pc:grpChg chg="add">
          <ac:chgData name="Hannah Bowen (1600276)" userId="S::1600276@student.uwtsd.ac.uk::c8bf5fda-8378-49af-8efc-edacd86211cd" providerId="AD" clId="Web-{46893E3B-22E5-514E-2A3C-60462DA25027}" dt="2020-10-18T15:22:03.681" v="564"/>
          <ac:grpSpMkLst>
            <pc:docMk/>
            <pc:sldMk cId="159115239" sldId="263"/>
            <ac:grpSpMk id="30" creationId="{766CF5CA-BCE0-446B-990C-62FB772ABEFA}"/>
          </ac:grpSpMkLst>
        </pc:grpChg>
        <pc:grpChg chg="add">
          <ac:chgData name="Hannah Bowen (1600276)" userId="S::1600276@student.uwtsd.ac.uk::c8bf5fda-8378-49af-8efc-edacd86211cd" providerId="AD" clId="Web-{46893E3B-22E5-514E-2A3C-60462DA25027}" dt="2020-10-18T15:22:03.681" v="564"/>
          <ac:grpSpMkLst>
            <pc:docMk/>
            <pc:sldMk cId="159115239" sldId="263"/>
            <ac:grpSpMk id="37" creationId="{BC174C2C-9AC5-4D2F-B12B-8AD9BE8773C9}"/>
          </ac:grpSpMkLst>
        </pc:grpChg>
        <pc:grpChg chg="add">
          <ac:chgData name="Hannah Bowen (1600276)" userId="S::1600276@student.uwtsd.ac.uk::c8bf5fda-8378-49af-8efc-edacd86211cd" providerId="AD" clId="Web-{46893E3B-22E5-514E-2A3C-60462DA25027}" dt="2020-10-18T15:22:03.681" v="564"/>
          <ac:grpSpMkLst>
            <pc:docMk/>
            <pc:sldMk cId="159115239" sldId="263"/>
            <ac:grpSpMk id="46" creationId="{BC214B40-3523-42BE-856A-2B90472652BE}"/>
          </ac:grpSpMkLst>
        </pc:grpChg>
        <pc:grpChg chg="add">
          <ac:chgData name="Hannah Bowen (1600276)" userId="S::1600276@student.uwtsd.ac.uk::c8bf5fda-8378-49af-8efc-edacd86211cd" providerId="AD" clId="Web-{46893E3B-22E5-514E-2A3C-60462DA25027}" dt="2020-10-18T15:22:03.681" v="564"/>
          <ac:grpSpMkLst>
            <pc:docMk/>
            <pc:sldMk cId="159115239" sldId="263"/>
            <ac:grpSpMk id="58" creationId="{69D14CB3-B46C-4D52-91C7-9020767C01F1}"/>
          </ac:grpSpMkLst>
        </pc:grpChg>
        <pc:grpChg chg="add">
          <ac:chgData name="Hannah Bowen (1600276)" userId="S::1600276@student.uwtsd.ac.uk::c8bf5fda-8378-49af-8efc-edacd86211cd" providerId="AD" clId="Web-{46893E3B-22E5-514E-2A3C-60462DA25027}" dt="2020-10-18T15:22:03.681" v="564"/>
          <ac:grpSpMkLst>
            <pc:docMk/>
            <pc:sldMk cId="159115239" sldId="263"/>
            <ac:grpSpMk id="62" creationId="{695E1464-F8FF-467B-BC7A-2DB63FD7340E}"/>
          </ac:grpSpMkLst>
        </pc:grpChg>
        <pc:grpChg chg="add">
          <ac:chgData name="Hannah Bowen (1600276)" userId="S::1600276@student.uwtsd.ac.uk::c8bf5fda-8378-49af-8efc-edacd86211cd" providerId="AD" clId="Web-{46893E3B-22E5-514E-2A3C-60462DA25027}" dt="2020-10-18T15:22:03.681" v="564"/>
          <ac:grpSpMkLst>
            <pc:docMk/>
            <pc:sldMk cId="159115239" sldId="263"/>
            <ac:grpSpMk id="69" creationId="{D9F93B70-A436-473C-A7CE-540999A5963E}"/>
          </ac:grpSpMkLst>
        </pc:grpChg>
        <pc:cxnChg chg="add del">
          <ac:chgData name="Hannah Bowen (1600276)" userId="S::1600276@student.uwtsd.ac.uk::c8bf5fda-8378-49af-8efc-edacd86211cd" providerId="AD" clId="Web-{46893E3B-22E5-514E-2A3C-60462DA25027}" dt="2020-10-18T15:22:03.618" v="563"/>
          <ac:cxnSpMkLst>
            <pc:docMk/>
            <pc:sldMk cId="159115239" sldId="263"/>
            <ac:cxnSpMk id="5" creationId="{701C0CAB-6A03-4C6A-9FAA-219847753628}"/>
          </ac:cxnSpMkLst>
        </pc:cxnChg>
        <pc:cxnChg chg="add del">
          <ac:chgData name="Hannah Bowen (1600276)" userId="S::1600276@student.uwtsd.ac.uk::c8bf5fda-8378-49af-8efc-edacd86211cd" providerId="AD" clId="Web-{46893E3B-22E5-514E-2A3C-60462DA25027}" dt="2020-10-18T15:21:57.243" v="561"/>
          <ac:cxnSpMkLst>
            <pc:docMk/>
            <pc:sldMk cId="159115239" sldId="263"/>
            <ac:cxnSpMk id="8" creationId="{701C0CAB-6A03-4C6A-9FAA-219847753628}"/>
          </ac:cxnSpMkLst>
        </pc:cxnChg>
        <pc:cxnChg chg="add del">
          <ac:chgData name="Hannah Bowen (1600276)" userId="S::1600276@student.uwtsd.ac.uk::c8bf5fda-8378-49af-8efc-edacd86211cd" providerId="AD" clId="Web-{46893E3B-22E5-514E-2A3C-60462DA25027}" dt="2020-10-18T15:21:57.243" v="561"/>
          <ac:cxnSpMkLst>
            <pc:docMk/>
            <pc:sldMk cId="159115239" sldId="263"/>
            <ac:cxnSpMk id="18" creationId="{9E7C23BC-DAA6-40E1-8166-B8C4439D1430}"/>
          </ac:cxnSpMkLst>
        </pc:cxnChg>
        <pc:cxnChg chg="add">
          <ac:chgData name="Hannah Bowen (1600276)" userId="S::1600276@student.uwtsd.ac.uk::c8bf5fda-8378-49af-8efc-edacd86211cd" providerId="AD" clId="Web-{46893E3B-22E5-514E-2A3C-60462DA25027}" dt="2020-10-18T15:22:03.681" v="564"/>
          <ac:cxnSpMkLst>
            <pc:docMk/>
            <pc:sldMk cId="159115239" sldId="263"/>
            <ac:cxnSpMk id="56" creationId="{77C6DF49-CBE3-4038-AC78-35DE4FD7CE8E}"/>
          </ac:cxnSpMkLst>
        </pc:cxnChg>
      </pc:sldChg>
      <pc:sldChg chg="addSp delSp modSp new mod setBg modNotes">
        <pc:chgData name="Hannah Bowen (1600276)" userId="S::1600276@student.uwtsd.ac.uk::c8bf5fda-8378-49af-8efc-edacd86211cd" providerId="AD" clId="Web-{46893E3B-22E5-514E-2A3C-60462DA25027}" dt="2020-10-18T18:38:00.208" v="2089"/>
        <pc:sldMkLst>
          <pc:docMk/>
          <pc:sldMk cId="715801287" sldId="264"/>
        </pc:sldMkLst>
        <pc:spChg chg="mod">
          <ac:chgData name="Hannah Bowen (1600276)" userId="S::1600276@student.uwtsd.ac.uk::c8bf5fda-8378-49af-8efc-edacd86211cd" providerId="AD" clId="Web-{46893E3B-22E5-514E-2A3C-60462DA25027}" dt="2020-10-18T18:29:51.018" v="1389" actId="20577"/>
          <ac:spMkLst>
            <pc:docMk/>
            <pc:sldMk cId="715801287" sldId="264"/>
            <ac:spMk id="2" creationId="{D1974A86-B839-498C-B297-608F2C751242}"/>
          </ac:spMkLst>
        </pc:spChg>
        <pc:spChg chg="add del mod">
          <ac:chgData name="Hannah Bowen (1600276)" userId="S::1600276@student.uwtsd.ac.uk::c8bf5fda-8378-49af-8efc-edacd86211cd" providerId="AD" clId="Web-{46893E3B-22E5-514E-2A3C-60462DA25027}" dt="2020-10-18T18:32:39.050" v="1827" actId="14100"/>
          <ac:spMkLst>
            <pc:docMk/>
            <pc:sldMk cId="715801287" sldId="264"/>
            <ac:spMk id="3" creationId="{B3DB0A04-B2BC-4ADE-B3E8-85C5DC7D9C1F}"/>
          </ac:spMkLst>
        </pc:spChg>
        <pc:spChg chg="add">
          <ac:chgData name="Hannah Bowen (1600276)" userId="S::1600276@student.uwtsd.ac.uk::c8bf5fda-8378-49af-8efc-edacd86211cd" providerId="AD" clId="Web-{46893E3B-22E5-514E-2A3C-60462DA25027}" dt="2020-10-18T18:29:43.893" v="1384"/>
          <ac:spMkLst>
            <pc:docMk/>
            <pc:sldMk cId="715801287" sldId="264"/>
            <ac:spMk id="5" creationId="{061C99D7-FEBB-404D-9467-2655CFB44235}"/>
          </ac:spMkLst>
        </pc:spChg>
        <pc:spChg chg="add del">
          <ac:chgData name="Hannah Bowen (1600276)" userId="S::1600276@student.uwtsd.ac.uk::c8bf5fda-8378-49af-8efc-edacd86211cd" providerId="AD" clId="Web-{46893E3B-22E5-514E-2A3C-60462DA25027}" dt="2020-10-18T18:29:43.877" v="1383"/>
          <ac:spMkLst>
            <pc:docMk/>
            <pc:sldMk cId="715801287" sldId="264"/>
            <ac:spMk id="16" creationId="{3011B0B3-5679-4759-90B8-3B908C4CBD21}"/>
          </ac:spMkLst>
        </pc:spChg>
        <pc:grpChg chg="add">
          <ac:chgData name="Hannah Bowen (1600276)" userId="S::1600276@student.uwtsd.ac.uk::c8bf5fda-8378-49af-8efc-edacd86211cd" providerId="AD" clId="Web-{46893E3B-22E5-514E-2A3C-60462DA25027}" dt="2020-10-18T18:29:43.893" v="1384"/>
          <ac:grpSpMkLst>
            <pc:docMk/>
            <pc:sldMk cId="715801287" sldId="264"/>
            <ac:grpSpMk id="6" creationId="{DBBBD066-A04F-463E-9842-8CAD7AC569AA}"/>
          </ac:grpSpMkLst>
        </pc:grpChg>
        <pc:grpChg chg="add del">
          <ac:chgData name="Hannah Bowen (1600276)" userId="S::1600276@student.uwtsd.ac.uk::c8bf5fda-8378-49af-8efc-edacd86211cd" providerId="AD" clId="Web-{46893E3B-22E5-514E-2A3C-60462DA25027}" dt="2020-10-18T18:29:43.877" v="1383"/>
          <ac:grpSpMkLst>
            <pc:docMk/>
            <pc:sldMk cId="715801287" sldId="264"/>
            <ac:grpSpMk id="10" creationId="{F982E0B2-AA9C-441C-A08E-A9DF9CF12116}"/>
          </ac:grpSpMkLst>
        </pc:grpChg>
        <pc:grpChg chg="add del">
          <ac:chgData name="Hannah Bowen (1600276)" userId="S::1600276@student.uwtsd.ac.uk::c8bf5fda-8378-49af-8efc-edacd86211cd" providerId="AD" clId="Web-{46893E3B-22E5-514E-2A3C-60462DA25027}" dt="2020-10-18T18:29:43.877" v="1383"/>
          <ac:grpSpMkLst>
            <pc:docMk/>
            <pc:sldMk cId="715801287" sldId="264"/>
            <ac:grpSpMk id="18" creationId="{49E013D9-9421-47E7-9080-30F6E544BE45}"/>
          </ac:grpSpMkLst>
        </pc:grpChg>
        <pc:grpChg chg="add">
          <ac:chgData name="Hannah Bowen (1600276)" userId="S::1600276@student.uwtsd.ac.uk::c8bf5fda-8378-49af-8efc-edacd86211cd" providerId="AD" clId="Web-{46893E3B-22E5-514E-2A3C-60462DA25027}" dt="2020-10-18T18:29:43.893" v="1384"/>
          <ac:grpSpMkLst>
            <pc:docMk/>
            <pc:sldMk cId="715801287" sldId="264"/>
            <ac:grpSpMk id="21" creationId="{91046B5C-4FD5-4C36-B468-E7C110961B6A}"/>
          </ac:grpSpMkLst>
        </pc:grpChg>
        <pc:cxnChg chg="add del">
          <ac:chgData name="Hannah Bowen (1600276)" userId="S::1600276@student.uwtsd.ac.uk::c8bf5fda-8378-49af-8efc-edacd86211cd" providerId="AD" clId="Web-{46893E3B-22E5-514E-2A3C-60462DA25027}" dt="2020-10-18T18:29:43.877" v="1383"/>
          <ac:cxnSpMkLst>
            <pc:docMk/>
            <pc:sldMk cId="715801287" sldId="264"/>
            <ac:cxnSpMk id="8" creationId="{701C0CAB-6A03-4C6A-9FAA-219847753628}"/>
          </ac:cxnSpMkLst>
        </pc:cxnChg>
      </pc:sldChg>
    </pc:docChg>
  </pc:docChgLst>
  <pc:docChgLst>
    <pc:chgData name="Hannah Bowen (1600276)" userId="S::1600276@student.uwtsd.ac.uk::c8bf5fda-8378-49af-8efc-edacd86211cd" providerId="AD" clId="Web-{4EA593FF-5F6A-A885-CC3E-044FD95EA2B6}"/>
    <pc:docChg chg="addSld modSld">
      <pc:chgData name="Hannah Bowen (1600276)" userId="S::1600276@student.uwtsd.ac.uk::c8bf5fda-8378-49af-8efc-edacd86211cd" providerId="AD" clId="Web-{4EA593FF-5F6A-A885-CC3E-044FD95EA2B6}" dt="2020-10-17T21:29:41.940" v="2195" actId="20577"/>
      <pc:docMkLst>
        <pc:docMk/>
      </pc:docMkLst>
      <pc:sldChg chg="modSp modNotes">
        <pc:chgData name="Hannah Bowen (1600276)" userId="S::1600276@student.uwtsd.ac.uk::c8bf5fda-8378-49af-8efc-edacd86211cd" providerId="AD" clId="Web-{4EA593FF-5F6A-A885-CC3E-044FD95EA2B6}" dt="2020-10-17T21:09:39.451" v="2069"/>
        <pc:sldMkLst>
          <pc:docMk/>
          <pc:sldMk cId="1962563890" sldId="259"/>
        </pc:sldMkLst>
        <pc:spChg chg="mod">
          <ac:chgData name="Hannah Bowen (1600276)" userId="S::1600276@student.uwtsd.ac.uk::c8bf5fda-8378-49af-8efc-edacd86211cd" providerId="AD" clId="Web-{4EA593FF-5F6A-A885-CC3E-044FD95EA2B6}" dt="2020-10-17T19:05:05.992" v="1182" actId="20577"/>
          <ac:spMkLst>
            <pc:docMk/>
            <pc:sldMk cId="1962563890" sldId="259"/>
            <ac:spMk id="3" creationId="{8A30DEDF-F678-4E32-8304-E04AA3CFBC56}"/>
          </ac:spMkLst>
        </pc:spChg>
      </pc:sldChg>
      <pc:sldChg chg="modSp">
        <pc:chgData name="Hannah Bowen (1600276)" userId="S::1600276@student.uwtsd.ac.uk::c8bf5fda-8378-49af-8efc-edacd86211cd" providerId="AD" clId="Web-{4EA593FF-5F6A-A885-CC3E-044FD95EA2B6}" dt="2020-10-17T19:08:04.638" v="1275" actId="20577"/>
        <pc:sldMkLst>
          <pc:docMk/>
          <pc:sldMk cId="2772222206" sldId="260"/>
        </pc:sldMkLst>
        <pc:spChg chg="mod">
          <ac:chgData name="Hannah Bowen (1600276)" userId="S::1600276@student.uwtsd.ac.uk::c8bf5fda-8378-49af-8efc-edacd86211cd" providerId="AD" clId="Web-{4EA593FF-5F6A-A885-CC3E-044FD95EA2B6}" dt="2020-10-17T19:08:04.638" v="1275" actId="20577"/>
          <ac:spMkLst>
            <pc:docMk/>
            <pc:sldMk cId="2772222206" sldId="260"/>
            <ac:spMk id="3" creationId="{782046AD-D285-4AB5-B7DA-8CD6D6CDED14}"/>
          </ac:spMkLst>
        </pc:spChg>
      </pc:sldChg>
      <pc:sldChg chg="addSp modSp new mod setBg modShow modNotes">
        <pc:chgData name="Hannah Bowen (1600276)" userId="S::1600276@student.uwtsd.ac.uk::c8bf5fda-8378-49af-8efc-edacd86211cd" providerId="AD" clId="Web-{4EA593FF-5F6A-A885-CC3E-044FD95EA2B6}" dt="2020-10-17T21:28:56.843" v="2187" actId="20577"/>
        <pc:sldMkLst>
          <pc:docMk/>
          <pc:sldMk cId="333813338" sldId="261"/>
        </pc:sldMkLst>
        <pc:spChg chg="mod">
          <ac:chgData name="Hannah Bowen (1600276)" userId="S::1600276@student.uwtsd.ac.uk::c8bf5fda-8378-49af-8efc-edacd86211cd" providerId="AD" clId="Web-{4EA593FF-5F6A-A885-CC3E-044FD95EA2B6}" dt="2020-10-17T19:09:54.375" v="1293" actId="20577"/>
          <ac:spMkLst>
            <pc:docMk/>
            <pc:sldMk cId="333813338" sldId="261"/>
            <ac:spMk id="2" creationId="{35ADBCF4-FCB7-4A53-99B4-7087F79507DE}"/>
          </ac:spMkLst>
        </pc:spChg>
        <pc:spChg chg="mod">
          <ac:chgData name="Hannah Bowen (1600276)" userId="S::1600276@student.uwtsd.ac.uk::c8bf5fda-8378-49af-8efc-edacd86211cd" providerId="AD" clId="Web-{4EA593FF-5F6A-A885-CC3E-044FD95EA2B6}" dt="2020-10-17T21:28:56.843" v="2187" actId="20577"/>
          <ac:spMkLst>
            <pc:docMk/>
            <pc:sldMk cId="333813338" sldId="261"/>
            <ac:spMk id="3" creationId="{35770A52-E9B0-40A9-B2F0-3A4564C5A10B}"/>
          </ac:spMkLst>
        </pc:spChg>
        <pc:spChg chg="add">
          <ac:chgData name="Hannah Bowen (1600276)" userId="S::1600276@student.uwtsd.ac.uk::c8bf5fda-8378-49af-8efc-edacd86211cd" providerId="AD" clId="Web-{4EA593FF-5F6A-A885-CC3E-044FD95EA2B6}" dt="2020-10-17T19:09:40.109" v="1280"/>
          <ac:spMkLst>
            <pc:docMk/>
            <pc:sldMk cId="333813338" sldId="261"/>
            <ac:spMk id="8" creationId="{369F5FE0-EBCF-4A14-AF3D-1ADCD6443E6F}"/>
          </ac:spMkLst>
        </pc:spChg>
        <pc:grpChg chg="add">
          <ac:chgData name="Hannah Bowen (1600276)" userId="S::1600276@student.uwtsd.ac.uk::c8bf5fda-8378-49af-8efc-edacd86211cd" providerId="AD" clId="Web-{4EA593FF-5F6A-A885-CC3E-044FD95EA2B6}" dt="2020-10-17T19:09:40.109" v="1280"/>
          <ac:grpSpMkLst>
            <pc:docMk/>
            <pc:sldMk cId="333813338" sldId="261"/>
            <ac:grpSpMk id="10" creationId="{A56BA46D-F038-4819-B996-BEDE44248B0A}"/>
          </ac:grpSpMkLst>
        </pc:grpChg>
      </pc:sldChg>
      <pc:sldChg chg="addSp delSp modSp new mod modClrScheme chgLayout">
        <pc:chgData name="Hannah Bowen (1600276)" userId="S::1600276@student.uwtsd.ac.uk::c8bf5fda-8378-49af-8efc-edacd86211cd" providerId="AD" clId="Web-{4EA593FF-5F6A-A885-CC3E-044FD95EA2B6}" dt="2020-10-17T21:29:41.878" v="2193" actId="20577"/>
        <pc:sldMkLst>
          <pc:docMk/>
          <pc:sldMk cId="659809135" sldId="262"/>
        </pc:sldMkLst>
        <pc:spChg chg="add del mod ord">
          <ac:chgData name="Hannah Bowen (1600276)" userId="S::1600276@student.uwtsd.ac.uk::c8bf5fda-8378-49af-8efc-edacd86211cd" providerId="AD" clId="Web-{4EA593FF-5F6A-A885-CC3E-044FD95EA2B6}" dt="2020-10-17T20:57:15.587" v="1749"/>
          <ac:spMkLst>
            <pc:docMk/>
            <pc:sldMk cId="659809135" sldId="262"/>
            <ac:spMk id="2" creationId="{C63E13EB-D36F-4AA7-A627-713C56E5FD52}"/>
          </ac:spMkLst>
        </pc:spChg>
        <pc:spChg chg="add mod ord">
          <ac:chgData name="Hannah Bowen (1600276)" userId="S::1600276@student.uwtsd.ac.uk::c8bf5fda-8378-49af-8efc-edacd86211cd" providerId="AD" clId="Web-{4EA593FF-5F6A-A885-CC3E-044FD95EA2B6}" dt="2020-10-17T21:29:41.878" v="2193" actId="20577"/>
          <ac:spMkLst>
            <pc:docMk/>
            <pc:sldMk cId="659809135" sldId="262"/>
            <ac:spMk id="3" creationId="{5A5C8958-D59C-4CB9-9868-E35DA79D64DD}"/>
          </ac:spMkLst>
        </pc:spChg>
      </pc:sldChg>
    </pc:docChg>
  </pc:docChgLst>
  <pc:docChgLst>
    <pc:chgData name="Hannah Bowen (1600276)" userId="S::1600276@student.uwtsd.ac.uk::c8bf5fda-8378-49af-8efc-edacd86211cd" providerId="AD" clId="Web-{B6C53214-41A6-730E-4DA5-26A8696CC061}"/>
    <pc:docChg chg="addSld modSld">
      <pc:chgData name="Hannah Bowen (1600276)" userId="S::1600276@student.uwtsd.ac.uk::c8bf5fda-8378-49af-8efc-edacd86211cd" providerId="AD" clId="Web-{B6C53214-41A6-730E-4DA5-26A8696CC061}" dt="2020-10-18T19:46:15.853" v="94" actId="20577"/>
      <pc:docMkLst>
        <pc:docMk/>
      </pc:docMkLst>
      <pc:sldChg chg="modNotes">
        <pc:chgData name="Hannah Bowen (1600276)" userId="S::1600276@student.uwtsd.ac.uk::c8bf5fda-8378-49af-8efc-edacd86211cd" providerId="AD" clId="Web-{B6C53214-41A6-730E-4DA5-26A8696CC061}" dt="2020-10-18T19:42:14.855" v="7"/>
        <pc:sldMkLst>
          <pc:docMk/>
          <pc:sldMk cId="3064716362" sldId="258"/>
        </pc:sldMkLst>
      </pc:sldChg>
      <pc:sldChg chg="modNotes">
        <pc:chgData name="Hannah Bowen (1600276)" userId="S::1600276@student.uwtsd.ac.uk::c8bf5fda-8378-49af-8efc-edacd86211cd" providerId="AD" clId="Web-{B6C53214-41A6-730E-4DA5-26A8696CC061}" dt="2020-10-18T19:43:47.001" v="27"/>
        <pc:sldMkLst>
          <pc:docMk/>
          <pc:sldMk cId="333813338" sldId="261"/>
        </pc:sldMkLst>
      </pc:sldChg>
      <pc:sldChg chg="modNotes">
        <pc:chgData name="Hannah Bowen (1600276)" userId="S::1600276@student.uwtsd.ac.uk::c8bf5fda-8378-49af-8efc-edacd86211cd" providerId="AD" clId="Web-{B6C53214-41A6-730E-4DA5-26A8696CC061}" dt="2020-10-18T19:44:51.880" v="46"/>
        <pc:sldMkLst>
          <pc:docMk/>
          <pc:sldMk cId="159115239" sldId="263"/>
        </pc:sldMkLst>
      </pc:sldChg>
      <pc:sldChg chg="modNotes">
        <pc:chgData name="Hannah Bowen (1600276)" userId="S::1600276@student.uwtsd.ac.uk::c8bf5fda-8378-49af-8efc-edacd86211cd" providerId="AD" clId="Web-{B6C53214-41A6-730E-4DA5-26A8696CC061}" dt="2020-10-18T19:45:06.177" v="52"/>
        <pc:sldMkLst>
          <pc:docMk/>
          <pc:sldMk cId="715801287" sldId="264"/>
        </pc:sldMkLst>
      </pc:sldChg>
      <pc:sldChg chg="delSp modSp new">
        <pc:chgData name="Hannah Bowen (1600276)" userId="S::1600276@student.uwtsd.ac.uk::c8bf5fda-8378-49af-8efc-edacd86211cd" providerId="AD" clId="Web-{B6C53214-41A6-730E-4DA5-26A8696CC061}" dt="2020-10-18T19:46:15.009" v="92" actId="20577"/>
        <pc:sldMkLst>
          <pc:docMk/>
          <pc:sldMk cId="986681260" sldId="265"/>
        </pc:sldMkLst>
        <pc:spChg chg="mod">
          <ac:chgData name="Hannah Bowen (1600276)" userId="S::1600276@student.uwtsd.ac.uk::c8bf5fda-8378-49af-8efc-edacd86211cd" providerId="AD" clId="Web-{B6C53214-41A6-730E-4DA5-26A8696CC061}" dt="2020-10-18T19:46:15.009" v="92" actId="20577"/>
          <ac:spMkLst>
            <pc:docMk/>
            <pc:sldMk cId="986681260" sldId="265"/>
            <ac:spMk id="2" creationId="{FE3E2219-41F1-40FF-B8EF-61BA677E56A2}"/>
          </ac:spMkLst>
        </pc:spChg>
        <pc:spChg chg="del">
          <ac:chgData name="Hannah Bowen (1600276)" userId="S::1600276@student.uwtsd.ac.uk::c8bf5fda-8378-49af-8efc-edacd86211cd" providerId="AD" clId="Web-{B6C53214-41A6-730E-4DA5-26A8696CC061}" dt="2020-10-18T19:45:39.882" v="54"/>
          <ac:spMkLst>
            <pc:docMk/>
            <pc:sldMk cId="986681260" sldId="265"/>
            <ac:spMk id="3" creationId="{FB32A646-304E-4721-BC8D-4D7B38E4A6D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3B0F05-F6E6-45E9-951F-7D7D20B857A6}" type="datetimeFigureOut">
              <a:rPr lang="en-GB"/>
              <a:t>18/10/2020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FD02C1-05FF-46E6-B2AF-F369B35C18A0}" type="slidenum">
              <a:rPr lang="en-GB"/>
              <a:t>‹#›</a:t>
            </a:fld>
            <a:endParaRPr lang="en-GB"/>
          </a:p>
        </p:txBody>
      </p:sp>
    </p:spTree>
    <p:extLst>
      <p:ext uri="{BB962C8B-B14F-4D97-AF65-F5344CB8AC3E}">
        <p14:creationId xmlns:p14="http://schemas.microsoft.com/office/powerpoint/2010/main" val="2558783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According to Linda Pound, 2020, the Reggio Emilia approach (named after the village it was founded in)  is based off of the ideas and concepts of early childhood educator, Loris Malaguzzi. Malaguzzi worked closely with children, and after World War 2, in 1945, he decided to build a school with local parents to provide a real meaning to childhood back into the community. </a:t>
            </a:r>
          </a:p>
          <a:p>
            <a:endParaRPr lang="en-US">
              <a:cs typeface="Calibri"/>
            </a:endParaRPr>
          </a:p>
          <a:p>
            <a:endParaRPr lang="en-US">
              <a:cs typeface="Calibri"/>
            </a:endParaRPr>
          </a:p>
          <a:p>
            <a:r>
              <a:rPr lang="en-US">
                <a:cs typeface="Calibri"/>
              </a:rPr>
              <a:t>Malaguzzi's theory of a hundred languages is based off children learning not just orally, with languages itself, but with music and art and drama and all subjects, as Malaguzzi believed that children needed these opportunities to express themselves and to have multiple hands on experiences as they are . This approach and theory has been built into the community and system within Reggio Emilia, and is now a global approach to early years education. </a:t>
            </a:r>
          </a:p>
        </p:txBody>
      </p:sp>
      <p:sp>
        <p:nvSpPr>
          <p:cNvPr id="4" name="Slide Number Placeholder 3"/>
          <p:cNvSpPr>
            <a:spLocks noGrp="1"/>
          </p:cNvSpPr>
          <p:nvPr>
            <p:ph type="sldNum" sz="quarter" idx="5"/>
          </p:nvPr>
        </p:nvSpPr>
        <p:spPr/>
        <p:txBody>
          <a:bodyPr/>
          <a:lstStyle/>
          <a:p>
            <a:fld id="{63FD02C1-05FF-46E6-B2AF-F369B35C18A0}" type="slidenum">
              <a:rPr lang="en-GB"/>
              <a:t>3</a:t>
            </a:fld>
            <a:endParaRPr lang="en-GB"/>
          </a:p>
        </p:txBody>
      </p:sp>
    </p:spTree>
    <p:extLst>
      <p:ext uri="{BB962C8B-B14F-4D97-AF65-F5344CB8AC3E}">
        <p14:creationId xmlns:p14="http://schemas.microsoft.com/office/powerpoint/2010/main" val="3218136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One of the main advantages of this approach is that the children are at the </a:t>
            </a:r>
            <a:r>
              <a:rPr lang="en-US" err="1">
                <a:cs typeface="Calibri"/>
              </a:rPr>
              <a:t>centre</a:t>
            </a:r>
            <a:r>
              <a:rPr lang="en-US">
                <a:cs typeface="Calibri"/>
              </a:rPr>
              <a:t> of the learning and technically teaching as they are very much involved in what they are learning and how, with the help from their parents sharing the best possible ways that their child learns and what they have interest in. By doing this the approach acknowledges the rights of the children to feel safe and get the best out of their education, and with projects, instead of pre planned work, the children can become more independent and more involved in investigating and experimenting for themselves as they are considered as researches. </a:t>
            </a:r>
            <a:endParaRPr lang="en-US"/>
          </a:p>
          <a:p>
            <a:endParaRPr lang="en-US">
              <a:cs typeface="Calibri"/>
            </a:endParaRPr>
          </a:p>
          <a:p>
            <a:endParaRPr lang="en-US">
              <a:cs typeface="Calibri"/>
            </a:endParaRPr>
          </a:p>
          <a:p>
            <a:r>
              <a:rPr lang="en-US">
                <a:cs typeface="Calibri"/>
              </a:rPr>
              <a:t>Teachers are of course in class with the children, but they are seen as 'co-learners', the way Malaguzzi intended, so they work alongside the children rather than being center stage and telling them what to do. This approach is very similarly based off Vygotsky's ZPD theory (1978) in many ways as the children get guidance and improve their development by working not just alongside teachers but also each other to improve on their development and learning according to Hewett, 2001. </a:t>
            </a:r>
          </a:p>
          <a:p>
            <a:endParaRPr lang="en-US">
              <a:cs typeface="Calibri"/>
            </a:endParaRPr>
          </a:p>
          <a:p>
            <a:r>
              <a:rPr lang="en-US">
                <a:cs typeface="Calibri"/>
              </a:rPr>
              <a:t>Piptree early learning, 2017 also mentions that the benefit of having this child-</a:t>
            </a:r>
            <a:r>
              <a:rPr lang="en-US" err="1">
                <a:cs typeface="Calibri"/>
              </a:rPr>
              <a:t>centred</a:t>
            </a:r>
            <a:r>
              <a:rPr lang="en-US">
                <a:cs typeface="Calibri"/>
              </a:rPr>
              <a:t> approach is that the children can learn and will learn much more efficiently through their own means and understanding. This allows children to express themselves more freely and to learn through their own interest and abilities, which creates this love for learning and knowledge. </a:t>
            </a:r>
            <a:endParaRPr lang="en-US"/>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3FD02C1-05FF-46E6-B2AF-F369B35C18A0}" type="slidenum">
              <a:rPr lang="en-GB"/>
              <a:t>4</a:t>
            </a:fld>
            <a:endParaRPr lang="en-GB"/>
          </a:p>
        </p:txBody>
      </p:sp>
    </p:spTree>
    <p:extLst>
      <p:ext uri="{BB962C8B-B14F-4D97-AF65-F5344CB8AC3E}">
        <p14:creationId xmlns:p14="http://schemas.microsoft.com/office/powerpoint/2010/main" val="1700474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There aren't many disadvantages to the Reggio Emilia approach, however according to Hoshevar, </a:t>
            </a:r>
            <a:r>
              <a:rPr lang="en-US" err="1">
                <a:cs typeface="Calibri"/>
              </a:rPr>
              <a:t>Shebart</a:t>
            </a:r>
            <a:r>
              <a:rPr lang="en-US">
                <a:cs typeface="Calibri"/>
              </a:rPr>
              <a:t> and </a:t>
            </a:r>
            <a:r>
              <a:rPr lang="en-US" err="1">
                <a:cs typeface="Calibri"/>
              </a:rPr>
              <a:t>Shtefanz</a:t>
            </a:r>
            <a:r>
              <a:rPr lang="en-US">
                <a:cs typeface="Calibri"/>
              </a:rPr>
              <a:t>, 2013, Reggio Emilia schools do not use the term 'curriculum' within their education as Malaguzzi did not believe in what it stood for. He did not like the idea of teaching following instructions and guides told by teachers that the children needed to follow, instead, as mentioned before, it was the children who had a say in what to learn, and he believed a curriculum was not a child-</a:t>
            </a:r>
            <a:r>
              <a:rPr lang="en-US" err="1">
                <a:cs typeface="Calibri"/>
              </a:rPr>
              <a:t>centred</a:t>
            </a:r>
            <a:r>
              <a:rPr lang="en-US">
                <a:cs typeface="Calibri"/>
              </a:rPr>
              <a:t> approach. </a:t>
            </a:r>
            <a:endParaRPr lang="en-US"/>
          </a:p>
          <a:p>
            <a:r>
              <a:rPr lang="en-US">
                <a:cs typeface="Calibri"/>
              </a:rPr>
              <a:t>However that is not the case as a curriculum is still mainly based on what the child/children need and their interests, meaning it may seem like a better form of child-centering as it notes exactly was it to be expected by teachers in order for children to have a good education. This may get lost in an unstructured approach such as the Reggio Emilia.</a:t>
            </a:r>
            <a:endParaRPr lang="en-US"/>
          </a:p>
          <a:p>
            <a:endParaRPr lang="en-US">
              <a:cs typeface="Calibri"/>
            </a:endParaRPr>
          </a:p>
          <a:p>
            <a:endParaRPr lang="en-US">
              <a:cs typeface="Calibri"/>
            </a:endParaRPr>
          </a:p>
          <a:p>
            <a:r>
              <a:rPr lang="en-US">
                <a:cs typeface="Calibri"/>
              </a:rPr>
              <a:t>According to the web page </a:t>
            </a:r>
            <a:r>
              <a:rPr lang="en-US" err="1">
                <a:cs typeface="Calibri"/>
              </a:rPr>
              <a:t>spielgaben</a:t>
            </a:r>
            <a:r>
              <a:rPr lang="en-US">
                <a:cs typeface="Calibri"/>
              </a:rPr>
              <a:t>, 2016, because of this unstructured approach, there are no pre-planned lessons therefore no set tasks for children to do at home for example such as work sheets, so parents do not really know how their child are learning and what they are learning. Also there are no national </a:t>
            </a:r>
            <a:r>
              <a:rPr lang="en-US" err="1">
                <a:cs typeface="Calibri"/>
              </a:rPr>
              <a:t>standardised</a:t>
            </a:r>
            <a:r>
              <a:rPr lang="en-US">
                <a:cs typeface="Calibri"/>
              </a:rPr>
              <a:t> tests meaning it is difficult to see how Reggio Emilia children are comparing to the rest of the world in education.</a:t>
            </a:r>
            <a:endParaRPr lang="en-US"/>
          </a:p>
        </p:txBody>
      </p:sp>
      <p:sp>
        <p:nvSpPr>
          <p:cNvPr id="4" name="Slide Number Placeholder 3"/>
          <p:cNvSpPr>
            <a:spLocks noGrp="1"/>
          </p:cNvSpPr>
          <p:nvPr>
            <p:ph type="sldNum" sz="quarter" idx="5"/>
          </p:nvPr>
        </p:nvSpPr>
        <p:spPr/>
        <p:txBody>
          <a:bodyPr/>
          <a:lstStyle/>
          <a:p>
            <a:fld id="{63FD02C1-05FF-46E6-B2AF-F369B35C18A0}" type="slidenum">
              <a:rPr lang="en-GB"/>
              <a:t>5</a:t>
            </a:fld>
            <a:endParaRPr lang="en-GB"/>
          </a:p>
        </p:txBody>
      </p:sp>
    </p:spTree>
    <p:extLst>
      <p:ext uri="{BB962C8B-B14F-4D97-AF65-F5344CB8AC3E}">
        <p14:creationId xmlns:p14="http://schemas.microsoft.com/office/powerpoint/2010/main" val="1946965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According to Maynard and Chicken 2010, the Welsh curriculum for Foundation Phase has much more structure in the way children learn, with teachers being the leader at most instead of child led activities like Reggio Emilia schools, however it is still child-</a:t>
            </a:r>
            <a:r>
              <a:rPr lang="en-US" err="1">
                <a:cs typeface="Calibri"/>
              </a:rPr>
              <a:t>centred</a:t>
            </a:r>
            <a:r>
              <a:rPr lang="en-US">
                <a:cs typeface="Calibri"/>
              </a:rPr>
              <a:t> and focused on learning through play which is very similar to a Reggio Emilia approach. Children within welsh curriculum schools are also seen as their ages unlike Reggio Emilia schools where they have more independency in doing things and are more equal to others. Children are also seen as individuals within a Reggio Emilia school, and within a curriculum structured school children are seen as part of the system, where they need to meet aims and goals by the end of the year. </a:t>
            </a:r>
          </a:p>
        </p:txBody>
      </p:sp>
      <p:sp>
        <p:nvSpPr>
          <p:cNvPr id="4" name="Slide Number Placeholder 3"/>
          <p:cNvSpPr>
            <a:spLocks noGrp="1"/>
          </p:cNvSpPr>
          <p:nvPr>
            <p:ph type="sldNum" sz="quarter" idx="5"/>
          </p:nvPr>
        </p:nvSpPr>
        <p:spPr/>
        <p:txBody>
          <a:bodyPr/>
          <a:lstStyle/>
          <a:p>
            <a:fld id="{63FD02C1-05FF-46E6-B2AF-F369B35C18A0}" type="slidenum">
              <a:rPr lang="en-GB"/>
              <a:t>6</a:t>
            </a:fld>
            <a:endParaRPr lang="en-GB"/>
          </a:p>
        </p:txBody>
      </p:sp>
    </p:spTree>
    <p:extLst>
      <p:ext uri="{BB962C8B-B14F-4D97-AF65-F5344CB8AC3E}">
        <p14:creationId xmlns:p14="http://schemas.microsoft.com/office/powerpoint/2010/main" val="1127567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conclusion, the Reggio Emilia schools have a much more flexible and freeing take on their education approach which allows the children to be much more independent with their learning, unlike Welsh curriculum schools. Although the welsh curriculum offers all the necessary needs that a child needs for a good education, the structure of teaching can become quite un-fun for children, and with aims and goals needing to be met, it can seem as a chore instead of a fun time in learning new things. The Reggio Emilia approach seems like a much more relaxed and enjoyable experience for children, therefore having a better impact on the learning. </a:t>
            </a:r>
          </a:p>
        </p:txBody>
      </p:sp>
      <p:sp>
        <p:nvSpPr>
          <p:cNvPr id="4" name="Slide Number Placeholder 3"/>
          <p:cNvSpPr>
            <a:spLocks noGrp="1"/>
          </p:cNvSpPr>
          <p:nvPr>
            <p:ph type="sldNum" sz="quarter" idx="5"/>
          </p:nvPr>
        </p:nvSpPr>
        <p:spPr/>
        <p:txBody>
          <a:bodyPr/>
          <a:lstStyle/>
          <a:p>
            <a:fld id="{63FD02C1-05FF-46E6-B2AF-F369B35C18A0}" type="slidenum">
              <a:rPr lang="en-GB"/>
              <a:t>7</a:t>
            </a:fld>
            <a:endParaRPr lang="en-GB"/>
          </a:p>
        </p:txBody>
      </p:sp>
    </p:spTree>
    <p:extLst>
      <p:ext uri="{BB962C8B-B14F-4D97-AF65-F5344CB8AC3E}">
        <p14:creationId xmlns:p14="http://schemas.microsoft.com/office/powerpoint/2010/main" val="4277105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682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01576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1827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14700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27892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28801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38234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79197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769382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75271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10/18/2020</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534494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10/18/2020</a:t>
            </a:fld>
            <a:endParaRPr lang="en-US"/>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3504473115"/>
      </p:ext>
    </p:extLst>
  </p:cSld>
  <p:clrMap bg1="dk1" tx1="lt1" bg2="dk2" tx2="lt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piptree.com.au/benefits-child-centred-education/#:~:text=Child%2Dcentred%20education%20inspires%20students,are%20all%20taken%20into%20account" TargetMode="External"/><Relationship Id="rId2" Type="http://schemas.openxmlformats.org/officeDocument/2006/relationships/hyperlink" Target="https://www.nurseryworld.co.uk/features/article/early-years-pioneers-loris-malaguzzi"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pielgaben.com/educational-philosophy-suit-child-montessori-waldorf-reggio-emilia/#:~:text=The%20Cons%20of%20Reggio%20Emilia,their%20letters%20of%20the%20alphabet" TargetMode="External"/><Relationship Id="rId2" Type="http://schemas.openxmlformats.org/officeDocument/2006/relationships/hyperlink" Target="https://www.tandfonline.com/doi/full/10.1080/1350293X.2013.84543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6C8D51A-776A-400E-818B-3A04B313E22E}"/>
              </a:ext>
            </a:extLst>
          </p:cNvPr>
          <p:cNvPicPr>
            <a:picLocks noChangeAspect="1"/>
          </p:cNvPicPr>
          <p:nvPr/>
        </p:nvPicPr>
        <p:blipFill rotWithShape="1">
          <a:blip r:embed="rId2"/>
          <a:srcRect t="2469" r="-2" b="13257"/>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1" name="Rectangle 10">
            <a:extLst>
              <a:ext uri="{FF2B5EF4-FFF2-40B4-BE49-F238E27FC236}">
                <a16:creationId xmlns:a16="http://schemas.microsoft.com/office/drawing/2014/main" id="{2A079D24-860A-4799-B3AE-658D4F13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76325"/>
            <a:ext cx="12191999" cy="4705352"/>
          </a:xfrm>
          <a:prstGeom prst="rect">
            <a:avLst/>
          </a:prstGeom>
          <a:gradFill flip="none" rotWithShape="1">
            <a:gsLst>
              <a:gs pos="45000">
                <a:srgbClr val="000000">
                  <a:alpha val="35000"/>
                </a:srgbClr>
              </a:gs>
              <a:gs pos="55000">
                <a:srgbClr val="000000">
                  <a:alpha val="35000"/>
                </a:srgbClr>
              </a:gs>
              <a:gs pos="25000">
                <a:srgbClr val="000000">
                  <a:alpha val="20000"/>
                </a:srgbClr>
              </a:gs>
              <a:gs pos="0">
                <a:srgbClr val="000000">
                  <a:alpha val="0"/>
                </a:srgbClr>
              </a:gs>
              <a:gs pos="100000">
                <a:srgbClr val="000000">
                  <a:alpha val="0"/>
                </a:srgbClr>
              </a:gs>
              <a:gs pos="75000">
                <a:srgbClr val="000000">
                  <a:alpha val="2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1085852" y="2252663"/>
            <a:ext cx="10020298" cy="965237"/>
          </a:xfrm>
        </p:spPr>
        <p:txBody>
          <a:bodyPr>
            <a:normAutofit/>
          </a:bodyPr>
          <a:lstStyle/>
          <a:p>
            <a:r>
              <a:rPr lang="en-GB">
                <a:solidFill>
                  <a:srgbClr val="FFFFFF"/>
                </a:solidFill>
              </a:rPr>
              <a:t>ECES6013- Critically compare a global curriculum with a </a:t>
            </a:r>
            <a:r>
              <a:rPr lang="en-GB" err="1">
                <a:solidFill>
                  <a:srgbClr val="FFFFFF"/>
                </a:solidFill>
              </a:rPr>
              <a:t>uk</a:t>
            </a:r>
            <a:r>
              <a:rPr lang="en-GB">
                <a:solidFill>
                  <a:srgbClr val="FFFFFF"/>
                </a:solidFill>
              </a:rPr>
              <a:t> curriculum</a:t>
            </a:r>
          </a:p>
        </p:txBody>
      </p:sp>
      <p:sp>
        <p:nvSpPr>
          <p:cNvPr id="3" name="Subtitle 2"/>
          <p:cNvSpPr>
            <a:spLocks noGrp="1"/>
          </p:cNvSpPr>
          <p:nvPr>
            <p:ph type="subTitle" idx="1"/>
          </p:nvPr>
        </p:nvSpPr>
        <p:spPr>
          <a:xfrm>
            <a:off x="1085851" y="4113212"/>
            <a:ext cx="10020299" cy="1074737"/>
          </a:xfrm>
        </p:spPr>
        <p:txBody>
          <a:bodyPr>
            <a:normAutofit/>
          </a:bodyPr>
          <a:lstStyle/>
          <a:p>
            <a:r>
              <a:rPr lang="en-GB">
                <a:solidFill>
                  <a:srgbClr val="FFFFFF"/>
                </a:solidFill>
              </a:rPr>
              <a:t>Hannah Bowen- 1600276</a:t>
            </a:r>
          </a:p>
        </p:txBody>
      </p:sp>
      <p:cxnSp>
        <p:nvCxnSpPr>
          <p:cNvPr id="13" name="Straight Connector 12">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0956D9B-7173-4DCA-A64E-FB8453632E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AC45B-05FD-45DB-8197-DD4D323D4AF9}"/>
              </a:ext>
            </a:extLst>
          </p:cNvPr>
          <p:cNvSpPr>
            <a:spLocks noGrp="1"/>
          </p:cNvSpPr>
          <p:nvPr>
            <p:ph type="title"/>
          </p:nvPr>
        </p:nvSpPr>
        <p:spPr>
          <a:xfrm>
            <a:off x="6672504" y="1011237"/>
            <a:ext cx="4433715" cy="860400"/>
          </a:xfrm>
        </p:spPr>
        <p:txBody>
          <a:bodyPr anchor="b">
            <a:normAutofit/>
          </a:bodyPr>
          <a:lstStyle/>
          <a:p>
            <a:pPr algn="ctr"/>
            <a:r>
              <a:rPr lang="en-GB"/>
              <a:t>Introduction</a:t>
            </a:r>
          </a:p>
        </p:txBody>
      </p:sp>
      <p:sp>
        <p:nvSpPr>
          <p:cNvPr id="6" name="Freeform: Shape 9">
            <a:extLst>
              <a:ext uri="{FF2B5EF4-FFF2-40B4-BE49-F238E27FC236}">
                <a16:creationId xmlns:a16="http://schemas.microsoft.com/office/drawing/2014/main" id="{BA65907B-E146-4654-AE07-B49D92CDA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flipH="1" flipV="1">
            <a:off x="599282" y="56536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7" name="Oval 11">
            <a:extLst>
              <a:ext uri="{FF2B5EF4-FFF2-40B4-BE49-F238E27FC236}">
                <a16:creationId xmlns:a16="http://schemas.microsoft.com/office/drawing/2014/main" id="{5797CDB4-0DB1-4F55-9395-A79982282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2787" y="602787"/>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Freeform: Shape 13">
            <a:extLst>
              <a:ext uri="{FF2B5EF4-FFF2-40B4-BE49-F238E27FC236}">
                <a16:creationId xmlns:a16="http://schemas.microsoft.com/office/drawing/2014/main" id="{63D6B1CE-4694-452C-9AF9-AF622C95D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flipH="1">
            <a:off x="4031566" y="39164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936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Freeform: Shape 17">
            <a:extLst>
              <a:ext uri="{FF2B5EF4-FFF2-40B4-BE49-F238E27FC236}">
                <a16:creationId xmlns:a16="http://schemas.microsoft.com/office/drawing/2014/main" id="{531A1359-2C35-43BF-8F55-F9118E3C5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467010" y="3303077"/>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7C55F7-3027-4692-ACE6-57EC2D807E6D}"/>
              </a:ext>
            </a:extLst>
          </p:cNvPr>
          <p:cNvSpPr>
            <a:spLocks noGrp="1"/>
          </p:cNvSpPr>
          <p:nvPr>
            <p:ph idx="1"/>
          </p:nvPr>
        </p:nvSpPr>
        <p:spPr>
          <a:xfrm>
            <a:off x="6672504" y="2759076"/>
            <a:ext cx="4433715" cy="3009899"/>
          </a:xfrm>
        </p:spPr>
        <p:txBody>
          <a:bodyPr>
            <a:normAutofit/>
          </a:bodyPr>
          <a:lstStyle/>
          <a:p>
            <a:pPr marL="359410" indent="-359410">
              <a:lnSpc>
                <a:spcPct val="115000"/>
              </a:lnSpc>
            </a:pPr>
            <a:r>
              <a:rPr lang="en-GB" sz="1700">
                <a:solidFill>
                  <a:srgbClr val="FFFFFF"/>
                </a:solidFill>
              </a:rPr>
              <a:t>My name is Hannah Bowen</a:t>
            </a:r>
          </a:p>
          <a:p>
            <a:pPr marL="359410" indent="-359410">
              <a:lnSpc>
                <a:spcPct val="115000"/>
              </a:lnSpc>
            </a:pPr>
            <a:r>
              <a:rPr lang="en-GB" sz="1700">
                <a:solidFill>
                  <a:srgbClr val="FFFFFF"/>
                </a:solidFill>
              </a:rPr>
              <a:t>Student Number is 1600276</a:t>
            </a:r>
          </a:p>
          <a:p>
            <a:pPr marL="359410" indent="-359410">
              <a:lnSpc>
                <a:spcPct val="115000"/>
              </a:lnSpc>
            </a:pPr>
            <a:r>
              <a:rPr lang="en-GB" sz="1700">
                <a:solidFill>
                  <a:srgbClr val="FFFFFF"/>
                </a:solidFill>
              </a:rPr>
              <a:t>I will be comparing a global curriculum (</a:t>
            </a:r>
            <a:r>
              <a:rPr lang="en-GB" sz="1700" err="1">
                <a:solidFill>
                  <a:srgbClr val="FFFFFF"/>
                </a:solidFill>
              </a:rPr>
              <a:t>reggio</a:t>
            </a:r>
            <a:r>
              <a:rPr lang="en-GB" sz="1700">
                <a:solidFill>
                  <a:srgbClr val="FFFFFF"/>
                </a:solidFill>
              </a:rPr>
              <a:t> </a:t>
            </a:r>
            <a:r>
              <a:rPr lang="en-GB" sz="1700" err="1">
                <a:solidFill>
                  <a:srgbClr val="FFFFFF"/>
                </a:solidFill>
              </a:rPr>
              <a:t>emilia</a:t>
            </a:r>
            <a:r>
              <a:rPr lang="en-GB" sz="1700">
                <a:solidFill>
                  <a:srgbClr val="FFFFFF"/>
                </a:solidFill>
              </a:rPr>
              <a:t>) with the Welsh curriculum</a:t>
            </a:r>
          </a:p>
          <a:p>
            <a:pPr marL="359410" indent="-359410">
              <a:lnSpc>
                <a:spcPct val="115000"/>
              </a:lnSpc>
            </a:pPr>
            <a:r>
              <a:rPr lang="en-GB" sz="1700">
                <a:solidFill>
                  <a:srgbClr val="FFFFFF"/>
                </a:solidFill>
              </a:rPr>
              <a:t>By stating the advantages and disadvantages of the </a:t>
            </a:r>
            <a:r>
              <a:rPr lang="en-GB" sz="1700" err="1">
                <a:solidFill>
                  <a:srgbClr val="FFFFFF"/>
                </a:solidFill>
              </a:rPr>
              <a:t>reggio</a:t>
            </a:r>
            <a:r>
              <a:rPr lang="en-GB" sz="1700">
                <a:solidFill>
                  <a:srgbClr val="FFFFFF"/>
                </a:solidFill>
              </a:rPr>
              <a:t> </a:t>
            </a:r>
            <a:r>
              <a:rPr lang="en-GB" sz="1700" err="1">
                <a:solidFill>
                  <a:srgbClr val="FFFFFF"/>
                </a:solidFill>
              </a:rPr>
              <a:t>emilia</a:t>
            </a:r>
            <a:r>
              <a:rPr lang="en-GB" sz="1700">
                <a:solidFill>
                  <a:srgbClr val="FFFFFF"/>
                </a:solidFill>
              </a:rPr>
              <a:t> approach then comparing with Wales's approach</a:t>
            </a:r>
          </a:p>
        </p:txBody>
      </p:sp>
      <p:sp>
        <p:nvSpPr>
          <p:cNvPr id="20" name="Freeform: Shape 19">
            <a:extLst>
              <a:ext uri="{FF2B5EF4-FFF2-40B4-BE49-F238E27FC236}">
                <a16:creationId xmlns:a16="http://schemas.microsoft.com/office/drawing/2014/main" id="{A57A9288-4304-4CFF-BE2E-F7C6D2837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63544" y="4750791"/>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02DF9B6-8D61-4325-BA28-A0944151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3294203" y="3143887"/>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1" name="Freeform: Shape 23">
            <a:extLst>
              <a:ext uri="{FF2B5EF4-FFF2-40B4-BE49-F238E27FC236}">
                <a16:creationId xmlns:a16="http://schemas.microsoft.com/office/drawing/2014/main" id="{FE2E0032-B27E-4F50-A925-1422AD8F8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2804199" y="3252258"/>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Shape 25">
            <a:extLst>
              <a:ext uri="{FF2B5EF4-FFF2-40B4-BE49-F238E27FC236}">
                <a16:creationId xmlns:a16="http://schemas.microsoft.com/office/drawing/2014/main" id="{FF08AF79-FA87-4768-A066-9CD4C3039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42264" y="2322381"/>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D84136B-C375-4D27-A651-59A5EDE6F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7891" y="599897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 name="Group 29">
            <a:extLst>
              <a:ext uri="{FF2B5EF4-FFF2-40B4-BE49-F238E27FC236}">
                <a16:creationId xmlns:a16="http://schemas.microsoft.com/office/drawing/2014/main" id="{C05FA3A5-635A-4809-B9DF-B84A3F0F60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944" y="506877"/>
            <a:ext cx="6057005" cy="5852220"/>
            <a:chOff x="23944" y="506877"/>
            <a:chExt cx="6057005" cy="5852220"/>
          </a:xfrm>
        </p:grpSpPr>
        <p:grpSp>
          <p:nvGrpSpPr>
            <p:cNvPr id="31" name="Group 30">
              <a:extLst>
                <a:ext uri="{FF2B5EF4-FFF2-40B4-BE49-F238E27FC236}">
                  <a16:creationId xmlns:a16="http://schemas.microsoft.com/office/drawing/2014/main" id="{9904051B-DFB6-4623-AC9D-EF1CF1A252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69226" y="3085483"/>
              <a:ext cx="464739" cy="900000"/>
              <a:chOff x="2769226" y="3085483"/>
              <a:chExt cx="464739" cy="900000"/>
            </a:xfrm>
          </p:grpSpPr>
          <p:sp>
            <p:nvSpPr>
              <p:cNvPr id="72" name="Freeform: Shape 71">
                <a:extLst>
                  <a:ext uri="{FF2B5EF4-FFF2-40B4-BE49-F238E27FC236}">
                    <a16:creationId xmlns:a16="http://schemas.microsoft.com/office/drawing/2014/main" id="{76E2E0C8-91F6-431D-A5BC-F1937D29C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flipV="1">
                <a:off x="2769226" y="3216679"/>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3" name="Straight Connector 72">
                <a:extLst>
                  <a:ext uri="{FF2B5EF4-FFF2-40B4-BE49-F238E27FC236}">
                    <a16:creationId xmlns:a16="http://schemas.microsoft.com/office/drawing/2014/main" id="{960869B0-A3DA-4A6E-B951-8AA69495A7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V="1">
                <a:off x="3087425" y="3085483"/>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2" name="Group 31">
              <a:extLst>
                <a:ext uri="{FF2B5EF4-FFF2-40B4-BE49-F238E27FC236}">
                  <a16:creationId xmlns:a16="http://schemas.microsoft.com/office/drawing/2014/main" id="{9AE4144F-D4D2-4445-87A4-D5169342032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3944" y="564687"/>
              <a:ext cx="3673900" cy="5794410"/>
              <a:chOff x="23944" y="564687"/>
              <a:chExt cx="3673900" cy="5794410"/>
            </a:xfrm>
          </p:grpSpPr>
          <p:grpSp>
            <p:nvGrpSpPr>
              <p:cNvPr id="53" name="Group 52">
                <a:extLst>
                  <a:ext uri="{FF2B5EF4-FFF2-40B4-BE49-F238E27FC236}">
                    <a16:creationId xmlns:a16="http://schemas.microsoft.com/office/drawing/2014/main" id="{EA3E0E2B-5AFA-4329-A02B-483A0B3FE3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flipV="1">
                <a:off x="717090" y="150866"/>
                <a:ext cx="2287608" cy="3673900"/>
                <a:chOff x="-6080955" y="3437416"/>
                <a:chExt cx="2287608" cy="3673900"/>
              </a:xfrm>
            </p:grpSpPr>
            <p:cxnSp>
              <p:nvCxnSpPr>
                <p:cNvPr id="64" name="Straight Connector 63">
                  <a:extLst>
                    <a:ext uri="{FF2B5EF4-FFF2-40B4-BE49-F238E27FC236}">
                      <a16:creationId xmlns:a16="http://schemas.microsoft.com/office/drawing/2014/main" id="{26FA10C8-4128-46BF-B174-7FB723288B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F9871ACC-8D68-44C3-A03A-C51DEC89F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6" name="Freeform: Shape 65">
                  <a:extLst>
                    <a:ext uri="{FF2B5EF4-FFF2-40B4-BE49-F238E27FC236}">
                      <a16:creationId xmlns:a16="http://schemas.microsoft.com/office/drawing/2014/main" id="{E5522192-CFE9-4FED-840F-ADBE6F59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7" name="Freeform: Shape 66">
                  <a:extLst>
                    <a:ext uri="{FF2B5EF4-FFF2-40B4-BE49-F238E27FC236}">
                      <a16:creationId xmlns:a16="http://schemas.microsoft.com/office/drawing/2014/main" id="{DA1EBF34-FC97-4671-A122-6C5E1F0D0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8" name="Freeform: Shape 67">
                  <a:extLst>
                    <a:ext uri="{FF2B5EF4-FFF2-40B4-BE49-F238E27FC236}">
                      <a16:creationId xmlns:a16="http://schemas.microsoft.com/office/drawing/2014/main" id="{B0BA45D8-12F0-4D6F-808B-B37135897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68">
                  <a:extLst>
                    <a:ext uri="{FF2B5EF4-FFF2-40B4-BE49-F238E27FC236}">
                      <a16:creationId xmlns:a16="http://schemas.microsoft.com/office/drawing/2014/main" id="{278489CE-7C14-45B9-AF44-BD81D7620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0" name="Freeform: Shape 69">
                  <a:extLst>
                    <a:ext uri="{FF2B5EF4-FFF2-40B4-BE49-F238E27FC236}">
                      <a16:creationId xmlns:a16="http://schemas.microsoft.com/office/drawing/2014/main" id="{CB2398FB-A632-47E0-9F14-961A6CB636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B7A5050F-CB28-496E-A373-15F3BF626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54" name="Oval 53">
                <a:extLst>
                  <a:ext uri="{FF2B5EF4-FFF2-40B4-BE49-F238E27FC236}">
                    <a16:creationId xmlns:a16="http://schemas.microsoft.com/office/drawing/2014/main" id="{95062B2D-C0D0-41FA-944D-0C423B12D8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4687" y="564687"/>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5" name="Group 54">
                <a:extLst>
                  <a:ext uri="{FF2B5EF4-FFF2-40B4-BE49-F238E27FC236}">
                    <a16:creationId xmlns:a16="http://schemas.microsoft.com/office/drawing/2014/main" id="{F2CB9FF0-E3C1-4420-A548-CE71AF16BC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471900" y="4361866"/>
                <a:ext cx="1785983" cy="2208479"/>
                <a:chOff x="2725201" y="4453039"/>
                <a:chExt cx="1785983" cy="2208479"/>
              </a:xfrm>
            </p:grpSpPr>
            <p:cxnSp>
              <p:nvCxnSpPr>
                <p:cNvPr id="59" name="Straight Connector 58">
                  <a:extLst>
                    <a:ext uri="{FF2B5EF4-FFF2-40B4-BE49-F238E27FC236}">
                      <a16:creationId xmlns:a16="http://schemas.microsoft.com/office/drawing/2014/main" id="{E90FC27E-E80B-4C4C-B050-6011EA55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41D8888-AFE4-498D-9C7D-AA5B737B02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1" name="Freeform: Shape 60">
                  <a:extLst>
                    <a:ext uri="{FF2B5EF4-FFF2-40B4-BE49-F238E27FC236}">
                      <a16:creationId xmlns:a16="http://schemas.microsoft.com/office/drawing/2014/main" id="{67842D5A-C61A-4D91-8753-C1861978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9" name="Rectangle 30">
                  <a:extLst>
                    <a:ext uri="{FF2B5EF4-FFF2-40B4-BE49-F238E27FC236}">
                      <a16:creationId xmlns:a16="http://schemas.microsoft.com/office/drawing/2014/main" id="{BAEDE965-3379-4021-884D-232F9EB32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30">
                  <a:extLst>
                    <a:ext uri="{FF2B5EF4-FFF2-40B4-BE49-F238E27FC236}">
                      <a16:creationId xmlns:a16="http://schemas.microsoft.com/office/drawing/2014/main" id="{CCC4C18E-DF21-4699-B482-A639CD94A4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55">
                <a:extLst>
                  <a:ext uri="{FF2B5EF4-FFF2-40B4-BE49-F238E27FC236}">
                    <a16:creationId xmlns:a16="http://schemas.microsoft.com/office/drawing/2014/main" id="{523E3F76-FA52-4D37-B985-4DDB0383C1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6200000">
                <a:off x="1580551" y="3113335"/>
                <a:ext cx="571820" cy="1620000"/>
                <a:chOff x="8482785" y="4330454"/>
                <a:chExt cx="571820" cy="1620000"/>
              </a:xfrm>
            </p:grpSpPr>
            <p:sp>
              <p:nvSpPr>
                <p:cNvPr id="57" name="Freeform: Shape 56">
                  <a:extLst>
                    <a:ext uri="{FF2B5EF4-FFF2-40B4-BE49-F238E27FC236}">
                      <a16:creationId xmlns:a16="http://schemas.microsoft.com/office/drawing/2014/main" id="{809AA631-158A-4B69-90A2-10257983A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3" name="Straight Connector 57">
                  <a:extLst>
                    <a:ext uri="{FF2B5EF4-FFF2-40B4-BE49-F238E27FC236}">
                      <a16:creationId xmlns:a16="http://schemas.microsoft.com/office/drawing/2014/main" id="{D6D57B8E-34D6-4A65-9238-0036DB1407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3" name="Group 32">
              <a:extLst>
                <a:ext uri="{FF2B5EF4-FFF2-40B4-BE49-F238E27FC236}">
                  <a16:creationId xmlns:a16="http://schemas.microsoft.com/office/drawing/2014/main" id="{773DDDDA-FC8D-49F7-8963-D23E6ECD93A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07049" y="506877"/>
              <a:ext cx="3673900" cy="5794410"/>
              <a:chOff x="2407049" y="506877"/>
              <a:chExt cx="3673900" cy="5794410"/>
            </a:xfrm>
          </p:grpSpPr>
          <p:grpSp>
            <p:nvGrpSpPr>
              <p:cNvPr id="34" name="Group 33">
                <a:extLst>
                  <a:ext uri="{FF2B5EF4-FFF2-40B4-BE49-F238E27FC236}">
                    <a16:creationId xmlns:a16="http://schemas.microsoft.com/office/drawing/2014/main" id="{1F3FABF6-D421-4B20-8D3D-E26304C63F6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flipH="1" flipV="1">
                <a:off x="3100195" y="3041208"/>
                <a:ext cx="2287608" cy="3673900"/>
                <a:chOff x="-6080955" y="3437416"/>
                <a:chExt cx="2287608" cy="3673900"/>
              </a:xfrm>
            </p:grpSpPr>
            <p:cxnSp>
              <p:nvCxnSpPr>
                <p:cNvPr id="45" name="Straight Connector 44">
                  <a:extLst>
                    <a:ext uri="{FF2B5EF4-FFF2-40B4-BE49-F238E27FC236}">
                      <a16:creationId xmlns:a16="http://schemas.microsoft.com/office/drawing/2014/main" id="{D649EE99-03BF-4461-9E0C-0C8FDB3190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Freeform: Shape 45">
                  <a:extLst>
                    <a:ext uri="{FF2B5EF4-FFF2-40B4-BE49-F238E27FC236}">
                      <a16:creationId xmlns:a16="http://schemas.microsoft.com/office/drawing/2014/main" id="{3EE9E019-AC24-4B8C-B263-187B2BD30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7" name="Freeform: Shape 46">
                  <a:extLst>
                    <a:ext uri="{FF2B5EF4-FFF2-40B4-BE49-F238E27FC236}">
                      <a16:creationId xmlns:a16="http://schemas.microsoft.com/office/drawing/2014/main" id="{2DAA8940-E364-4BAD-A73C-AAF916D43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463AAD40-80B7-4B83-9FC3-3EC890892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58335ED1-5088-49E2-B689-F5F7FEA6FC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78BB5B-5487-461B-8398-F2767D3AD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C7A184B5-074B-4FB2-972C-584FC30ED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37EC3B55-F0A9-4689-BA9E-948D33250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35" name="Oval 34">
                <a:extLst>
                  <a:ext uri="{FF2B5EF4-FFF2-40B4-BE49-F238E27FC236}">
                    <a16:creationId xmlns:a16="http://schemas.microsoft.com/office/drawing/2014/main" id="{590C2779-2E08-4C34-8001-869132267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199791" y="5960872"/>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36" name="Group 35">
                <a:extLst>
                  <a:ext uri="{FF2B5EF4-FFF2-40B4-BE49-F238E27FC236}">
                    <a16:creationId xmlns:a16="http://schemas.microsoft.com/office/drawing/2014/main" id="{1E299188-1210-43DE-BC6A-9032940F7D1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3847010" y="295629"/>
                <a:ext cx="1785983" cy="2208479"/>
                <a:chOff x="2725201" y="4453039"/>
                <a:chExt cx="1785983" cy="2208479"/>
              </a:xfrm>
            </p:grpSpPr>
            <p:cxnSp>
              <p:nvCxnSpPr>
                <p:cNvPr id="40" name="Straight Connector 39">
                  <a:extLst>
                    <a:ext uri="{FF2B5EF4-FFF2-40B4-BE49-F238E27FC236}">
                      <a16:creationId xmlns:a16="http://schemas.microsoft.com/office/drawing/2014/main" id="{D4BB73A2-4837-4125-BCCB-15118FF0A3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156953A-33B0-4694-BD48-245D0E74C2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Freeform: Shape 41">
                  <a:extLst>
                    <a:ext uri="{FF2B5EF4-FFF2-40B4-BE49-F238E27FC236}">
                      <a16:creationId xmlns:a16="http://schemas.microsoft.com/office/drawing/2014/main" id="{7CB4ED53-8834-4236-BC77-2CF87E5F8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43" name="Rectangle 30">
                  <a:extLst>
                    <a:ext uri="{FF2B5EF4-FFF2-40B4-BE49-F238E27FC236}">
                      <a16:creationId xmlns:a16="http://schemas.microsoft.com/office/drawing/2014/main" id="{0270D9C6-0C17-47A6-A3AD-73CD778B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30">
                  <a:extLst>
                    <a:ext uri="{FF2B5EF4-FFF2-40B4-BE49-F238E27FC236}">
                      <a16:creationId xmlns:a16="http://schemas.microsoft.com/office/drawing/2014/main" id="{18689D61-D6A5-460D-AD12-B79603AB0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36">
                <a:extLst>
                  <a:ext uri="{FF2B5EF4-FFF2-40B4-BE49-F238E27FC236}">
                    <a16:creationId xmlns:a16="http://schemas.microsoft.com/office/drawing/2014/main" id="{4AD4AA2A-CAF1-4589-B004-65DD15BB3A4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5400000">
                <a:off x="3952522" y="2132639"/>
                <a:ext cx="571820" cy="1620000"/>
                <a:chOff x="8482785" y="4330454"/>
                <a:chExt cx="571820" cy="1620000"/>
              </a:xfrm>
            </p:grpSpPr>
            <p:sp>
              <p:nvSpPr>
                <p:cNvPr id="38" name="Freeform: Shape 37">
                  <a:extLst>
                    <a:ext uri="{FF2B5EF4-FFF2-40B4-BE49-F238E27FC236}">
                      <a16:creationId xmlns:a16="http://schemas.microsoft.com/office/drawing/2014/main" id="{08421083-8269-4227-BD5F-8FBFAD9D9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39" name="Straight Connector 38">
                  <a:extLst>
                    <a:ext uri="{FF2B5EF4-FFF2-40B4-BE49-F238E27FC236}">
                      <a16:creationId xmlns:a16="http://schemas.microsoft.com/office/drawing/2014/main" id="{17E16D56-9F4A-404B-B046-27C5E2CBC7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Tree>
    <p:extLst>
      <p:ext uri="{BB962C8B-B14F-4D97-AF65-F5344CB8AC3E}">
        <p14:creationId xmlns:p14="http://schemas.microsoft.com/office/powerpoint/2010/main" val="1621568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7"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9"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nvGrpSpPr>
          <p:cNvPr id="3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45"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76CD0F09-819F-4E91-B764-84806CCF0DEE}"/>
              </a:ext>
            </a:extLst>
          </p:cNvPr>
          <p:cNvSpPr>
            <a:spLocks noGrp="1"/>
          </p:cNvSpPr>
          <p:nvPr>
            <p:ph type="title"/>
          </p:nvPr>
        </p:nvSpPr>
        <p:spPr>
          <a:xfrm>
            <a:off x="3882610" y="1011237"/>
            <a:ext cx="4426782" cy="860400"/>
          </a:xfrm>
        </p:spPr>
        <p:txBody>
          <a:bodyPr anchor="b">
            <a:normAutofit/>
          </a:bodyPr>
          <a:lstStyle/>
          <a:p>
            <a:pPr algn="ctr"/>
            <a:r>
              <a:rPr lang="en-GB" sz="2600"/>
              <a:t>The </a:t>
            </a:r>
            <a:r>
              <a:rPr lang="en-GB" sz="2600" err="1"/>
              <a:t>reggio</a:t>
            </a:r>
            <a:r>
              <a:rPr lang="en-GB" sz="2600"/>
              <a:t> </a:t>
            </a:r>
            <a:r>
              <a:rPr lang="en-GB" sz="2600" err="1"/>
              <a:t>emilia</a:t>
            </a:r>
            <a:r>
              <a:rPr lang="en-GB" sz="2600"/>
              <a:t> approach</a:t>
            </a:r>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94458E-9026-4A39-BFCC-66E331DE0D6A}"/>
              </a:ext>
            </a:extLst>
          </p:cNvPr>
          <p:cNvSpPr>
            <a:spLocks noGrp="1"/>
          </p:cNvSpPr>
          <p:nvPr>
            <p:ph idx="1"/>
          </p:nvPr>
        </p:nvSpPr>
        <p:spPr>
          <a:xfrm>
            <a:off x="3874002" y="2759076"/>
            <a:ext cx="4440822" cy="3671635"/>
          </a:xfrm>
        </p:spPr>
        <p:txBody>
          <a:bodyPr>
            <a:normAutofit/>
          </a:bodyPr>
          <a:lstStyle/>
          <a:p>
            <a:pPr marL="359410" indent="-359410"/>
            <a:r>
              <a:rPr lang="en-GB" sz="1800">
                <a:solidFill>
                  <a:srgbClr val="FFFFFF"/>
                </a:solidFill>
              </a:rPr>
              <a:t>The Reggio Emilia approach is based off of the ideas of early childhood educator, Loris Malaguzzi</a:t>
            </a:r>
            <a:endParaRPr lang="en-GB" sz="1800">
              <a:solidFill>
                <a:srgbClr val="FFFFFF">
                  <a:alpha val="70000"/>
                </a:srgbClr>
              </a:solidFill>
            </a:endParaRPr>
          </a:p>
          <a:p>
            <a:pPr marL="359410" indent="-359410"/>
            <a:r>
              <a:rPr lang="en-GB" sz="1800">
                <a:solidFill>
                  <a:srgbClr val="FFFFFF"/>
                </a:solidFill>
              </a:rPr>
              <a:t>Worked with parents to create a school environment to bring back the meaning of childhood after World War 2.</a:t>
            </a:r>
            <a:endParaRPr lang="en-GB" sz="1800">
              <a:solidFill>
                <a:srgbClr val="FFFFFF">
                  <a:alpha val="70000"/>
                </a:srgbClr>
              </a:solidFill>
            </a:endParaRPr>
          </a:p>
          <a:p>
            <a:pPr marL="359410" indent="-359410"/>
            <a:r>
              <a:rPr lang="en-GB" sz="1800">
                <a:solidFill>
                  <a:srgbClr val="FFFFFF"/>
                </a:solidFill>
              </a:rPr>
              <a:t>'the theory of a hundred languages' </a:t>
            </a:r>
            <a:r>
              <a:rPr lang="en-GB" sz="1800">
                <a:solidFill>
                  <a:srgbClr val="FFFFFF"/>
                </a:solidFill>
                <a:ea typeface="+mn-lt"/>
                <a:cs typeface="+mn-lt"/>
              </a:rPr>
              <a:t>(Pound, 2020)</a:t>
            </a:r>
            <a:endParaRPr lang="en-GB" sz="1800">
              <a:solidFill>
                <a:srgbClr val="FFFFFF"/>
              </a:solidFill>
            </a:endParaRPr>
          </a:p>
          <a:p>
            <a:pPr marL="359410" indent="-359410"/>
            <a:endParaRPr lang="en-GB" sz="1800">
              <a:solidFill>
                <a:srgbClr val="FFFFFF">
                  <a:alpha val="70000"/>
                </a:srgbClr>
              </a:solidFill>
            </a:endParaRPr>
          </a:p>
          <a:p>
            <a:pPr marL="359410" indent="-359410"/>
            <a:endParaRPr lang="en-GB">
              <a:solidFill>
                <a:srgbClr val="FFFFFF">
                  <a:alpha val="70000"/>
                </a:srgbClr>
              </a:solidFill>
            </a:endParaRPr>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064716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6C0F1-1ACA-479C-9EE3-F992E8CA0F3A}"/>
              </a:ext>
            </a:extLst>
          </p:cNvPr>
          <p:cNvSpPr>
            <a:spLocks noGrp="1"/>
          </p:cNvSpPr>
          <p:nvPr>
            <p:ph type="title"/>
          </p:nvPr>
        </p:nvSpPr>
        <p:spPr>
          <a:xfrm>
            <a:off x="1080000" y="1011236"/>
            <a:ext cx="4426782" cy="2417763"/>
          </a:xfrm>
        </p:spPr>
        <p:txBody>
          <a:bodyPr anchor="t">
            <a:normAutofit/>
          </a:bodyPr>
          <a:lstStyle/>
          <a:p>
            <a:r>
              <a:rPr lang="en-GB"/>
              <a:t>Advantages of the approach</a:t>
            </a:r>
          </a:p>
        </p:txBody>
      </p:sp>
      <p:grpSp>
        <p:nvGrpSpPr>
          <p:cNvPr id="6"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7"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8A30DEDF-F678-4E32-8304-E04AA3CFBC56}"/>
              </a:ext>
            </a:extLst>
          </p:cNvPr>
          <p:cNvSpPr>
            <a:spLocks noGrp="1"/>
          </p:cNvSpPr>
          <p:nvPr>
            <p:ph idx="1"/>
          </p:nvPr>
        </p:nvSpPr>
        <p:spPr>
          <a:xfrm>
            <a:off x="6096000" y="508100"/>
            <a:ext cx="5555012" cy="5961422"/>
          </a:xfrm>
        </p:spPr>
        <p:txBody>
          <a:bodyPr>
            <a:normAutofit lnSpcReduction="10000"/>
          </a:bodyPr>
          <a:lstStyle/>
          <a:p>
            <a:pPr marL="359410" indent="-359410"/>
            <a:r>
              <a:rPr lang="en-GB">
                <a:solidFill>
                  <a:srgbClr val="FFFFFF"/>
                </a:solidFill>
              </a:rPr>
              <a:t>1) Children are at the centre of the learning- this approach acknowledges the rights of the children and is focused on children being their own learners and doing investigations and experiments themselves because children are considered 'researchers' (</a:t>
            </a:r>
            <a:r>
              <a:rPr lang="en-GB">
                <a:solidFill>
                  <a:srgbClr val="FFFFFF"/>
                </a:solidFill>
                <a:ea typeface="+mn-lt"/>
                <a:cs typeface="+mn-lt"/>
              </a:rPr>
              <a:t>Hewett, 2001). </a:t>
            </a:r>
          </a:p>
          <a:p>
            <a:pPr marL="359410" indent="-359410"/>
            <a:r>
              <a:rPr lang="en-GB">
                <a:solidFill>
                  <a:srgbClr val="FFFFFF"/>
                </a:solidFill>
              </a:rPr>
              <a:t>Teachers are 'co-learners' to the children. Working alongside them rather than telling them what to do (Hewett, 2001)</a:t>
            </a:r>
          </a:p>
          <a:p>
            <a:pPr marL="359410" indent="-359410"/>
            <a:r>
              <a:rPr lang="en-GB">
                <a:solidFill>
                  <a:srgbClr val="FFFFFF"/>
                </a:solidFill>
              </a:rPr>
              <a:t>Benefit of this approach is that children will be learning through their own interests and abilities, meaning that what the approach is allowing children to express themselves in their own way </a:t>
            </a:r>
            <a:r>
              <a:rPr lang="en-GB">
                <a:solidFill>
                  <a:srgbClr val="FFFFFF"/>
                </a:solidFill>
                <a:ea typeface="+mn-lt"/>
                <a:cs typeface="+mn-lt"/>
              </a:rPr>
              <a:t>(Piptree Early Learning, 2017)</a:t>
            </a:r>
          </a:p>
          <a:p>
            <a:pPr marL="359410" indent="-359410"/>
            <a:endParaRPr lang="en-GB">
              <a:solidFill>
                <a:srgbClr val="FFFFFF"/>
              </a:solidFill>
            </a:endParaRPr>
          </a:p>
        </p:txBody>
      </p:sp>
    </p:spTree>
    <p:extLst>
      <p:ext uri="{BB962C8B-B14F-4D97-AF65-F5344CB8AC3E}">
        <p14:creationId xmlns:p14="http://schemas.microsoft.com/office/powerpoint/2010/main" val="1962563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DBCF4-FCB7-4A53-99B4-7087F79507DE}"/>
              </a:ext>
            </a:extLst>
          </p:cNvPr>
          <p:cNvSpPr>
            <a:spLocks noGrp="1"/>
          </p:cNvSpPr>
          <p:nvPr>
            <p:ph type="title"/>
          </p:nvPr>
        </p:nvSpPr>
        <p:spPr>
          <a:xfrm>
            <a:off x="1080000" y="1011236"/>
            <a:ext cx="4426782" cy="2417763"/>
          </a:xfrm>
        </p:spPr>
        <p:txBody>
          <a:bodyPr anchor="t">
            <a:normAutofit/>
          </a:bodyPr>
          <a:lstStyle/>
          <a:p>
            <a:r>
              <a:rPr lang="en-GB"/>
              <a:t>Disadvantages of the approach</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35770A52-E9B0-40A9-B2F0-3A4564C5A10B}"/>
              </a:ext>
            </a:extLst>
          </p:cNvPr>
          <p:cNvSpPr>
            <a:spLocks noGrp="1"/>
          </p:cNvSpPr>
          <p:nvPr>
            <p:ph idx="1"/>
          </p:nvPr>
        </p:nvSpPr>
        <p:spPr>
          <a:xfrm>
            <a:off x="6096000" y="1012003"/>
            <a:ext cx="5555012" cy="5260875"/>
          </a:xfrm>
        </p:spPr>
        <p:txBody>
          <a:bodyPr>
            <a:normAutofit fontScale="92500" lnSpcReduction="10000"/>
          </a:bodyPr>
          <a:lstStyle/>
          <a:p>
            <a:pPr marL="359410" indent="-359410"/>
            <a:r>
              <a:rPr lang="en-GB">
                <a:solidFill>
                  <a:srgbClr val="FFFFFF"/>
                </a:solidFill>
              </a:rPr>
              <a:t>Reggio Emilla schools do not go by 'curriculums' as Malaguzzi did not believe in following instructions and structure to teach young children because it indicated that children were not part of the process. However that is not the case because a curriculum is still mainly based on the child and can be seen as more of a child-centred approach </a:t>
            </a:r>
            <a:r>
              <a:rPr lang="en-GB">
                <a:solidFill>
                  <a:srgbClr val="FFFFFF"/>
                </a:solidFill>
                <a:ea typeface="+mn-lt"/>
                <a:cs typeface="+mn-lt"/>
              </a:rPr>
              <a:t>(Hočevar, </a:t>
            </a:r>
            <a:r>
              <a:rPr lang="en-GB" err="1">
                <a:solidFill>
                  <a:srgbClr val="FFFFFF"/>
                </a:solidFill>
                <a:ea typeface="+mn-lt"/>
                <a:cs typeface="+mn-lt"/>
              </a:rPr>
              <a:t>Šebart</a:t>
            </a:r>
            <a:r>
              <a:rPr lang="en-GB">
                <a:solidFill>
                  <a:srgbClr val="FFFFFF"/>
                </a:solidFill>
                <a:ea typeface="+mn-lt"/>
                <a:cs typeface="+mn-lt"/>
              </a:rPr>
              <a:t> and </a:t>
            </a:r>
            <a:r>
              <a:rPr lang="en-GB" err="1">
                <a:solidFill>
                  <a:srgbClr val="FFFFFF"/>
                </a:solidFill>
                <a:ea typeface="+mn-lt"/>
                <a:cs typeface="+mn-lt"/>
              </a:rPr>
              <a:t>Štefanc</a:t>
            </a:r>
            <a:r>
              <a:rPr lang="en-GB">
                <a:solidFill>
                  <a:srgbClr val="FFFFFF"/>
                </a:solidFill>
                <a:ea typeface="+mn-lt"/>
                <a:cs typeface="+mn-lt"/>
              </a:rPr>
              <a:t>, 2013).</a:t>
            </a:r>
          </a:p>
          <a:p>
            <a:pPr marL="359410" indent="-359410"/>
            <a:r>
              <a:rPr lang="en-GB">
                <a:solidFill>
                  <a:srgbClr val="FFFFFF"/>
                </a:solidFill>
              </a:rPr>
              <a:t>Because of this unstructured approach, it is very difficult for parents to see how their child is developing in school as there is no work sheets or national tests that the children do to know how well they are developing and learning </a:t>
            </a:r>
            <a:r>
              <a:rPr lang="en-GB">
                <a:solidFill>
                  <a:srgbClr val="FFFFFF"/>
                </a:solidFill>
                <a:ea typeface="+mn-lt"/>
                <a:cs typeface="+mn-lt"/>
              </a:rPr>
              <a:t>(Spielgaben, 2016).</a:t>
            </a:r>
            <a:endParaRPr lang="en-GB">
              <a:solidFill>
                <a:srgbClr val="FFFFFF"/>
              </a:solidFill>
            </a:endParaRPr>
          </a:p>
        </p:txBody>
      </p:sp>
    </p:spTree>
    <p:extLst>
      <p:ext uri="{BB962C8B-B14F-4D97-AF65-F5344CB8AC3E}">
        <p14:creationId xmlns:p14="http://schemas.microsoft.com/office/powerpoint/2010/main" val="333813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15" name="Straight Connector 1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Freeform: Shape 1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Shape 1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1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Shape 2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4" name="Freeform: Shape 2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nvGrpSpPr>
          <p:cNvPr id="26" name="Group 2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27" name="Freeform: Shape 2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0" name="Group 2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31" name="Straight Connector 3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3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7" name="Group 3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38" name="Freeform: Shape 3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0" name="Group 3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41" name="Straight Connector 4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4" name="Freeform: Shape 4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47" name="Straight Connector 4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0" name="Freeform: Shape 4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2" name="Freeform: Shape 5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4" name="Freeform: Shape 5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131CC980-C0A4-46B9-81FC-042014AB5846}"/>
              </a:ext>
            </a:extLst>
          </p:cNvPr>
          <p:cNvSpPr>
            <a:spLocks noGrp="1"/>
          </p:cNvSpPr>
          <p:nvPr>
            <p:ph type="title"/>
          </p:nvPr>
        </p:nvSpPr>
        <p:spPr>
          <a:xfrm>
            <a:off x="3882610" y="1011237"/>
            <a:ext cx="4426782" cy="860400"/>
          </a:xfrm>
        </p:spPr>
        <p:txBody>
          <a:bodyPr anchor="b">
            <a:normAutofit fontScale="90000"/>
          </a:bodyPr>
          <a:lstStyle/>
          <a:p>
            <a:pPr algn="ctr"/>
            <a:r>
              <a:rPr lang="en-GB"/>
              <a:t>Comparing reggio emilia with the welsh curriculum</a:t>
            </a:r>
          </a:p>
        </p:txBody>
      </p:sp>
      <p:cxnSp>
        <p:nvCxnSpPr>
          <p:cNvPr id="56" name="Straight Connector 5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9479A7-B1FC-48D9-807C-A533603F3E48}"/>
              </a:ext>
            </a:extLst>
          </p:cNvPr>
          <p:cNvSpPr>
            <a:spLocks noGrp="1"/>
          </p:cNvSpPr>
          <p:nvPr>
            <p:ph idx="1"/>
          </p:nvPr>
        </p:nvSpPr>
        <p:spPr>
          <a:xfrm>
            <a:off x="3303259" y="2557793"/>
            <a:ext cx="5726081" cy="3930049"/>
          </a:xfrm>
        </p:spPr>
        <p:txBody>
          <a:bodyPr>
            <a:normAutofit/>
          </a:bodyPr>
          <a:lstStyle/>
          <a:p>
            <a:pPr marL="359410" indent="-359410"/>
            <a:r>
              <a:rPr lang="en-GB">
                <a:solidFill>
                  <a:srgbClr val="FFFFFF"/>
                </a:solidFill>
              </a:rPr>
              <a:t>Much more structured approach and pre planned learning, with teachers being the leaders of knowledge instead of child led activities, however it does encompass child-centred approaches within the planning.</a:t>
            </a:r>
            <a:endParaRPr lang="en-US"/>
          </a:p>
          <a:p>
            <a:pPr marL="359410" indent="-359410"/>
            <a:r>
              <a:rPr lang="en-GB">
                <a:solidFill>
                  <a:srgbClr val="FFFFFF"/>
                </a:solidFill>
              </a:rPr>
              <a:t>Children seen as their ages, unlike the reggio emilia approach where children are seen as more independent at all ages </a:t>
            </a:r>
            <a:r>
              <a:rPr lang="en-GB">
                <a:solidFill>
                  <a:srgbClr val="FFFFFF"/>
                </a:solidFill>
                <a:ea typeface="+mn-lt"/>
                <a:cs typeface="+mn-lt"/>
              </a:rPr>
              <a:t>(Maynard and Chicken, 2010)</a:t>
            </a:r>
            <a:endParaRPr lang="en-GB">
              <a:solidFill>
                <a:srgbClr val="FFFFFF"/>
              </a:solidFill>
            </a:endParaRPr>
          </a:p>
          <a:p>
            <a:pPr marL="359410" indent="-359410"/>
            <a:endParaRPr lang="en-GB"/>
          </a:p>
        </p:txBody>
      </p:sp>
      <p:grpSp>
        <p:nvGrpSpPr>
          <p:cNvPr id="58" name="Group 5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59" name="Freeform: Shape 5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0" name="Freeform: Shape 5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62" name="Group 6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63" name="Straight Connector 6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5" name="Freeform: Shape 6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6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9" name="Group 6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70" name="Freeform: Shape 6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Freeform: Shape 7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72" name="Group 7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73" name="Straight Connector 7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59115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61C99D7-FEBB-404D-9467-2655CFB44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74A86-B839-498C-B297-608F2C751242}"/>
              </a:ext>
            </a:extLst>
          </p:cNvPr>
          <p:cNvSpPr>
            <a:spLocks noGrp="1"/>
          </p:cNvSpPr>
          <p:nvPr>
            <p:ph type="title"/>
          </p:nvPr>
        </p:nvSpPr>
        <p:spPr>
          <a:xfrm>
            <a:off x="1080000" y="2252663"/>
            <a:ext cx="4457200" cy="2349500"/>
          </a:xfrm>
        </p:spPr>
        <p:txBody>
          <a:bodyPr anchor="ctr">
            <a:normAutofit/>
          </a:bodyPr>
          <a:lstStyle/>
          <a:p>
            <a:pPr algn="ctr"/>
            <a:r>
              <a:rPr lang="en-GB"/>
              <a:t>conclusion</a:t>
            </a:r>
          </a:p>
        </p:txBody>
      </p:sp>
      <p:grpSp>
        <p:nvGrpSpPr>
          <p:cNvPr id="6" name="Group 9">
            <a:extLst>
              <a:ext uri="{FF2B5EF4-FFF2-40B4-BE49-F238E27FC236}">
                <a16:creationId xmlns:a16="http://schemas.microsoft.com/office/drawing/2014/main" id="{DBBBD066-A04F-463E-9842-8CAD7AC56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4538" y="944341"/>
            <a:ext cx="864005" cy="1105345"/>
            <a:chOff x="5283338" y="944341"/>
            <a:chExt cx="864005" cy="1105345"/>
          </a:xfrm>
        </p:grpSpPr>
        <p:grpSp>
          <p:nvGrpSpPr>
            <p:cNvPr id="11" name="Group 10">
              <a:extLst>
                <a:ext uri="{FF2B5EF4-FFF2-40B4-BE49-F238E27FC236}">
                  <a16:creationId xmlns:a16="http://schemas.microsoft.com/office/drawing/2014/main" id="{76088591-D239-4ED6-A550-44FFEF0F161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flipH="1" flipV="1">
              <a:off x="5330167" y="1302623"/>
              <a:ext cx="865742" cy="628383"/>
              <a:chOff x="558167" y="958515"/>
              <a:chExt cx="865742" cy="628383"/>
            </a:xfrm>
            <a:solidFill>
              <a:schemeClr val="accent3"/>
            </a:solidFill>
          </p:grpSpPr>
          <p:sp>
            <p:nvSpPr>
              <p:cNvPr id="7" name="Freeform: Shape 17">
                <a:extLst>
                  <a:ext uri="{FF2B5EF4-FFF2-40B4-BE49-F238E27FC236}">
                    <a16:creationId xmlns:a16="http://schemas.microsoft.com/office/drawing/2014/main" id="{DCD2C47D-2B0F-4F3D-BDD0-C8AAF4DD3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eeform: Shape 18">
                <a:extLst>
                  <a:ext uri="{FF2B5EF4-FFF2-40B4-BE49-F238E27FC236}">
                    <a16:creationId xmlns:a16="http://schemas.microsoft.com/office/drawing/2014/main" id="{B5609BB9-F037-46FF-88F3-9B1133108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12" name="Group 11">
              <a:extLst>
                <a:ext uri="{FF2B5EF4-FFF2-40B4-BE49-F238E27FC236}">
                  <a16:creationId xmlns:a16="http://schemas.microsoft.com/office/drawing/2014/main" id="{CCCAF9DC-AA3F-4174-ABE4-2FB2114EFE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V="1">
              <a:off x="5283338" y="944341"/>
              <a:ext cx="864005" cy="1032464"/>
              <a:chOff x="2207971" y="2384401"/>
              <a:chExt cx="864005" cy="1032464"/>
            </a:xfrm>
          </p:grpSpPr>
          <p:sp>
            <p:nvSpPr>
              <p:cNvPr id="13" name="Freeform: Shape 12">
                <a:extLst>
                  <a:ext uri="{FF2B5EF4-FFF2-40B4-BE49-F238E27FC236}">
                    <a16:creationId xmlns:a16="http://schemas.microsoft.com/office/drawing/2014/main" id="{C750E4FA-6809-46D8-B99E-6722FA2B1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Freeform: Shape 13">
                <a:extLst>
                  <a:ext uri="{FF2B5EF4-FFF2-40B4-BE49-F238E27FC236}">
                    <a16:creationId xmlns:a16="http://schemas.microsoft.com/office/drawing/2014/main" id="{A8B007AA-8D8C-440F-A7EA-66760703AD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 name="Group 14">
                <a:extLst>
                  <a:ext uri="{FF2B5EF4-FFF2-40B4-BE49-F238E27FC236}">
                    <a16:creationId xmlns:a16="http://schemas.microsoft.com/office/drawing/2014/main" id="{37FC6DDE-29AD-4117-A81C-282D4714390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9" name="Straight Connector 15">
                  <a:extLst>
                    <a:ext uri="{FF2B5EF4-FFF2-40B4-BE49-F238E27FC236}">
                      <a16:creationId xmlns:a16="http://schemas.microsoft.com/office/drawing/2014/main" id="{0B1E8C43-EE88-493A-8296-A7B3201957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30E88D7-127F-4EC4-B802-C96E419698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21" name="Group 20">
            <a:extLst>
              <a:ext uri="{FF2B5EF4-FFF2-40B4-BE49-F238E27FC236}">
                <a16:creationId xmlns:a16="http://schemas.microsoft.com/office/drawing/2014/main" id="{91046B5C-4FD5-4C36-B468-E7C110961B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501" y="5440856"/>
            <a:ext cx="388541" cy="388541"/>
            <a:chOff x="1079501" y="5440856"/>
            <a:chExt cx="388541" cy="388541"/>
          </a:xfrm>
        </p:grpSpPr>
        <p:sp>
          <p:nvSpPr>
            <p:cNvPr id="22" name="Oval 21">
              <a:extLst>
                <a:ext uri="{FF2B5EF4-FFF2-40B4-BE49-F238E27FC236}">
                  <a16:creationId xmlns:a16="http://schemas.microsoft.com/office/drawing/2014/main" id="{254833BC-CB3A-40E6-8945-357629DAF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27627"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Oval 22">
              <a:extLst>
                <a:ext uri="{FF2B5EF4-FFF2-40B4-BE49-F238E27FC236}">
                  <a16:creationId xmlns:a16="http://schemas.microsoft.com/office/drawing/2014/main" id="{3794329C-6345-421E-AAD0-12C25E8CF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01"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3" name="Content Placeholder 2">
            <a:extLst>
              <a:ext uri="{FF2B5EF4-FFF2-40B4-BE49-F238E27FC236}">
                <a16:creationId xmlns:a16="http://schemas.microsoft.com/office/drawing/2014/main" id="{B3DB0A04-B2BC-4ADE-B3E8-85C5DC7D9C1F}"/>
              </a:ext>
            </a:extLst>
          </p:cNvPr>
          <p:cNvSpPr>
            <a:spLocks noGrp="1"/>
          </p:cNvSpPr>
          <p:nvPr>
            <p:ph idx="1"/>
          </p:nvPr>
        </p:nvSpPr>
        <p:spPr>
          <a:xfrm>
            <a:off x="6654801" y="1079499"/>
            <a:ext cx="4457200" cy="4977023"/>
          </a:xfrm>
        </p:spPr>
        <p:txBody>
          <a:bodyPr anchor="ctr">
            <a:normAutofit lnSpcReduction="10000"/>
          </a:bodyPr>
          <a:lstStyle/>
          <a:p>
            <a:pPr marL="359410" indent="-359410"/>
            <a:r>
              <a:rPr lang="en-GB">
                <a:solidFill>
                  <a:srgbClr val="FFFFFF"/>
                </a:solidFill>
              </a:rPr>
              <a:t>Reggio Emilia schools are much more flexible and free in their approach to teach than the Welsh curriculum, and children have the ability to be more independent when learning</a:t>
            </a:r>
            <a:endParaRPr lang="en-GB">
              <a:solidFill>
                <a:srgbClr val="FFFFFF">
                  <a:alpha val="70000"/>
                </a:srgbClr>
              </a:solidFill>
            </a:endParaRPr>
          </a:p>
          <a:p>
            <a:pPr marL="359410" indent="-359410"/>
            <a:r>
              <a:rPr lang="en-GB">
                <a:solidFill>
                  <a:srgbClr val="FFFFFF"/>
                </a:solidFill>
              </a:rPr>
              <a:t>Although the Welsh curriculum offers all the necessary needs that a child needs to a good education, the Reggio Emilia approach is a better way of including children in the planning, making it an enjoyable experience.</a:t>
            </a:r>
            <a:endParaRPr lang="en-GB">
              <a:solidFill>
                <a:srgbClr val="FFFFFF">
                  <a:alpha val="70000"/>
                </a:srgbClr>
              </a:solidFill>
            </a:endParaRPr>
          </a:p>
        </p:txBody>
      </p:sp>
    </p:spTree>
    <p:extLst>
      <p:ext uri="{BB962C8B-B14F-4D97-AF65-F5344CB8AC3E}">
        <p14:creationId xmlns:p14="http://schemas.microsoft.com/office/powerpoint/2010/main" val="715801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2219-41F1-40FF-B8EF-61BA677E56A2}"/>
              </a:ext>
            </a:extLst>
          </p:cNvPr>
          <p:cNvSpPr>
            <a:spLocks noGrp="1"/>
          </p:cNvSpPr>
          <p:nvPr>
            <p:ph type="ctrTitle"/>
          </p:nvPr>
        </p:nvSpPr>
        <p:spPr>
          <a:xfrm>
            <a:off x="2197099" y="1280783"/>
            <a:ext cx="7797799" cy="2138400"/>
          </a:xfrm>
        </p:spPr>
        <p:txBody>
          <a:bodyPr/>
          <a:lstStyle/>
          <a:p>
            <a:r>
              <a:rPr lang="en-GB"/>
              <a:t>Thank you for listening!</a:t>
            </a:r>
          </a:p>
        </p:txBody>
      </p:sp>
    </p:spTree>
    <p:extLst>
      <p:ext uri="{BB962C8B-B14F-4D97-AF65-F5344CB8AC3E}">
        <p14:creationId xmlns:p14="http://schemas.microsoft.com/office/powerpoint/2010/main" val="986681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0A0D4-2AA6-45E7-8885-F24805D2C2A5}"/>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782046AD-D285-4AB5-B7DA-8CD6D6CDED14}"/>
              </a:ext>
            </a:extLst>
          </p:cNvPr>
          <p:cNvSpPr>
            <a:spLocks noGrp="1"/>
          </p:cNvSpPr>
          <p:nvPr>
            <p:ph idx="1"/>
          </p:nvPr>
        </p:nvSpPr>
        <p:spPr/>
        <p:txBody>
          <a:bodyPr>
            <a:normAutofit lnSpcReduction="10000"/>
          </a:bodyPr>
          <a:lstStyle/>
          <a:p>
            <a:pPr marL="359410" indent="-359410"/>
            <a:r>
              <a:rPr lang="en-GB">
                <a:solidFill>
                  <a:srgbClr val="FFFFFF"/>
                </a:solidFill>
                <a:ea typeface="+mn-lt"/>
                <a:cs typeface="+mn-lt"/>
              </a:rPr>
              <a:t>Pound, L., 2020. </a:t>
            </a:r>
            <a:r>
              <a:rPr lang="en-GB" i="1">
                <a:solidFill>
                  <a:srgbClr val="FFFFFF"/>
                </a:solidFill>
                <a:ea typeface="+mn-lt"/>
                <a:cs typeface="+mn-lt"/>
              </a:rPr>
              <a:t>Early Years Pioneers - Loris Malaguzzi</a:t>
            </a:r>
            <a:r>
              <a:rPr lang="en-GB">
                <a:solidFill>
                  <a:srgbClr val="FFFFFF"/>
                </a:solidFill>
                <a:ea typeface="+mn-lt"/>
                <a:cs typeface="+mn-lt"/>
              </a:rPr>
              <a:t>. [online] Nursery World. Available at: &lt; </a:t>
            </a:r>
            <a:r>
              <a:rPr lang="en-GB">
                <a:solidFill>
                  <a:srgbClr val="FFFFFF"/>
                </a:solidFill>
                <a:ea typeface="+mn-lt"/>
                <a:cs typeface="+mn-lt"/>
                <a:hlinkClick r:id="rId2"/>
              </a:rPr>
              <a:t>https://www.nurseryworld.co.uk/features/article/early-years-pioneers-loris-malaguzzi</a:t>
            </a:r>
            <a:r>
              <a:rPr lang="en-GB">
                <a:solidFill>
                  <a:srgbClr val="FFFFFF"/>
                </a:solidFill>
                <a:ea typeface="+mn-lt"/>
                <a:cs typeface="+mn-lt"/>
              </a:rPr>
              <a:t> &gt; [Accessed 14 October 2020].</a:t>
            </a:r>
          </a:p>
          <a:p>
            <a:pPr marL="359410" indent="-359410"/>
            <a:r>
              <a:rPr lang="en-GB">
                <a:solidFill>
                  <a:srgbClr val="FFFFFF"/>
                </a:solidFill>
                <a:ea typeface="+mn-lt"/>
                <a:cs typeface="+mn-lt"/>
              </a:rPr>
              <a:t>Hewett, V., 2001. Examining the Reggio Emilia Approach to Early Childhood Education. </a:t>
            </a:r>
            <a:r>
              <a:rPr lang="en-GB" i="1">
                <a:solidFill>
                  <a:srgbClr val="FFFFFF"/>
                </a:solidFill>
                <a:ea typeface="+mn-lt"/>
                <a:cs typeface="+mn-lt"/>
              </a:rPr>
              <a:t>Early Childhood Education Journal</a:t>
            </a:r>
            <a:r>
              <a:rPr lang="en-GB">
                <a:solidFill>
                  <a:srgbClr val="FFFFFF"/>
                </a:solidFill>
                <a:ea typeface="+mn-lt"/>
                <a:cs typeface="+mn-lt"/>
              </a:rPr>
              <a:t>, 29(2), pp.96-97 &gt; [Accessed 15 October 2020].</a:t>
            </a:r>
            <a:endParaRPr lang="en-GB">
              <a:solidFill>
                <a:srgbClr val="FFFFFF">
                  <a:alpha val="70000"/>
                </a:srgbClr>
              </a:solidFill>
              <a:ea typeface="+mn-lt"/>
              <a:cs typeface="+mn-lt"/>
            </a:endParaRPr>
          </a:p>
          <a:p>
            <a:pPr marL="359410" indent="-359410"/>
            <a:r>
              <a:rPr lang="en-GB" i="1">
                <a:solidFill>
                  <a:srgbClr val="FFFFFF"/>
                </a:solidFill>
                <a:ea typeface="+mn-lt"/>
                <a:cs typeface="+mn-lt"/>
              </a:rPr>
              <a:t>Piptree early learning</a:t>
            </a:r>
            <a:r>
              <a:rPr lang="en-GB">
                <a:solidFill>
                  <a:srgbClr val="FFFFFF"/>
                </a:solidFill>
                <a:ea typeface="+mn-lt"/>
                <a:cs typeface="+mn-lt"/>
              </a:rPr>
              <a:t>, 2017. The Benefits Of Child-Centred Education. Available at: &lt; </a:t>
            </a:r>
            <a:r>
              <a:rPr lang="en-GB">
                <a:solidFill>
                  <a:srgbClr val="FFFFFF"/>
                </a:solidFill>
                <a:ea typeface="+mn-lt"/>
                <a:cs typeface="+mn-lt"/>
                <a:hlinkClick r:id="rId3"/>
              </a:rPr>
              <a:t>https://www.piptree.com.au/benefits-child-centred-education/#:~:text=Child%2Dcentred%20education%20inspires%20students,are%20all%20taken%20into%20account</a:t>
            </a:r>
            <a:r>
              <a:rPr lang="en-GB">
                <a:solidFill>
                  <a:srgbClr val="FFFFFF"/>
                </a:solidFill>
                <a:ea typeface="+mn-lt"/>
                <a:cs typeface="+mn-lt"/>
              </a:rPr>
              <a:t> &gt; [Accessed 15 October 2020].</a:t>
            </a:r>
            <a:endParaRPr lang="en-GB">
              <a:solidFill>
                <a:srgbClr val="FFFFFF"/>
              </a:solidFill>
            </a:endParaRPr>
          </a:p>
          <a:p>
            <a:pPr marL="359410" indent="-359410"/>
            <a:endParaRPr lang="en-GB">
              <a:solidFill>
                <a:srgbClr val="FFFFFF">
                  <a:alpha val="70000"/>
                </a:srgbClr>
              </a:solidFill>
            </a:endParaRPr>
          </a:p>
        </p:txBody>
      </p:sp>
    </p:spTree>
    <p:extLst>
      <p:ext uri="{BB962C8B-B14F-4D97-AF65-F5344CB8AC3E}">
        <p14:creationId xmlns:p14="http://schemas.microsoft.com/office/powerpoint/2010/main" val="2772222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5C8958-D59C-4CB9-9868-E35DA79D64DD}"/>
              </a:ext>
            </a:extLst>
          </p:cNvPr>
          <p:cNvSpPr>
            <a:spLocks noGrp="1"/>
          </p:cNvSpPr>
          <p:nvPr>
            <p:ph idx="1"/>
          </p:nvPr>
        </p:nvSpPr>
        <p:spPr>
          <a:xfrm>
            <a:off x="1079500" y="918088"/>
            <a:ext cx="10026650" cy="4850887"/>
          </a:xfrm>
        </p:spPr>
        <p:txBody>
          <a:bodyPr/>
          <a:lstStyle/>
          <a:p>
            <a:pPr marL="359410" indent="-359410"/>
            <a:r>
              <a:rPr lang="en-GB">
                <a:solidFill>
                  <a:srgbClr val="FFFFFF"/>
                </a:solidFill>
                <a:ea typeface="+mn-lt"/>
                <a:cs typeface="+mn-lt"/>
              </a:rPr>
              <a:t>Hočevar, A., Šebart, M. and Štefanc, D., 2013. Curriculum planning and the concept of participation in the Reggio Emilia pedagogical approach. </a:t>
            </a:r>
            <a:r>
              <a:rPr lang="en-GB" i="1">
                <a:solidFill>
                  <a:srgbClr val="FFFFFF"/>
                </a:solidFill>
                <a:ea typeface="+mn-lt"/>
                <a:cs typeface="+mn-lt"/>
              </a:rPr>
              <a:t>European Early Childhood Education Research Journal</a:t>
            </a:r>
            <a:r>
              <a:rPr lang="en-GB">
                <a:solidFill>
                  <a:srgbClr val="FFFFFF"/>
                </a:solidFill>
                <a:ea typeface="+mn-lt"/>
                <a:cs typeface="+mn-lt"/>
              </a:rPr>
              <a:t>, 21(4). Available at: </a:t>
            </a:r>
            <a:r>
              <a:rPr lang="en-GB">
                <a:solidFill>
                  <a:srgbClr val="FFFFFF"/>
                </a:solidFill>
                <a:ea typeface="+mn-lt"/>
                <a:cs typeface="+mn-lt"/>
                <a:hlinkClick r:id="rId2"/>
              </a:rPr>
              <a:t>https://www.tandfonline.com/doi/full/10.1080/1350293X.2013.845437</a:t>
            </a:r>
            <a:r>
              <a:rPr lang="en-GB">
                <a:solidFill>
                  <a:srgbClr val="FFFFFF"/>
                </a:solidFill>
                <a:ea typeface="+mn-lt"/>
                <a:cs typeface="+mn-lt"/>
              </a:rPr>
              <a:t> [Accessed 16 October 2020]. </a:t>
            </a:r>
          </a:p>
          <a:p>
            <a:pPr marL="359410" indent="-359410"/>
            <a:r>
              <a:rPr lang="en-GB">
                <a:solidFill>
                  <a:srgbClr val="FFFFFF"/>
                </a:solidFill>
                <a:ea typeface="+mn-lt"/>
                <a:cs typeface="+mn-lt"/>
              </a:rPr>
              <a:t>Spielgaben. 2016. </a:t>
            </a:r>
            <a:r>
              <a:rPr lang="en-GB" i="1">
                <a:solidFill>
                  <a:srgbClr val="FFFFFF"/>
                </a:solidFill>
                <a:ea typeface="+mn-lt"/>
                <a:cs typeface="+mn-lt"/>
              </a:rPr>
              <a:t>Which Educational Philosophy Would Suit Your Child The Most?</a:t>
            </a:r>
            <a:r>
              <a:rPr lang="en-GB">
                <a:solidFill>
                  <a:srgbClr val="FFFFFF"/>
                </a:solidFill>
                <a:ea typeface="+mn-lt"/>
                <a:cs typeface="+mn-lt"/>
              </a:rPr>
              <a:t>. [online] Available at: </a:t>
            </a:r>
            <a:r>
              <a:rPr lang="en-GB">
                <a:solidFill>
                  <a:srgbClr val="FFFFFF"/>
                </a:solidFill>
                <a:ea typeface="+mn-lt"/>
                <a:cs typeface="+mn-lt"/>
                <a:hlinkClick r:id="rId3"/>
              </a:rPr>
              <a:t>https://spielgaben.com/educational-philosophy-suit-child-montessori-waldorf-reggio-emilia/#:~:text=The%20Cons%20of%20Reggio%20Emilia,their%20letters%20of%20the%20alphabet</a:t>
            </a:r>
            <a:r>
              <a:rPr lang="en-GB">
                <a:solidFill>
                  <a:srgbClr val="FFFFFF"/>
                </a:solidFill>
                <a:ea typeface="+mn-lt"/>
                <a:cs typeface="+mn-lt"/>
              </a:rPr>
              <a:t>.  [Accessed 16 October 2020].</a:t>
            </a:r>
          </a:p>
          <a:p>
            <a:pPr marL="359410" indent="-359410"/>
            <a:r>
              <a:rPr lang="en-GB">
                <a:solidFill>
                  <a:srgbClr val="FFFFFF"/>
                </a:solidFill>
                <a:ea typeface="+mn-lt"/>
                <a:cs typeface="+mn-lt"/>
              </a:rPr>
              <a:t>Maynard, T. and Chicken, S. ed., 2010. </a:t>
            </a:r>
            <a:r>
              <a:rPr lang="en-GB" i="1">
                <a:solidFill>
                  <a:srgbClr val="FFFFFF"/>
                </a:solidFill>
                <a:ea typeface="+mn-lt"/>
                <a:cs typeface="+mn-lt"/>
              </a:rPr>
              <a:t>Early Years: Journal Of International Research &amp; Development</a:t>
            </a:r>
            <a:r>
              <a:rPr lang="en-GB">
                <a:solidFill>
                  <a:srgbClr val="FFFFFF"/>
                </a:solidFill>
                <a:ea typeface="+mn-lt"/>
                <a:cs typeface="+mn-lt"/>
              </a:rPr>
              <a:t>. 30th ed. Routledge, pp.30-31. [Accessed 17 October 2020]</a:t>
            </a:r>
            <a:endParaRPr lang="en-GB">
              <a:solidFill>
                <a:srgbClr val="FFFFFF"/>
              </a:solidFill>
            </a:endParaRPr>
          </a:p>
        </p:txBody>
      </p:sp>
    </p:spTree>
    <p:extLst>
      <p:ext uri="{BB962C8B-B14F-4D97-AF65-F5344CB8AC3E}">
        <p14:creationId xmlns:p14="http://schemas.microsoft.com/office/powerpoint/2010/main" val="659809135"/>
      </p:ext>
    </p:extLst>
  </p:cSld>
  <p:clrMapOvr>
    <a:masterClrMapping/>
  </p:clrMapOvr>
</p:sld>
</file>

<file path=ppt/theme/theme1.xml><?xml version="1.0" encoding="utf-8"?>
<a:theme xmlns:a="http://schemas.openxmlformats.org/drawingml/2006/main" name="LeafVTI">
  <a:themeElements>
    <a:clrScheme name="AnalogousFromDarkSeedLeftStep">
      <a:dk1>
        <a:srgbClr val="000000"/>
      </a:dk1>
      <a:lt1>
        <a:srgbClr val="FFFFFF"/>
      </a:lt1>
      <a:dk2>
        <a:srgbClr val="31201C"/>
      </a:dk2>
      <a:lt2>
        <a:srgbClr val="F1F0F3"/>
      </a:lt2>
      <a:accent1>
        <a:srgbClr val="84AF1F"/>
      </a:accent1>
      <a:accent2>
        <a:srgbClr val="B4A114"/>
      </a:accent2>
      <a:accent3>
        <a:srgbClr val="E78229"/>
      </a:accent3>
      <a:accent4>
        <a:srgbClr val="D52117"/>
      </a:accent4>
      <a:accent5>
        <a:srgbClr val="E7296F"/>
      </a:accent5>
      <a:accent6>
        <a:srgbClr val="D517AC"/>
      </a:accent6>
      <a:hlink>
        <a:srgbClr val="BF415A"/>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5</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LeafVTI</vt:lpstr>
      <vt:lpstr>ECES6013- Critically compare a global curriculum with a uk curriculum</vt:lpstr>
      <vt:lpstr>Introduction</vt:lpstr>
      <vt:lpstr>The reggio emilia approach</vt:lpstr>
      <vt:lpstr>Advantages of the approach</vt:lpstr>
      <vt:lpstr>Disadvantages of the approach</vt:lpstr>
      <vt:lpstr>Comparing reggio emilia with the welsh curriculum</vt:lpstr>
      <vt:lpstr>conclusion</vt:lpstr>
      <vt:lpstr>Thank you for listening!</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2020-10-12T16:20:51Z</dcterms:created>
  <dcterms:modified xsi:type="dcterms:W3CDTF">2020-10-18T19:46:34Z</dcterms:modified>
</cp:coreProperties>
</file>