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7" r:id="rId10"/>
    <p:sldId id="268" r:id="rId11"/>
    <p:sldId id="269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5A4B8A-781C-4545-918B-8C5C683A49CF}" v="6" dt="2025-05-13T15:51:49.1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7" d="100"/>
          <a:sy n="97" d="100"/>
        </p:scale>
        <p:origin x="1110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Thomas" userId="2af13b6d24d29b42" providerId="LiveId" clId="{E95A4B8A-781C-4545-918B-8C5C683A49CF}"/>
    <pc:docChg chg="custSel addSld delSld modSld sldOrd delMainMaster">
      <pc:chgData name="Julie Thomas" userId="2af13b6d24d29b42" providerId="LiveId" clId="{E95A4B8A-781C-4545-918B-8C5C683A49CF}" dt="2025-05-19T15:23:01.012" v="4599" actId="20577"/>
      <pc:docMkLst>
        <pc:docMk/>
      </pc:docMkLst>
      <pc:sldChg chg="del">
        <pc:chgData name="Julie Thomas" userId="2af13b6d24d29b42" providerId="LiveId" clId="{E95A4B8A-781C-4545-918B-8C5C683A49CF}" dt="2025-05-13T14:36:04.181" v="56" actId="2696"/>
        <pc:sldMkLst>
          <pc:docMk/>
          <pc:sldMk cId="1854693509" sldId="256"/>
        </pc:sldMkLst>
      </pc:sldChg>
      <pc:sldChg chg="modSp mod">
        <pc:chgData name="Julie Thomas" userId="2af13b6d24d29b42" providerId="LiveId" clId="{E95A4B8A-781C-4545-918B-8C5C683A49CF}" dt="2025-05-13T14:35:50.335" v="54" actId="1076"/>
        <pc:sldMkLst>
          <pc:docMk/>
          <pc:sldMk cId="2137895983" sldId="257"/>
        </pc:sldMkLst>
        <pc:spChg chg="mod">
          <ac:chgData name="Julie Thomas" userId="2af13b6d24d29b42" providerId="LiveId" clId="{E95A4B8A-781C-4545-918B-8C5C683A49CF}" dt="2025-05-13T14:35:47.421" v="53" actId="1076"/>
          <ac:spMkLst>
            <pc:docMk/>
            <pc:sldMk cId="2137895983" sldId="257"/>
            <ac:spMk id="2" creationId="{171A086F-58A2-4F1F-B8C1-E2E2A71FF749}"/>
          </ac:spMkLst>
        </pc:spChg>
        <pc:spChg chg="mod">
          <ac:chgData name="Julie Thomas" userId="2af13b6d24d29b42" providerId="LiveId" clId="{E95A4B8A-781C-4545-918B-8C5C683A49CF}" dt="2025-05-13T14:35:50.335" v="54" actId="1076"/>
          <ac:spMkLst>
            <pc:docMk/>
            <pc:sldMk cId="2137895983" sldId="257"/>
            <ac:spMk id="3" creationId="{3890C77B-C074-41F4-847D-DB790FF9A7B8}"/>
          </ac:spMkLst>
        </pc:spChg>
      </pc:sldChg>
      <pc:sldChg chg="modSp new mod">
        <pc:chgData name="Julie Thomas" userId="2af13b6d24d29b42" providerId="LiveId" clId="{E95A4B8A-781C-4545-918B-8C5C683A49CF}" dt="2025-05-13T14:49:23.270" v="387" actId="20577"/>
        <pc:sldMkLst>
          <pc:docMk/>
          <pc:sldMk cId="1668675042" sldId="258"/>
        </pc:sldMkLst>
        <pc:spChg chg="mod">
          <ac:chgData name="Julie Thomas" userId="2af13b6d24d29b42" providerId="LiveId" clId="{E95A4B8A-781C-4545-918B-8C5C683A49CF}" dt="2025-05-13T14:46:46.663" v="96" actId="113"/>
          <ac:spMkLst>
            <pc:docMk/>
            <pc:sldMk cId="1668675042" sldId="258"/>
            <ac:spMk id="2" creationId="{D05976C4-3A7C-62AB-1178-2B3F20E63F0F}"/>
          </ac:spMkLst>
        </pc:spChg>
        <pc:spChg chg="mod">
          <ac:chgData name="Julie Thomas" userId="2af13b6d24d29b42" providerId="LiveId" clId="{E95A4B8A-781C-4545-918B-8C5C683A49CF}" dt="2025-05-13T14:49:23.270" v="387" actId="20577"/>
          <ac:spMkLst>
            <pc:docMk/>
            <pc:sldMk cId="1668675042" sldId="258"/>
            <ac:spMk id="3" creationId="{6A5D7AF9-8BAC-F64D-0037-31B336860093}"/>
          </ac:spMkLst>
        </pc:spChg>
      </pc:sldChg>
      <pc:sldChg chg="modSp new mod">
        <pc:chgData name="Julie Thomas" userId="2af13b6d24d29b42" providerId="LiveId" clId="{E95A4B8A-781C-4545-918B-8C5C683A49CF}" dt="2025-05-13T14:50:41.795" v="528" actId="255"/>
        <pc:sldMkLst>
          <pc:docMk/>
          <pc:sldMk cId="735422162" sldId="259"/>
        </pc:sldMkLst>
        <pc:spChg chg="mod">
          <ac:chgData name="Julie Thomas" userId="2af13b6d24d29b42" providerId="LiveId" clId="{E95A4B8A-781C-4545-918B-8C5C683A49CF}" dt="2025-05-13T14:49:52.262" v="419" actId="20577"/>
          <ac:spMkLst>
            <pc:docMk/>
            <pc:sldMk cId="735422162" sldId="259"/>
            <ac:spMk id="2" creationId="{17710889-6382-AA78-2DF4-C5CEFB00E33B}"/>
          </ac:spMkLst>
        </pc:spChg>
        <pc:spChg chg="mod">
          <ac:chgData name="Julie Thomas" userId="2af13b6d24d29b42" providerId="LiveId" clId="{E95A4B8A-781C-4545-918B-8C5C683A49CF}" dt="2025-05-13T14:50:41.795" v="528" actId="255"/>
          <ac:spMkLst>
            <pc:docMk/>
            <pc:sldMk cId="735422162" sldId="259"/>
            <ac:spMk id="3" creationId="{3004E4BA-F3EE-BDB4-7F9F-2BD955826FF3}"/>
          </ac:spMkLst>
        </pc:spChg>
      </pc:sldChg>
      <pc:sldChg chg="modSp new mod">
        <pc:chgData name="Julie Thomas" userId="2af13b6d24d29b42" providerId="LiveId" clId="{E95A4B8A-781C-4545-918B-8C5C683A49CF}" dt="2025-05-19T15:20:11.181" v="4597" actId="20577"/>
        <pc:sldMkLst>
          <pc:docMk/>
          <pc:sldMk cId="1084301424" sldId="260"/>
        </pc:sldMkLst>
        <pc:spChg chg="mod">
          <ac:chgData name="Julie Thomas" userId="2af13b6d24d29b42" providerId="LiveId" clId="{E95A4B8A-781C-4545-918B-8C5C683A49CF}" dt="2025-05-13T15:25:47.713" v="556" actId="1076"/>
          <ac:spMkLst>
            <pc:docMk/>
            <pc:sldMk cId="1084301424" sldId="260"/>
            <ac:spMk id="2" creationId="{16AF1873-BFE9-2B2C-10FD-114A8662B4EB}"/>
          </ac:spMkLst>
        </pc:spChg>
        <pc:spChg chg="mod">
          <ac:chgData name="Julie Thomas" userId="2af13b6d24d29b42" providerId="LiveId" clId="{E95A4B8A-781C-4545-918B-8C5C683A49CF}" dt="2025-05-19T15:20:11.181" v="4597" actId="20577"/>
          <ac:spMkLst>
            <pc:docMk/>
            <pc:sldMk cId="1084301424" sldId="260"/>
            <ac:spMk id="3" creationId="{AF722451-181F-1691-9D53-1EC4762D0F25}"/>
          </ac:spMkLst>
        </pc:spChg>
      </pc:sldChg>
      <pc:sldChg chg="modSp new mod">
        <pc:chgData name="Julie Thomas" userId="2af13b6d24d29b42" providerId="LiveId" clId="{E95A4B8A-781C-4545-918B-8C5C683A49CF}" dt="2025-05-16T15:26:00.492" v="4305" actId="20577"/>
        <pc:sldMkLst>
          <pc:docMk/>
          <pc:sldMk cId="3064173362" sldId="261"/>
        </pc:sldMkLst>
        <pc:spChg chg="mod">
          <ac:chgData name="Julie Thomas" userId="2af13b6d24d29b42" providerId="LiveId" clId="{E95A4B8A-781C-4545-918B-8C5C683A49CF}" dt="2025-05-13T15:31:01.660" v="880" actId="14100"/>
          <ac:spMkLst>
            <pc:docMk/>
            <pc:sldMk cId="3064173362" sldId="261"/>
            <ac:spMk id="2" creationId="{C3B7521E-602B-7BC7-AE4D-DC24D65A5DB1}"/>
          </ac:spMkLst>
        </pc:spChg>
        <pc:spChg chg="mod">
          <ac:chgData name="Julie Thomas" userId="2af13b6d24d29b42" providerId="LiveId" clId="{E95A4B8A-781C-4545-918B-8C5C683A49CF}" dt="2025-05-16T15:26:00.492" v="4305" actId="20577"/>
          <ac:spMkLst>
            <pc:docMk/>
            <pc:sldMk cId="3064173362" sldId="261"/>
            <ac:spMk id="3" creationId="{DDC9507C-B137-52B6-7182-0BB4B6F7CCD7}"/>
          </ac:spMkLst>
        </pc:spChg>
      </pc:sldChg>
      <pc:sldChg chg="modSp new mod ord">
        <pc:chgData name="Julie Thomas" userId="2af13b6d24d29b42" providerId="LiveId" clId="{E95A4B8A-781C-4545-918B-8C5C683A49CF}" dt="2025-05-13T15:47:52.490" v="2338" actId="27636"/>
        <pc:sldMkLst>
          <pc:docMk/>
          <pc:sldMk cId="1422323162" sldId="262"/>
        </pc:sldMkLst>
        <pc:spChg chg="mod">
          <ac:chgData name="Julie Thomas" userId="2af13b6d24d29b42" providerId="LiveId" clId="{E95A4B8A-781C-4545-918B-8C5C683A49CF}" dt="2025-05-13T15:38:47.014" v="1606" actId="14100"/>
          <ac:spMkLst>
            <pc:docMk/>
            <pc:sldMk cId="1422323162" sldId="262"/>
            <ac:spMk id="2" creationId="{50DC1AF7-6EE7-1B59-6263-3F6AC87D6653}"/>
          </ac:spMkLst>
        </pc:spChg>
        <pc:spChg chg="mod">
          <ac:chgData name="Julie Thomas" userId="2af13b6d24d29b42" providerId="LiveId" clId="{E95A4B8A-781C-4545-918B-8C5C683A49CF}" dt="2025-05-13T15:47:52.490" v="2338" actId="27636"/>
          <ac:spMkLst>
            <pc:docMk/>
            <pc:sldMk cId="1422323162" sldId="262"/>
            <ac:spMk id="3" creationId="{8C42D291-6863-2C37-1F39-4B915692F813}"/>
          </ac:spMkLst>
        </pc:spChg>
      </pc:sldChg>
      <pc:sldChg chg="modSp new mod">
        <pc:chgData name="Julie Thomas" userId="2af13b6d24d29b42" providerId="LiveId" clId="{E95A4B8A-781C-4545-918B-8C5C683A49CF}" dt="2025-05-16T15:27:46.563" v="4307" actId="27636"/>
        <pc:sldMkLst>
          <pc:docMk/>
          <pc:sldMk cId="2169486911" sldId="263"/>
        </pc:sldMkLst>
        <pc:spChg chg="mod">
          <ac:chgData name="Julie Thomas" userId="2af13b6d24d29b42" providerId="LiveId" clId="{E95A4B8A-781C-4545-918B-8C5C683A49CF}" dt="2025-05-13T15:45:52.541" v="2170" actId="113"/>
          <ac:spMkLst>
            <pc:docMk/>
            <pc:sldMk cId="2169486911" sldId="263"/>
            <ac:spMk id="2" creationId="{BAF8D10E-4A5E-11F1-5E1F-1AE3D810700F}"/>
          </ac:spMkLst>
        </pc:spChg>
        <pc:spChg chg="mod">
          <ac:chgData name="Julie Thomas" userId="2af13b6d24d29b42" providerId="LiveId" clId="{E95A4B8A-781C-4545-918B-8C5C683A49CF}" dt="2025-05-16T15:27:46.563" v="4307" actId="27636"/>
          <ac:spMkLst>
            <pc:docMk/>
            <pc:sldMk cId="2169486911" sldId="263"/>
            <ac:spMk id="3" creationId="{AD38B8CA-35D6-0D15-C05E-DEFB244B6240}"/>
          </ac:spMkLst>
        </pc:spChg>
      </pc:sldChg>
      <pc:sldChg chg="addSp delSp modSp new del">
        <pc:chgData name="Julie Thomas" userId="2af13b6d24d29b42" providerId="LiveId" clId="{E95A4B8A-781C-4545-918B-8C5C683A49CF}" dt="2025-05-13T15:51:26.797" v="2492" actId="2696"/>
        <pc:sldMkLst>
          <pc:docMk/>
          <pc:sldMk cId="2301880314" sldId="264"/>
        </pc:sldMkLst>
      </pc:sldChg>
      <pc:sldChg chg="modSp new mod">
        <pc:chgData name="Julie Thomas" userId="2af13b6d24d29b42" providerId="LiveId" clId="{E95A4B8A-781C-4545-918B-8C5C683A49CF}" dt="2025-05-13T15:58:17.710" v="2727" actId="14100"/>
        <pc:sldMkLst>
          <pc:docMk/>
          <pc:sldMk cId="3474994316" sldId="264"/>
        </pc:sldMkLst>
        <pc:spChg chg="mod">
          <ac:chgData name="Julie Thomas" userId="2af13b6d24d29b42" providerId="LiveId" clId="{E95A4B8A-781C-4545-918B-8C5C683A49CF}" dt="2025-05-13T15:58:14.392" v="2726" actId="113"/>
          <ac:spMkLst>
            <pc:docMk/>
            <pc:sldMk cId="3474994316" sldId="264"/>
            <ac:spMk id="2" creationId="{69B7F6E9-B7DC-8594-E295-8765E7134152}"/>
          </ac:spMkLst>
        </pc:spChg>
        <pc:spChg chg="mod">
          <ac:chgData name="Julie Thomas" userId="2af13b6d24d29b42" providerId="LiveId" clId="{E95A4B8A-781C-4545-918B-8C5C683A49CF}" dt="2025-05-13T15:58:17.710" v="2727" actId="14100"/>
          <ac:spMkLst>
            <pc:docMk/>
            <pc:sldMk cId="3474994316" sldId="264"/>
            <ac:spMk id="3" creationId="{441B161B-CDCD-A82B-DF05-372E719A8D5C}"/>
          </ac:spMkLst>
        </pc:spChg>
      </pc:sldChg>
      <pc:sldChg chg="addSp delSp modSp new mod">
        <pc:chgData name="Julie Thomas" userId="2af13b6d24d29b42" providerId="LiveId" clId="{E95A4B8A-781C-4545-918B-8C5C683A49CF}" dt="2025-05-13T15:56:52.885" v="2686" actId="20577"/>
        <pc:sldMkLst>
          <pc:docMk/>
          <pc:sldMk cId="308556210" sldId="265"/>
        </pc:sldMkLst>
        <pc:spChg chg="mod">
          <ac:chgData name="Julie Thomas" userId="2af13b6d24d29b42" providerId="LiveId" clId="{E95A4B8A-781C-4545-918B-8C5C683A49CF}" dt="2025-05-13T15:56:52.885" v="2686" actId="20577"/>
          <ac:spMkLst>
            <pc:docMk/>
            <pc:sldMk cId="308556210" sldId="265"/>
            <ac:spMk id="2" creationId="{1FD453A8-47A3-9678-A4B6-E5EFFAFC2C0E}"/>
          </ac:spMkLst>
        </pc:spChg>
        <pc:graphicFrameChg chg="add mod modGraphic">
          <ac:chgData name="Julie Thomas" userId="2af13b6d24d29b42" providerId="LiveId" clId="{E95A4B8A-781C-4545-918B-8C5C683A49CF}" dt="2025-05-13T15:56:40.033" v="2654" actId="14100"/>
          <ac:graphicFrameMkLst>
            <pc:docMk/>
            <pc:sldMk cId="308556210" sldId="265"/>
            <ac:graphicFrameMk id="4" creationId="{801D5983-D7B3-2B29-69A6-C41952102A83}"/>
          </ac:graphicFrameMkLst>
        </pc:graphicFrameChg>
      </pc:sldChg>
      <pc:sldChg chg="modSp new mod ord">
        <pc:chgData name="Julie Thomas" userId="2af13b6d24d29b42" providerId="LiveId" clId="{E95A4B8A-781C-4545-918B-8C5C683A49CF}" dt="2025-05-13T16:22:36.759" v="4300"/>
        <pc:sldMkLst>
          <pc:docMk/>
          <pc:sldMk cId="1337590458" sldId="266"/>
        </pc:sldMkLst>
        <pc:spChg chg="mod">
          <ac:chgData name="Julie Thomas" userId="2af13b6d24d29b42" providerId="LiveId" clId="{E95A4B8A-781C-4545-918B-8C5C683A49CF}" dt="2025-05-13T16:21:45.269" v="4286" actId="14100"/>
          <ac:spMkLst>
            <pc:docMk/>
            <pc:sldMk cId="1337590458" sldId="266"/>
            <ac:spMk id="2" creationId="{D9987D45-4242-03ED-DBD9-BFACBDB27C96}"/>
          </ac:spMkLst>
        </pc:spChg>
        <pc:spChg chg="mod">
          <ac:chgData name="Julie Thomas" userId="2af13b6d24d29b42" providerId="LiveId" clId="{E95A4B8A-781C-4545-918B-8C5C683A49CF}" dt="2025-05-13T16:22:26.174" v="4298" actId="27636"/>
          <ac:spMkLst>
            <pc:docMk/>
            <pc:sldMk cId="1337590458" sldId="266"/>
            <ac:spMk id="3" creationId="{93F7FF5F-6F37-5776-8D5D-ED90FE08CE96}"/>
          </ac:spMkLst>
        </pc:spChg>
      </pc:sldChg>
      <pc:sldChg chg="modSp new mod">
        <pc:chgData name="Julie Thomas" userId="2af13b6d24d29b42" providerId="LiveId" clId="{E95A4B8A-781C-4545-918B-8C5C683A49CF}" dt="2025-05-13T16:02:49.742" v="2820" actId="27636"/>
        <pc:sldMkLst>
          <pc:docMk/>
          <pc:sldMk cId="3162343301" sldId="267"/>
        </pc:sldMkLst>
        <pc:spChg chg="mod">
          <ac:chgData name="Julie Thomas" userId="2af13b6d24d29b42" providerId="LiveId" clId="{E95A4B8A-781C-4545-918B-8C5C683A49CF}" dt="2025-05-13T16:02:48.028" v="2818" actId="14100"/>
          <ac:spMkLst>
            <pc:docMk/>
            <pc:sldMk cId="3162343301" sldId="267"/>
            <ac:spMk id="2" creationId="{517D9F57-605F-4469-9368-46AEF47C7AC9}"/>
          </ac:spMkLst>
        </pc:spChg>
        <pc:spChg chg="mod">
          <ac:chgData name="Julie Thomas" userId="2af13b6d24d29b42" providerId="LiveId" clId="{E95A4B8A-781C-4545-918B-8C5C683A49CF}" dt="2025-05-13T16:02:49.742" v="2820" actId="27636"/>
          <ac:spMkLst>
            <pc:docMk/>
            <pc:sldMk cId="3162343301" sldId="267"/>
            <ac:spMk id="3" creationId="{0C774DB8-63EC-CC54-954B-3F615A55F1A2}"/>
          </ac:spMkLst>
        </pc:spChg>
      </pc:sldChg>
      <pc:sldChg chg="modSp new mod">
        <pc:chgData name="Julie Thomas" userId="2af13b6d24d29b42" providerId="LiveId" clId="{E95A4B8A-781C-4545-918B-8C5C683A49CF}" dt="2025-05-19T15:23:01.012" v="4599" actId="20577"/>
        <pc:sldMkLst>
          <pc:docMk/>
          <pc:sldMk cId="3435653215" sldId="268"/>
        </pc:sldMkLst>
        <pc:spChg chg="mod">
          <ac:chgData name="Julie Thomas" userId="2af13b6d24d29b42" providerId="LiveId" clId="{E95A4B8A-781C-4545-918B-8C5C683A49CF}" dt="2025-05-13T16:07:06.026" v="3251" actId="14100"/>
          <ac:spMkLst>
            <pc:docMk/>
            <pc:sldMk cId="3435653215" sldId="268"/>
            <ac:spMk id="2" creationId="{5DD92462-BFB9-C6A9-9725-03C98EC4D9F0}"/>
          </ac:spMkLst>
        </pc:spChg>
        <pc:spChg chg="mod">
          <ac:chgData name="Julie Thomas" userId="2af13b6d24d29b42" providerId="LiveId" clId="{E95A4B8A-781C-4545-918B-8C5C683A49CF}" dt="2025-05-13T16:09:15.450" v="3540" actId="14100"/>
          <ac:spMkLst>
            <pc:docMk/>
            <pc:sldMk cId="3435653215" sldId="268"/>
            <ac:spMk id="3" creationId="{F1B53A73-42E7-6FB8-0B95-2F0591B61F80}"/>
          </ac:spMkLst>
        </pc:spChg>
        <pc:spChg chg="mod">
          <ac:chgData name="Julie Thomas" userId="2af13b6d24d29b42" providerId="LiveId" clId="{E95A4B8A-781C-4545-918B-8C5C683A49CF}" dt="2025-05-19T15:23:01.012" v="4599" actId="20577"/>
          <ac:spMkLst>
            <pc:docMk/>
            <pc:sldMk cId="3435653215" sldId="268"/>
            <ac:spMk id="4" creationId="{95414CCC-0FDD-BEFC-0227-4BBB8100D9E9}"/>
          </ac:spMkLst>
        </pc:spChg>
      </pc:sldChg>
      <pc:sldChg chg="modSp new mod">
        <pc:chgData name="Julie Thomas" userId="2af13b6d24d29b42" providerId="LiveId" clId="{E95A4B8A-781C-4545-918B-8C5C683A49CF}" dt="2025-05-16T15:31:16.137" v="4576" actId="20577"/>
        <pc:sldMkLst>
          <pc:docMk/>
          <pc:sldMk cId="485579708" sldId="269"/>
        </pc:sldMkLst>
        <pc:spChg chg="mod">
          <ac:chgData name="Julie Thomas" userId="2af13b6d24d29b42" providerId="LiveId" clId="{E95A4B8A-781C-4545-918B-8C5C683A49CF}" dt="2025-05-13T16:09:39.159" v="3572" actId="113"/>
          <ac:spMkLst>
            <pc:docMk/>
            <pc:sldMk cId="485579708" sldId="269"/>
            <ac:spMk id="2" creationId="{BD1EB855-979E-CFD1-C064-EE00E25C7B27}"/>
          </ac:spMkLst>
        </pc:spChg>
        <pc:spChg chg="mod">
          <ac:chgData name="Julie Thomas" userId="2af13b6d24d29b42" providerId="LiveId" clId="{E95A4B8A-781C-4545-918B-8C5C683A49CF}" dt="2025-05-16T15:30:45.294" v="4524" actId="27636"/>
          <ac:spMkLst>
            <pc:docMk/>
            <pc:sldMk cId="485579708" sldId="269"/>
            <ac:spMk id="3" creationId="{74119B31-9A8F-9664-5897-48E356C0FD40}"/>
          </ac:spMkLst>
        </pc:spChg>
        <pc:spChg chg="mod">
          <ac:chgData name="Julie Thomas" userId="2af13b6d24d29b42" providerId="LiveId" clId="{E95A4B8A-781C-4545-918B-8C5C683A49CF}" dt="2025-05-16T15:31:16.137" v="4576" actId="20577"/>
          <ac:spMkLst>
            <pc:docMk/>
            <pc:sldMk cId="485579708" sldId="269"/>
            <ac:spMk id="4" creationId="{2416FA14-8253-0638-969F-AD71B4386A24}"/>
          </ac:spMkLst>
        </pc:spChg>
      </pc:sldChg>
      <pc:sldMasterChg chg="del delSldLayout">
        <pc:chgData name="Julie Thomas" userId="2af13b6d24d29b42" providerId="LiveId" clId="{E95A4B8A-781C-4545-918B-8C5C683A49CF}" dt="2025-05-13T14:36:04.181" v="56" actId="2696"/>
        <pc:sldMasterMkLst>
          <pc:docMk/>
          <pc:sldMasterMk cId="715654076" sldId="2147483648"/>
        </pc:sldMasterMkLst>
        <pc:sldLayoutChg chg="del">
          <pc:chgData name="Julie Thomas" userId="2af13b6d24d29b42" providerId="LiveId" clId="{E95A4B8A-781C-4545-918B-8C5C683A49CF}" dt="2025-05-13T14:36:04.181" v="56" actId="2696"/>
          <pc:sldLayoutMkLst>
            <pc:docMk/>
            <pc:sldMasterMk cId="715654076" sldId="2147483648"/>
            <pc:sldLayoutMk cId="3322155950" sldId="2147483649"/>
          </pc:sldLayoutMkLst>
        </pc:sldLayoutChg>
        <pc:sldLayoutChg chg="del">
          <pc:chgData name="Julie Thomas" userId="2af13b6d24d29b42" providerId="LiveId" clId="{E95A4B8A-781C-4545-918B-8C5C683A49CF}" dt="2025-05-13T14:36:04.181" v="56" actId="2696"/>
          <pc:sldLayoutMkLst>
            <pc:docMk/>
            <pc:sldMasterMk cId="715654076" sldId="2147483648"/>
            <pc:sldLayoutMk cId="3489881818" sldId="2147483650"/>
          </pc:sldLayoutMkLst>
        </pc:sldLayoutChg>
        <pc:sldLayoutChg chg="del">
          <pc:chgData name="Julie Thomas" userId="2af13b6d24d29b42" providerId="LiveId" clId="{E95A4B8A-781C-4545-918B-8C5C683A49CF}" dt="2025-05-13T14:36:04.181" v="56" actId="2696"/>
          <pc:sldLayoutMkLst>
            <pc:docMk/>
            <pc:sldMasterMk cId="715654076" sldId="2147483648"/>
            <pc:sldLayoutMk cId="745413989" sldId="2147483651"/>
          </pc:sldLayoutMkLst>
        </pc:sldLayoutChg>
        <pc:sldLayoutChg chg="del">
          <pc:chgData name="Julie Thomas" userId="2af13b6d24d29b42" providerId="LiveId" clId="{E95A4B8A-781C-4545-918B-8C5C683A49CF}" dt="2025-05-13T14:36:04.181" v="56" actId="2696"/>
          <pc:sldLayoutMkLst>
            <pc:docMk/>
            <pc:sldMasterMk cId="715654076" sldId="2147483648"/>
            <pc:sldLayoutMk cId="2793677302" sldId="2147483652"/>
          </pc:sldLayoutMkLst>
        </pc:sldLayoutChg>
        <pc:sldLayoutChg chg="del">
          <pc:chgData name="Julie Thomas" userId="2af13b6d24d29b42" providerId="LiveId" clId="{E95A4B8A-781C-4545-918B-8C5C683A49CF}" dt="2025-05-13T14:36:04.181" v="56" actId="2696"/>
          <pc:sldLayoutMkLst>
            <pc:docMk/>
            <pc:sldMasterMk cId="715654076" sldId="2147483648"/>
            <pc:sldLayoutMk cId="2528469346" sldId="2147483653"/>
          </pc:sldLayoutMkLst>
        </pc:sldLayoutChg>
        <pc:sldLayoutChg chg="del">
          <pc:chgData name="Julie Thomas" userId="2af13b6d24d29b42" providerId="LiveId" clId="{E95A4B8A-781C-4545-918B-8C5C683A49CF}" dt="2025-05-13T14:36:04.181" v="56" actId="2696"/>
          <pc:sldLayoutMkLst>
            <pc:docMk/>
            <pc:sldMasterMk cId="715654076" sldId="2147483648"/>
            <pc:sldLayoutMk cId="2870100966" sldId="2147483654"/>
          </pc:sldLayoutMkLst>
        </pc:sldLayoutChg>
        <pc:sldLayoutChg chg="del">
          <pc:chgData name="Julie Thomas" userId="2af13b6d24d29b42" providerId="LiveId" clId="{E95A4B8A-781C-4545-918B-8C5C683A49CF}" dt="2025-05-13T14:36:04.181" v="56" actId="2696"/>
          <pc:sldLayoutMkLst>
            <pc:docMk/>
            <pc:sldMasterMk cId="715654076" sldId="2147483648"/>
            <pc:sldLayoutMk cId="3733023216" sldId="2147483655"/>
          </pc:sldLayoutMkLst>
        </pc:sldLayoutChg>
        <pc:sldLayoutChg chg="del">
          <pc:chgData name="Julie Thomas" userId="2af13b6d24d29b42" providerId="LiveId" clId="{E95A4B8A-781C-4545-918B-8C5C683A49CF}" dt="2025-05-13T14:36:04.181" v="56" actId="2696"/>
          <pc:sldLayoutMkLst>
            <pc:docMk/>
            <pc:sldMasterMk cId="715654076" sldId="2147483648"/>
            <pc:sldLayoutMk cId="2624431052" sldId="2147483656"/>
          </pc:sldLayoutMkLst>
        </pc:sldLayoutChg>
        <pc:sldLayoutChg chg="del">
          <pc:chgData name="Julie Thomas" userId="2af13b6d24d29b42" providerId="LiveId" clId="{E95A4B8A-781C-4545-918B-8C5C683A49CF}" dt="2025-05-13T14:36:04.181" v="56" actId="2696"/>
          <pc:sldLayoutMkLst>
            <pc:docMk/>
            <pc:sldMasterMk cId="715654076" sldId="2147483648"/>
            <pc:sldLayoutMk cId="1672777435" sldId="2147483657"/>
          </pc:sldLayoutMkLst>
        </pc:sldLayoutChg>
        <pc:sldLayoutChg chg="del">
          <pc:chgData name="Julie Thomas" userId="2af13b6d24d29b42" providerId="LiveId" clId="{E95A4B8A-781C-4545-918B-8C5C683A49CF}" dt="2025-05-13T14:36:04.181" v="56" actId="2696"/>
          <pc:sldLayoutMkLst>
            <pc:docMk/>
            <pc:sldMasterMk cId="715654076" sldId="2147483648"/>
            <pc:sldLayoutMk cId="3093015363" sldId="2147483658"/>
          </pc:sldLayoutMkLst>
        </pc:sldLayoutChg>
        <pc:sldLayoutChg chg="del">
          <pc:chgData name="Julie Thomas" userId="2af13b6d24d29b42" providerId="LiveId" clId="{E95A4B8A-781C-4545-918B-8C5C683A49CF}" dt="2025-05-13T14:36:04.181" v="56" actId="2696"/>
          <pc:sldLayoutMkLst>
            <pc:docMk/>
            <pc:sldMasterMk cId="715654076" sldId="2147483648"/>
            <pc:sldLayoutMk cId="3757778192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69A60A-393C-4BD5-97BE-6A6CEECE218E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C2C2D0-CA79-475E-8967-2E9AAFBDD6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578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45E41A-E8B7-4917-9B93-44A1891A38B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51411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6362E849-225B-4469-B30B-3AE583DB3C2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567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153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813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168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642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566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299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958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37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580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54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62E849-225B-4469-B30B-3AE583DB3C2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1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A086F-58A2-4F1F-B8C1-E2E2A71FF7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3372" y="1172765"/>
            <a:ext cx="10363200" cy="1470025"/>
          </a:xfrm>
        </p:spPr>
        <p:txBody>
          <a:bodyPr/>
          <a:lstStyle/>
          <a:p>
            <a:r>
              <a:rPr lang="en-GB" b="1" dirty="0"/>
              <a:t>Assignment Guidance – Emotional Intelligence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90C77B-C074-41F4-847D-DB790FF9A7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88336" y="2552700"/>
            <a:ext cx="6400800" cy="1752600"/>
          </a:xfrm>
        </p:spPr>
        <p:txBody>
          <a:bodyPr/>
          <a:lstStyle/>
          <a:p>
            <a:r>
              <a:rPr lang="en-GB" dirty="0"/>
              <a:t>Julie Thomas</a:t>
            </a:r>
          </a:p>
        </p:txBody>
      </p:sp>
    </p:spTree>
    <p:extLst>
      <p:ext uri="{BB962C8B-B14F-4D97-AF65-F5344CB8AC3E}">
        <p14:creationId xmlns:p14="http://schemas.microsoft.com/office/powerpoint/2010/main" val="2137895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976C4-3A7C-62AB-1178-2B3F20E63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1 – Poster and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D7AF9-8BAC-F64D-0037-31B3368600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Poster – 500 Words (+/- 10%)</a:t>
            </a:r>
          </a:p>
          <a:p>
            <a:r>
              <a:rPr lang="en-GB" sz="3200" dirty="0"/>
              <a:t>Presentation 5 minutes maximum</a:t>
            </a:r>
          </a:p>
          <a:p>
            <a:r>
              <a:rPr lang="en-GB" sz="3200" dirty="0"/>
              <a:t>Speaker notes – no word count (what you can say in 5 minutes!) – plus reference list for both poster and presentation and link for video (e.g. Microsoft Stream/YouTube). </a:t>
            </a:r>
          </a:p>
        </p:txBody>
      </p:sp>
    </p:spTree>
    <p:extLst>
      <p:ext uri="{BB962C8B-B14F-4D97-AF65-F5344CB8AC3E}">
        <p14:creationId xmlns:p14="http://schemas.microsoft.com/office/powerpoint/2010/main" val="16686750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10889-6382-AA78-2DF4-C5CEFB00E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Submission Deadlines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4E4BA-F3EE-BDB4-7F9F-2BD955826F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3pm Friday 13</a:t>
            </a:r>
            <a:r>
              <a:rPr lang="en-GB" sz="3600" baseline="30000" dirty="0"/>
              <a:t>th</a:t>
            </a:r>
            <a:r>
              <a:rPr lang="en-GB" sz="3600" dirty="0"/>
              <a:t> June – poster, presentation, speaker notes</a:t>
            </a:r>
          </a:p>
          <a:p>
            <a:r>
              <a:rPr lang="en-GB" sz="3600" dirty="0"/>
              <a:t>3pm Friday 4</a:t>
            </a:r>
            <a:r>
              <a:rPr lang="en-GB" sz="3600" baseline="30000" dirty="0"/>
              <a:t>th</a:t>
            </a:r>
            <a:r>
              <a:rPr lang="en-GB" sz="3600" dirty="0"/>
              <a:t> July - report</a:t>
            </a:r>
          </a:p>
        </p:txBody>
      </p:sp>
    </p:spTree>
    <p:extLst>
      <p:ext uri="{BB962C8B-B14F-4D97-AF65-F5344CB8AC3E}">
        <p14:creationId xmlns:p14="http://schemas.microsoft.com/office/powerpoint/2010/main" val="7354221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F1873-BFE9-2B2C-10FD-114A8662B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AI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22451-181F-1691-9D53-1EC4762D0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99411"/>
            <a:ext cx="10972800" cy="42178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For this assessment, you are not allowed to use 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any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 type of Generative AI support. This includes research support, structure support, writing/proofreading support, translation support and creative support.</a:t>
            </a:r>
          </a:p>
          <a:p>
            <a:pPr marL="270510" algn="just">
              <a:buNone/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70510" algn="just">
              <a:buNone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At the beginning of your assignment, you must therefore state the following: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270510" algn="just">
              <a:buNone/>
            </a:pPr>
            <a:r>
              <a:rPr lang="en-GB" sz="2400" dirty="0">
                <a:effectLst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270510" algn="just">
              <a:buNone/>
            </a:pPr>
            <a:r>
              <a:rPr lang="en-GB" sz="2400" i="1" dirty="0">
                <a:effectLst/>
                <a:ea typeface="Times New Roman" panose="02020603050405020304" pitchFamily="18" charset="0"/>
              </a:rPr>
              <a:t>I confirm that I have not presented any AI generated materials as my own work.  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270510" algn="just"/>
            <a:r>
              <a:rPr lang="en-GB" sz="2400" i="1" dirty="0">
                <a:effectLst/>
                <a:ea typeface="Times New Roman" panose="02020603050405020304" pitchFamily="18" charset="0"/>
              </a:rPr>
              <a:t>I confirm that I have copies of my drafts, notes, and other resources I used, which I may be asked to provide in evidence. 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301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7521E-602B-7BC7-AE4D-DC24D65A5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07678"/>
          </a:xfrm>
        </p:spPr>
        <p:txBody>
          <a:bodyPr/>
          <a:lstStyle/>
          <a:p>
            <a:r>
              <a:rPr lang="en-GB" b="1" dirty="0"/>
              <a:t>Poster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9507C-B137-52B6-7182-0BB4B6F7CC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93170"/>
            <a:ext cx="10972800" cy="435390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Use 10 or more sources – 5 from peer reviewed articles published in 2022 or later</a:t>
            </a:r>
          </a:p>
          <a:p>
            <a:r>
              <a:rPr lang="en-GB" dirty="0"/>
              <a:t>Define </a:t>
            </a:r>
            <a:r>
              <a:rPr lang="en-GB" dirty="0">
                <a:effectLst/>
                <a:ea typeface="Times New Roman" panose="02020603050405020304" pitchFamily="18" charset="0"/>
              </a:rPr>
              <a:t>emotional intelligence and reflect on its relevance to your current or previous job role</a:t>
            </a:r>
          </a:p>
          <a:p>
            <a:r>
              <a:rPr lang="en-GB" dirty="0">
                <a:effectLst/>
                <a:ea typeface="Times New Roman" panose="02020603050405020304" pitchFamily="18" charset="0"/>
              </a:rPr>
              <a:t>You must include specific detail of your role (e.g. where you work, your duties)</a:t>
            </a:r>
          </a:p>
          <a:p>
            <a:r>
              <a:rPr lang="en-GB" dirty="0">
                <a:effectLst/>
                <a:ea typeface="Times New Roman" panose="02020603050405020304" pitchFamily="18" charset="0"/>
              </a:rPr>
              <a:t>You can choose your own title</a:t>
            </a:r>
          </a:p>
          <a:p>
            <a:r>
              <a:rPr lang="en-GB" dirty="0">
                <a:ea typeface="Times New Roman" panose="02020603050405020304" pitchFamily="18" charset="0"/>
              </a:rPr>
              <a:t>Include intext citations</a:t>
            </a:r>
          </a:p>
          <a:p>
            <a:pPr algn="just"/>
            <a:r>
              <a:rPr lang="en-GB" dirty="0">
                <a:effectLst/>
                <a:ea typeface="Times New Roman" panose="02020603050405020304" pitchFamily="18" charset="0"/>
              </a:rPr>
              <a:t>Constructed using any application (</a:t>
            </a:r>
            <a:r>
              <a:rPr lang="en-GB" dirty="0" err="1">
                <a:effectLst/>
                <a:ea typeface="Times New Roman" panose="02020603050405020304" pitchFamily="18" charset="0"/>
              </a:rPr>
              <a:t>Powerpoint</a:t>
            </a:r>
            <a:r>
              <a:rPr lang="en-GB" dirty="0">
                <a:effectLst/>
                <a:ea typeface="Times New Roman" panose="02020603050405020304" pitchFamily="18" charset="0"/>
              </a:rPr>
              <a:t>, Canva etc) </a:t>
            </a:r>
          </a:p>
          <a:p>
            <a:pPr algn="just"/>
            <a:r>
              <a:rPr lang="en-GB" dirty="0">
                <a:effectLst/>
                <a:ea typeface="Times New Roman" panose="02020603050405020304" pitchFamily="18" charset="0"/>
              </a:rPr>
              <a:t>Use colour, images to make it visually appealing</a:t>
            </a:r>
          </a:p>
          <a:p>
            <a:pPr algn="just"/>
            <a:r>
              <a:rPr lang="en-GB" dirty="0">
                <a:effectLst/>
                <a:ea typeface="Times New Roman" panose="02020603050405020304" pitchFamily="18" charset="0"/>
              </a:rPr>
              <a:t>Proof-read it to make sure it flows well and to correct typos</a:t>
            </a:r>
          </a:p>
          <a:p>
            <a:pPr algn="just"/>
            <a:r>
              <a:rPr lang="en-GB" dirty="0">
                <a:effectLst/>
                <a:ea typeface="Times New Roman" panose="02020603050405020304" pitchFamily="18" charset="0"/>
              </a:rPr>
              <a:t>Word count is 500 words +/- 10% </a:t>
            </a:r>
          </a:p>
          <a:p>
            <a:r>
              <a:rPr lang="en-GB" dirty="0">
                <a:effectLst/>
                <a:ea typeface="Times New Roman" panose="02020603050405020304" pitchFamily="18" charset="0"/>
              </a:rPr>
              <a:t>Your video can either be embedded in your poster (e.g. in </a:t>
            </a:r>
            <a:r>
              <a:rPr lang="en-GB" dirty="0" err="1">
                <a:effectLst/>
                <a:ea typeface="Times New Roman" panose="02020603050405020304" pitchFamily="18" charset="0"/>
              </a:rPr>
              <a:t>Powerpoint</a:t>
            </a:r>
            <a:r>
              <a:rPr lang="en-GB" dirty="0">
                <a:effectLst/>
                <a:ea typeface="Times New Roman" panose="02020603050405020304" pitchFamily="18" charset="0"/>
              </a:rPr>
              <a:t> slide) or can be uploaded to Microsoft Stream/YouTube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173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C1AF7-6EE7-1B59-6263-3F6AC87D6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87246"/>
          </a:xfrm>
        </p:spPr>
        <p:txBody>
          <a:bodyPr/>
          <a:lstStyle/>
          <a:p>
            <a:r>
              <a:rPr lang="en-GB" b="1" dirty="0"/>
              <a:t>Possible Content of Poster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42D291-6863-2C37-1F39-4B915692F8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09368"/>
            <a:ext cx="10972800" cy="430786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Include a title – audience is fellow students</a:t>
            </a:r>
          </a:p>
          <a:p>
            <a:r>
              <a:rPr lang="en-GB" dirty="0"/>
              <a:t>Definition of emotional intelligence</a:t>
            </a:r>
          </a:p>
          <a:p>
            <a:r>
              <a:rPr lang="en-GB" dirty="0"/>
              <a:t>Frameworks – Daniel Goleman, compare/contrast with others</a:t>
            </a:r>
          </a:p>
          <a:p>
            <a:r>
              <a:rPr lang="en-GB" dirty="0"/>
              <a:t>Your job role and skills required – be specific and state relevant information such as your job location, number of employees (small/SME/large employer), small/large teams, customer facing or not. Underpin with website/internal sources </a:t>
            </a:r>
          </a:p>
          <a:p>
            <a:r>
              <a:rPr lang="en-GB" dirty="0"/>
              <a:t>Elements of frameworks that are critical to your role (prioritise them)</a:t>
            </a:r>
          </a:p>
          <a:p>
            <a:r>
              <a:rPr lang="en-GB" dirty="0"/>
              <a:t>Competencies that are strengths for you or ones that you need to develop</a:t>
            </a:r>
          </a:p>
          <a:p>
            <a:r>
              <a:rPr lang="en-GB" dirty="0"/>
              <a:t>The importance of EI for manager/leadership roles if you do not occupy one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Include sufficient critical analysis and avoid too much description. Refer to research and include statistics. </a:t>
            </a:r>
          </a:p>
        </p:txBody>
      </p:sp>
    </p:spTree>
    <p:extLst>
      <p:ext uri="{BB962C8B-B14F-4D97-AF65-F5344CB8AC3E}">
        <p14:creationId xmlns:p14="http://schemas.microsoft.com/office/powerpoint/2010/main" val="14223231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8D10E-4A5E-11F1-5E1F-1AE3D8107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95401"/>
          </a:xfrm>
        </p:spPr>
        <p:txBody>
          <a:bodyPr/>
          <a:lstStyle/>
          <a:p>
            <a:r>
              <a:rPr lang="en-GB" b="1" dirty="0"/>
              <a:t>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8B8CA-35D6-0D15-C05E-DEFB244B6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75735"/>
            <a:ext cx="10972800" cy="408284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The presentation is your opportunity to talk around the points you have included in your poster. Say ‘according to . . .’ and refer to references throughout. At level 6, you will be expected to use peer reviewed articles to underpin your work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Structure it – have an introduction, mid-section and conclusion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Avoid reading notes and practise it enough so that it sounds natural and engages your audience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Dress the part – try to look professional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4869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7F6E9-B7DC-8594-E295-8765E7134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Presentation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B161B-CDCD-A82B-DF05-372E719A8D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04335"/>
            <a:ext cx="10972800" cy="4012898"/>
          </a:xfrm>
        </p:spPr>
        <p:txBody>
          <a:bodyPr>
            <a:norm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Recorded in English in an appropriate business/academic style.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Focus only on the tasks set in the assignment.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Length: no more than 5 minutes.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video presentation can be recorded using any media of your choice. 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should be visible in at least some of the video recording.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" algn="just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should demonstrate appropriate presentation skills such as looking at the camera, clear and logical verbal and written communication, and adhering to timescales.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4994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D9F57-605F-4469-9368-46AEF47C7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59427"/>
          </a:xfrm>
        </p:spPr>
        <p:txBody>
          <a:bodyPr/>
          <a:lstStyle/>
          <a:p>
            <a:r>
              <a:rPr lang="en-GB" b="1" dirty="0"/>
              <a:t>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74DB8-63EC-CC54-954B-3F615A55F1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19200"/>
            <a:ext cx="10972800" cy="4298033"/>
          </a:xfrm>
        </p:spPr>
        <p:txBody>
          <a:bodyPr>
            <a:normAutofit lnSpcReduction="10000"/>
          </a:bodyPr>
          <a:lstStyle/>
          <a:p>
            <a:pPr marL="22860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Following the completion of the 5 challenges given to you in class to improve your self-awareness (expressing gratitude, spending time in nature, practising solitude, getting sufficient sleep and pausing before reacting), produce a report that contains the following: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"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critical analysis of the importance of managers developing their self-awareness in modern organisations.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critical discussion of the concepts underpinning the challenges.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Using Gibb’s reflective cycle, a reflection on at least 3 of the challenges.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development plan for the next six months, focussing on developing your emotional intelligence (not included in word count).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3433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92462-BFB9-C6A9-9725-03C98EC4D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87246"/>
          </a:xfrm>
        </p:spPr>
        <p:txBody>
          <a:bodyPr/>
          <a:lstStyle/>
          <a:p>
            <a:r>
              <a:rPr lang="en-GB" b="1" dirty="0"/>
              <a:t>Elements of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53A73-42E7-6FB8-0B95-2F0591B61F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334730"/>
            <a:ext cx="5384800" cy="4190998"/>
          </a:xfrm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342900" marR="0" lvl="0" indent="-342900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A critical analysis of the importance of managers developing their self-awareness in modern organisations.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342900" marR="0" lvl="0" indent="-342900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n-cs"/>
              </a:rPr>
              <a:t>A critical discussion of the concepts underpinning the challenges.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414CCC-0FDD-BEFC-0227-4BBB8100D9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2" y="1334729"/>
            <a:ext cx="5384800" cy="4190999"/>
          </a:xfrm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en-GB" dirty="0"/>
              <a:t>What does the research say about the importance of self-awareness? Discuss importance of emotional intelligence in relation to managers and the </a:t>
            </a:r>
            <a:r>
              <a:rPr lang="en-GB"/>
              <a:t>post-Covid world; </a:t>
            </a:r>
            <a:r>
              <a:rPr lang="en-GB" dirty="0"/>
              <a:t>links with wellbeing and performance</a:t>
            </a:r>
          </a:p>
          <a:p>
            <a:r>
              <a:rPr lang="en-GB" dirty="0"/>
              <a:t>What are the consequences of a lack of self-awareness?</a:t>
            </a:r>
          </a:p>
          <a:p>
            <a:r>
              <a:rPr lang="en-GB" dirty="0"/>
              <a:t>Give examples</a:t>
            </a:r>
          </a:p>
          <a:p>
            <a:r>
              <a:rPr lang="en-GB" dirty="0"/>
              <a:t>Why are the challenges good ways of improving self-awareness?</a:t>
            </a:r>
          </a:p>
          <a:p>
            <a:r>
              <a:rPr lang="en-GB" dirty="0"/>
              <a:t>What other benefits do they have for general wellbeing?</a:t>
            </a:r>
          </a:p>
          <a:p>
            <a:r>
              <a:rPr lang="en-GB" dirty="0"/>
              <a:t>Why should managers build these challenges into their routines?</a:t>
            </a:r>
          </a:p>
        </p:txBody>
      </p:sp>
    </p:spTree>
    <p:extLst>
      <p:ext uri="{BB962C8B-B14F-4D97-AF65-F5344CB8AC3E}">
        <p14:creationId xmlns:p14="http://schemas.microsoft.com/office/powerpoint/2010/main" val="34356532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EB855-979E-CFD1-C064-EE00E25C7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Elements of Report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19B31-9A8F-9664-5897-48E356C0F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lang="en-GB" sz="2800" dirty="0">
                <a:effectLst/>
                <a:ea typeface="Times New Roman" panose="02020603050405020304" pitchFamily="18" charset="0"/>
              </a:rPr>
              <a:t>3. Using Gibb’s reflective cycle, a reflection on at least 3 of the challenges.</a:t>
            </a:r>
          </a:p>
          <a:p>
            <a:pPr marL="0" lvl="0" indent="0">
              <a:buNone/>
            </a:pPr>
            <a:r>
              <a:rPr lang="en-GB" sz="2800" dirty="0">
                <a:ea typeface="Times New Roman" panose="02020603050405020304" pitchFamily="18" charset="0"/>
              </a:rPr>
              <a:t>4. 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A development plan for the next six months, focussing on developing your emotional intelligence (not included in word count).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16FA14-8253-0638-969F-AD71B4386A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ln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en-GB" dirty="0"/>
              <a:t>Briefly explain Gibb’s reflective cycle</a:t>
            </a:r>
          </a:p>
          <a:p>
            <a:r>
              <a:rPr lang="en-GB" dirty="0"/>
              <a:t>Reflect on your experience of at least 3 of the challenges</a:t>
            </a:r>
          </a:p>
          <a:p>
            <a:r>
              <a:rPr lang="en-GB" dirty="0"/>
              <a:t>Prior to writing the report, analyse your journal entries and identify patterns</a:t>
            </a:r>
          </a:p>
          <a:p>
            <a:r>
              <a:rPr lang="en-GB" dirty="0"/>
              <a:t>Has your self-awareness improved? Include quiz results, feedback from your colleagues or family. Have you learnt more about yourself? – your values, what makes you happy, how you deal with stress, your relationship with others. </a:t>
            </a:r>
          </a:p>
          <a:p>
            <a:r>
              <a:rPr lang="en-GB" dirty="0"/>
              <a:t>Has your overall level of emotional intelligence increased? Refer to quiz results. </a:t>
            </a:r>
          </a:p>
          <a:p>
            <a:r>
              <a:rPr lang="en-GB" dirty="0"/>
              <a:t>Which of these challenges would you recommend to others? </a:t>
            </a:r>
          </a:p>
          <a:p>
            <a:r>
              <a:rPr lang="en-GB" dirty="0"/>
              <a:t>Which will </a:t>
            </a:r>
            <a:r>
              <a:rPr lang="en-GB"/>
              <a:t>you continue to do?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5797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453A8-47A3-9678-A4B6-E5EFFAFC2C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Development Plan Example (Include 3 entries)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01D5983-D7B3-2B29-69A6-C41952102A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9691956"/>
              </p:ext>
            </p:extLst>
          </p:nvPr>
        </p:nvGraphicFramePr>
        <p:xfrm>
          <a:off x="521110" y="1417638"/>
          <a:ext cx="11218606" cy="493744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85788">
                  <a:extLst>
                    <a:ext uri="{9D8B030D-6E8A-4147-A177-3AD203B41FA5}">
                      <a16:colId xmlns:a16="http://schemas.microsoft.com/office/drawing/2014/main" val="2569380900"/>
                    </a:ext>
                  </a:extLst>
                </a:gridCol>
                <a:gridCol w="2450098">
                  <a:extLst>
                    <a:ext uri="{9D8B030D-6E8A-4147-A177-3AD203B41FA5}">
                      <a16:colId xmlns:a16="http://schemas.microsoft.com/office/drawing/2014/main" val="4292133303"/>
                    </a:ext>
                  </a:extLst>
                </a:gridCol>
                <a:gridCol w="2250550">
                  <a:extLst>
                    <a:ext uri="{9D8B030D-6E8A-4147-A177-3AD203B41FA5}">
                      <a16:colId xmlns:a16="http://schemas.microsoft.com/office/drawing/2014/main" val="1724883849"/>
                    </a:ext>
                  </a:extLst>
                </a:gridCol>
                <a:gridCol w="1921757">
                  <a:extLst>
                    <a:ext uri="{9D8B030D-6E8A-4147-A177-3AD203B41FA5}">
                      <a16:colId xmlns:a16="http://schemas.microsoft.com/office/drawing/2014/main" val="4015452809"/>
                    </a:ext>
                  </a:extLst>
                </a:gridCol>
                <a:gridCol w="2410413">
                  <a:extLst>
                    <a:ext uri="{9D8B030D-6E8A-4147-A177-3AD203B41FA5}">
                      <a16:colId xmlns:a16="http://schemas.microsoft.com/office/drawing/2014/main" val="49775821"/>
                    </a:ext>
                  </a:extLst>
                </a:gridCol>
              </a:tblGrid>
              <a:tr h="46210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 dirty="0">
                          <a:effectLst/>
                        </a:rPr>
                        <a:t>What do I want/need to learn?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24" marR="491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What will I do to achieve this?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24" marR="491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What resources or support will I need?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24" marR="491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What will my success criteria be?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24" marR="49124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400" kern="100">
                          <a:effectLst/>
                        </a:rPr>
                        <a:t>Target dates for review and completion</a:t>
                      </a:r>
                      <a:endParaRPr lang="en-GB" sz="1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24" marR="49124" marT="0" marB="0"/>
                </a:tc>
                <a:extLst>
                  <a:ext uri="{0D108BD9-81ED-4DB2-BD59-A6C34878D82A}">
                    <a16:rowId xmlns:a16="http://schemas.microsoft.com/office/drawing/2014/main" val="2393220748"/>
                  </a:ext>
                </a:extLst>
              </a:tr>
              <a:tr h="4475341"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buNone/>
                      </a:pPr>
                      <a:r>
                        <a:rPr lang="en-GB" sz="1400" kern="100" dirty="0">
                          <a:effectLst/>
                        </a:rPr>
                        <a:t>Despite the challenges, the results of quiz 2 showed that my self-awareness was still low. Self-awareness is your ability to perceive your own emotions as they happen and understand your tendencies (Bradberry and Greaves, 2019) and as such is a critical aspect of emotional intelligence (Goleman, 2024).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24" marR="49124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buNone/>
                      </a:pPr>
                      <a:r>
                        <a:rPr lang="en-GB" sz="1400" kern="100" dirty="0">
                          <a:effectLst/>
                        </a:rPr>
                        <a:t>I will continue to keep a journal to record what events trigger strong emotions in myself and how I respond and will review this after one month. Using journals can be an effective way of seeing yourself more clearly and identifying your responses (Bradberry and Greaves, 2019). I will also read the book ‘Self-awareness’ by Daniel Goleman (2018).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24" marR="49124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buNone/>
                      </a:pPr>
                      <a:r>
                        <a:rPr lang="en-GB" sz="1400" kern="100" dirty="0">
                          <a:effectLst/>
                        </a:rPr>
                        <a:t>I will use my current journal. </a:t>
                      </a:r>
                    </a:p>
                    <a:p>
                      <a:pPr marL="457200">
                        <a:lnSpc>
                          <a:spcPct val="107000"/>
                        </a:lnSpc>
                        <a:buNone/>
                      </a:pPr>
                      <a:r>
                        <a:rPr lang="en-GB" sz="1400" kern="100" dirty="0">
                          <a:effectLst/>
                        </a:rPr>
                        <a:t> </a:t>
                      </a:r>
                    </a:p>
                    <a:p>
                      <a:pPr marL="457200">
                        <a:lnSpc>
                          <a:spcPct val="107000"/>
                        </a:lnSpc>
                        <a:buNone/>
                      </a:pPr>
                      <a:r>
                        <a:rPr lang="en-GB" sz="1400" kern="100" dirty="0">
                          <a:effectLst/>
                        </a:rPr>
                        <a:t>The book is currently retailing for £7.69 on Amazon, so I will request support from my manager to purchase this.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24" marR="49124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buNone/>
                      </a:pPr>
                      <a:r>
                        <a:rPr lang="en-GB" sz="1400" kern="100" dirty="0">
                          <a:effectLst/>
                        </a:rPr>
                        <a:t>Journalling will enable me to identify events that trigger my emotions and will help me recognise how I tend to respond. I should then be able to use this information to help me regulate my emotions better going forwards.  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24" marR="49124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buNone/>
                      </a:pPr>
                      <a:r>
                        <a:rPr lang="en-GB" sz="1400" kern="100" dirty="0">
                          <a:effectLst/>
                        </a:rPr>
                        <a:t>Review journal after one month – 28</a:t>
                      </a:r>
                      <a:r>
                        <a:rPr lang="en-GB" sz="1400" kern="100" baseline="30000" dirty="0">
                          <a:effectLst/>
                        </a:rPr>
                        <a:t>th</a:t>
                      </a:r>
                      <a:r>
                        <a:rPr lang="en-GB" sz="1400" kern="100" dirty="0">
                          <a:effectLst/>
                        </a:rPr>
                        <a:t> July 2025. </a:t>
                      </a:r>
                    </a:p>
                    <a:p>
                      <a:pPr marL="457200">
                        <a:lnSpc>
                          <a:spcPct val="107000"/>
                        </a:lnSpc>
                        <a:buNone/>
                      </a:pPr>
                      <a:r>
                        <a:rPr lang="en-GB" sz="1400" kern="100" dirty="0">
                          <a:effectLst/>
                        </a:rPr>
                        <a:t>Review my level of self-awareness with my manager during our monthly catch-ups, starting August 2025.  </a:t>
                      </a:r>
                      <a:endParaRPr lang="en-GB" sz="1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124" marR="49124" marT="0" marB="0"/>
                </a:tc>
                <a:extLst>
                  <a:ext uri="{0D108BD9-81ED-4DB2-BD59-A6C34878D82A}">
                    <a16:rowId xmlns:a16="http://schemas.microsoft.com/office/drawing/2014/main" val="30589762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5562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87D45-4242-03ED-DBD9-BFACBDB27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69259"/>
          </a:xfrm>
        </p:spPr>
        <p:txBody>
          <a:bodyPr/>
          <a:lstStyle/>
          <a:p>
            <a:r>
              <a:rPr lang="en-GB" b="1" dirty="0"/>
              <a:t>Report – Additional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7FF5F-6F37-5776-8D5D-ED90FE08CE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89703"/>
            <a:ext cx="10972800" cy="4327530"/>
          </a:xfrm>
        </p:spPr>
        <p:txBody>
          <a:bodyPr>
            <a:normAutofit fontScale="77500" lnSpcReduction="20000"/>
          </a:bodyPr>
          <a:lstStyle/>
          <a:p>
            <a:pPr algn="just">
              <a:lnSpc>
                <a:spcPct val="120000"/>
              </a:lnSpc>
            </a:pPr>
            <a:r>
              <a:rPr lang="en-GB" sz="2600" dirty="0">
                <a:effectLst/>
                <a:ea typeface="Times New Roman" panose="02020603050405020304" pitchFamily="18" charset="0"/>
              </a:rPr>
              <a:t>Use at least 20 sources to underpin points</a:t>
            </a:r>
          </a:p>
          <a:p>
            <a:pPr algn="just">
              <a:lnSpc>
                <a:spcPct val="120000"/>
              </a:lnSpc>
            </a:pPr>
            <a:r>
              <a:rPr lang="en-GB" sz="2600" dirty="0">
                <a:ea typeface="Times New Roman" panose="02020603050405020304" pitchFamily="18" charset="0"/>
              </a:rPr>
              <a:t>Refer regularly to research</a:t>
            </a:r>
            <a:endParaRPr lang="en-GB" sz="2600" dirty="0">
              <a:effectLst/>
              <a:ea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</a:pPr>
            <a:r>
              <a:rPr lang="en-GB" sz="2600" dirty="0">
                <a:effectLst/>
                <a:ea typeface="Times New Roman" panose="02020603050405020304" pitchFamily="18" charset="0"/>
              </a:rPr>
              <a:t>You should demonstrate appropriate written skills – your report should be structured appropriately and be well written, with no spelling or grammatical errors</a:t>
            </a:r>
          </a:p>
          <a:p>
            <a:pPr algn="just">
              <a:lnSpc>
                <a:spcPct val="120000"/>
              </a:lnSpc>
            </a:pPr>
            <a:r>
              <a:rPr lang="en-GB" sz="2600" dirty="0">
                <a:effectLst/>
                <a:ea typeface="Times New Roman" panose="02020603050405020304" pitchFamily="18" charset="0"/>
              </a:rPr>
              <a:t>UK English should be used – programme, organisation, behaviour</a:t>
            </a: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2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Do not cut and paste from the internet/ChatGPT/Microsoft co-pilot – the use of AI software or other tools (such as translation tools) is not permitted for this assignment</a:t>
            </a:r>
          </a:p>
          <a:p>
            <a:pPr>
              <a:lnSpc>
                <a:spcPct val="120000"/>
              </a:lnSpc>
              <a:spcAft>
                <a:spcPts val="800"/>
              </a:spcAft>
            </a:pPr>
            <a:r>
              <a:rPr lang="en-GB" sz="2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Do not seek assistance from essay mills or previous students to write your assignment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This assignment is a fantastic opportunity for you to showcase your knowledge and analytical skills, as well as demonstrate your ability to apply what you have learnt. I hope you enjoy it. Good luck!</a:t>
            </a:r>
            <a:endParaRPr lang="en-GB" sz="2600" dirty="0">
              <a:effectLst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7590458"/>
      </p:ext>
    </p:extLst>
  </p:cSld>
  <p:clrMapOvr>
    <a:masterClrMapping/>
  </p:clrMapOvr>
</p:sld>
</file>

<file path=ppt/theme/theme1.xml><?xml version="1.0" encoding="utf-8"?>
<a:theme xmlns:a="http://schemas.openxmlformats.org/drawingml/2006/main" name="1_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1362</Words>
  <Application>Microsoft Office PowerPoint</Application>
  <PresentationFormat>Widescreen</PresentationFormat>
  <Paragraphs>100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Arial</vt:lpstr>
      <vt:lpstr>Calibri</vt:lpstr>
      <vt:lpstr>Myriad Pro</vt:lpstr>
      <vt:lpstr>Symbol</vt:lpstr>
      <vt:lpstr>Times New Roman</vt:lpstr>
      <vt:lpstr>1_ThemeUWTSD</vt:lpstr>
      <vt:lpstr>Assignment Guidance – Emotional Intelligence</vt:lpstr>
      <vt:lpstr>Task 1 – Poster and Presentation</vt:lpstr>
      <vt:lpstr>Submission Deadlines</vt:lpstr>
      <vt:lpstr>AI Statement</vt:lpstr>
      <vt:lpstr>Poster</vt:lpstr>
      <vt:lpstr>Possible Content of Poster</vt:lpstr>
      <vt:lpstr>Presentation</vt:lpstr>
      <vt:lpstr>Presentation Continued</vt:lpstr>
      <vt:lpstr>Report</vt:lpstr>
      <vt:lpstr>Elements of Report</vt:lpstr>
      <vt:lpstr>Elements of Report Continued</vt:lpstr>
      <vt:lpstr>Development Plan Example (Include 3 entries)</vt:lpstr>
      <vt:lpstr>Report – Additional Guidance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Thomas</dc:creator>
  <cp:lastModifiedBy>Julie Thomas</cp:lastModifiedBy>
  <cp:revision>1</cp:revision>
  <dcterms:created xsi:type="dcterms:W3CDTF">2025-05-13T14:34:28Z</dcterms:created>
  <dcterms:modified xsi:type="dcterms:W3CDTF">2025-05-19T15:23:09Z</dcterms:modified>
</cp:coreProperties>
</file>