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8" r:id="rId1"/>
  </p:sldMasterIdLst>
  <p:notesMasterIdLst>
    <p:notesMasterId r:id="rId14"/>
  </p:notesMasterIdLst>
  <p:sldIdLst>
    <p:sldId id="261" r:id="rId2"/>
    <p:sldId id="259" r:id="rId3"/>
    <p:sldId id="270" r:id="rId4"/>
    <p:sldId id="262" r:id="rId5"/>
    <p:sldId id="267" r:id="rId6"/>
    <p:sldId id="263" r:id="rId7"/>
    <p:sldId id="266" r:id="rId8"/>
    <p:sldId id="269" r:id="rId9"/>
    <p:sldId id="265" r:id="rId10"/>
    <p:sldId id="257" r:id="rId11"/>
    <p:sldId id="271" r:id="rId12"/>
    <p:sldId id="272"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EA573E"/>
    <a:srgbClr val="E9482E"/>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A0569E6-7AB6-40AF-8FA0-680F27748991}" v="2" dt="2024-01-12T13:52:56.43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3094" autoAdjust="0"/>
    <p:restoredTop sz="76258" autoAdjust="0"/>
  </p:normalViewPr>
  <p:slideViewPr>
    <p:cSldViewPr snapToGrid="0">
      <p:cViewPr varScale="1">
        <p:scale>
          <a:sx n="62" d="100"/>
          <a:sy n="62" d="100"/>
        </p:scale>
        <p:origin x="744"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Orion Johnson" userId="a2066ffc46d571e6" providerId="LiveId" clId="{4A0569E6-7AB6-40AF-8FA0-680F27748991}"/>
    <pc:docChg chg="custSel modSld">
      <pc:chgData name="Orion Johnson" userId="a2066ffc46d571e6" providerId="LiveId" clId="{4A0569E6-7AB6-40AF-8FA0-680F27748991}" dt="2024-01-12T13:52:26.104" v="5" actId="1076"/>
      <pc:docMkLst>
        <pc:docMk/>
      </pc:docMkLst>
      <pc:sldChg chg="addSp delSp modSp mod">
        <pc:chgData name="Orion Johnson" userId="a2066ffc46d571e6" providerId="LiveId" clId="{4A0569E6-7AB6-40AF-8FA0-680F27748991}" dt="2024-01-12T13:52:26.104" v="5" actId="1076"/>
        <pc:sldMkLst>
          <pc:docMk/>
          <pc:sldMk cId="970555484" sldId="261"/>
        </pc:sldMkLst>
        <pc:picChg chg="add mod modCrop">
          <ac:chgData name="Orion Johnson" userId="a2066ffc46d571e6" providerId="LiveId" clId="{4A0569E6-7AB6-40AF-8FA0-680F27748991}" dt="2024-01-12T13:52:26.104" v="5" actId="1076"/>
          <ac:picMkLst>
            <pc:docMk/>
            <pc:sldMk cId="970555484" sldId="261"/>
            <ac:picMk id="3" creationId="{91466343-D4F1-CD62-7A72-7BBF9273EBD0}"/>
          </ac:picMkLst>
        </pc:picChg>
        <pc:picChg chg="del">
          <ac:chgData name="Orion Johnson" userId="a2066ffc46d571e6" providerId="LiveId" clId="{4A0569E6-7AB6-40AF-8FA0-680F27748991}" dt="2024-01-12T13:52:02.403" v="1" actId="478"/>
          <ac:picMkLst>
            <pc:docMk/>
            <pc:sldMk cId="970555484" sldId="261"/>
            <ac:picMk id="4" creationId="{F0B6EF48-4F5C-59ED-4B1F-AB575426132F}"/>
          </ac:picMkLst>
        </pc:picChg>
      </pc:sldChg>
    </pc:docChg>
  </pc:docChgLst>
  <pc:docChgLst>
    <pc:chgData name="Orion Johnson" userId="a2066ffc46d571e6" providerId="LiveId" clId="{7C516DF4-B51A-4244-9BBC-9F212C975B73}"/>
    <pc:docChg chg="undo custSel modSld addMainMaster delMainMaster modMainMaster">
      <pc:chgData name="Orion Johnson" userId="a2066ffc46d571e6" providerId="LiveId" clId="{7C516DF4-B51A-4244-9BBC-9F212C975B73}" dt="2023-12-20T12:27:54.667" v="113" actId="14826"/>
      <pc:docMkLst>
        <pc:docMk/>
      </pc:docMkLst>
      <pc:sldChg chg="addSp delSp modSp mod">
        <pc:chgData name="Orion Johnson" userId="a2066ffc46d571e6" providerId="LiveId" clId="{7C516DF4-B51A-4244-9BBC-9F212C975B73}" dt="2023-12-20T11:57:29.232" v="85" actId="732"/>
        <pc:sldMkLst>
          <pc:docMk/>
          <pc:sldMk cId="4222989481" sldId="259"/>
        </pc:sldMkLst>
        <pc:spChg chg="add mod">
          <ac:chgData name="Orion Johnson" userId="a2066ffc46d571e6" providerId="LiveId" clId="{7C516DF4-B51A-4244-9BBC-9F212C975B73}" dt="2023-12-20T11:49:53.051" v="22" actId="1076"/>
          <ac:spMkLst>
            <pc:docMk/>
            <pc:sldMk cId="4222989481" sldId="259"/>
            <ac:spMk id="6" creationId="{D9A2B664-37F1-347F-95F4-73131D1D1AA2}"/>
          </ac:spMkLst>
        </pc:spChg>
        <pc:picChg chg="add mod modCrop">
          <ac:chgData name="Orion Johnson" userId="a2066ffc46d571e6" providerId="LiveId" clId="{7C516DF4-B51A-4244-9BBC-9F212C975B73}" dt="2023-12-20T11:57:29.232" v="85" actId="732"/>
          <ac:picMkLst>
            <pc:docMk/>
            <pc:sldMk cId="4222989481" sldId="259"/>
            <ac:picMk id="3" creationId="{5DE2B2A0-BD92-6C6D-CC6D-A16E307D2582}"/>
          </ac:picMkLst>
        </pc:picChg>
        <pc:picChg chg="del">
          <ac:chgData name="Orion Johnson" userId="a2066ffc46d571e6" providerId="LiveId" clId="{7C516DF4-B51A-4244-9BBC-9F212C975B73}" dt="2023-12-20T11:49:43.019" v="20" actId="478"/>
          <ac:picMkLst>
            <pc:docMk/>
            <pc:sldMk cId="4222989481" sldId="259"/>
            <ac:picMk id="5" creationId="{6C753D41-704E-ACDA-85D8-5D56DAE05D2D}"/>
          </ac:picMkLst>
        </pc:picChg>
        <pc:picChg chg="add del mod">
          <ac:chgData name="Orion Johnson" userId="a2066ffc46d571e6" providerId="LiveId" clId="{7C516DF4-B51A-4244-9BBC-9F212C975B73}" dt="2023-12-20T11:54:54.337" v="66"/>
          <ac:picMkLst>
            <pc:docMk/>
            <pc:sldMk cId="4222989481" sldId="259"/>
            <ac:picMk id="8" creationId="{BF1ED5B8-7B86-1EFA-9973-E548EEC702F8}"/>
          </ac:picMkLst>
        </pc:picChg>
      </pc:sldChg>
      <pc:sldChg chg="mod modClrScheme chgLayout">
        <pc:chgData name="Orion Johnson" userId="a2066ffc46d571e6" providerId="LiveId" clId="{7C516DF4-B51A-4244-9BBC-9F212C975B73}" dt="2023-12-20T11:43:22.581" v="14" actId="700"/>
        <pc:sldMkLst>
          <pc:docMk/>
          <pc:sldMk cId="970555484" sldId="261"/>
        </pc:sldMkLst>
      </pc:sldChg>
      <pc:sldChg chg="addSp delSp modSp mod">
        <pc:chgData name="Orion Johnson" userId="a2066ffc46d571e6" providerId="LiveId" clId="{7C516DF4-B51A-4244-9BBC-9F212C975B73}" dt="2023-12-20T11:52:44.163" v="51" actId="732"/>
        <pc:sldMkLst>
          <pc:docMk/>
          <pc:sldMk cId="4261321357" sldId="262"/>
        </pc:sldMkLst>
        <pc:spChg chg="mod topLvl">
          <ac:chgData name="Orion Johnson" userId="a2066ffc46d571e6" providerId="LiveId" clId="{7C516DF4-B51A-4244-9BBC-9F212C975B73}" dt="2023-12-20T11:51:51.498" v="47" actId="1076"/>
          <ac:spMkLst>
            <pc:docMk/>
            <pc:sldMk cId="4261321357" sldId="262"/>
            <ac:spMk id="9" creationId="{F7172120-366C-3600-FC19-1C43D207CDE5}"/>
          </ac:spMkLst>
        </pc:spChg>
        <pc:grpChg chg="add del">
          <ac:chgData name="Orion Johnson" userId="a2066ffc46d571e6" providerId="LiveId" clId="{7C516DF4-B51A-4244-9BBC-9F212C975B73}" dt="2023-12-20T11:51:38.883" v="44" actId="21"/>
          <ac:grpSpMkLst>
            <pc:docMk/>
            <pc:sldMk cId="4261321357" sldId="262"/>
            <ac:grpSpMk id="7" creationId="{FD847324-7842-54C0-1BDF-78FFBE8B4D6E}"/>
          </ac:grpSpMkLst>
        </pc:grpChg>
        <pc:picChg chg="add mod ord modCrop">
          <ac:chgData name="Orion Johnson" userId="a2066ffc46d571e6" providerId="LiveId" clId="{7C516DF4-B51A-4244-9BBC-9F212C975B73}" dt="2023-12-20T11:52:44.163" v="51" actId="732"/>
          <ac:picMkLst>
            <pc:docMk/>
            <pc:sldMk cId="4261321357" sldId="262"/>
            <ac:picMk id="2" creationId="{F56DAFB7-68C2-D5A6-02DA-A56A1832CE4C}"/>
          </ac:picMkLst>
        </pc:picChg>
        <pc:picChg chg="add del mod">
          <ac:chgData name="Orion Johnson" userId="a2066ffc46d571e6" providerId="LiveId" clId="{7C516DF4-B51A-4244-9BBC-9F212C975B73}" dt="2023-12-20T11:51:44.411" v="46" actId="478"/>
          <ac:picMkLst>
            <pc:docMk/>
            <pc:sldMk cId="4261321357" sldId="262"/>
            <ac:picMk id="3" creationId="{08CA2478-1BE0-0E10-0904-9F0C55296C7B}"/>
          </ac:picMkLst>
        </pc:picChg>
        <pc:picChg chg="del topLvl">
          <ac:chgData name="Orion Johnson" userId="a2066ffc46d571e6" providerId="LiveId" clId="{7C516DF4-B51A-4244-9BBC-9F212C975B73}" dt="2023-12-20T11:51:38.883" v="44" actId="21"/>
          <ac:picMkLst>
            <pc:docMk/>
            <pc:sldMk cId="4261321357" sldId="262"/>
            <ac:picMk id="8" creationId="{16C764C3-5048-1426-0DF4-AF3DA67CC45A}"/>
          </ac:picMkLst>
        </pc:picChg>
      </pc:sldChg>
      <pc:sldChg chg="addSp delSp modSp mod">
        <pc:chgData name="Orion Johnson" userId="a2066ffc46d571e6" providerId="LiveId" clId="{7C516DF4-B51A-4244-9BBC-9F212C975B73}" dt="2023-12-20T11:55:39.120" v="72" actId="1076"/>
        <pc:sldMkLst>
          <pc:docMk/>
          <pc:sldMk cId="636156691" sldId="263"/>
        </pc:sldMkLst>
        <pc:spChg chg="mod topLvl">
          <ac:chgData name="Orion Johnson" userId="a2066ffc46d571e6" providerId="LiveId" clId="{7C516DF4-B51A-4244-9BBC-9F212C975B73}" dt="2023-12-20T11:55:39.120" v="72" actId="1076"/>
          <ac:spMkLst>
            <pc:docMk/>
            <pc:sldMk cId="636156691" sldId="263"/>
            <ac:spMk id="8" creationId="{9379F629-F943-2949-FA06-88ED13B06A4D}"/>
          </ac:spMkLst>
        </pc:spChg>
        <pc:grpChg chg="del">
          <ac:chgData name="Orion Johnson" userId="a2066ffc46d571e6" providerId="LiveId" clId="{7C516DF4-B51A-4244-9BBC-9F212C975B73}" dt="2023-12-20T11:55:18.010" v="69" actId="478"/>
          <ac:grpSpMkLst>
            <pc:docMk/>
            <pc:sldMk cId="636156691" sldId="263"/>
            <ac:grpSpMk id="6" creationId="{99006FAC-20AC-12D5-5259-65AC1210AD64}"/>
          </ac:grpSpMkLst>
        </pc:grpChg>
        <pc:picChg chg="add del mod">
          <ac:chgData name="Orion Johnson" userId="a2066ffc46d571e6" providerId="LiveId" clId="{7C516DF4-B51A-4244-9BBC-9F212C975B73}" dt="2023-12-20T11:54:15.771" v="63" actId="478"/>
          <ac:picMkLst>
            <pc:docMk/>
            <pc:sldMk cId="636156691" sldId="263"/>
            <ac:picMk id="2" creationId="{99493AEE-E0C4-F7DD-BEBA-C5020656609A}"/>
          </ac:picMkLst>
        </pc:picChg>
        <pc:picChg chg="add mod ord">
          <ac:chgData name="Orion Johnson" userId="a2066ffc46d571e6" providerId="LiveId" clId="{7C516DF4-B51A-4244-9BBC-9F212C975B73}" dt="2023-12-20T11:55:29.120" v="71" actId="167"/>
          <ac:picMkLst>
            <pc:docMk/>
            <pc:sldMk cId="636156691" sldId="263"/>
            <ac:picMk id="4" creationId="{EEC9EF89-E726-E879-6E12-EB40D45412E4}"/>
          </ac:picMkLst>
        </pc:picChg>
        <pc:picChg chg="del topLvl">
          <ac:chgData name="Orion Johnson" userId="a2066ffc46d571e6" providerId="LiveId" clId="{7C516DF4-B51A-4244-9BBC-9F212C975B73}" dt="2023-12-20T11:55:18.010" v="69" actId="478"/>
          <ac:picMkLst>
            <pc:docMk/>
            <pc:sldMk cId="636156691" sldId="263"/>
            <ac:picMk id="7" creationId="{AA381E79-84B8-B8E6-8844-9F44CBB19565}"/>
          </ac:picMkLst>
        </pc:picChg>
      </pc:sldChg>
      <pc:sldChg chg="modSp mod">
        <pc:chgData name="Orion Johnson" userId="a2066ffc46d571e6" providerId="LiveId" clId="{7C516DF4-B51A-4244-9BBC-9F212C975B73}" dt="2023-12-20T12:01:14.198" v="91" actId="14100"/>
        <pc:sldMkLst>
          <pc:docMk/>
          <pc:sldMk cId="1538018911" sldId="265"/>
        </pc:sldMkLst>
        <pc:spChg chg="mod ord">
          <ac:chgData name="Orion Johnson" userId="a2066ffc46d571e6" providerId="LiveId" clId="{7C516DF4-B51A-4244-9BBC-9F212C975B73}" dt="2023-12-20T12:00:16.024" v="89" actId="14100"/>
          <ac:spMkLst>
            <pc:docMk/>
            <pc:sldMk cId="1538018911" sldId="265"/>
            <ac:spMk id="8" creationId="{3078B7F7-05E6-2865-29AD-04123CFF76B6}"/>
          </ac:spMkLst>
        </pc:spChg>
        <pc:picChg chg="mod">
          <ac:chgData name="Orion Johnson" userId="a2066ffc46d571e6" providerId="LiveId" clId="{7C516DF4-B51A-4244-9BBC-9F212C975B73}" dt="2023-12-20T12:01:14.198" v="91" actId="14100"/>
          <ac:picMkLst>
            <pc:docMk/>
            <pc:sldMk cId="1538018911" sldId="265"/>
            <ac:picMk id="6" creationId="{C7FB73C4-E342-26D0-9235-72D494408327}"/>
          </ac:picMkLst>
        </pc:picChg>
      </pc:sldChg>
      <pc:sldChg chg="addSp delSp modSp mod">
        <pc:chgData name="Orion Johnson" userId="a2066ffc46d571e6" providerId="LiveId" clId="{7C516DF4-B51A-4244-9BBC-9F212C975B73}" dt="2023-12-20T11:54:01.602" v="61" actId="1076"/>
        <pc:sldMkLst>
          <pc:docMk/>
          <pc:sldMk cId="3052716279" sldId="267"/>
        </pc:sldMkLst>
        <pc:spChg chg="mod">
          <ac:chgData name="Orion Johnson" userId="a2066ffc46d571e6" providerId="LiveId" clId="{7C516DF4-B51A-4244-9BBC-9F212C975B73}" dt="2023-12-20T11:53:52.057" v="60" actId="1076"/>
          <ac:spMkLst>
            <pc:docMk/>
            <pc:sldMk cId="3052716279" sldId="267"/>
            <ac:spMk id="2" creationId="{8EE0B0AC-5FD1-0E17-439C-F64521171395}"/>
          </ac:spMkLst>
        </pc:spChg>
        <pc:picChg chg="del">
          <ac:chgData name="Orion Johnson" userId="a2066ffc46d571e6" providerId="LiveId" clId="{7C516DF4-B51A-4244-9BBC-9F212C975B73}" dt="2023-12-20T11:53:33.002" v="57" actId="478"/>
          <ac:picMkLst>
            <pc:docMk/>
            <pc:sldMk cId="3052716279" sldId="267"/>
            <ac:picMk id="5" creationId="{6C753D41-704E-ACDA-85D8-5D56DAE05D2D}"/>
          </ac:picMkLst>
        </pc:picChg>
        <pc:picChg chg="add mod ord">
          <ac:chgData name="Orion Johnson" userId="a2066ffc46d571e6" providerId="LiveId" clId="{7C516DF4-B51A-4244-9BBC-9F212C975B73}" dt="2023-12-20T11:54:01.602" v="61" actId="1076"/>
          <ac:picMkLst>
            <pc:docMk/>
            <pc:sldMk cId="3052716279" sldId="267"/>
            <ac:picMk id="6" creationId="{863939BD-822C-C194-6E72-7A3A210A34F0}"/>
          </ac:picMkLst>
        </pc:picChg>
      </pc:sldChg>
      <pc:sldChg chg="addSp delSp modSp mod">
        <pc:chgData name="Orion Johnson" userId="a2066ffc46d571e6" providerId="LiveId" clId="{7C516DF4-B51A-4244-9BBC-9F212C975B73}" dt="2023-12-20T11:56:18.504" v="77" actId="1076"/>
        <pc:sldMkLst>
          <pc:docMk/>
          <pc:sldMk cId="1609136978" sldId="269"/>
        </pc:sldMkLst>
        <pc:spChg chg="mod">
          <ac:chgData name="Orion Johnson" userId="a2066ffc46d571e6" providerId="LiveId" clId="{7C516DF4-B51A-4244-9BBC-9F212C975B73}" dt="2023-12-20T11:56:18.504" v="77" actId="1076"/>
          <ac:spMkLst>
            <pc:docMk/>
            <pc:sldMk cId="1609136978" sldId="269"/>
            <ac:spMk id="2" creationId="{8EE0B0AC-5FD1-0E17-439C-F64521171395}"/>
          </ac:spMkLst>
        </pc:spChg>
        <pc:picChg chg="add mod ord">
          <ac:chgData name="Orion Johnson" userId="a2066ffc46d571e6" providerId="LiveId" clId="{7C516DF4-B51A-4244-9BBC-9F212C975B73}" dt="2023-12-20T11:56:14.769" v="76" actId="167"/>
          <ac:picMkLst>
            <pc:docMk/>
            <pc:sldMk cId="1609136978" sldId="269"/>
            <ac:picMk id="4" creationId="{098C623F-8A43-8DB1-0FCF-60C992F39E2F}"/>
          </ac:picMkLst>
        </pc:picChg>
        <pc:picChg chg="del">
          <ac:chgData name="Orion Johnson" userId="a2066ffc46d571e6" providerId="LiveId" clId="{7C516DF4-B51A-4244-9BBC-9F212C975B73}" dt="2023-12-20T11:55:57.514" v="74" actId="478"/>
          <ac:picMkLst>
            <pc:docMk/>
            <pc:sldMk cId="1609136978" sldId="269"/>
            <ac:picMk id="5" creationId="{6C753D41-704E-ACDA-85D8-5D56DAE05D2D}"/>
          </ac:picMkLst>
        </pc:picChg>
      </pc:sldChg>
      <pc:sldChg chg="addSp delSp modSp mod">
        <pc:chgData name="Orion Johnson" userId="a2066ffc46d571e6" providerId="LiveId" clId="{7C516DF4-B51A-4244-9BBC-9F212C975B73}" dt="2023-12-20T11:52:56.122" v="52" actId="732"/>
        <pc:sldMkLst>
          <pc:docMk/>
          <pc:sldMk cId="1479402284" sldId="270"/>
        </pc:sldMkLst>
        <pc:spChg chg="mod">
          <ac:chgData name="Orion Johnson" userId="a2066ffc46d571e6" providerId="LiveId" clId="{7C516DF4-B51A-4244-9BBC-9F212C975B73}" dt="2023-12-20T11:52:14.154" v="50" actId="1076"/>
          <ac:spMkLst>
            <pc:docMk/>
            <pc:sldMk cId="1479402284" sldId="270"/>
            <ac:spMk id="2" creationId="{8EE0B0AC-5FD1-0E17-439C-F64521171395}"/>
          </ac:spMkLst>
        </pc:spChg>
        <pc:picChg chg="add mod ord modCrop">
          <ac:chgData name="Orion Johnson" userId="a2066ffc46d571e6" providerId="LiveId" clId="{7C516DF4-B51A-4244-9BBC-9F212C975B73}" dt="2023-12-20T11:52:56.122" v="52" actId="732"/>
          <ac:picMkLst>
            <pc:docMk/>
            <pc:sldMk cId="1479402284" sldId="270"/>
            <ac:picMk id="4" creationId="{5261D26F-75D4-38A2-6F78-B82718950E7D}"/>
          </ac:picMkLst>
        </pc:picChg>
        <pc:picChg chg="del">
          <ac:chgData name="Orion Johnson" userId="a2066ffc46d571e6" providerId="LiveId" clId="{7C516DF4-B51A-4244-9BBC-9F212C975B73}" dt="2023-12-20T11:50:22.539" v="25" actId="478"/>
          <ac:picMkLst>
            <pc:docMk/>
            <pc:sldMk cId="1479402284" sldId="270"/>
            <ac:picMk id="5" creationId="{6C753D41-704E-ACDA-85D8-5D56DAE05D2D}"/>
          </ac:picMkLst>
        </pc:picChg>
      </pc:sldChg>
      <pc:sldChg chg="modSp mod">
        <pc:chgData name="Orion Johnson" userId="a2066ffc46d571e6" providerId="LiveId" clId="{7C516DF4-B51A-4244-9BBC-9F212C975B73}" dt="2023-12-20T12:27:54.667" v="113" actId="14826"/>
        <pc:sldMkLst>
          <pc:docMk/>
          <pc:sldMk cId="2742185758" sldId="271"/>
        </pc:sldMkLst>
        <pc:picChg chg="mod">
          <ac:chgData name="Orion Johnson" userId="a2066ffc46d571e6" providerId="LiveId" clId="{7C516DF4-B51A-4244-9BBC-9F212C975B73}" dt="2023-12-20T12:27:54.667" v="113" actId="14826"/>
          <ac:picMkLst>
            <pc:docMk/>
            <pc:sldMk cId="2742185758" sldId="271"/>
            <ac:picMk id="3" creationId="{86B66C05-ABB6-20F3-36B4-A0751C081D6A}"/>
          </ac:picMkLst>
        </pc:picChg>
      </pc:sldChg>
      <pc:sldChg chg="addSp delSp modSp mod">
        <pc:chgData name="Orion Johnson" userId="a2066ffc46d571e6" providerId="LiveId" clId="{7C516DF4-B51A-4244-9BBC-9F212C975B73}" dt="2023-12-20T11:57:12.447" v="84" actId="1076"/>
        <pc:sldMkLst>
          <pc:docMk/>
          <pc:sldMk cId="2565658955" sldId="272"/>
        </pc:sldMkLst>
        <pc:spChg chg="mod">
          <ac:chgData name="Orion Johnson" userId="a2066ffc46d571e6" providerId="LiveId" clId="{7C516DF4-B51A-4244-9BBC-9F212C975B73}" dt="2023-12-20T11:57:12.447" v="84" actId="1076"/>
          <ac:spMkLst>
            <pc:docMk/>
            <pc:sldMk cId="2565658955" sldId="272"/>
            <ac:spMk id="2" creationId="{8EE0B0AC-5FD1-0E17-439C-F64521171395}"/>
          </ac:spMkLst>
        </pc:spChg>
        <pc:picChg chg="add mod ord">
          <ac:chgData name="Orion Johnson" userId="a2066ffc46d571e6" providerId="LiveId" clId="{7C516DF4-B51A-4244-9BBC-9F212C975B73}" dt="2023-12-20T11:57:07.591" v="83" actId="167"/>
          <ac:picMkLst>
            <pc:docMk/>
            <pc:sldMk cId="2565658955" sldId="272"/>
            <ac:picMk id="4" creationId="{5BC1F11D-F623-2E11-B7AC-5FCEC79301B2}"/>
          </ac:picMkLst>
        </pc:picChg>
        <pc:picChg chg="del">
          <ac:chgData name="Orion Johnson" userId="a2066ffc46d571e6" providerId="LiveId" clId="{7C516DF4-B51A-4244-9BBC-9F212C975B73}" dt="2023-12-20T11:56:50.953" v="80" actId="478"/>
          <ac:picMkLst>
            <pc:docMk/>
            <pc:sldMk cId="2565658955" sldId="272"/>
            <ac:picMk id="5" creationId="{6C753D41-704E-ACDA-85D8-5D56DAE05D2D}"/>
          </ac:picMkLst>
        </pc:picChg>
      </pc:sldChg>
      <pc:sldMasterChg chg="delSldLayout sldLayoutOrd">
        <pc:chgData name="Orion Johnson" userId="a2066ffc46d571e6" providerId="LiveId" clId="{7C516DF4-B51A-4244-9BBC-9F212C975B73}" dt="2023-12-20T11:42:56.595" v="13" actId="20578"/>
        <pc:sldMasterMkLst>
          <pc:docMk/>
          <pc:sldMasterMk cId="1968760121" sldId="2147483652"/>
        </pc:sldMasterMkLst>
        <pc:sldLayoutChg chg="del">
          <pc:chgData name="Orion Johnson" userId="a2066ffc46d571e6" providerId="LiveId" clId="{7C516DF4-B51A-4244-9BBC-9F212C975B73}" dt="2023-12-20T11:42:38.532" v="4" actId="2696"/>
          <pc:sldLayoutMkLst>
            <pc:docMk/>
            <pc:sldMasterMk cId="1968760121" sldId="2147483652"/>
            <pc:sldLayoutMk cId="2883905874" sldId="2147483654"/>
          </pc:sldLayoutMkLst>
        </pc:sldLayoutChg>
        <pc:sldLayoutChg chg="del">
          <pc:chgData name="Orion Johnson" userId="a2066ffc46d571e6" providerId="LiveId" clId="{7C516DF4-B51A-4244-9BBC-9F212C975B73}" dt="2023-12-20T11:42:36.148" v="3" actId="2696"/>
          <pc:sldLayoutMkLst>
            <pc:docMk/>
            <pc:sldMasterMk cId="1968760121" sldId="2147483652"/>
            <pc:sldLayoutMk cId="2865719382" sldId="2147483655"/>
          </pc:sldLayoutMkLst>
        </pc:sldLayoutChg>
        <pc:sldLayoutChg chg="del">
          <pc:chgData name="Orion Johnson" userId="a2066ffc46d571e6" providerId="LiveId" clId="{7C516DF4-B51A-4244-9BBC-9F212C975B73}" dt="2023-12-20T11:42:33.769" v="2" actId="2696"/>
          <pc:sldLayoutMkLst>
            <pc:docMk/>
            <pc:sldMasterMk cId="1968760121" sldId="2147483652"/>
            <pc:sldLayoutMk cId="2205989327" sldId="2147483656"/>
          </pc:sldLayoutMkLst>
        </pc:sldLayoutChg>
        <pc:sldLayoutChg chg="del">
          <pc:chgData name="Orion Johnson" userId="a2066ffc46d571e6" providerId="LiveId" clId="{7C516DF4-B51A-4244-9BBC-9F212C975B73}" dt="2023-12-20T11:42:31.534" v="1" actId="2696"/>
          <pc:sldLayoutMkLst>
            <pc:docMk/>
            <pc:sldMasterMk cId="1968760121" sldId="2147483652"/>
            <pc:sldLayoutMk cId="3442405439" sldId="2147483657"/>
          </pc:sldLayoutMkLst>
        </pc:sldLayoutChg>
        <pc:sldLayoutChg chg="del">
          <pc:chgData name="Orion Johnson" userId="a2066ffc46d571e6" providerId="LiveId" clId="{7C516DF4-B51A-4244-9BBC-9F212C975B73}" dt="2023-12-20T11:42:28.905" v="0" actId="2696"/>
          <pc:sldLayoutMkLst>
            <pc:docMk/>
            <pc:sldMasterMk cId="1968760121" sldId="2147483652"/>
            <pc:sldLayoutMk cId="4235511041" sldId="2147483658"/>
          </pc:sldLayoutMkLst>
        </pc:sldLayoutChg>
      </pc:sldMasterChg>
      <pc:sldMasterChg chg="add del addSldLayout delSldLayout modSldLayout sldLayoutOrd">
        <pc:chgData name="Orion Johnson" userId="a2066ffc46d571e6" providerId="LiveId" clId="{7C516DF4-B51A-4244-9BBC-9F212C975B73}" dt="2023-12-20T11:42:56.595" v="13" actId="20578"/>
        <pc:sldMasterMkLst>
          <pc:docMk/>
          <pc:sldMasterMk cId="3974916494" sldId="2147483668"/>
        </pc:sldMasterMkLst>
        <pc:sldLayoutChg chg="mod ord">
          <pc:chgData name="Orion Johnson" userId="a2066ffc46d571e6" providerId="LiveId" clId="{7C516DF4-B51A-4244-9BBC-9F212C975B73}" dt="2023-12-20T11:42:56.595" v="13" actId="20578"/>
          <pc:sldLayoutMkLst>
            <pc:docMk/>
            <pc:sldMasterMk cId="3974916494" sldId="2147483668"/>
            <pc:sldLayoutMk cId="1430702279" sldId="2147483667"/>
          </pc:sldLayoutMkLst>
        </pc:sldLayoutChg>
        <pc:sldLayoutChg chg="add del">
          <pc:chgData name="Orion Johnson" userId="a2066ffc46d571e6" providerId="LiveId" clId="{7C516DF4-B51A-4244-9BBC-9F212C975B73}" dt="2023-12-20T11:42:51.167" v="12" actId="2696"/>
          <pc:sldLayoutMkLst>
            <pc:docMk/>
            <pc:sldMasterMk cId="3974916494" sldId="2147483668"/>
            <pc:sldLayoutMk cId="2475252648" sldId="2147483669"/>
          </pc:sldLayoutMkLst>
        </pc:sldLayoutChg>
        <pc:sldLayoutChg chg="add del">
          <pc:chgData name="Orion Johnson" userId="a2066ffc46d571e6" providerId="LiveId" clId="{7C516DF4-B51A-4244-9BBC-9F212C975B73}" dt="2023-12-20T11:42:51.158" v="11" actId="2696"/>
          <pc:sldLayoutMkLst>
            <pc:docMk/>
            <pc:sldMasterMk cId="3974916494" sldId="2147483668"/>
            <pc:sldLayoutMk cId="63716455" sldId="2147483670"/>
          </pc:sldLayoutMkLst>
        </pc:sldLayoutChg>
        <pc:sldLayoutChg chg="add del">
          <pc:chgData name="Orion Johnson" userId="a2066ffc46d571e6" providerId="LiveId" clId="{7C516DF4-B51A-4244-9BBC-9F212C975B73}" dt="2023-12-20T11:42:51.150" v="10" actId="2696"/>
          <pc:sldLayoutMkLst>
            <pc:docMk/>
            <pc:sldMasterMk cId="3974916494" sldId="2147483668"/>
            <pc:sldLayoutMk cId="3287197693" sldId="2147483671"/>
          </pc:sldLayoutMkLst>
        </pc:sldLayoutChg>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EAD5B26-FA68-4ADA-9E9F-2244405B5929}" type="datetimeFigureOut">
              <a:rPr lang="en-GB" smtClean="0"/>
              <a:t>12/01/2024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BF70C76-DCAF-47B5-9AEF-08B36EA201E4}" type="slidenum">
              <a:rPr lang="en-GB" smtClean="0"/>
              <a:t>‹#›</a:t>
            </a:fld>
            <a:endParaRPr lang="en-GB"/>
          </a:p>
        </p:txBody>
      </p:sp>
    </p:spTree>
    <p:extLst>
      <p:ext uri="{BB962C8B-B14F-4D97-AF65-F5344CB8AC3E}">
        <p14:creationId xmlns:p14="http://schemas.microsoft.com/office/powerpoint/2010/main" val="105555391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sz="1800" b="1" i="0" u="none" strike="noStrike" baseline="0" dirty="0">
                <a:solidFill>
                  <a:srgbClr val="E94A2E"/>
                </a:solidFill>
                <a:latin typeface="SourceSansPro-Black"/>
              </a:rPr>
              <a:t>Step 1: Churches in the local community</a:t>
            </a:r>
          </a:p>
          <a:p>
            <a:pPr algn="l"/>
            <a:r>
              <a:rPr lang="en-US" sz="1800" b="0" i="0" u="none" strike="noStrike" baseline="0" dirty="0">
                <a:solidFill>
                  <a:srgbClr val="000000"/>
                </a:solidFill>
                <a:latin typeface="SassoonPrimaryRg"/>
              </a:rPr>
              <a:t>Give each pupil a sheet of paper. Tell them that you are going to say a word and then ask them to draw what comes into their head on the paper. They</a:t>
            </a:r>
          </a:p>
          <a:p>
            <a:pPr algn="l"/>
            <a:r>
              <a:rPr lang="en-US" sz="1800" b="0" i="0" u="none" strike="noStrike" baseline="0" dirty="0">
                <a:solidFill>
                  <a:srgbClr val="000000"/>
                </a:solidFill>
                <a:latin typeface="SassoonPrimaryRg"/>
              </a:rPr>
              <a:t>can write words and numbers, too, if they would like to. </a:t>
            </a:r>
          </a:p>
          <a:p>
            <a:pPr algn="l"/>
            <a:r>
              <a:rPr lang="en-US" sz="1800" b="0" i="0" u="none" strike="noStrike" baseline="0" dirty="0">
                <a:solidFill>
                  <a:srgbClr val="000000"/>
                </a:solidFill>
                <a:latin typeface="SassoonPrimaryRg"/>
              </a:rPr>
              <a:t>Be clear that you want them to do this by themselves. ‘Church’ is the word for them to respond to.</a:t>
            </a:r>
          </a:p>
          <a:p>
            <a:pPr algn="l"/>
            <a:r>
              <a:rPr lang="en-US" sz="1800" b="0" i="0" u="none" strike="noStrike" baseline="0" dirty="0">
                <a:solidFill>
                  <a:srgbClr val="000000"/>
                </a:solidFill>
                <a:latin typeface="SassoonPrimaryRg"/>
              </a:rPr>
              <a:t>Give them some time to discuss their ideas, in groups. Assign one person in each group to write down the three most important words or phrases from their</a:t>
            </a:r>
          </a:p>
          <a:p>
            <a:pPr algn="l"/>
            <a:r>
              <a:rPr lang="en-GB" sz="1800" b="0" i="0" u="none" strike="noStrike" baseline="0" dirty="0">
                <a:solidFill>
                  <a:srgbClr val="000000"/>
                </a:solidFill>
                <a:latin typeface="SassoonPrimaryRg"/>
              </a:rPr>
              <a:t>exchange of ideas.</a:t>
            </a:r>
          </a:p>
          <a:p>
            <a:pPr algn="l"/>
            <a:r>
              <a:rPr lang="en-US" sz="1800" b="0" i="0" u="none" strike="noStrike" baseline="0" dirty="0">
                <a:solidFill>
                  <a:srgbClr val="000000"/>
                </a:solidFill>
                <a:latin typeface="SassoonPrimaryRg"/>
              </a:rPr>
              <a:t>Discuss them as a class. Record what the class has learnt about the idea of ‘Church’.</a:t>
            </a:r>
            <a:endParaRPr lang="en-GB" dirty="0"/>
          </a:p>
        </p:txBody>
      </p:sp>
      <p:sp>
        <p:nvSpPr>
          <p:cNvPr id="4" name="Slide Number Placeholder 3"/>
          <p:cNvSpPr>
            <a:spLocks noGrp="1"/>
          </p:cNvSpPr>
          <p:nvPr>
            <p:ph type="sldNum" sz="quarter" idx="5"/>
          </p:nvPr>
        </p:nvSpPr>
        <p:spPr/>
        <p:txBody>
          <a:bodyPr/>
          <a:lstStyle/>
          <a:p>
            <a:fld id="{4BF70C76-DCAF-47B5-9AEF-08B36EA201E4}" type="slidenum">
              <a:rPr lang="en-GB" smtClean="0"/>
              <a:t>2</a:t>
            </a:fld>
            <a:endParaRPr lang="en-GB"/>
          </a:p>
        </p:txBody>
      </p:sp>
    </p:spTree>
    <p:extLst>
      <p:ext uri="{BB962C8B-B14F-4D97-AF65-F5344CB8AC3E}">
        <p14:creationId xmlns:p14="http://schemas.microsoft.com/office/powerpoint/2010/main" val="342544926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sz="1200" dirty="0"/>
              <a:t>Now show  these words to the pupils.</a:t>
            </a:r>
          </a:p>
          <a:p>
            <a:pPr algn="l"/>
            <a:r>
              <a:rPr lang="en-GB" sz="1200" dirty="0"/>
              <a:t>You may have already looked at some in a topic. What do they know about them? What can they define? </a:t>
            </a:r>
          </a:p>
          <a:p>
            <a:pPr algn="l"/>
            <a:endParaRPr lang="en-GB" sz="1200" dirty="0"/>
          </a:p>
          <a:p>
            <a:pPr algn="l"/>
            <a:r>
              <a:rPr lang="en-GB" sz="1200" dirty="0"/>
              <a:t>These words will help them to understand this case study of churches in part of Cardiff in our lessons on </a:t>
            </a:r>
            <a:r>
              <a:rPr lang="en-US" sz="1800" b="0" i="0" u="none" strike="noStrike" baseline="0" dirty="0">
                <a:solidFill>
                  <a:srgbClr val="FFFFFF"/>
                </a:solidFill>
                <a:latin typeface="SourceSansPro-Black"/>
              </a:rPr>
              <a:t>Why are churches important to Christians and in local communities?</a:t>
            </a:r>
            <a:endParaRPr lang="en-GB" sz="1200" dirty="0"/>
          </a:p>
          <a:p>
            <a:pPr algn="l"/>
            <a:endParaRPr lang="en-GB" dirty="0"/>
          </a:p>
        </p:txBody>
      </p:sp>
      <p:sp>
        <p:nvSpPr>
          <p:cNvPr id="4" name="Slide Number Placeholder 3"/>
          <p:cNvSpPr>
            <a:spLocks noGrp="1"/>
          </p:cNvSpPr>
          <p:nvPr>
            <p:ph type="sldNum" sz="quarter" idx="5"/>
          </p:nvPr>
        </p:nvSpPr>
        <p:spPr/>
        <p:txBody>
          <a:bodyPr/>
          <a:lstStyle/>
          <a:p>
            <a:fld id="{4BF70C76-DCAF-47B5-9AEF-08B36EA201E4}" type="slidenum">
              <a:rPr lang="en-GB" smtClean="0"/>
              <a:t>3</a:t>
            </a:fld>
            <a:endParaRPr lang="en-GB"/>
          </a:p>
        </p:txBody>
      </p:sp>
    </p:spTree>
    <p:extLst>
      <p:ext uri="{BB962C8B-B14F-4D97-AF65-F5344CB8AC3E}">
        <p14:creationId xmlns:p14="http://schemas.microsoft.com/office/powerpoint/2010/main" val="310949330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sz="1800" b="1" i="0" u="none" strike="noStrike" baseline="0" dirty="0">
                <a:latin typeface="SassoonPrimaryRg"/>
              </a:rPr>
              <a:t>Step 2: C</a:t>
            </a:r>
            <a:r>
              <a:rPr lang="en-GB" sz="1800" b="1" i="0" u="none" strike="noStrike" baseline="0" dirty="0" err="1">
                <a:solidFill>
                  <a:srgbClr val="E94A2E"/>
                </a:solidFill>
                <a:latin typeface="SourceSansPro-Black"/>
              </a:rPr>
              <a:t>harlie’s</a:t>
            </a:r>
            <a:r>
              <a:rPr lang="en-GB" sz="1800" b="1" i="0" u="none" strike="noStrike" baseline="0" dirty="0">
                <a:solidFill>
                  <a:srgbClr val="E94A2E"/>
                </a:solidFill>
                <a:latin typeface="SourceSansPro-Black"/>
              </a:rPr>
              <a:t> local church tour</a:t>
            </a:r>
          </a:p>
          <a:p>
            <a:pPr algn="l"/>
            <a:r>
              <a:rPr lang="en-US" sz="1800" b="0" i="0" u="none" strike="noStrike" baseline="0" dirty="0">
                <a:latin typeface="SassoonPrimaryRg"/>
              </a:rPr>
              <a:t>Give out a copy of Resource 4.1 on pp. 16–17. This is a map of churches in a city suburb (Whitchurch in Cardiff), with some quotes from local people who attend each church, saying why they think it is an important place for them. </a:t>
            </a:r>
          </a:p>
          <a:p>
            <a:pPr algn="l"/>
            <a:endParaRPr lang="en-US" sz="1800" b="0" i="0" u="none" strike="noStrike" baseline="0" dirty="0">
              <a:latin typeface="SassoonPrimaryRg"/>
            </a:endParaRPr>
          </a:p>
          <a:p>
            <a:pPr algn="l"/>
            <a:r>
              <a:rPr lang="en-US" sz="1800" b="0" i="0" u="none" strike="noStrike" baseline="0" dirty="0">
                <a:latin typeface="SassoonPrimaryRg"/>
              </a:rPr>
              <a:t>It may help to display it on this PowerPoint slide, too. </a:t>
            </a:r>
          </a:p>
          <a:p>
            <a:pPr algn="l"/>
            <a:endParaRPr lang="en-US" sz="1800" b="0" i="0" u="none" strike="noStrike" baseline="0" dirty="0">
              <a:latin typeface="SassoonPrimaryRg"/>
            </a:endParaRPr>
          </a:p>
          <a:p>
            <a:pPr algn="l"/>
            <a:r>
              <a:rPr lang="en-US" sz="1800" b="0" i="0" u="none" strike="noStrike" baseline="0" dirty="0">
                <a:latin typeface="SassoonPrimaryRg"/>
              </a:rPr>
              <a:t>First, ask pupils to look carefully at the pictures and the names of the churches.</a:t>
            </a:r>
          </a:p>
          <a:p>
            <a:pPr algn="l"/>
            <a:r>
              <a:rPr lang="en-GB" sz="1800" b="0" i="0" u="none" strike="noStrike" baseline="0" dirty="0">
                <a:latin typeface="SassoonPrimaryRg"/>
              </a:rPr>
              <a:t>• What do they notice?</a:t>
            </a:r>
          </a:p>
          <a:p>
            <a:pPr algn="l"/>
            <a:r>
              <a:rPr lang="en-US" sz="1800" b="0" i="0" u="none" strike="noStrike" baseline="0" dirty="0">
                <a:latin typeface="SassoonPrimaryRg"/>
              </a:rPr>
              <a:t>• How do they compare with their own ideas </a:t>
            </a:r>
            <a:r>
              <a:rPr lang="en-GB" sz="1800" b="0" i="0" u="none" strike="noStrike" baseline="0" dirty="0">
                <a:latin typeface="SassoonPrimaryRg"/>
              </a:rPr>
              <a:t>from the drawing activity?</a:t>
            </a:r>
          </a:p>
          <a:p>
            <a:pPr algn="l"/>
            <a:r>
              <a:rPr lang="en-US" sz="1800" b="0" i="0" u="none" strike="noStrike" baseline="0" dirty="0">
                <a:latin typeface="SassoonPrimaryRg"/>
              </a:rPr>
              <a:t>Ask them to suggest some reasons why the churches are different. </a:t>
            </a:r>
          </a:p>
          <a:p>
            <a:pPr marL="285750" indent="-285750" algn="l">
              <a:buFont typeface="Arial" panose="020B0604020202020204" pitchFamily="34" charset="0"/>
              <a:buChar char="•"/>
            </a:pPr>
            <a:r>
              <a:rPr lang="en-US" sz="1800" b="0" i="0" u="none" strike="noStrike" baseline="0" dirty="0">
                <a:latin typeface="SassoonPrimaryRg"/>
              </a:rPr>
              <a:t>What do they know about the names, such as ‘Catholic’ and ‘Baptist’? </a:t>
            </a:r>
          </a:p>
          <a:p>
            <a:pPr algn="l"/>
            <a:r>
              <a:rPr lang="en-US" sz="1800" b="0" i="0" u="none" strike="noStrike" baseline="0" dirty="0">
                <a:latin typeface="SassoonPrimaryRg"/>
              </a:rPr>
              <a:t>This should help them to think about how Christianity is diverse with lots of different branches. You may wish to ask pupils to imagine what the churches might look like inside.</a:t>
            </a:r>
          </a:p>
          <a:p>
            <a:pPr algn="l"/>
            <a:r>
              <a:rPr lang="en-US" sz="1800" b="0" i="0" u="none" strike="noStrike" baseline="0" dirty="0">
                <a:latin typeface="SassoonPrimaryRg"/>
              </a:rPr>
              <a:t>Look at the speech bubbles. </a:t>
            </a:r>
          </a:p>
          <a:p>
            <a:pPr marL="285750" indent="-285750" algn="l">
              <a:buFont typeface="Arial" panose="020B0604020202020204" pitchFamily="34" charset="0"/>
              <a:buChar char="•"/>
            </a:pPr>
            <a:r>
              <a:rPr lang="en-US" sz="1800" b="0" i="0" u="none" strike="noStrike" baseline="0" dirty="0">
                <a:latin typeface="SassoonPrimaryRg"/>
              </a:rPr>
              <a:t>What are people saying about their churches? </a:t>
            </a:r>
          </a:p>
          <a:p>
            <a:pPr marL="285750" indent="-285750" algn="l">
              <a:buFont typeface="Arial" panose="020B0604020202020204" pitchFamily="34" charset="0"/>
              <a:buChar char="•"/>
            </a:pPr>
            <a:r>
              <a:rPr lang="en-US" sz="1800" b="0" i="0" u="none" strike="noStrike" baseline="0" dirty="0">
                <a:latin typeface="SassoonPrimaryRg"/>
              </a:rPr>
              <a:t>How </a:t>
            </a:r>
            <a:r>
              <a:rPr lang="en-GB" sz="1800" b="0" i="0" u="none" strike="noStrike" baseline="0" dirty="0">
                <a:latin typeface="SassoonPrimaryRg"/>
              </a:rPr>
              <a:t>do these statements compare with ideas about churches that pupils expressed in the previous step? </a:t>
            </a:r>
          </a:p>
          <a:p>
            <a:pPr marL="285750" indent="-285750" algn="l">
              <a:buFont typeface="Arial" panose="020B0604020202020204" pitchFamily="34" charset="0"/>
              <a:buChar char="•"/>
            </a:pPr>
            <a:r>
              <a:rPr lang="en-GB" sz="1800" b="0" i="0" u="none" strike="noStrike" baseline="0" dirty="0">
                <a:latin typeface="SassoonPrimaryRg"/>
              </a:rPr>
              <a:t>Are there any surprising statements? </a:t>
            </a:r>
            <a:endParaRPr lang="en-GB" dirty="0"/>
          </a:p>
        </p:txBody>
      </p:sp>
      <p:sp>
        <p:nvSpPr>
          <p:cNvPr id="4" name="Slide Number Placeholder 3"/>
          <p:cNvSpPr>
            <a:spLocks noGrp="1"/>
          </p:cNvSpPr>
          <p:nvPr>
            <p:ph type="sldNum" sz="quarter" idx="5"/>
          </p:nvPr>
        </p:nvSpPr>
        <p:spPr/>
        <p:txBody>
          <a:bodyPr/>
          <a:lstStyle/>
          <a:p>
            <a:fld id="{4BF70C76-DCAF-47B5-9AEF-08B36EA201E4}" type="slidenum">
              <a:rPr lang="en-GB" smtClean="0"/>
              <a:t>4</a:t>
            </a:fld>
            <a:endParaRPr lang="en-GB"/>
          </a:p>
        </p:txBody>
      </p:sp>
    </p:spTree>
    <p:extLst>
      <p:ext uri="{BB962C8B-B14F-4D97-AF65-F5344CB8AC3E}">
        <p14:creationId xmlns:p14="http://schemas.microsoft.com/office/powerpoint/2010/main" val="115057836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sz="1800" b="1" i="0" u="none" strike="noStrike" baseline="0" dirty="0">
                <a:latin typeface="SassoonPrimaryRg"/>
              </a:rPr>
              <a:t>Step 3: </a:t>
            </a:r>
            <a:r>
              <a:rPr lang="en-GB" sz="1800" b="1" i="0" u="none" strike="noStrike" baseline="0" dirty="0">
                <a:solidFill>
                  <a:srgbClr val="E94A2E"/>
                </a:solidFill>
                <a:latin typeface="SourceSansPro-Black"/>
              </a:rPr>
              <a:t>Local church tour challenge</a:t>
            </a:r>
            <a:endParaRPr lang="en-US" sz="1800" b="1" i="0" u="none" strike="noStrike" baseline="0" dirty="0">
              <a:latin typeface="SassoonPrimaryRg"/>
            </a:endParaRPr>
          </a:p>
          <a:p>
            <a:pPr algn="l"/>
            <a:r>
              <a:rPr lang="en-US" sz="1800" b="0" i="0" u="none" strike="noStrike" baseline="0" dirty="0">
                <a:latin typeface="SassoonPrimaryRg"/>
              </a:rPr>
              <a:t>Encourage pupils to think about and be aware of the churches in the local community around the school. </a:t>
            </a:r>
          </a:p>
          <a:p>
            <a:pPr algn="l"/>
            <a:r>
              <a:rPr lang="en-US" sz="1800" b="0" i="0" u="none" strike="noStrike" baseline="0" dirty="0">
                <a:latin typeface="SassoonPrimaryRg"/>
              </a:rPr>
              <a:t>Here are 4 questions to help with the discussion. </a:t>
            </a:r>
          </a:p>
          <a:p>
            <a:pPr algn="l"/>
            <a:endParaRPr lang="en-US" sz="1800" b="0" i="0" u="none" strike="noStrike" baseline="0" dirty="0">
              <a:latin typeface="SassoonPrimaryRg"/>
            </a:endParaRPr>
          </a:p>
          <a:p>
            <a:pPr algn="l"/>
            <a:r>
              <a:rPr lang="en-US" sz="1800" b="0" i="0" u="none" strike="noStrike" baseline="0" dirty="0">
                <a:latin typeface="SassoonPrimaryRg"/>
              </a:rPr>
              <a:t>When looking at question 3, ask pupils to note where the same words come up in the names of churches and use questions to explore why this might be, e.g. Baptist, Catholic, saint, etc. This can help pupils to engage with important beliefs in Christianity and also to understand that Christianity has many denomination. </a:t>
            </a:r>
          </a:p>
          <a:p>
            <a:pPr algn="l"/>
            <a:endParaRPr lang="en-US" sz="1800" b="0" i="0" u="none" strike="noStrike" baseline="0" dirty="0">
              <a:latin typeface="SassoonPrimaryRg"/>
            </a:endParaRPr>
          </a:p>
          <a:p>
            <a:pPr algn="l"/>
            <a:r>
              <a:rPr lang="en-US" sz="1800" b="0" i="0" u="none" strike="noStrike" baseline="0" dirty="0">
                <a:latin typeface="SassoonPrimaryRg"/>
              </a:rPr>
              <a:t>Responses to question 4 might really help to explore the many different reasons why churches can be important – this can range from going to Mass every Sunday, to weddings or funerals, to summer clubs, Scouts, cafes and Zumba classes.</a:t>
            </a:r>
          </a:p>
          <a:p>
            <a:pPr algn="l"/>
            <a:endParaRPr lang="en-US" sz="1800" b="0" i="0" u="none" strike="noStrike" baseline="0" dirty="0">
              <a:latin typeface="SassoonPrimaryRg"/>
            </a:endParaRPr>
          </a:p>
          <a:p>
            <a:pPr algn="l"/>
            <a:r>
              <a:rPr lang="en-US" sz="1800" b="0" i="0" u="none" strike="noStrike" baseline="0" dirty="0">
                <a:latin typeface="SassoonPrimaryRg"/>
              </a:rPr>
              <a:t>If possible, arrange a local church tour to dig deeper. Ideally </a:t>
            </a:r>
            <a:r>
              <a:rPr lang="en-US" sz="1800" b="0" i="0" u="none" strike="noStrike" baseline="0" dirty="0" err="1">
                <a:latin typeface="SassoonPrimaryRg"/>
              </a:rPr>
              <a:t>organise</a:t>
            </a:r>
            <a:r>
              <a:rPr lang="en-US" sz="1800" b="0" i="0" u="none" strike="noStrike" baseline="0" dirty="0">
                <a:latin typeface="SassoonPrimaryRg"/>
              </a:rPr>
              <a:t> a class trip, perhaps a walking tour of the area to visit some of the churches and speak to their leaders or members of their congregations. If this is not possible, try asking local priests/vicars/pastors to visit and/or talk about their churches. If these options are not possible, use Google Maps and online resources to create a tour map, like Charlie’s, of the churches in </a:t>
            </a:r>
            <a:r>
              <a:rPr lang="en-GB" sz="1800" b="0" i="0" u="none" strike="noStrike" baseline="0" dirty="0">
                <a:latin typeface="SassoonPrimaryRg"/>
              </a:rPr>
              <a:t>your own area. </a:t>
            </a:r>
          </a:p>
          <a:p>
            <a:pPr algn="l"/>
            <a:endParaRPr lang="en-GB" sz="1800" b="0" i="0" u="none" strike="noStrike" baseline="0" dirty="0">
              <a:latin typeface="SassoonPrimaryRg"/>
            </a:endParaRPr>
          </a:p>
          <a:p>
            <a:pPr algn="l"/>
            <a:r>
              <a:rPr lang="en-GB" sz="1800" b="0" i="0" u="none" strike="noStrike" baseline="0" dirty="0">
                <a:latin typeface="SassoonPrimaryRg"/>
              </a:rPr>
              <a:t>Create a large display as a class to exhibit in the classroom or public area in the school. </a:t>
            </a:r>
          </a:p>
          <a:p>
            <a:pPr algn="l"/>
            <a:r>
              <a:rPr lang="en-GB" sz="1800" b="0" i="0" u="none" strike="noStrike" baseline="0" dirty="0">
                <a:latin typeface="SassoonPrimaryRg"/>
              </a:rPr>
              <a:t>In Charlie’s </a:t>
            </a:r>
            <a:r>
              <a:rPr lang="en-US" sz="1800" b="0" i="0" u="none" strike="noStrike" baseline="0" dirty="0">
                <a:latin typeface="SassoonPrimaryRg"/>
              </a:rPr>
              <a:t>area there were no disused churches or churches that now had other uses (none had been converted into shops, cafés, homes or places of worship for faiths other</a:t>
            </a:r>
          </a:p>
          <a:p>
            <a:pPr algn="l"/>
            <a:r>
              <a:rPr lang="en-US" sz="1800" b="0" i="0" u="none" strike="noStrike" baseline="0" dirty="0">
                <a:latin typeface="SassoonPrimaryRg"/>
              </a:rPr>
              <a:t>than Christianity, for example). Will you include these? Also, there were no places of worship for other faiths in Charlie’s area. What about your local area?</a:t>
            </a:r>
          </a:p>
          <a:p>
            <a:pPr algn="l"/>
            <a:endParaRPr lang="en-US" sz="1800" b="0" i="0" u="none" strike="noStrike" baseline="0" dirty="0">
              <a:latin typeface="SassoonPrimaryRg"/>
            </a:endParaRPr>
          </a:p>
          <a:p>
            <a:pPr algn="l"/>
            <a:r>
              <a:rPr lang="en-US" sz="1800" b="0" i="0" u="none" strike="noStrike" baseline="0" dirty="0">
                <a:latin typeface="SassoonPrimaryRg"/>
              </a:rPr>
              <a:t>Compare your pupils’ church tour map to Charlie’s. Ask:</a:t>
            </a:r>
          </a:p>
          <a:p>
            <a:pPr algn="l"/>
            <a:r>
              <a:rPr lang="en-GB" sz="1800" b="0" i="0" u="none" strike="noStrike" baseline="0" dirty="0">
                <a:latin typeface="SassoonPrimaryRg"/>
              </a:rPr>
              <a:t>• What can you conclude?</a:t>
            </a:r>
          </a:p>
          <a:p>
            <a:pPr algn="l"/>
            <a:r>
              <a:rPr lang="en-US" sz="1800" b="0" i="0" u="none" strike="noStrike" baseline="0" dirty="0">
                <a:latin typeface="SassoonPrimaryRg"/>
              </a:rPr>
              <a:t>• How different or similar are the two areas?</a:t>
            </a:r>
          </a:p>
          <a:p>
            <a:pPr algn="l"/>
            <a:r>
              <a:rPr lang="en-US" sz="1800" b="0" i="0" u="none" strike="noStrike" baseline="0" dirty="0">
                <a:latin typeface="SassoonPrimaryRg"/>
              </a:rPr>
              <a:t>Ask pupils to write down the three main things they learnt from exploring churches in the local area.</a:t>
            </a:r>
            <a:endParaRPr lang="en-GB" dirty="0"/>
          </a:p>
        </p:txBody>
      </p:sp>
      <p:sp>
        <p:nvSpPr>
          <p:cNvPr id="4" name="Slide Number Placeholder 3"/>
          <p:cNvSpPr>
            <a:spLocks noGrp="1"/>
          </p:cNvSpPr>
          <p:nvPr>
            <p:ph type="sldNum" sz="quarter" idx="5"/>
          </p:nvPr>
        </p:nvSpPr>
        <p:spPr/>
        <p:txBody>
          <a:bodyPr/>
          <a:lstStyle/>
          <a:p>
            <a:fld id="{4BF70C76-DCAF-47B5-9AEF-08B36EA201E4}" type="slidenum">
              <a:rPr lang="en-GB" smtClean="0"/>
              <a:t>5</a:t>
            </a:fld>
            <a:endParaRPr lang="en-GB"/>
          </a:p>
        </p:txBody>
      </p:sp>
    </p:spTree>
    <p:extLst>
      <p:ext uri="{BB962C8B-B14F-4D97-AF65-F5344CB8AC3E}">
        <p14:creationId xmlns:p14="http://schemas.microsoft.com/office/powerpoint/2010/main" val="401040972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sz="1200" b="1" i="0" u="none" strike="noStrike" baseline="0" dirty="0">
                <a:latin typeface="SassoonPrimaryRg"/>
              </a:rPr>
              <a:t>Step 4: </a:t>
            </a:r>
            <a:r>
              <a:rPr lang="en-GB" sz="1800" b="1" i="0" u="none" strike="noStrike" baseline="0" dirty="0">
                <a:solidFill>
                  <a:srgbClr val="E94A2E"/>
                </a:solidFill>
                <a:latin typeface="SourceSansPro-Black"/>
              </a:rPr>
              <a:t>Zooming in on S</a:t>
            </a:r>
            <a:r>
              <a:rPr lang="en-US" sz="1800" b="1" i="0" u="none" strike="noStrike" baseline="0" dirty="0">
                <a:solidFill>
                  <a:srgbClr val="E94A2E"/>
                </a:solidFill>
                <a:latin typeface="SourceSansPro-Black"/>
              </a:rPr>
              <a:t>t </a:t>
            </a:r>
            <a:r>
              <a:rPr lang="en-US" sz="1800" b="1" i="0" u="none" strike="noStrike" baseline="0" dirty="0" err="1">
                <a:solidFill>
                  <a:srgbClr val="E94A2E"/>
                </a:solidFill>
                <a:latin typeface="SourceSansPro-Black"/>
              </a:rPr>
              <a:t>Teilo’s</a:t>
            </a:r>
            <a:r>
              <a:rPr lang="en-US" sz="1800" b="1" i="0" u="none" strike="noStrike" baseline="0" dirty="0">
                <a:solidFill>
                  <a:srgbClr val="E94A2E"/>
                </a:solidFill>
                <a:latin typeface="SourceSansPro-Black"/>
              </a:rPr>
              <a:t> a church </a:t>
            </a:r>
            <a:r>
              <a:rPr lang="en-GB" sz="1800" b="1" i="0" u="none" strike="noStrike" baseline="0" dirty="0">
                <a:solidFill>
                  <a:srgbClr val="E94A2E"/>
                </a:solidFill>
                <a:latin typeface="SourceSansPro-Black"/>
              </a:rPr>
              <a:t>with a plan</a:t>
            </a:r>
          </a:p>
          <a:p>
            <a:pPr algn="l"/>
            <a:r>
              <a:rPr lang="en-US" sz="1200" b="0" i="0" u="none" strike="noStrike" baseline="0" dirty="0">
                <a:latin typeface="SassoonPrimaryRg"/>
              </a:rPr>
              <a:t>Read Resource 4.2 on pp. 19–20, Gill Kane’s account of how her Catholic church in Cardiff has a plan to reach out to the local community. </a:t>
            </a:r>
          </a:p>
          <a:p>
            <a:pPr algn="l"/>
            <a:endParaRPr lang="en-US" sz="1200" b="0" i="0" u="none" strike="noStrike" baseline="0" dirty="0">
              <a:latin typeface="SassoonPrimaryRg"/>
            </a:endParaRPr>
          </a:p>
          <a:p>
            <a:pPr algn="l"/>
            <a:r>
              <a:rPr lang="en-US" sz="1200" b="0" i="0" u="none" strike="noStrike" baseline="0" dirty="0">
                <a:latin typeface="SassoonPrimaryRg"/>
              </a:rPr>
              <a:t>Ask pupils to discuss answers to the following five questions (we have put these questions on the next slide for you):</a:t>
            </a:r>
          </a:p>
          <a:p>
            <a:pPr algn="l"/>
            <a:r>
              <a:rPr lang="en-US" sz="1200" b="0" i="0" u="none" strike="noStrike" baseline="0" dirty="0">
                <a:latin typeface="SassoonPrimaryRg"/>
              </a:rPr>
              <a:t>1)  What are the two meanings of the word ‘church’ that Gill talks about?</a:t>
            </a:r>
          </a:p>
          <a:p>
            <a:pPr algn="l"/>
            <a:r>
              <a:rPr lang="en-US" sz="1200" b="0" i="0" u="none" strike="noStrike" baseline="0" dirty="0">
                <a:latin typeface="SassoonPrimaryRg"/>
              </a:rPr>
              <a:t>2) What does she mean by ‘building up the </a:t>
            </a:r>
            <a:r>
              <a:rPr lang="en-GB" sz="1200" b="0" i="0" u="none" strike="noStrike" baseline="0" dirty="0">
                <a:latin typeface="SassoonPrimaryRg"/>
              </a:rPr>
              <a:t>Body of Christ’?</a:t>
            </a:r>
          </a:p>
          <a:p>
            <a:pPr algn="l"/>
            <a:r>
              <a:rPr lang="en-US" sz="1200" b="0" i="0" u="none" strike="noStrike" baseline="0" dirty="0">
                <a:latin typeface="SassoonPrimaryRg"/>
              </a:rPr>
              <a:t>3) Can you list seven things that happen in St </a:t>
            </a:r>
            <a:r>
              <a:rPr lang="en-GB" sz="1200" b="0" i="0" u="none" strike="noStrike" baseline="0" dirty="0" err="1">
                <a:latin typeface="SassoonPrimaryRg"/>
              </a:rPr>
              <a:t>Teilo’s</a:t>
            </a:r>
            <a:r>
              <a:rPr lang="en-GB" sz="1200" b="0" i="0" u="none" strike="noStrike" baseline="0" dirty="0">
                <a:latin typeface="SassoonPrimaryRg"/>
              </a:rPr>
              <a:t> Church?</a:t>
            </a:r>
          </a:p>
          <a:p>
            <a:pPr algn="l"/>
            <a:r>
              <a:rPr lang="en-US" sz="1200" b="0" i="0" u="none" strike="noStrike" baseline="0" dirty="0">
                <a:latin typeface="SassoonPrimaryRg"/>
              </a:rPr>
              <a:t>4)  Which of these things do you think is just for parishioners (the Catholics who go to </a:t>
            </a:r>
            <a:r>
              <a:rPr lang="en-GB" sz="1200" b="0" i="0" u="none" strike="noStrike" baseline="0" dirty="0">
                <a:latin typeface="SassoonPrimaryRg"/>
              </a:rPr>
              <a:t>the church)?</a:t>
            </a:r>
          </a:p>
          <a:p>
            <a:pPr algn="l"/>
            <a:r>
              <a:rPr lang="en-US" sz="1200" b="0" i="0" u="none" strike="noStrike" baseline="0" dirty="0">
                <a:latin typeface="SassoonPrimaryRg"/>
              </a:rPr>
              <a:t>5) Do </a:t>
            </a:r>
            <a:r>
              <a:rPr lang="en-US" sz="1200" b="0" i="1" u="none" strike="noStrike" baseline="0" dirty="0">
                <a:latin typeface="SassoonPrimaryRg-Italic"/>
              </a:rPr>
              <a:t>you </a:t>
            </a:r>
            <a:r>
              <a:rPr lang="en-US" sz="1200" b="0" i="0" u="none" strike="noStrike" baseline="0" dirty="0">
                <a:latin typeface="SassoonPrimaryRg"/>
              </a:rPr>
              <a:t>think it is important for a church to reach out beyond the people who go there to worship? Why, or why not?</a:t>
            </a:r>
            <a:endParaRPr lang="en-GB" dirty="0"/>
          </a:p>
          <a:p>
            <a:endParaRPr lang="en-GB" dirty="0"/>
          </a:p>
        </p:txBody>
      </p:sp>
      <p:sp>
        <p:nvSpPr>
          <p:cNvPr id="4" name="Slide Number Placeholder 3"/>
          <p:cNvSpPr>
            <a:spLocks noGrp="1"/>
          </p:cNvSpPr>
          <p:nvPr>
            <p:ph type="sldNum" sz="quarter" idx="5"/>
          </p:nvPr>
        </p:nvSpPr>
        <p:spPr/>
        <p:txBody>
          <a:bodyPr/>
          <a:lstStyle/>
          <a:p>
            <a:fld id="{4BF70C76-DCAF-47B5-9AEF-08B36EA201E4}" type="slidenum">
              <a:rPr lang="en-GB" smtClean="0"/>
              <a:t>6</a:t>
            </a:fld>
            <a:endParaRPr lang="en-GB"/>
          </a:p>
        </p:txBody>
      </p:sp>
    </p:spTree>
    <p:extLst>
      <p:ext uri="{BB962C8B-B14F-4D97-AF65-F5344CB8AC3E}">
        <p14:creationId xmlns:p14="http://schemas.microsoft.com/office/powerpoint/2010/main" val="94492592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sz="1200" b="1" i="0" u="none" strike="noStrike" baseline="0" dirty="0">
                <a:latin typeface="SassoonPrimaryRg"/>
              </a:rPr>
              <a:t>Step 4: </a:t>
            </a:r>
            <a:r>
              <a:rPr lang="en-GB" sz="1800" b="1" i="0" u="none" strike="noStrike" baseline="0" dirty="0">
                <a:solidFill>
                  <a:srgbClr val="E94A2E"/>
                </a:solidFill>
                <a:latin typeface="SourceSansPro-Black"/>
              </a:rPr>
              <a:t>Zooming in on S</a:t>
            </a:r>
            <a:r>
              <a:rPr lang="en-US" sz="1800" b="1" i="0" u="none" strike="noStrike" baseline="0" dirty="0">
                <a:solidFill>
                  <a:srgbClr val="E94A2E"/>
                </a:solidFill>
                <a:latin typeface="SourceSansPro-Black"/>
              </a:rPr>
              <a:t>t </a:t>
            </a:r>
            <a:r>
              <a:rPr lang="en-US" sz="1800" b="1" i="0" u="none" strike="noStrike" baseline="0" dirty="0" err="1">
                <a:solidFill>
                  <a:srgbClr val="E94A2E"/>
                </a:solidFill>
                <a:latin typeface="SourceSansPro-Black"/>
              </a:rPr>
              <a:t>Teilo’s</a:t>
            </a:r>
            <a:r>
              <a:rPr lang="en-US" sz="1800" b="1" i="0" u="none" strike="noStrike" baseline="0" dirty="0">
                <a:solidFill>
                  <a:srgbClr val="E94A2E"/>
                </a:solidFill>
                <a:latin typeface="SourceSansPro-Black"/>
              </a:rPr>
              <a:t> a church </a:t>
            </a:r>
            <a:r>
              <a:rPr lang="en-GB" sz="1800" b="1" i="0" u="none" strike="noStrike" baseline="0" dirty="0">
                <a:solidFill>
                  <a:srgbClr val="E94A2E"/>
                </a:solidFill>
                <a:latin typeface="SourceSansPro-Black"/>
              </a:rPr>
              <a:t>with a plan</a:t>
            </a:r>
          </a:p>
          <a:p>
            <a:pPr algn="l"/>
            <a:r>
              <a:rPr lang="en-US" sz="1200" b="0" i="0" u="none" strike="noStrike" baseline="0" dirty="0">
                <a:latin typeface="SassoonPrimaryRg"/>
              </a:rPr>
              <a:t>Ask pupils to discuss answers to the following five questions </a:t>
            </a:r>
          </a:p>
          <a:p>
            <a:pPr algn="l"/>
            <a:r>
              <a:rPr lang="en-US" sz="1200" b="0" i="0" u="none" strike="noStrike" baseline="0" dirty="0">
                <a:latin typeface="SassoonPrimaryRg"/>
              </a:rPr>
              <a:t>1)  What are the two meanings of the word ‘church’ that Gill talks about?</a:t>
            </a:r>
          </a:p>
          <a:p>
            <a:pPr algn="l"/>
            <a:r>
              <a:rPr lang="en-US" sz="1200" b="0" i="0" u="none" strike="noStrike" baseline="0" dirty="0">
                <a:latin typeface="SassoonPrimaryRg"/>
              </a:rPr>
              <a:t>2) What does she mean by ‘building up the </a:t>
            </a:r>
            <a:r>
              <a:rPr lang="en-GB" sz="1200" b="0" i="0" u="none" strike="noStrike" baseline="0" dirty="0">
                <a:latin typeface="SassoonPrimaryRg"/>
              </a:rPr>
              <a:t>Body of Christ’?</a:t>
            </a:r>
          </a:p>
          <a:p>
            <a:pPr algn="l"/>
            <a:r>
              <a:rPr lang="en-US" sz="1200" b="0" i="0" u="none" strike="noStrike" baseline="0" dirty="0">
                <a:latin typeface="SassoonPrimaryRg"/>
              </a:rPr>
              <a:t>3) Can you list seven things that happen in St </a:t>
            </a:r>
            <a:r>
              <a:rPr lang="en-GB" sz="1200" b="0" i="0" u="none" strike="noStrike" baseline="0" dirty="0" err="1">
                <a:latin typeface="SassoonPrimaryRg"/>
              </a:rPr>
              <a:t>Teilo’s</a:t>
            </a:r>
            <a:r>
              <a:rPr lang="en-GB" sz="1200" b="0" i="0" u="none" strike="noStrike" baseline="0" dirty="0">
                <a:latin typeface="SassoonPrimaryRg"/>
              </a:rPr>
              <a:t> Church?</a:t>
            </a:r>
          </a:p>
          <a:p>
            <a:pPr algn="l"/>
            <a:r>
              <a:rPr lang="en-US" sz="1200" b="0" i="0" u="none" strike="noStrike" baseline="0" dirty="0">
                <a:latin typeface="SassoonPrimaryRg"/>
              </a:rPr>
              <a:t>4)  Which of these things do you think is just for parishioners (the Catholics who go to </a:t>
            </a:r>
            <a:r>
              <a:rPr lang="en-GB" sz="1200" b="0" i="0" u="none" strike="noStrike" baseline="0" dirty="0">
                <a:latin typeface="SassoonPrimaryRg"/>
              </a:rPr>
              <a:t>the church)?</a:t>
            </a:r>
          </a:p>
          <a:p>
            <a:pPr algn="l"/>
            <a:r>
              <a:rPr lang="en-US" sz="1200" b="0" i="0" u="none" strike="noStrike" baseline="0" dirty="0">
                <a:latin typeface="SassoonPrimaryRg"/>
              </a:rPr>
              <a:t>5) Do </a:t>
            </a:r>
            <a:r>
              <a:rPr lang="en-US" sz="1200" b="0" i="1" u="none" strike="noStrike" baseline="0" dirty="0">
                <a:latin typeface="SassoonPrimaryRg-Italic"/>
              </a:rPr>
              <a:t>you </a:t>
            </a:r>
            <a:r>
              <a:rPr lang="en-US" sz="1200" b="0" i="0" u="none" strike="noStrike" baseline="0" dirty="0">
                <a:latin typeface="SassoonPrimaryRg"/>
              </a:rPr>
              <a:t>think it is important for a church to reach out beyond the people who go there to worship? Why, or why not?</a:t>
            </a:r>
            <a:endParaRPr lang="en-GB" dirty="0"/>
          </a:p>
          <a:p>
            <a:endParaRPr lang="en-GB" dirty="0"/>
          </a:p>
        </p:txBody>
      </p:sp>
      <p:sp>
        <p:nvSpPr>
          <p:cNvPr id="4" name="Slide Number Placeholder 3"/>
          <p:cNvSpPr>
            <a:spLocks noGrp="1"/>
          </p:cNvSpPr>
          <p:nvPr>
            <p:ph type="sldNum" sz="quarter" idx="5"/>
          </p:nvPr>
        </p:nvSpPr>
        <p:spPr/>
        <p:txBody>
          <a:bodyPr/>
          <a:lstStyle/>
          <a:p>
            <a:fld id="{4BF70C76-DCAF-47B5-9AEF-08B36EA201E4}" type="slidenum">
              <a:rPr lang="en-GB" smtClean="0"/>
              <a:t>7</a:t>
            </a:fld>
            <a:endParaRPr lang="en-GB"/>
          </a:p>
        </p:txBody>
      </p:sp>
    </p:spTree>
    <p:extLst>
      <p:ext uri="{BB962C8B-B14F-4D97-AF65-F5344CB8AC3E}">
        <p14:creationId xmlns:p14="http://schemas.microsoft.com/office/powerpoint/2010/main" val="130504650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sz="1800" b="1" i="0" u="none" strike="noStrike" baseline="0" dirty="0">
                <a:latin typeface="SassoonPrimaryRg"/>
              </a:rPr>
              <a:t>Step 5: Comparing churches</a:t>
            </a:r>
          </a:p>
          <a:p>
            <a:pPr algn="l"/>
            <a:r>
              <a:rPr lang="en-GB" sz="1800" b="0" i="0" u="none" strike="noStrike" baseline="0" dirty="0">
                <a:latin typeface="SassoonPrimaryRg"/>
              </a:rPr>
              <a:t>Read Online Resource 4.3.</a:t>
            </a:r>
          </a:p>
          <a:p>
            <a:pPr algn="l"/>
            <a:r>
              <a:rPr lang="en-US" sz="1800" b="0" i="0" u="none" strike="noStrike" baseline="0" dirty="0">
                <a:latin typeface="SassoonPrimaryRg"/>
              </a:rPr>
              <a:t>This is a conversation between two different types of Christians. Christine is a Catholic Christian and Nathan is a Baptist Christian.</a:t>
            </a:r>
          </a:p>
          <a:p>
            <a:pPr algn="l"/>
            <a:r>
              <a:rPr lang="en-US" sz="1800" b="0" i="0" u="none" strike="noStrike" baseline="0" dirty="0">
                <a:latin typeface="SassoonPrimaryRg"/>
              </a:rPr>
              <a:t>They are curious about what each other’s church is like. Their chat reveals that they have some quite different beliefs, which are reflected in the churches they go to.</a:t>
            </a:r>
            <a:endParaRPr lang="en-GB" sz="1800" b="1" i="0" u="none" strike="noStrike" baseline="0" dirty="0">
              <a:latin typeface="SassoonPrimaryRg"/>
            </a:endParaRPr>
          </a:p>
        </p:txBody>
      </p:sp>
      <p:sp>
        <p:nvSpPr>
          <p:cNvPr id="4" name="Slide Number Placeholder 3"/>
          <p:cNvSpPr>
            <a:spLocks noGrp="1"/>
          </p:cNvSpPr>
          <p:nvPr>
            <p:ph type="sldNum" sz="quarter" idx="5"/>
          </p:nvPr>
        </p:nvSpPr>
        <p:spPr/>
        <p:txBody>
          <a:bodyPr/>
          <a:lstStyle/>
          <a:p>
            <a:fld id="{4BF70C76-DCAF-47B5-9AEF-08B36EA201E4}" type="slidenum">
              <a:rPr lang="en-GB" smtClean="0"/>
              <a:t>8</a:t>
            </a:fld>
            <a:endParaRPr lang="en-GB"/>
          </a:p>
        </p:txBody>
      </p:sp>
    </p:spTree>
    <p:extLst>
      <p:ext uri="{BB962C8B-B14F-4D97-AF65-F5344CB8AC3E}">
        <p14:creationId xmlns:p14="http://schemas.microsoft.com/office/powerpoint/2010/main" val="113168482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b="1" i="0" u="none" strike="noStrike" baseline="0" dirty="0">
                <a:latin typeface="SassoonPrimaryRg"/>
              </a:rPr>
              <a:t>Step 5: Comparing churches</a:t>
            </a:r>
          </a:p>
          <a:p>
            <a:pPr algn="l"/>
            <a:r>
              <a:rPr lang="en-US" sz="1800" b="0" i="0" u="none" strike="noStrike" baseline="0" dirty="0">
                <a:latin typeface="SassoonPrimaryRg"/>
              </a:rPr>
              <a:t>Ask pupils, in pairs or individually, to complete the Venn diagram activity on Online Resource 4.4. </a:t>
            </a:r>
          </a:p>
          <a:p>
            <a:pPr algn="l"/>
            <a:r>
              <a:rPr lang="en-US" sz="1800" b="0" i="0" u="none" strike="noStrike" baseline="0" dirty="0">
                <a:latin typeface="SassoonPrimaryRg"/>
              </a:rPr>
              <a:t>Alternatively, you might wish to use the PowerPoint slide and drag and drop the ideas as a class. </a:t>
            </a:r>
          </a:p>
          <a:p>
            <a:pPr algn="l"/>
            <a:r>
              <a:rPr lang="en-GB" sz="1800" b="0" i="0" u="none" strike="noStrike" baseline="0" dirty="0">
                <a:latin typeface="SassoonPrimaryRg"/>
              </a:rPr>
              <a:t>Encourage pupils to find out more about </a:t>
            </a:r>
            <a:r>
              <a:rPr lang="en-US" sz="1800" b="0" i="0" u="none" strike="noStrike" baseline="0" dirty="0">
                <a:latin typeface="SassoonPrimaryRg"/>
              </a:rPr>
              <a:t>Catholic and Baptist churches so that they can add even more to their Venn diagrams. </a:t>
            </a:r>
          </a:p>
          <a:p>
            <a:pPr algn="l"/>
            <a:r>
              <a:rPr lang="en-US" sz="1800" b="0" i="0" u="none" strike="noStrike" baseline="0" dirty="0">
                <a:latin typeface="SassoonPrimaryRg"/>
              </a:rPr>
              <a:t>Watch clips such as those suggested on p. 15 of the Christian worldviews curriculum book to help pupils understand the wide variety of churches and how different beliefs and practices are expressed by features of these churches.</a:t>
            </a:r>
          </a:p>
          <a:p>
            <a:pPr algn="l"/>
            <a:endParaRPr lang="en-US" sz="1800" b="0" i="0" u="none" strike="noStrike" baseline="0" dirty="0">
              <a:latin typeface="SassoonPrimaryRg"/>
            </a:endParaRPr>
          </a:p>
          <a:p>
            <a:pPr algn="l"/>
            <a:r>
              <a:rPr lang="en-US" sz="1800" b="0" i="0" u="none" strike="noStrike" baseline="0" dirty="0">
                <a:latin typeface="SassoonPrimaryRg"/>
              </a:rPr>
              <a:t>If you have time, perhaps pupils in groups can make 3D models of churches. Challenge each group to research a particular denomination of</a:t>
            </a:r>
          </a:p>
          <a:p>
            <a:pPr algn="l"/>
            <a:r>
              <a:rPr lang="en-US" sz="1800" b="0" i="0" u="none" strike="noStrike" baseline="0" dirty="0">
                <a:latin typeface="SassoonPrimaryRg"/>
              </a:rPr>
              <a:t>church. Get them to imagine they are a team of architects who have been commissioned to</a:t>
            </a:r>
          </a:p>
          <a:p>
            <a:pPr algn="l"/>
            <a:r>
              <a:rPr lang="en-US" sz="1800" b="0" i="0" u="none" strike="noStrike" baseline="0" dirty="0">
                <a:latin typeface="SassoonPrimaryRg"/>
              </a:rPr>
              <a:t>design a church for this denomination in the </a:t>
            </a:r>
            <a:r>
              <a:rPr lang="en-GB" sz="1800" b="0" i="0" u="none" strike="noStrike" baseline="0" dirty="0">
                <a:latin typeface="SassoonPrimaryRg"/>
              </a:rPr>
              <a:t>local area.</a:t>
            </a:r>
          </a:p>
          <a:p>
            <a:pPr algn="l"/>
            <a:endParaRPr lang="en-US" sz="1800" b="0" i="0" u="none" strike="noStrike" baseline="0" dirty="0">
              <a:latin typeface="SassoonPrimaryRg"/>
            </a:endParaRPr>
          </a:p>
          <a:p>
            <a:pPr algn="l"/>
            <a:endParaRPr lang="en-US" sz="1800" b="0" i="0" u="none" strike="noStrike" baseline="0" dirty="0">
              <a:latin typeface="SassoonPrimaryRg"/>
            </a:endParaRPr>
          </a:p>
          <a:p>
            <a:pPr algn="l"/>
            <a:r>
              <a:rPr lang="en-US" sz="1800" b="0" i="0" u="none" strike="noStrike" baseline="0" dirty="0">
                <a:latin typeface="SassoonPrimaryRg"/>
              </a:rPr>
              <a:t>Use the internet or books or go visiting to find out more. What else can you put into the diagram and where will it go?</a:t>
            </a:r>
            <a:endParaRPr lang="en-GB" dirty="0"/>
          </a:p>
        </p:txBody>
      </p:sp>
      <p:sp>
        <p:nvSpPr>
          <p:cNvPr id="4" name="Slide Number Placeholder 3"/>
          <p:cNvSpPr>
            <a:spLocks noGrp="1"/>
          </p:cNvSpPr>
          <p:nvPr>
            <p:ph type="sldNum" sz="quarter" idx="5"/>
          </p:nvPr>
        </p:nvSpPr>
        <p:spPr/>
        <p:txBody>
          <a:bodyPr/>
          <a:lstStyle/>
          <a:p>
            <a:fld id="{4BF70C76-DCAF-47B5-9AEF-08B36EA201E4}" type="slidenum">
              <a:rPr lang="en-GB" smtClean="0"/>
              <a:t>9</a:t>
            </a:fld>
            <a:endParaRPr lang="en-GB"/>
          </a:p>
        </p:txBody>
      </p:sp>
    </p:spTree>
    <p:extLst>
      <p:ext uri="{BB962C8B-B14F-4D97-AF65-F5344CB8AC3E}">
        <p14:creationId xmlns:p14="http://schemas.microsoft.com/office/powerpoint/2010/main" val="372992962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b="1" i="0" u="none" strike="noStrike" baseline="0" dirty="0">
                <a:latin typeface="SassoonPrimaryRg"/>
              </a:rPr>
              <a:t>Step 5: Comparing churches</a:t>
            </a:r>
            <a:endParaRPr lang="en-US" sz="1800" b="0" i="0" u="none" strike="noStrike" baseline="0" dirty="0">
              <a:latin typeface="SassoonPrimaryRg"/>
            </a:endParaRPr>
          </a:p>
          <a:p>
            <a:pPr algn="l"/>
            <a:r>
              <a:rPr lang="en-US" sz="1800" b="0" i="0" u="none" strike="noStrike" baseline="0" dirty="0">
                <a:latin typeface="SassoonPrimaryRg"/>
              </a:rPr>
              <a:t>If you have time, perhaps pupils in groups can make 3D models of churches. Challenge each group to research a particular denomination of church. Get them to imagine they are a team of architects who have been commissioned to design a church for this denomination in the </a:t>
            </a:r>
            <a:r>
              <a:rPr lang="en-GB" sz="1800" b="0" i="0" u="none" strike="noStrike" baseline="0" dirty="0">
                <a:latin typeface="SassoonPrimaryRg"/>
              </a:rPr>
              <a:t>local area.</a:t>
            </a:r>
            <a:endParaRPr lang="en-US" sz="1200" b="0" i="0" u="none" strike="noStrike" baseline="0" dirty="0">
              <a:latin typeface="SassoonPrimaryRg"/>
            </a:endParaRPr>
          </a:p>
          <a:p>
            <a:endParaRPr lang="en-GB" dirty="0"/>
          </a:p>
        </p:txBody>
      </p:sp>
      <p:sp>
        <p:nvSpPr>
          <p:cNvPr id="4" name="Slide Number Placeholder 3"/>
          <p:cNvSpPr>
            <a:spLocks noGrp="1"/>
          </p:cNvSpPr>
          <p:nvPr>
            <p:ph type="sldNum" sz="quarter" idx="5"/>
          </p:nvPr>
        </p:nvSpPr>
        <p:spPr/>
        <p:txBody>
          <a:bodyPr/>
          <a:lstStyle/>
          <a:p>
            <a:fld id="{4BF70C76-DCAF-47B5-9AEF-08B36EA201E4}" type="slidenum">
              <a:rPr lang="en-GB" smtClean="0"/>
              <a:t>10</a:t>
            </a:fld>
            <a:endParaRPr lang="en-GB"/>
          </a:p>
        </p:txBody>
      </p:sp>
    </p:spTree>
    <p:extLst>
      <p:ext uri="{BB962C8B-B14F-4D97-AF65-F5344CB8AC3E}">
        <p14:creationId xmlns:p14="http://schemas.microsoft.com/office/powerpoint/2010/main" val="268704373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b="1" i="0" u="none" strike="noStrike" baseline="0" dirty="0">
                <a:latin typeface="SassoonPrimaryRg"/>
              </a:rPr>
              <a:t>Step 5: Comparing churches</a:t>
            </a:r>
            <a:endParaRPr lang="en-US" sz="1200" b="0" i="0" u="none" strike="noStrike" baseline="0" dirty="0">
              <a:latin typeface="SassoonPrimaryRg"/>
            </a:endParaRPr>
          </a:p>
          <a:p>
            <a:pPr algn="l"/>
            <a:r>
              <a:rPr lang="en-US" sz="1200" b="0" i="0" u="none" strike="noStrike" baseline="0" dirty="0">
                <a:latin typeface="SassoonPrimaryRg"/>
              </a:rPr>
              <a:t>Use Online Resource 4.5 to enable pupils to record, </a:t>
            </a:r>
            <a:r>
              <a:rPr lang="en-US" sz="1200" b="0" i="0" u="none" strike="noStrike" baseline="0" dirty="0" err="1">
                <a:latin typeface="SassoonPrimaryRg"/>
              </a:rPr>
              <a:t>organise</a:t>
            </a:r>
            <a:r>
              <a:rPr lang="en-US" sz="1200" b="0" i="0" u="none" strike="noStrike" baseline="0" dirty="0">
                <a:latin typeface="SassoonPrimaryRg"/>
              </a:rPr>
              <a:t> and reflect on their main points of learning:</a:t>
            </a:r>
          </a:p>
          <a:p>
            <a:pPr marL="171450" indent="-171450" algn="l">
              <a:buFont typeface="Arial" panose="020B0604020202020204" pitchFamily="34" charset="0"/>
              <a:buChar char="•"/>
            </a:pPr>
            <a:r>
              <a:rPr lang="en-US" sz="1200" b="0" i="0" u="none" strike="noStrike" baseline="0" dirty="0">
                <a:latin typeface="SassoonPrimaryRg"/>
              </a:rPr>
              <a:t>Five things they have learnt</a:t>
            </a:r>
          </a:p>
          <a:p>
            <a:pPr marL="171450" indent="-171450" algn="l">
              <a:buFont typeface="Arial" panose="020B0604020202020204" pitchFamily="34" charset="0"/>
              <a:buChar char="•"/>
            </a:pPr>
            <a:r>
              <a:rPr lang="en-US" sz="1200" b="0" i="0" u="none" strike="noStrike" baseline="0" dirty="0">
                <a:latin typeface="SassoonPrimaryRg"/>
              </a:rPr>
              <a:t>Four key words (encourage them to add pictures/symbols to dual-code)</a:t>
            </a:r>
          </a:p>
          <a:p>
            <a:pPr marL="171450" indent="-171450" algn="l">
              <a:buFont typeface="Arial" panose="020B0604020202020204" pitchFamily="34" charset="0"/>
              <a:buChar char="•"/>
            </a:pPr>
            <a:r>
              <a:rPr lang="en-US" sz="1200" b="0" i="0" u="none" strike="noStrike" baseline="0" dirty="0">
                <a:latin typeface="SassoonPrimaryRg"/>
              </a:rPr>
              <a:t>Three of their own ideas/opinions</a:t>
            </a:r>
          </a:p>
          <a:p>
            <a:pPr marL="171450" indent="-171450" algn="l">
              <a:buFont typeface="Arial" panose="020B0604020202020204" pitchFamily="34" charset="0"/>
              <a:buChar char="•"/>
            </a:pPr>
            <a:r>
              <a:rPr lang="en-US" sz="1200" b="0" i="0" u="none" strike="noStrike" baseline="0" dirty="0">
                <a:latin typeface="SassoonPrimaryRg"/>
              </a:rPr>
              <a:t>Two things they would like to find out</a:t>
            </a:r>
          </a:p>
          <a:p>
            <a:pPr marL="171450" indent="-171450" algn="l">
              <a:buFont typeface="Arial" panose="020B0604020202020204" pitchFamily="34" charset="0"/>
              <a:buChar char="•"/>
            </a:pPr>
            <a:r>
              <a:rPr lang="en-US" sz="1200" b="0" i="0" u="none" strike="noStrike" baseline="0" dirty="0">
                <a:latin typeface="SassoonPrimaryRg"/>
              </a:rPr>
              <a:t>One thing they’ve really enjoyed when learning about churches </a:t>
            </a:r>
          </a:p>
          <a:p>
            <a:pPr marL="171450" indent="-171450" algn="l">
              <a:buFont typeface="Arial" panose="020B0604020202020204" pitchFamily="34" charset="0"/>
              <a:buChar char="•"/>
            </a:pPr>
            <a:endParaRPr lang="en-US" sz="1200" b="0" i="0" u="none" strike="noStrike" baseline="0" dirty="0">
              <a:latin typeface="SassoonPrimaryRg"/>
            </a:endParaRPr>
          </a:p>
          <a:p>
            <a:endParaRPr lang="en-GB" dirty="0"/>
          </a:p>
        </p:txBody>
      </p:sp>
      <p:sp>
        <p:nvSpPr>
          <p:cNvPr id="4" name="Slide Number Placeholder 3"/>
          <p:cNvSpPr>
            <a:spLocks noGrp="1"/>
          </p:cNvSpPr>
          <p:nvPr>
            <p:ph type="sldNum" sz="quarter" idx="5"/>
          </p:nvPr>
        </p:nvSpPr>
        <p:spPr/>
        <p:txBody>
          <a:bodyPr/>
          <a:lstStyle/>
          <a:p>
            <a:fld id="{4BF70C76-DCAF-47B5-9AEF-08B36EA201E4}" type="slidenum">
              <a:rPr lang="en-GB" smtClean="0"/>
              <a:t>11</a:t>
            </a:fld>
            <a:endParaRPr lang="en-GB"/>
          </a:p>
        </p:txBody>
      </p:sp>
    </p:spTree>
    <p:extLst>
      <p:ext uri="{BB962C8B-B14F-4D97-AF65-F5344CB8AC3E}">
        <p14:creationId xmlns:p14="http://schemas.microsoft.com/office/powerpoint/2010/main" val="382264353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sz="1200" dirty="0"/>
              <a:t>Now show these words again to the pupils.</a:t>
            </a:r>
          </a:p>
          <a:p>
            <a:pPr algn="l"/>
            <a:r>
              <a:rPr lang="en-GB" sz="1200" dirty="0"/>
              <a:t>You have used these in this lesson/set of lessons. </a:t>
            </a:r>
          </a:p>
          <a:p>
            <a:pPr algn="l"/>
            <a:r>
              <a:rPr lang="en-GB" sz="1200" dirty="0"/>
              <a:t>What do they know about them? What can they define? </a:t>
            </a:r>
          </a:p>
          <a:p>
            <a:pPr algn="l"/>
            <a:r>
              <a:rPr lang="en-GB" sz="1200" b="0" i="0" u="none" strike="noStrike" baseline="0" dirty="0">
                <a:latin typeface="SassoonPrimaryMd"/>
              </a:rPr>
              <a:t>By </a:t>
            </a:r>
            <a:r>
              <a:rPr lang="en-US" sz="1800" b="0" i="0" u="none" strike="noStrike" baseline="0" dirty="0">
                <a:latin typeface="SassoonPrimaryMd"/>
              </a:rPr>
              <a:t>the end of this unit pupils should know</a:t>
            </a:r>
          </a:p>
          <a:p>
            <a:pPr algn="l"/>
            <a:r>
              <a:rPr lang="en-US" sz="1800" b="0" i="0" u="none" strike="noStrike" baseline="0" dirty="0">
                <a:latin typeface="SassoonPrimaryRg"/>
              </a:rPr>
              <a:t>• what is meant by ‘church’ as a place of Christian gathering and worship, and ‘Church’ with a capital ‘C’ to mean the global community of Christians.</a:t>
            </a:r>
          </a:p>
          <a:p>
            <a:pPr marL="285750" indent="-285750" algn="l">
              <a:buFont typeface="Arial" panose="020B0604020202020204" pitchFamily="34" charset="0"/>
              <a:buChar char="•"/>
            </a:pPr>
            <a:r>
              <a:rPr lang="en-US" sz="1800" b="0" i="0" u="none" strike="noStrike" baseline="0" dirty="0">
                <a:latin typeface="SassoonPrimaryRg"/>
              </a:rPr>
              <a:t>churches are many and varied because Christianity is a diverse religion and churches are designed to reflect different Christian beliefs and different ways of worshipping</a:t>
            </a:r>
          </a:p>
          <a:p>
            <a:pPr algn="l"/>
            <a:r>
              <a:rPr lang="en-US" sz="1800" b="0" i="0" u="none" strike="noStrike" baseline="0" dirty="0">
                <a:latin typeface="SassoonPrimaryRg"/>
              </a:rPr>
              <a:t>• churches are key places for many Christians, and play important roles in their local communities</a:t>
            </a:r>
          </a:p>
          <a:p>
            <a:pPr algn="l"/>
            <a:r>
              <a:rPr lang="en-US" sz="1800" b="0" i="0" u="none" strike="noStrike" baseline="0" dirty="0">
                <a:latin typeface="SassoonPrimaryRg"/>
              </a:rPr>
              <a:t>• not all Christians think that churches are important, and there some alternatives to churches – some people </a:t>
            </a:r>
            <a:r>
              <a:rPr lang="en-US" sz="1800" b="0" i="0" u="none" strike="noStrike" baseline="0" dirty="0" err="1">
                <a:latin typeface="SassoonPrimaryRg"/>
              </a:rPr>
              <a:t>mayeven</a:t>
            </a:r>
            <a:r>
              <a:rPr lang="en-US" sz="1800" b="0" i="0" u="none" strike="noStrike" baseline="0" dirty="0">
                <a:latin typeface="SassoonPrimaryRg"/>
              </a:rPr>
              <a:t> argue that churches are no longer important in </a:t>
            </a:r>
            <a:r>
              <a:rPr lang="en-GB" sz="1800" b="0" i="0" u="none" strike="noStrike" baseline="0" dirty="0">
                <a:latin typeface="SassoonPrimaryRg"/>
              </a:rPr>
              <a:t>today’s world</a:t>
            </a:r>
            <a:endParaRPr lang="en-GB" dirty="0"/>
          </a:p>
        </p:txBody>
      </p:sp>
      <p:sp>
        <p:nvSpPr>
          <p:cNvPr id="4" name="Slide Number Placeholder 3"/>
          <p:cNvSpPr>
            <a:spLocks noGrp="1"/>
          </p:cNvSpPr>
          <p:nvPr>
            <p:ph type="sldNum" sz="quarter" idx="5"/>
          </p:nvPr>
        </p:nvSpPr>
        <p:spPr/>
        <p:txBody>
          <a:bodyPr/>
          <a:lstStyle/>
          <a:p>
            <a:fld id="{4BF70C76-DCAF-47B5-9AEF-08B36EA201E4}" type="slidenum">
              <a:rPr lang="en-GB" smtClean="0"/>
              <a:t>12</a:t>
            </a:fld>
            <a:endParaRPr lang="en-GB"/>
          </a:p>
        </p:txBody>
      </p:sp>
    </p:spTree>
    <p:extLst>
      <p:ext uri="{BB962C8B-B14F-4D97-AF65-F5344CB8AC3E}">
        <p14:creationId xmlns:p14="http://schemas.microsoft.com/office/powerpoint/2010/main" val="58894570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eg"/><Relationship Id="rId1" Type="http://schemas.openxmlformats.org/officeDocument/2006/relationships/slideMaster" Target="../slideMasters/slideMaster1.xml"/><Relationship Id="rId4" Type="http://schemas.openxmlformats.org/officeDocument/2006/relationships/image" Target="../media/image5.png"/></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bg>
      <p:bgPr>
        <a:blipFill dpi="0" rotWithShape="1">
          <a:blip r:embed="rId2" cstate="screen">
            <a:lum/>
            <a:extLst>
              <a:ext uri="{28A0092B-C50C-407E-A947-70E740481C1C}">
                <a14:useLocalDpi xmlns:a14="http://schemas.microsoft.com/office/drawing/2010/main"/>
              </a:ext>
            </a:extLst>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47525264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2_Custom Layout">
    <p:bg>
      <p:bgPr>
        <a:blipFill dpi="0" rotWithShape="1">
          <a:blip r:embed="rId2" cstate="screen">
            <a:lum/>
            <a:extLst>
              <a:ext uri="{28A0092B-C50C-407E-A947-70E740481C1C}">
                <a14:useLocalDpi xmlns:a14="http://schemas.microsoft.com/office/drawing/2010/main"/>
              </a:ext>
            </a:extLst>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6371645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1_Custom Layout">
    <p:bg>
      <p:bgPr>
        <a:blipFill dpi="0" rotWithShape="1">
          <a:blip r:embed="rId2" cstate="screen">
            <a:lum/>
            <a:extLst>
              <a:ext uri="{28A0092B-C50C-407E-A947-70E740481C1C}">
                <a14:useLocalDpi xmlns:a14="http://schemas.microsoft.com/office/drawing/2010/main"/>
              </a:ext>
            </a:extLst>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28719769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3_Custom Layout">
    <p:bg>
      <p:bgPr>
        <a:blipFill dpi="0" rotWithShape="1">
          <a:blip r:embed="rId2" cstate="screen">
            <a:lum/>
            <a:extLst>
              <a:ext uri="{28A0092B-C50C-407E-A947-70E740481C1C}">
                <a14:useLocalDpi xmlns:a14="http://schemas.microsoft.com/office/drawing/2010/main"/>
              </a:ext>
            </a:extLst>
          </a:blip>
          <a:srcRect/>
          <a:stretch>
            <a:fillRect/>
          </a:stretch>
        </a:blipFill>
        <a:effectLst/>
      </p:bgPr>
    </p:bg>
    <p:spTree>
      <p:nvGrpSpPr>
        <p:cNvPr id="1" name=""/>
        <p:cNvGrpSpPr/>
        <p:nvPr/>
      </p:nvGrpSpPr>
      <p:grpSpPr>
        <a:xfrm>
          <a:off x="0" y="0"/>
          <a:ext cx="0" cy="0"/>
          <a:chOff x="0" y="0"/>
          <a:chExt cx="0" cy="0"/>
        </a:xfrm>
      </p:grpSpPr>
      <p:pic>
        <p:nvPicPr>
          <p:cNvPr id="2" name="Picture 1" descr="A red and white background&#10;&#10;Description automatically generated">
            <a:extLst>
              <a:ext uri="{FF2B5EF4-FFF2-40B4-BE49-F238E27FC236}">
                <a16:creationId xmlns:a16="http://schemas.microsoft.com/office/drawing/2014/main" id="{42932097-0174-DC55-D6C9-221414DF8E27}"/>
              </a:ext>
            </a:extLst>
          </p:cNvPr>
          <p:cNvPicPr>
            <a:picLocks noChangeAspect="1"/>
          </p:cNvPicPr>
          <p:nvPr userDrawn="1"/>
        </p:nvPicPr>
        <p:blipFill>
          <a:blip r:embed="rId3"/>
          <a:stretch>
            <a:fillRect/>
          </a:stretch>
        </p:blipFill>
        <p:spPr>
          <a:xfrm>
            <a:off x="-649514" y="466487"/>
            <a:ext cx="6477000" cy="1003300"/>
          </a:xfrm>
          <a:prstGeom prst="rect">
            <a:avLst/>
          </a:prstGeom>
        </p:spPr>
      </p:pic>
      <p:pic>
        <p:nvPicPr>
          <p:cNvPr id="3" name="Picture 2" descr="Shape&#10;&#10;Description automatically generated">
            <a:extLst>
              <a:ext uri="{FF2B5EF4-FFF2-40B4-BE49-F238E27FC236}">
                <a16:creationId xmlns:a16="http://schemas.microsoft.com/office/drawing/2014/main" id="{30F11D6E-284C-6E97-D9FB-B6AB61C5AE1E}"/>
              </a:ext>
            </a:extLst>
          </p:cNvPr>
          <p:cNvPicPr>
            <a:picLocks noChangeAspect="1"/>
          </p:cNvPicPr>
          <p:nvPr userDrawn="1"/>
        </p:nvPicPr>
        <p:blipFill>
          <a:blip r:embed="rId4" cstate="screen">
            <a:extLst>
              <a:ext uri="{28A0092B-C50C-407E-A947-70E740481C1C}">
                <a14:useLocalDpi xmlns:a14="http://schemas.microsoft.com/office/drawing/2010/main"/>
              </a:ext>
            </a:extLst>
          </a:blip>
          <a:stretch>
            <a:fillRect/>
          </a:stretch>
        </p:blipFill>
        <p:spPr>
          <a:xfrm>
            <a:off x="11582400" y="146050"/>
            <a:ext cx="609600" cy="1689100"/>
          </a:xfrm>
          <a:prstGeom prst="rect">
            <a:avLst/>
          </a:prstGeom>
        </p:spPr>
      </p:pic>
      <p:sp>
        <p:nvSpPr>
          <p:cNvPr id="4" name="TextBox 3">
            <a:extLst>
              <a:ext uri="{FF2B5EF4-FFF2-40B4-BE49-F238E27FC236}">
                <a16:creationId xmlns:a16="http://schemas.microsoft.com/office/drawing/2014/main" id="{8CB43E6B-FC47-388B-8AE0-C3D6128A90E8}"/>
              </a:ext>
            </a:extLst>
          </p:cNvPr>
          <p:cNvSpPr txBox="1"/>
          <p:nvPr userDrawn="1"/>
        </p:nvSpPr>
        <p:spPr>
          <a:xfrm>
            <a:off x="378460" y="563880"/>
            <a:ext cx="5212080" cy="369332"/>
          </a:xfrm>
          <a:prstGeom prst="rect">
            <a:avLst/>
          </a:prstGeom>
          <a:noFill/>
        </p:spPr>
        <p:txBody>
          <a:bodyPr wrap="square" rtlCol="0">
            <a:spAutoFit/>
          </a:bodyPr>
          <a:lstStyle/>
          <a:p>
            <a:r>
              <a:rPr lang="en-US" dirty="0">
                <a:solidFill>
                  <a:schemeClr val="bg1"/>
                </a:solidFill>
              </a:rPr>
              <a:t>Title here</a:t>
            </a:r>
          </a:p>
        </p:txBody>
      </p:sp>
    </p:spTree>
    <p:extLst>
      <p:ext uri="{BB962C8B-B14F-4D97-AF65-F5344CB8AC3E}">
        <p14:creationId xmlns:p14="http://schemas.microsoft.com/office/powerpoint/2010/main" val="1430702279"/>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5" Type="http://schemas.openxmlformats.org/officeDocument/2006/relationships/theme" Target="../theme/theme1.xml"/><Relationship Id="rId4" Type="http://schemas.openxmlformats.org/officeDocument/2006/relationships/slideLayout" Target="../slideLayouts/slideLayout4.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3944AB7-1B38-B411-415E-473688BFE52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2C4E0351-8D83-F354-E381-954706B2EC4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CA56ED9-CFE4-59FD-0843-10BF6F9DC7F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fld id="{435C8F61-B583-BE44-B844-DBEE834D1F5B}" type="datetimeFigureOut">
              <a:rPr kumimoji="0" lang="en-US"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1/12/2024</a:t>
            </a:fld>
            <a:endParaRPr kumimoji="0" lang="en-US"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
        <p:nvSpPr>
          <p:cNvPr id="5" name="Footer Placeholder 4">
            <a:extLst>
              <a:ext uri="{FF2B5EF4-FFF2-40B4-BE49-F238E27FC236}">
                <a16:creationId xmlns:a16="http://schemas.microsoft.com/office/drawing/2014/main" id="{436F1838-D982-C143-1904-895452CDD04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
        <p:nvSpPr>
          <p:cNvPr id="6" name="Slide Number Placeholder 5">
            <a:extLst>
              <a:ext uri="{FF2B5EF4-FFF2-40B4-BE49-F238E27FC236}">
                <a16:creationId xmlns:a16="http://schemas.microsoft.com/office/drawing/2014/main" id="{52B65DBA-5C6B-860D-3A0F-7E58AF7680B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pPr marL="0" marR="0" lvl="0" indent="0" algn="r" defTabSz="914400" rtl="0" eaLnBrk="1" fontAlgn="auto" latinLnBrk="0" hangingPunct="1">
              <a:lnSpc>
                <a:spcPct val="100000"/>
              </a:lnSpc>
              <a:spcBef>
                <a:spcPts val="0"/>
              </a:spcBef>
              <a:spcAft>
                <a:spcPts val="0"/>
              </a:spcAft>
              <a:buClrTx/>
              <a:buSzTx/>
              <a:buFontTx/>
              <a:buNone/>
              <a:tabLst/>
              <a:defRPr/>
            </a:pPr>
            <a:fld id="{53172747-7E13-C54B-B885-173ADCB057AE}" type="slidenum">
              <a:rPr kumimoji="0" lang="en-US"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US"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974916494"/>
      </p:ext>
    </p:extLst>
  </p:cSld>
  <p:clrMap bg1="lt1" tx1="dk1" bg2="lt2" tx2="dk2" accent1="accent1" accent2="accent2" accent3="accent3" accent4="accent4" accent5="accent5" accent6="accent6" hlink="hlink" folHlink="folHlink"/>
  <p:sldLayoutIdLst>
    <p:sldLayoutId id="2147483669" r:id="rId1"/>
    <p:sldLayoutId id="2147483670" r:id="rId2"/>
    <p:sldLayoutId id="2147483671" r:id="rId3"/>
    <p:sldLayoutId id="2147483667"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3.xml"/><Relationship Id="rId5" Type="http://schemas.openxmlformats.org/officeDocument/2006/relationships/image" Target="../media/image7.png"/><Relationship Id="rId4" Type="http://schemas.openxmlformats.org/officeDocument/2006/relationships/image" Target="../media/image5.png"/></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3.xml"/><Relationship Id="rId5" Type="http://schemas.openxmlformats.org/officeDocument/2006/relationships/image" Target="../media/image5.png"/><Relationship Id="rId4" Type="http://schemas.openxmlformats.org/officeDocument/2006/relationships/image" Target="../media/image8.png"/></Relationships>
</file>

<file path=ppt/slides/_rels/slide4.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3.xml"/><Relationship Id="rId1" Type="http://schemas.openxmlformats.org/officeDocument/2006/relationships/slideLayout" Target="../slideLayouts/slideLayout3.xml"/><Relationship Id="rId5" Type="http://schemas.openxmlformats.org/officeDocument/2006/relationships/image" Target="../media/image11.png"/><Relationship Id="rId4" Type="http://schemas.openxmlformats.org/officeDocument/2006/relationships/image" Target="../media/image10.png"/></Relationships>
</file>

<file path=ppt/slides/_rels/slide5.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4.xml"/><Relationship Id="rId1" Type="http://schemas.openxmlformats.org/officeDocument/2006/relationships/slideLayout" Target="../slideLayouts/slideLayout3.xml"/><Relationship Id="rId5" Type="http://schemas.openxmlformats.org/officeDocument/2006/relationships/image" Target="../media/image5.png"/><Relationship Id="rId4" Type="http://schemas.openxmlformats.org/officeDocument/2006/relationships/image" Target="../media/image10.png"/></Relationships>
</file>

<file path=ppt/slides/_rels/slide6.xml.rels><?xml version="1.0" encoding="UTF-8" standalone="yes"?>
<Relationships xmlns="http://schemas.openxmlformats.org/package/2006/relationships"><Relationship Id="rId3" Type="http://schemas.openxmlformats.org/officeDocument/2006/relationships/image" Target="../media/image9.jpeg"/><Relationship Id="rId7" Type="http://schemas.openxmlformats.org/officeDocument/2006/relationships/image" Target="../media/image15.jpeg"/><Relationship Id="rId2" Type="http://schemas.openxmlformats.org/officeDocument/2006/relationships/notesSlide" Target="../notesSlides/notesSlide5.xml"/><Relationship Id="rId1" Type="http://schemas.openxmlformats.org/officeDocument/2006/relationships/slideLayout" Target="../slideLayouts/slideLayout3.xml"/><Relationship Id="rId6" Type="http://schemas.openxmlformats.org/officeDocument/2006/relationships/image" Target="../media/image14.png"/><Relationship Id="rId5" Type="http://schemas.openxmlformats.org/officeDocument/2006/relationships/image" Target="../media/image13.jpeg"/><Relationship Id="rId4" Type="http://schemas.openxmlformats.org/officeDocument/2006/relationships/image" Target="../media/image12.png"/></Relationships>
</file>

<file path=ppt/slides/_rels/slide7.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6.xml"/><Relationship Id="rId1" Type="http://schemas.openxmlformats.org/officeDocument/2006/relationships/slideLayout" Target="../slideLayouts/slideLayout3.xml"/><Relationship Id="rId5" Type="http://schemas.openxmlformats.org/officeDocument/2006/relationships/image" Target="../media/image16.jpeg"/><Relationship Id="rId4" Type="http://schemas.openxmlformats.org/officeDocument/2006/relationships/image" Target="../media/image5.png"/></Relationships>
</file>

<file path=ppt/slides/_rels/slide8.xml.rels><?xml version="1.0" encoding="UTF-8" standalone="yes"?>
<Relationships xmlns="http://schemas.openxmlformats.org/package/2006/relationships"><Relationship Id="rId8" Type="http://schemas.openxmlformats.org/officeDocument/2006/relationships/image" Target="../media/image20.png"/><Relationship Id="rId3" Type="http://schemas.openxmlformats.org/officeDocument/2006/relationships/image" Target="../media/image3.jpeg"/><Relationship Id="rId7" Type="http://schemas.openxmlformats.org/officeDocument/2006/relationships/image" Target="../media/image19.png"/><Relationship Id="rId2" Type="http://schemas.openxmlformats.org/officeDocument/2006/relationships/notesSlide" Target="../notesSlides/notesSlide7.xml"/><Relationship Id="rId1" Type="http://schemas.openxmlformats.org/officeDocument/2006/relationships/slideLayout" Target="../slideLayouts/slideLayout3.xml"/><Relationship Id="rId6" Type="http://schemas.openxmlformats.org/officeDocument/2006/relationships/image" Target="../media/image18.png"/><Relationship Id="rId5" Type="http://schemas.openxmlformats.org/officeDocument/2006/relationships/image" Target="../media/image5.png"/><Relationship Id="rId4" Type="http://schemas.openxmlformats.org/officeDocument/2006/relationships/image" Target="../media/image17.png"/><Relationship Id="rId9" Type="http://schemas.openxmlformats.org/officeDocument/2006/relationships/image" Target="../media/image21.png"/></Relationships>
</file>

<file path=ppt/slides/_rels/slide9.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8.xml"/><Relationship Id="rId1" Type="http://schemas.openxmlformats.org/officeDocument/2006/relationships/slideLayout" Target="../slideLayouts/slideLayout3.xml"/><Relationship Id="rId4" Type="http://schemas.openxmlformats.org/officeDocument/2006/relationships/image" Target="../media/image22.png"/></Relationships>
</file>

<file path=ppt/slides/_rels/slide10.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9.xml"/><Relationship Id="rId1" Type="http://schemas.openxmlformats.org/officeDocument/2006/relationships/slideLayout" Target="../slideLayouts/slideLayout3.xml"/><Relationship Id="rId6" Type="http://schemas.openxmlformats.org/officeDocument/2006/relationships/image" Target="../media/image25.jpeg"/><Relationship Id="rId5" Type="http://schemas.openxmlformats.org/officeDocument/2006/relationships/image" Target="../media/image24.jpeg"/><Relationship Id="rId4" Type="http://schemas.openxmlformats.org/officeDocument/2006/relationships/image" Target="../media/image23.jpeg"/></Relationships>
</file>

<file path=ppt/slides/_rels/slide11.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0.xml"/><Relationship Id="rId1" Type="http://schemas.openxmlformats.org/officeDocument/2006/relationships/slideLayout" Target="../slideLayouts/slideLayout3.xml"/><Relationship Id="rId4" Type="http://schemas.openxmlformats.org/officeDocument/2006/relationships/image" Target="../media/image26.png"/></Relationships>
</file>

<file path=ppt/slides/_rels/slide1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1.xml"/><Relationship Id="rId1" Type="http://schemas.openxmlformats.org/officeDocument/2006/relationships/slideLayout" Target="../slideLayouts/slideLayout3.xml"/><Relationship Id="rId5" Type="http://schemas.openxmlformats.org/officeDocument/2006/relationships/image" Target="../media/image5.png"/><Relationship Id="rId4" Type="http://schemas.openxmlformats.org/officeDocument/2006/relationships/image" Target="../media/image17.png"/></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2" cstate="screen">
            <a:lum/>
            <a:extLst>
              <a:ext uri="{28A0092B-C50C-407E-A947-70E740481C1C}">
                <a14:useLocalDpi xmlns:a14="http://schemas.microsoft.com/office/drawing/2010/main"/>
              </a:ext>
            </a:extLst>
          </a:blip>
          <a:srcRect/>
          <a:stretch>
            <a:fillRect/>
          </a:stretch>
        </a:blip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91466343-D4F1-CD62-7A72-7BBF9273EBD0}"/>
              </a:ext>
            </a:extLst>
          </p:cNvPr>
          <p:cNvPicPr>
            <a:picLocks noChangeAspect="1"/>
          </p:cNvPicPr>
          <p:nvPr/>
        </p:nvPicPr>
        <p:blipFill rotWithShape="1">
          <a:blip r:embed="rId3"/>
          <a:srcRect r="15890" b="53864"/>
          <a:stretch/>
        </p:blipFill>
        <p:spPr>
          <a:xfrm>
            <a:off x="697406" y="2623092"/>
            <a:ext cx="4897484" cy="1611815"/>
          </a:xfrm>
          <a:prstGeom prst="rect">
            <a:avLst/>
          </a:prstGeom>
        </p:spPr>
      </p:pic>
    </p:spTree>
    <p:extLst>
      <p:ext uri="{BB962C8B-B14F-4D97-AF65-F5344CB8AC3E}">
        <p14:creationId xmlns:p14="http://schemas.microsoft.com/office/powerpoint/2010/main" val="97055548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dpi="0" rotWithShape="1">
          <a:blip r:embed="rId3" cstate="screen">
            <a:lum/>
            <a:extLst>
              <a:ext uri="{28A0092B-C50C-407E-A947-70E740481C1C}">
                <a14:useLocalDpi xmlns:a14="http://schemas.microsoft.com/office/drawing/2010/main"/>
              </a:ext>
            </a:extLst>
          </a:blip>
          <a:srcRect/>
          <a:stretch>
            <a:fillRect/>
          </a:stretch>
        </a:blipFill>
        <a:effectLst/>
      </p:bgPr>
    </p:bg>
    <p:spTree>
      <p:nvGrpSpPr>
        <p:cNvPr id="1" name=""/>
        <p:cNvGrpSpPr/>
        <p:nvPr/>
      </p:nvGrpSpPr>
      <p:grpSpPr>
        <a:xfrm>
          <a:off x="0" y="0"/>
          <a:ext cx="0" cy="0"/>
          <a:chOff x="0" y="0"/>
          <a:chExt cx="0" cy="0"/>
        </a:xfrm>
      </p:grpSpPr>
      <p:pic>
        <p:nvPicPr>
          <p:cNvPr id="9" name="Picture 8" descr="Shape&#10;&#10;Description automatically generated">
            <a:extLst>
              <a:ext uri="{FF2B5EF4-FFF2-40B4-BE49-F238E27FC236}">
                <a16:creationId xmlns:a16="http://schemas.microsoft.com/office/drawing/2014/main" id="{A44D9748-93F5-3FBB-5DFA-8571C52F4F7D}"/>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11582400" y="146050"/>
            <a:ext cx="609600" cy="1689100"/>
          </a:xfrm>
          <a:prstGeom prst="rect">
            <a:avLst/>
          </a:prstGeom>
        </p:spPr>
      </p:pic>
      <p:sp>
        <p:nvSpPr>
          <p:cNvPr id="2" name="TextBox 1">
            <a:extLst>
              <a:ext uri="{FF2B5EF4-FFF2-40B4-BE49-F238E27FC236}">
                <a16:creationId xmlns:a16="http://schemas.microsoft.com/office/drawing/2014/main" id="{8EE0B0AC-5FD1-0E17-439C-F64521171395}"/>
              </a:ext>
            </a:extLst>
          </p:cNvPr>
          <p:cNvSpPr txBox="1"/>
          <p:nvPr/>
        </p:nvSpPr>
        <p:spPr>
          <a:xfrm>
            <a:off x="300181" y="317852"/>
            <a:ext cx="3980873" cy="707886"/>
          </a:xfrm>
          <a:prstGeom prst="rect">
            <a:avLst/>
          </a:prstGeom>
          <a:noFill/>
        </p:spPr>
        <p:txBody>
          <a:bodyPr wrap="square" rtlCol="0">
            <a:spAutoFit/>
          </a:bodyPr>
          <a:lstStyle/>
          <a:p>
            <a:r>
              <a:rPr lang="en-US" sz="4000" b="1" dirty="0">
                <a:solidFill>
                  <a:schemeClr val="bg1"/>
                </a:solidFill>
              </a:rPr>
              <a:t>Step 1 </a:t>
            </a:r>
            <a:endParaRPr lang="en-GB" sz="4000" b="1" dirty="0">
              <a:solidFill>
                <a:schemeClr val="bg1"/>
              </a:solidFill>
            </a:endParaRPr>
          </a:p>
        </p:txBody>
      </p:sp>
      <p:sp>
        <p:nvSpPr>
          <p:cNvPr id="4" name="TextBox 3">
            <a:extLst>
              <a:ext uri="{FF2B5EF4-FFF2-40B4-BE49-F238E27FC236}">
                <a16:creationId xmlns:a16="http://schemas.microsoft.com/office/drawing/2014/main" id="{2C15E8AC-482D-7CCF-6E7B-B2417914592B}"/>
              </a:ext>
            </a:extLst>
          </p:cNvPr>
          <p:cNvSpPr txBox="1"/>
          <p:nvPr/>
        </p:nvSpPr>
        <p:spPr>
          <a:xfrm>
            <a:off x="989814" y="1357460"/>
            <a:ext cx="10444899" cy="1200329"/>
          </a:xfrm>
          <a:prstGeom prst="rect">
            <a:avLst/>
          </a:prstGeom>
          <a:noFill/>
        </p:spPr>
        <p:txBody>
          <a:bodyPr wrap="square" rtlCol="0">
            <a:spAutoFit/>
          </a:bodyPr>
          <a:lstStyle/>
          <a:p>
            <a:r>
              <a:rPr lang="en-US" sz="3600" dirty="0"/>
              <a:t>Draw whatever comes into your mind when I say the word… </a:t>
            </a:r>
            <a:endParaRPr lang="en-GB" sz="3600" dirty="0"/>
          </a:p>
        </p:txBody>
      </p:sp>
      <p:sp>
        <p:nvSpPr>
          <p:cNvPr id="7" name="Speech Bubble: Oval 6">
            <a:extLst>
              <a:ext uri="{FF2B5EF4-FFF2-40B4-BE49-F238E27FC236}">
                <a16:creationId xmlns:a16="http://schemas.microsoft.com/office/drawing/2014/main" id="{4519E7EB-AEDF-1CA1-A2AC-BD573EC76738}"/>
              </a:ext>
            </a:extLst>
          </p:cNvPr>
          <p:cNvSpPr/>
          <p:nvPr/>
        </p:nvSpPr>
        <p:spPr>
          <a:xfrm>
            <a:off x="3667026" y="2214505"/>
            <a:ext cx="6174557" cy="2743993"/>
          </a:xfrm>
          <a:custGeom>
            <a:avLst/>
            <a:gdLst>
              <a:gd name="connsiteX0" fmla="*/ -483159 w 6174557"/>
              <a:gd name="connsiteY0" fmla="*/ 3487890 h 2743993"/>
              <a:gd name="connsiteX1" fmla="*/ -68979 w 6174557"/>
              <a:gd name="connsiteY1" fmla="*/ 3101354 h 2743993"/>
              <a:gd name="connsiteX2" fmla="*/ 319581 w 6174557"/>
              <a:gd name="connsiteY2" fmla="*/ 2738728 h 2743993"/>
              <a:gd name="connsiteX3" fmla="*/ 797809 w 6174557"/>
              <a:gd name="connsiteY3" fmla="*/ 2292418 h 2743993"/>
              <a:gd name="connsiteX4" fmla="*/ 2403990 w 6174557"/>
              <a:gd name="connsiteY4" fmla="*/ 34025 h 2743993"/>
              <a:gd name="connsiteX5" fmla="*/ 4867144 w 6174557"/>
              <a:gd name="connsiteY5" fmla="*/ 250958 h 2743993"/>
              <a:gd name="connsiteX6" fmla="*/ 4079074 w 6174557"/>
              <a:gd name="connsiteY6" fmla="*/ 2671270 h 2743993"/>
              <a:gd name="connsiteX7" fmla="*/ 1740381 w 6174557"/>
              <a:gd name="connsiteY7" fmla="*/ 2606540 h 2743993"/>
              <a:gd name="connsiteX8" fmla="*/ 1140025 w 6174557"/>
              <a:gd name="connsiteY8" fmla="*/ 2844505 h 2743993"/>
              <a:gd name="connsiteX9" fmla="*/ 539669 w 6174557"/>
              <a:gd name="connsiteY9" fmla="*/ 3082469 h 2743993"/>
              <a:gd name="connsiteX10" fmla="*/ 6020 w 6174557"/>
              <a:gd name="connsiteY10" fmla="*/ 3293993 h 2743993"/>
              <a:gd name="connsiteX11" fmla="*/ -483159 w 6174557"/>
              <a:gd name="connsiteY11" fmla="*/ 3487890 h 27439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74557" h="2743993" extrusionOk="0">
                <a:moveTo>
                  <a:pt x="-483159" y="3487890"/>
                </a:moveTo>
                <a:cubicBezTo>
                  <a:pt x="-364038" y="3340415"/>
                  <a:pt x="-143672" y="3202572"/>
                  <a:pt x="-68979" y="3101354"/>
                </a:cubicBezTo>
                <a:cubicBezTo>
                  <a:pt x="5714" y="3000136"/>
                  <a:pt x="211847" y="2817173"/>
                  <a:pt x="319581" y="2738728"/>
                </a:cubicBezTo>
                <a:cubicBezTo>
                  <a:pt x="427315" y="2660283"/>
                  <a:pt x="595849" y="2514265"/>
                  <a:pt x="797809" y="2292418"/>
                </a:cubicBezTo>
                <a:cubicBezTo>
                  <a:pt x="-869489" y="1685528"/>
                  <a:pt x="105038" y="537633"/>
                  <a:pt x="2403990" y="34025"/>
                </a:cubicBezTo>
                <a:cubicBezTo>
                  <a:pt x="3248208" y="-80723"/>
                  <a:pt x="4182349" y="-84233"/>
                  <a:pt x="4867144" y="250958"/>
                </a:cubicBezTo>
                <a:cubicBezTo>
                  <a:pt x="6773596" y="795450"/>
                  <a:pt x="6620187" y="2065200"/>
                  <a:pt x="4079074" y="2671270"/>
                </a:cubicBezTo>
                <a:cubicBezTo>
                  <a:pt x="3194662" y="2889052"/>
                  <a:pt x="2552213" y="2778424"/>
                  <a:pt x="1740381" y="2606540"/>
                </a:cubicBezTo>
                <a:cubicBezTo>
                  <a:pt x="1511660" y="2693842"/>
                  <a:pt x="1394243" y="2762015"/>
                  <a:pt x="1140025" y="2844505"/>
                </a:cubicBezTo>
                <a:cubicBezTo>
                  <a:pt x="885807" y="2926994"/>
                  <a:pt x="710012" y="3036825"/>
                  <a:pt x="539669" y="3082469"/>
                </a:cubicBezTo>
                <a:cubicBezTo>
                  <a:pt x="369326" y="3128113"/>
                  <a:pt x="117768" y="3248741"/>
                  <a:pt x="6020" y="3293993"/>
                </a:cubicBezTo>
                <a:cubicBezTo>
                  <a:pt x="-105728" y="3339245"/>
                  <a:pt x="-250542" y="3406710"/>
                  <a:pt x="-483159" y="3487890"/>
                </a:cubicBezTo>
                <a:close/>
              </a:path>
            </a:pathLst>
          </a:custGeom>
          <a:noFill/>
          <a:ln w="50800">
            <a:extLst>
              <a:ext uri="{C807C97D-BFC1-408E-A445-0C87EB9F89A2}">
                <ask:lineSketchStyleProps xmlns:ask="http://schemas.microsoft.com/office/drawing/2018/sketchyshapes" sd="1219033472">
                  <a:prstGeom prst="wedgeEllipseCallout">
                    <a:avLst>
                      <a:gd name="adj1" fmla="val -57825"/>
                      <a:gd name="adj2" fmla="val 77110"/>
                    </a:avLst>
                  </a:prstGeom>
                  <ask:type>
                    <ask:lineSketchFreehand/>
                  </ask:type>
                </ask:lineSketchStyleProps>
              </a:ext>
            </a:extLst>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8800" dirty="0">
                <a:solidFill>
                  <a:schemeClr val="tx1">
                    <a:lumMod val="75000"/>
                    <a:lumOff val="25000"/>
                  </a:schemeClr>
                </a:solidFill>
                <a:latin typeface="Segoe Print" panose="02000600000000000000" pitchFamily="2" charset="0"/>
              </a:rPr>
              <a:t>Church</a:t>
            </a:r>
            <a:endParaRPr lang="en-GB" sz="8800" dirty="0">
              <a:solidFill>
                <a:schemeClr val="tx1">
                  <a:lumMod val="75000"/>
                  <a:lumOff val="25000"/>
                </a:schemeClr>
              </a:solidFill>
              <a:latin typeface="Segoe Print" panose="02000600000000000000" pitchFamily="2" charset="0"/>
            </a:endParaRPr>
          </a:p>
        </p:txBody>
      </p:sp>
      <p:pic>
        <p:nvPicPr>
          <p:cNvPr id="3" name="Picture 2" descr="A red and white background&#10;&#10;Description automatically generated">
            <a:extLst>
              <a:ext uri="{FF2B5EF4-FFF2-40B4-BE49-F238E27FC236}">
                <a16:creationId xmlns:a16="http://schemas.microsoft.com/office/drawing/2014/main" id="{5DE2B2A0-BD92-6C6D-CC6D-A16E307D2582}"/>
              </a:ext>
            </a:extLst>
          </p:cNvPr>
          <p:cNvPicPr>
            <a:picLocks noChangeAspect="1"/>
          </p:cNvPicPr>
          <p:nvPr/>
        </p:nvPicPr>
        <p:blipFill rotWithShape="1">
          <a:blip r:embed="rId5" cstate="screen">
            <a:extLst>
              <a:ext uri="{28A0092B-C50C-407E-A947-70E740481C1C}">
                <a14:useLocalDpi xmlns:a14="http://schemas.microsoft.com/office/drawing/2010/main"/>
              </a:ext>
            </a:extLst>
          </a:blip>
          <a:srcRect/>
          <a:stretch/>
        </p:blipFill>
        <p:spPr>
          <a:xfrm>
            <a:off x="0" y="354160"/>
            <a:ext cx="2290616" cy="1003300"/>
          </a:xfrm>
          <a:prstGeom prst="rect">
            <a:avLst/>
          </a:prstGeom>
        </p:spPr>
      </p:pic>
      <p:sp>
        <p:nvSpPr>
          <p:cNvPr id="6" name="TextBox 5">
            <a:extLst>
              <a:ext uri="{FF2B5EF4-FFF2-40B4-BE49-F238E27FC236}">
                <a16:creationId xmlns:a16="http://schemas.microsoft.com/office/drawing/2014/main" id="{D9A2B664-37F1-347F-95F4-73131D1D1AA2}"/>
              </a:ext>
            </a:extLst>
          </p:cNvPr>
          <p:cNvSpPr txBox="1"/>
          <p:nvPr/>
        </p:nvSpPr>
        <p:spPr>
          <a:xfrm>
            <a:off x="287447" y="483713"/>
            <a:ext cx="3980873" cy="707886"/>
          </a:xfrm>
          <a:prstGeom prst="rect">
            <a:avLst/>
          </a:prstGeom>
          <a:noFill/>
        </p:spPr>
        <p:txBody>
          <a:bodyPr wrap="square" rtlCol="0">
            <a:spAutoFit/>
          </a:bodyPr>
          <a:lstStyle/>
          <a:p>
            <a:r>
              <a:rPr lang="en-US" sz="4000" b="1" dirty="0">
                <a:solidFill>
                  <a:schemeClr val="bg1"/>
                </a:solidFill>
              </a:rPr>
              <a:t>Step 1 </a:t>
            </a:r>
            <a:endParaRPr lang="en-GB" sz="4000" b="1" dirty="0">
              <a:solidFill>
                <a:schemeClr val="bg1"/>
              </a:solidFill>
            </a:endParaRPr>
          </a:p>
        </p:txBody>
      </p:sp>
    </p:spTree>
    <p:extLst>
      <p:ext uri="{BB962C8B-B14F-4D97-AF65-F5344CB8AC3E}">
        <p14:creationId xmlns:p14="http://schemas.microsoft.com/office/powerpoint/2010/main" val="42229894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3.xml><?xml version="1.0" encoding="utf-8"?>
<p:sld xmlns:a="http://schemas.openxmlformats.org/drawingml/2006/main" xmlns:r="http://schemas.openxmlformats.org/officeDocument/2006/relationships" xmlns:p="http://schemas.openxmlformats.org/presentationml/2006/main">
  <p:cSld>
    <p:bg>
      <p:bgPr>
        <a:blipFill dpi="0" rotWithShape="1">
          <a:blip r:embed="rId3" cstate="screen">
            <a:lum/>
            <a:extLst>
              <a:ext uri="{28A0092B-C50C-407E-A947-70E740481C1C}">
                <a14:useLocalDpi xmlns:a14="http://schemas.microsoft.com/office/drawing/2010/main"/>
              </a:ext>
            </a:extLst>
          </a:blip>
          <a:srcRect/>
          <a:stretch>
            <a:fillRect/>
          </a:stretch>
        </a:blipFill>
        <a:effectLst/>
      </p:bgPr>
    </p:bg>
    <p:spTree>
      <p:nvGrpSpPr>
        <p:cNvPr id="1" name=""/>
        <p:cNvGrpSpPr/>
        <p:nvPr/>
      </p:nvGrpSpPr>
      <p:grpSpPr>
        <a:xfrm>
          <a:off x="0" y="0"/>
          <a:ext cx="0" cy="0"/>
          <a:chOff x="0" y="0"/>
          <a:chExt cx="0" cy="0"/>
        </a:xfrm>
      </p:grpSpPr>
      <p:pic>
        <p:nvPicPr>
          <p:cNvPr id="4" name="Picture 3" descr="A red and white background&#10;&#10;Description automatically generated">
            <a:extLst>
              <a:ext uri="{FF2B5EF4-FFF2-40B4-BE49-F238E27FC236}">
                <a16:creationId xmlns:a16="http://schemas.microsoft.com/office/drawing/2014/main" id="{5261D26F-75D4-38A2-6F78-B82718950E7D}"/>
              </a:ext>
            </a:extLst>
          </p:cNvPr>
          <p:cNvPicPr>
            <a:picLocks noChangeAspect="1"/>
          </p:cNvPicPr>
          <p:nvPr/>
        </p:nvPicPr>
        <p:blipFill rotWithShape="1">
          <a:blip r:embed="rId4" cstate="screen">
            <a:extLst>
              <a:ext uri="{28A0092B-C50C-407E-A947-70E740481C1C}">
                <a14:useLocalDpi xmlns:a14="http://schemas.microsoft.com/office/drawing/2010/main"/>
              </a:ext>
            </a:extLst>
          </a:blip>
          <a:srcRect/>
          <a:stretch/>
        </p:blipFill>
        <p:spPr>
          <a:xfrm>
            <a:off x="-1" y="267752"/>
            <a:ext cx="3149773" cy="1003300"/>
          </a:xfrm>
          <a:prstGeom prst="rect">
            <a:avLst/>
          </a:prstGeom>
        </p:spPr>
      </p:pic>
      <p:pic>
        <p:nvPicPr>
          <p:cNvPr id="9" name="Picture 8" descr="Shape&#10;&#10;Description automatically generated">
            <a:extLst>
              <a:ext uri="{FF2B5EF4-FFF2-40B4-BE49-F238E27FC236}">
                <a16:creationId xmlns:a16="http://schemas.microsoft.com/office/drawing/2014/main" id="{A44D9748-93F5-3FBB-5DFA-8571C52F4F7D}"/>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11582400" y="146050"/>
            <a:ext cx="609600" cy="1689100"/>
          </a:xfrm>
          <a:prstGeom prst="rect">
            <a:avLst/>
          </a:prstGeom>
        </p:spPr>
      </p:pic>
      <p:sp>
        <p:nvSpPr>
          <p:cNvPr id="2" name="TextBox 1">
            <a:extLst>
              <a:ext uri="{FF2B5EF4-FFF2-40B4-BE49-F238E27FC236}">
                <a16:creationId xmlns:a16="http://schemas.microsoft.com/office/drawing/2014/main" id="{8EE0B0AC-5FD1-0E17-439C-F64521171395}"/>
              </a:ext>
            </a:extLst>
          </p:cNvPr>
          <p:cNvSpPr txBox="1"/>
          <p:nvPr/>
        </p:nvSpPr>
        <p:spPr>
          <a:xfrm>
            <a:off x="243736" y="413402"/>
            <a:ext cx="2906037" cy="707886"/>
          </a:xfrm>
          <a:prstGeom prst="rect">
            <a:avLst/>
          </a:prstGeom>
          <a:noFill/>
        </p:spPr>
        <p:txBody>
          <a:bodyPr wrap="square" rtlCol="0">
            <a:spAutoFit/>
          </a:bodyPr>
          <a:lstStyle/>
          <a:p>
            <a:r>
              <a:rPr lang="en-US" sz="4000" b="1" dirty="0">
                <a:solidFill>
                  <a:schemeClr val="bg1"/>
                </a:solidFill>
              </a:rPr>
              <a:t> Key Words</a:t>
            </a:r>
            <a:endParaRPr lang="en-GB" sz="4000" b="1" dirty="0">
              <a:solidFill>
                <a:schemeClr val="bg1"/>
              </a:solidFill>
            </a:endParaRPr>
          </a:p>
        </p:txBody>
      </p:sp>
      <p:sp>
        <p:nvSpPr>
          <p:cNvPr id="3" name="Rectangle: Rounded Corners 2">
            <a:extLst>
              <a:ext uri="{FF2B5EF4-FFF2-40B4-BE49-F238E27FC236}">
                <a16:creationId xmlns:a16="http://schemas.microsoft.com/office/drawing/2014/main" id="{DE41D94B-FBBE-7C42-863D-F8F981A667AB}"/>
              </a:ext>
            </a:extLst>
          </p:cNvPr>
          <p:cNvSpPr/>
          <p:nvPr/>
        </p:nvSpPr>
        <p:spPr>
          <a:xfrm>
            <a:off x="302554" y="3896230"/>
            <a:ext cx="6794932" cy="2170741"/>
          </a:xfrm>
          <a:prstGeom prst="roundRect">
            <a:avLst/>
          </a:prstGeom>
          <a:solidFill>
            <a:srgbClr val="E9482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r>
              <a:rPr lang="en-US" sz="2800" b="1" dirty="0"/>
              <a:t>What is our key vocabulary?</a:t>
            </a:r>
            <a:endParaRPr lang="en-US" sz="2800" dirty="0"/>
          </a:p>
          <a:p>
            <a:r>
              <a:rPr lang="en-US" sz="2800" dirty="0"/>
              <a:t>Which of these words/phrases do you know? Over the next few lessons we will learn these words and their meanings.</a:t>
            </a:r>
            <a:endParaRPr lang="en-GB" sz="2800" dirty="0"/>
          </a:p>
        </p:txBody>
      </p:sp>
      <p:sp>
        <p:nvSpPr>
          <p:cNvPr id="6" name="Rectangle: Rounded Corners 5">
            <a:extLst>
              <a:ext uri="{FF2B5EF4-FFF2-40B4-BE49-F238E27FC236}">
                <a16:creationId xmlns:a16="http://schemas.microsoft.com/office/drawing/2014/main" id="{181BD8BD-E0BE-CDB1-8983-7ED8E98C5CD1}"/>
              </a:ext>
            </a:extLst>
          </p:cNvPr>
          <p:cNvSpPr/>
          <p:nvPr/>
        </p:nvSpPr>
        <p:spPr>
          <a:xfrm>
            <a:off x="588723" y="1539027"/>
            <a:ext cx="2317314" cy="676406"/>
          </a:xfrm>
          <a:prstGeom prst="roundRect">
            <a:avLst/>
          </a:prstGeom>
          <a:solidFill>
            <a:srgbClr val="EA573E"/>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4000" b="1" dirty="0"/>
              <a:t>Church</a:t>
            </a:r>
            <a:endParaRPr lang="en-GB" sz="4000" b="1" dirty="0"/>
          </a:p>
        </p:txBody>
      </p:sp>
      <p:sp>
        <p:nvSpPr>
          <p:cNvPr id="8" name="Rectangle: Rounded Corners 7">
            <a:extLst>
              <a:ext uri="{FF2B5EF4-FFF2-40B4-BE49-F238E27FC236}">
                <a16:creationId xmlns:a16="http://schemas.microsoft.com/office/drawing/2014/main" id="{9A7ED056-DF5B-57A0-98FE-3453A0131243}"/>
              </a:ext>
            </a:extLst>
          </p:cNvPr>
          <p:cNvSpPr/>
          <p:nvPr/>
        </p:nvSpPr>
        <p:spPr>
          <a:xfrm>
            <a:off x="3700020" y="253826"/>
            <a:ext cx="3108540" cy="676406"/>
          </a:xfrm>
          <a:prstGeom prst="roundRect">
            <a:avLst/>
          </a:prstGeom>
          <a:solidFill>
            <a:srgbClr val="EA573E"/>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4000" b="1" dirty="0"/>
              <a:t>congregation</a:t>
            </a:r>
            <a:endParaRPr lang="en-GB" sz="4000" b="1" dirty="0"/>
          </a:p>
        </p:txBody>
      </p:sp>
      <p:sp>
        <p:nvSpPr>
          <p:cNvPr id="10" name="Rectangle: Rounded Corners 9">
            <a:extLst>
              <a:ext uri="{FF2B5EF4-FFF2-40B4-BE49-F238E27FC236}">
                <a16:creationId xmlns:a16="http://schemas.microsoft.com/office/drawing/2014/main" id="{BDC7E0DC-ABBB-D263-3B4E-98FA758428A2}"/>
              </a:ext>
            </a:extLst>
          </p:cNvPr>
          <p:cNvSpPr/>
          <p:nvPr/>
        </p:nvSpPr>
        <p:spPr>
          <a:xfrm>
            <a:off x="3779351" y="1457588"/>
            <a:ext cx="2949878" cy="676406"/>
          </a:xfrm>
          <a:prstGeom prst="roundRect">
            <a:avLst/>
          </a:prstGeom>
          <a:solidFill>
            <a:srgbClr val="EA573E"/>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4000" b="1" dirty="0"/>
              <a:t>celebration</a:t>
            </a:r>
            <a:endParaRPr lang="en-GB" sz="4000" b="1" dirty="0"/>
          </a:p>
        </p:txBody>
      </p:sp>
      <p:sp>
        <p:nvSpPr>
          <p:cNvPr id="11" name="Rectangle: Rounded Corners 10">
            <a:extLst>
              <a:ext uri="{FF2B5EF4-FFF2-40B4-BE49-F238E27FC236}">
                <a16:creationId xmlns:a16="http://schemas.microsoft.com/office/drawing/2014/main" id="{709A2118-6E32-0F4E-7D0D-13F9F3A25935}"/>
              </a:ext>
            </a:extLst>
          </p:cNvPr>
          <p:cNvSpPr/>
          <p:nvPr/>
        </p:nvSpPr>
        <p:spPr>
          <a:xfrm>
            <a:off x="7546929" y="207743"/>
            <a:ext cx="2317314" cy="676406"/>
          </a:xfrm>
          <a:prstGeom prst="roundRect">
            <a:avLst/>
          </a:prstGeom>
          <a:solidFill>
            <a:srgbClr val="EA573E"/>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4000" b="1" dirty="0"/>
              <a:t>worship</a:t>
            </a:r>
            <a:endParaRPr lang="en-GB" sz="4000" b="1" dirty="0"/>
          </a:p>
        </p:txBody>
      </p:sp>
      <p:sp>
        <p:nvSpPr>
          <p:cNvPr id="12" name="Rectangle: Rounded Corners 11">
            <a:extLst>
              <a:ext uri="{FF2B5EF4-FFF2-40B4-BE49-F238E27FC236}">
                <a16:creationId xmlns:a16="http://schemas.microsoft.com/office/drawing/2014/main" id="{982642D4-D1C2-A01A-015E-ACE60FB27BC6}"/>
              </a:ext>
            </a:extLst>
          </p:cNvPr>
          <p:cNvSpPr/>
          <p:nvPr/>
        </p:nvSpPr>
        <p:spPr>
          <a:xfrm>
            <a:off x="1016695" y="2677222"/>
            <a:ext cx="2317314" cy="676406"/>
          </a:xfrm>
          <a:prstGeom prst="roundRect">
            <a:avLst/>
          </a:prstGeom>
          <a:solidFill>
            <a:srgbClr val="EA573E"/>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4000" b="1" dirty="0"/>
              <a:t>Mass</a:t>
            </a:r>
            <a:endParaRPr lang="en-GB" sz="4000" b="1" dirty="0"/>
          </a:p>
        </p:txBody>
      </p:sp>
      <p:sp>
        <p:nvSpPr>
          <p:cNvPr id="13" name="Rectangle: Rounded Corners 12">
            <a:extLst>
              <a:ext uri="{FF2B5EF4-FFF2-40B4-BE49-F238E27FC236}">
                <a16:creationId xmlns:a16="http://schemas.microsoft.com/office/drawing/2014/main" id="{098A94F8-A2DD-E6CE-6C9B-65DA8C2AFCA7}"/>
              </a:ext>
            </a:extLst>
          </p:cNvPr>
          <p:cNvSpPr/>
          <p:nvPr/>
        </p:nvSpPr>
        <p:spPr>
          <a:xfrm>
            <a:off x="4411915" y="2565844"/>
            <a:ext cx="2317314" cy="676406"/>
          </a:xfrm>
          <a:prstGeom prst="roundRect">
            <a:avLst/>
          </a:prstGeom>
          <a:solidFill>
            <a:srgbClr val="EA573E"/>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4000" b="1" dirty="0"/>
              <a:t>Eucharist</a:t>
            </a:r>
            <a:endParaRPr lang="en-GB" sz="4000" b="1" dirty="0"/>
          </a:p>
        </p:txBody>
      </p:sp>
      <p:sp>
        <p:nvSpPr>
          <p:cNvPr id="14" name="Rectangle: Rounded Corners 13">
            <a:extLst>
              <a:ext uri="{FF2B5EF4-FFF2-40B4-BE49-F238E27FC236}">
                <a16:creationId xmlns:a16="http://schemas.microsoft.com/office/drawing/2014/main" id="{0A70D06D-95FF-8F0E-B668-DD83F348B7C1}"/>
              </a:ext>
            </a:extLst>
          </p:cNvPr>
          <p:cNvSpPr/>
          <p:nvPr/>
        </p:nvSpPr>
        <p:spPr>
          <a:xfrm>
            <a:off x="7247351" y="1259473"/>
            <a:ext cx="2317314" cy="676406"/>
          </a:xfrm>
          <a:prstGeom prst="roundRect">
            <a:avLst/>
          </a:prstGeom>
          <a:solidFill>
            <a:srgbClr val="EA573E"/>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4000" b="1" dirty="0"/>
              <a:t>baptism</a:t>
            </a:r>
            <a:endParaRPr lang="en-GB" sz="4000" b="1" dirty="0"/>
          </a:p>
        </p:txBody>
      </p:sp>
      <p:sp>
        <p:nvSpPr>
          <p:cNvPr id="15" name="Rectangle: Rounded Corners 14">
            <a:extLst>
              <a:ext uri="{FF2B5EF4-FFF2-40B4-BE49-F238E27FC236}">
                <a16:creationId xmlns:a16="http://schemas.microsoft.com/office/drawing/2014/main" id="{A34BD5B6-82EE-B632-5744-6B024DDF1774}"/>
              </a:ext>
            </a:extLst>
          </p:cNvPr>
          <p:cNvSpPr/>
          <p:nvPr/>
        </p:nvSpPr>
        <p:spPr>
          <a:xfrm>
            <a:off x="9722284" y="1923575"/>
            <a:ext cx="2317314" cy="676406"/>
          </a:xfrm>
          <a:prstGeom prst="roundRect">
            <a:avLst/>
          </a:prstGeom>
          <a:solidFill>
            <a:srgbClr val="EA573E"/>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4000" b="1" dirty="0"/>
              <a:t>marriage</a:t>
            </a:r>
            <a:endParaRPr lang="en-GB" sz="4000" b="1" dirty="0"/>
          </a:p>
        </p:txBody>
      </p:sp>
      <p:sp>
        <p:nvSpPr>
          <p:cNvPr id="16" name="Rectangle: Rounded Corners 15">
            <a:extLst>
              <a:ext uri="{FF2B5EF4-FFF2-40B4-BE49-F238E27FC236}">
                <a16:creationId xmlns:a16="http://schemas.microsoft.com/office/drawing/2014/main" id="{50CFF923-BAC8-0242-E7FF-ACA1587199EC}"/>
              </a:ext>
            </a:extLst>
          </p:cNvPr>
          <p:cNvSpPr/>
          <p:nvPr/>
        </p:nvSpPr>
        <p:spPr>
          <a:xfrm>
            <a:off x="7247351" y="2339019"/>
            <a:ext cx="2317314" cy="676406"/>
          </a:xfrm>
          <a:prstGeom prst="roundRect">
            <a:avLst/>
          </a:prstGeom>
          <a:solidFill>
            <a:srgbClr val="EA573E"/>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4000" b="1" dirty="0"/>
              <a:t>wedding</a:t>
            </a:r>
            <a:endParaRPr lang="en-GB" sz="4000" b="1" dirty="0"/>
          </a:p>
        </p:txBody>
      </p:sp>
      <p:sp>
        <p:nvSpPr>
          <p:cNvPr id="17" name="Rectangle: Rounded Corners 16">
            <a:extLst>
              <a:ext uri="{FF2B5EF4-FFF2-40B4-BE49-F238E27FC236}">
                <a16:creationId xmlns:a16="http://schemas.microsoft.com/office/drawing/2014/main" id="{BDA79930-2867-5B66-91FA-6AB6C8C0C763}"/>
              </a:ext>
            </a:extLst>
          </p:cNvPr>
          <p:cNvSpPr/>
          <p:nvPr/>
        </p:nvSpPr>
        <p:spPr>
          <a:xfrm>
            <a:off x="8707675" y="3242250"/>
            <a:ext cx="3331923" cy="676406"/>
          </a:xfrm>
          <a:prstGeom prst="roundRect">
            <a:avLst/>
          </a:prstGeom>
          <a:solidFill>
            <a:srgbClr val="EA573E"/>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4000" b="1" dirty="0"/>
              <a:t>community</a:t>
            </a:r>
            <a:endParaRPr lang="en-GB" sz="4000" b="1" dirty="0"/>
          </a:p>
        </p:txBody>
      </p:sp>
      <p:sp>
        <p:nvSpPr>
          <p:cNvPr id="18" name="Rectangle: Rounded Corners 17">
            <a:extLst>
              <a:ext uri="{FF2B5EF4-FFF2-40B4-BE49-F238E27FC236}">
                <a16:creationId xmlns:a16="http://schemas.microsoft.com/office/drawing/2014/main" id="{53AF3062-600C-7D48-104F-75E9F25CD56D}"/>
              </a:ext>
            </a:extLst>
          </p:cNvPr>
          <p:cNvSpPr/>
          <p:nvPr/>
        </p:nvSpPr>
        <p:spPr>
          <a:xfrm>
            <a:off x="7404970" y="4321796"/>
            <a:ext cx="2317314" cy="676406"/>
          </a:xfrm>
          <a:prstGeom prst="roundRect">
            <a:avLst/>
          </a:prstGeom>
          <a:solidFill>
            <a:srgbClr val="EA573E"/>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4000" b="1" dirty="0"/>
              <a:t>charity</a:t>
            </a:r>
            <a:endParaRPr lang="en-GB" sz="4000" b="1" dirty="0"/>
          </a:p>
        </p:txBody>
      </p:sp>
      <p:sp>
        <p:nvSpPr>
          <p:cNvPr id="19" name="Rectangle: Rounded Corners 18">
            <a:extLst>
              <a:ext uri="{FF2B5EF4-FFF2-40B4-BE49-F238E27FC236}">
                <a16:creationId xmlns:a16="http://schemas.microsoft.com/office/drawing/2014/main" id="{CE29F3E5-3082-FE40-754D-949235279EE1}"/>
              </a:ext>
            </a:extLst>
          </p:cNvPr>
          <p:cNvSpPr/>
          <p:nvPr/>
        </p:nvSpPr>
        <p:spPr>
          <a:xfrm>
            <a:off x="7404970" y="5225027"/>
            <a:ext cx="4484476" cy="676406"/>
          </a:xfrm>
          <a:prstGeom prst="roundRect">
            <a:avLst/>
          </a:prstGeom>
          <a:solidFill>
            <a:srgbClr val="EA573E"/>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4000" b="1" dirty="0"/>
              <a:t>Parish/ parishioner</a:t>
            </a:r>
            <a:endParaRPr lang="en-GB" sz="4000" b="1" dirty="0"/>
          </a:p>
        </p:txBody>
      </p:sp>
    </p:spTree>
    <p:extLst>
      <p:ext uri="{BB962C8B-B14F-4D97-AF65-F5344CB8AC3E}">
        <p14:creationId xmlns:p14="http://schemas.microsoft.com/office/powerpoint/2010/main" val="14794022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0"/>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1"/>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2"/>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3"/>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4"/>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15"/>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16"/>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17"/>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18"/>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grpId="0" nodeType="clickEffect">
                                  <p:stCondLst>
                                    <p:cond delay="0"/>
                                  </p:stCondLst>
                                  <p:childTnLst>
                                    <p:set>
                                      <p:cBhvr>
                                        <p:cTn id="50" dur="1" fill="hold">
                                          <p:stCondLst>
                                            <p:cond delay="0"/>
                                          </p:stCondLst>
                                        </p:cTn>
                                        <p:tgtEl>
                                          <p:spTgt spid="1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8" grpId="0" animBg="1"/>
      <p:bldP spid="10" grpId="0" animBg="1"/>
      <p:bldP spid="11" grpId="0" animBg="1"/>
      <p:bldP spid="12" grpId="0" animBg="1"/>
      <p:bldP spid="13" grpId="0" animBg="1"/>
      <p:bldP spid="14" grpId="0" animBg="1"/>
      <p:bldP spid="15" grpId="0" animBg="1"/>
      <p:bldP spid="16" grpId="0" animBg="1"/>
      <p:bldP spid="17" grpId="0" animBg="1"/>
      <p:bldP spid="18" grpId="0" animBg="1"/>
      <p:bldP spid="19"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bg>
      <p:bgPr>
        <a:blipFill dpi="0" rotWithShape="1">
          <a:blip r:embed="rId3" cstate="screen">
            <a:lum/>
            <a:extLst>
              <a:ext uri="{28A0092B-C50C-407E-A947-70E740481C1C}">
                <a14:useLocalDpi xmlns:a14="http://schemas.microsoft.com/office/drawing/2010/main"/>
              </a:ext>
            </a:extLst>
          </a:blip>
          <a:srcRect/>
          <a:stretch>
            <a:fillRect/>
          </a:stretch>
        </a:blipFill>
        <a:effectLst/>
      </p:bgPr>
    </p:bg>
    <p:spTree>
      <p:nvGrpSpPr>
        <p:cNvPr id="1" name=""/>
        <p:cNvGrpSpPr/>
        <p:nvPr/>
      </p:nvGrpSpPr>
      <p:grpSpPr>
        <a:xfrm>
          <a:off x="0" y="0"/>
          <a:ext cx="0" cy="0"/>
          <a:chOff x="0" y="0"/>
          <a:chExt cx="0" cy="0"/>
        </a:xfrm>
      </p:grpSpPr>
      <p:pic>
        <p:nvPicPr>
          <p:cNvPr id="2" name="Picture 1" descr="A red and white background&#10;&#10;Description automatically generated">
            <a:extLst>
              <a:ext uri="{FF2B5EF4-FFF2-40B4-BE49-F238E27FC236}">
                <a16:creationId xmlns:a16="http://schemas.microsoft.com/office/drawing/2014/main" id="{F56DAFB7-68C2-D5A6-02DA-A56A1832CE4C}"/>
              </a:ext>
            </a:extLst>
          </p:cNvPr>
          <p:cNvPicPr>
            <a:picLocks noChangeAspect="1"/>
          </p:cNvPicPr>
          <p:nvPr/>
        </p:nvPicPr>
        <p:blipFill rotWithShape="1">
          <a:blip r:embed="rId4" cstate="screen">
            <a:extLst>
              <a:ext uri="{28A0092B-C50C-407E-A947-70E740481C1C}">
                <a14:useLocalDpi xmlns:a14="http://schemas.microsoft.com/office/drawing/2010/main"/>
              </a:ext>
            </a:extLst>
          </a:blip>
          <a:srcRect/>
          <a:stretch/>
        </p:blipFill>
        <p:spPr>
          <a:xfrm>
            <a:off x="0" y="615581"/>
            <a:ext cx="1938528" cy="1003300"/>
          </a:xfrm>
          <a:prstGeom prst="rect">
            <a:avLst/>
          </a:prstGeom>
        </p:spPr>
      </p:pic>
      <p:sp>
        <p:nvSpPr>
          <p:cNvPr id="9" name="TextBox 8">
            <a:extLst>
              <a:ext uri="{FF2B5EF4-FFF2-40B4-BE49-F238E27FC236}">
                <a16:creationId xmlns:a16="http://schemas.microsoft.com/office/drawing/2014/main" id="{F7172120-366C-3600-FC19-1C43D207CDE5}"/>
              </a:ext>
            </a:extLst>
          </p:cNvPr>
          <p:cNvSpPr txBox="1"/>
          <p:nvPr/>
        </p:nvSpPr>
        <p:spPr>
          <a:xfrm>
            <a:off x="250479" y="794066"/>
            <a:ext cx="1517361" cy="646331"/>
          </a:xfrm>
          <a:prstGeom prst="rect">
            <a:avLst/>
          </a:prstGeom>
          <a:noFill/>
        </p:spPr>
        <p:txBody>
          <a:bodyPr wrap="square" rtlCol="0">
            <a:spAutoFit/>
          </a:bodyPr>
          <a:lstStyle/>
          <a:p>
            <a:r>
              <a:rPr lang="en-US" sz="3600" b="1" dirty="0">
                <a:solidFill>
                  <a:schemeClr val="bg1"/>
                </a:solidFill>
              </a:rPr>
              <a:t>Step 2 </a:t>
            </a:r>
            <a:endParaRPr lang="en-GB" sz="3600" b="1" dirty="0">
              <a:solidFill>
                <a:schemeClr val="bg1"/>
              </a:solidFill>
            </a:endParaRPr>
          </a:p>
        </p:txBody>
      </p:sp>
      <p:pic>
        <p:nvPicPr>
          <p:cNvPr id="11" name="Picture 10">
            <a:extLst>
              <a:ext uri="{FF2B5EF4-FFF2-40B4-BE49-F238E27FC236}">
                <a16:creationId xmlns:a16="http://schemas.microsoft.com/office/drawing/2014/main" id="{4AC7782F-E8F9-04D3-2894-48B208911F76}"/>
              </a:ext>
            </a:extLst>
          </p:cNvPr>
          <p:cNvPicPr>
            <a:picLocks noChangeAspect="1"/>
          </p:cNvPicPr>
          <p:nvPr/>
        </p:nvPicPr>
        <p:blipFill rotWithShape="1">
          <a:blip r:embed="rId5" cstate="screen">
            <a:extLst>
              <a:ext uri="{28A0092B-C50C-407E-A947-70E740481C1C}">
                <a14:useLocalDpi xmlns:a14="http://schemas.microsoft.com/office/drawing/2010/main"/>
              </a:ext>
            </a:extLst>
          </a:blip>
          <a:srcRect/>
          <a:stretch/>
        </p:blipFill>
        <p:spPr>
          <a:xfrm>
            <a:off x="2109215" y="140474"/>
            <a:ext cx="8650117" cy="6004294"/>
          </a:xfrm>
          <a:prstGeom prst="rect">
            <a:avLst/>
          </a:prstGeom>
        </p:spPr>
      </p:pic>
    </p:spTree>
    <p:extLst>
      <p:ext uri="{BB962C8B-B14F-4D97-AF65-F5344CB8AC3E}">
        <p14:creationId xmlns:p14="http://schemas.microsoft.com/office/powerpoint/2010/main" val="426132135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dpi="0" rotWithShape="1">
          <a:blip r:embed="rId3" cstate="screen">
            <a:lum/>
            <a:extLst>
              <a:ext uri="{28A0092B-C50C-407E-A947-70E740481C1C}">
                <a14:useLocalDpi xmlns:a14="http://schemas.microsoft.com/office/drawing/2010/main"/>
              </a:ext>
            </a:extLst>
          </a:blip>
          <a:srcRect/>
          <a:stretch>
            <a:fillRect/>
          </a:stretch>
        </a:blipFill>
        <a:effectLst/>
      </p:bgPr>
    </p:bg>
    <p:spTree>
      <p:nvGrpSpPr>
        <p:cNvPr id="1" name=""/>
        <p:cNvGrpSpPr/>
        <p:nvPr/>
      </p:nvGrpSpPr>
      <p:grpSpPr>
        <a:xfrm>
          <a:off x="0" y="0"/>
          <a:ext cx="0" cy="0"/>
          <a:chOff x="0" y="0"/>
          <a:chExt cx="0" cy="0"/>
        </a:xfrm>
      </p:grpSpPr>
      <p:pic>
        <p:nvPicPr>
          <p:cNvPr id="6" name="Picture 5" descr="A red and white background&#10;&#10;Description automatically generated">
            <a:extLst>
              <a:ext uri="{FF2B5EF4-FFF2-40B4-BE49-F238E27FC236}">
                <a16:creationId xmlns:a16="http://schemas.microsoft.com/office/drawing/2014/main" id="{863939BD-822C-C194-6E72-7A3A210A34F0}"/>
              </a:ext>
            </a:extLst>
          </p:cNvPr>
          <p:cNvPicPr>
            <a:picLocks noChangeAspect="1"/>
          </p:cNvPicPr>
          <p:nvPr/>
        </p:nvPicPr>
        <p:blipFill rotWithShape="1">
          <a:blip r:embed="rId4" cstate="screen">
            <a:extLst>
              <a:ext uri="{28A0092B-C50C-407E-A947-70E740481C1C}">
                <a14:useLocalDpi xmlns:a14="http://schemas.microsoft.com/office/drawing/2010/main"/>
              </a:ext>
            </a:extLst>
          </a:blip>
          <a:srcRect/>
          <a:stretch/>
        </p:blipFill>
        <p:spPr>
          <a:xfrm>
            <a:off x="0" y="380046"/>
            <a:ext cx="2319300" cy="1003300"/>
          </a:xfrm>
          <a:prstGeom prst="rect">
            <a:avLst/>
          </a:prstGeom>
        </p:spPr>
      </p:pic>
      <p:pic>
        <p:nvPicPr>
          <p:cNvPr id="9" name="Picture 8" descr="Shape&#10;&#10;Description automatically generated">
            <a:extLst>
              <a:ext uri="{FF2B5EF4-FFF2-40B4-BE49-F238E27FC236}">
                <a16:creationId xmlns:a16="http://schemas.microsoft.com/office/drawing/2014/main" id="{A44D9748-93F5-3FBB-5DFA-8571C52F4F7D}"/>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11582400" y="146050"/>
            <a:ext cx="609600" cy="1689100"/>
          </a:xfrm>
          <a:prstGeom prst="rect">
            <a:avLst/>
          </a:prstGeom>
        </p:spPr>
      </p:pic>
      <p:sp>
        <p:nvSpPr>
          <p:cNvPr id="2" name="TextBox 1">
            <a:extLst>
              <a:ext uri="{FF2B5EF4-FFF2-40B4-BE49-F238E27FC236}">
                <a16:creationId xmlns:a16="http://schemas.microsoft.com/office/drawing/2014/main" id="{8EE0B0AC-5FD1-0E17-439C-F64521171395}"/>
              </a:ext>
            </a:extLst>
          </p:cNvPr>
          <p:cNvSpPr txBox="1"/>
          <p:nvPr/>
        </p:nvSpPr>
        <p:spPr>
          <a:xfrm>
            <a:off x="300180" y="536381"/>
            <a:ext cx="3980873" cy="707886"/>
          </a:xfrm>
          <a:prstGeom prst="rect">
            <a:avLst/>
          </a:prstGeom>
          <a:noFill/>
        </p:spPr>
        <p:txBody>
          <a:bodyPr wrap="square" rtlCol="0">
            <a:spAutoFit/>
          </a:bodyPr>
          <a:lstStyle/>
          <a:p>
            <a:r>
              <a:rPr lang="en-US" sz="4000" b="1" dirty="0">
                <a:solidFill>
                  <a:schemeClr val="bg1"/>
                </a:solidFill>
              </a:rPr>
              <a:t>Step 3 </a:t>
            </a:r>
            <a:endParaRPr lang="en-GB" sz="4000" b="1" dirty="0">
              <a:solidFill>
                <a:schemeClr val="bg1"/>
              </a:solidFill>
            </a:endParaRPr>
          </a:p>
        </p:txBody>
      </p:sp>
      <p:sp>
        <p:nvSpPr>
          <p:cNvPr id="3" name="TextBox 2">
            <a:extLst>
              <a:ext uri="{FF2B5EF4-FFF2-40B4-BE49-F238E27FC236}">
                <a16:creationId xmlns:a16="http://schemas.microsoft.com/office/drawing/2014/main" id="{F2FDD189-1580-56C8-CF23-D3A8E676FE92}"/>
              </a:ext>
            </a:extLst>
          </p:cNvPr>
          <p:cNvSpPr txBox="1"/>
          <p:nvPr/>
        </p:nvSpPr>
        <p:spPr>
          <a:xfrm>
            <a:off x="3768291" y="380046"/>
            <a:ext cx="9216189" cy="830997"/>
          </a:xfrm>
          <a:prstGeom prst="rect">
            <a:avLst/>
          </a:prstGeom>
          <a:noFill/>
        </p:spPr>
        <p:txBody>
          <a:bodyPr wrap="square" rtlCol="0">
            <a:spAutoFit/>
          </a:bodyPr>
          <a:lstStyle/>
          <a:p>
            <a:r>
              <a:rPr lang="en-US" sz="4800" b="1" dirty="0"/>
              <a:t>Our local churches</a:t>
            </a:r>
            <a:endParaRPr lang="en-GB" sz="4800" b="1" dirty="0"/>
          </a:p>
        </p:txBody>
      </p:sp>
      <p:sp>
        <p:nvSpPr>
          <p:cNvPr id="4" name="TextBox 3">
            <a:extLst>
              <a:ext uri="{FF2B5EF4-FFF2-40B4-BE49-F238E27FC236}">
                <a16:creationId xmlns:a16="http://schemas.microsoft.com/office/drawing/2014/main" id="{DD12D0A0-F791-6C36-2DB4-BE9D6D7B671E}"/>
              </a:ext>
            </a:extLst>
          </p:cNvPr>
          <p:cNvSpPr txBox="1"/>
          <p:nvPr/>
        </p:nvSpPr>
        <p:spPr>
          <a:xfrm>
            <a:off x="433137" y="1648326"/>
            <a:ext cx="11430000" cy="4524315"/>
          </a:xfrm>
          <a:prstGeom prst="rect">
            <a:avLst/>
          </a:prstGeom>
          <a:noFill/>
        </p:spPr>
        <p:txBody>
          <a:bodyPr wrap="square" rtlCol="0">
            <a:spAutoFit/>
          </a:bodyPr>
          <a:lstStyle/>
          <a:p>
            <a:r>
              <a:rPr lang="en-US" sz="3200" dirty="0"/>
              <a:t>1. Have you noticed churches in the local area around our school? </a:t>
            </a:r>
          </a:p>
          <a:p>
            <a:endParaRPr lang="en-US" sz="3200" dirty="0"/>
          </a:p>
          <a:p>
            <a:r>
              <a:rPr lang="en-US" sz="3200" dirty="0"/>
              <a:t>2. What did you notice about them? </a:t>
            </a:r>
          </a:p>
          <a:p>
            <a:endParaRPr lang="en-US" sz="3200" dirty="0"/>
          </a:p>
          <a:p>
            <a:r>
              <a:rPr lang="en-US" sz="3200" dirty="0"/>
              <a:t>3. How similar or different are the churches in our local area to those in Charlie’s local area?</a:t>
            </a:r>
          </a:p>
          <a:p>
            <a:endParaRPr lang="en-US" sz="3200" dirty="0"/>
          </a:p>
          <a:p>
            <a:r>
              <a:rPr lang="en-US" sz="3200" dirty="0"/>
              <a:t>4. Are any of the churches special to you, or your family? </a:t>
            </a:r>
          </a:p>
          <a:p>
            <a:endParaRPr lang="en-GB" sz="3200" dirty="0"/>
          </a:p>
        </p:txBody>
      </p:sp>
    </p:spTree>
    <p:extLst>
      <p:ext uri="{BB962C8B-B14F-4D97-AF65-F5344CB8AC3E}">
        <p14:creationId xmlns:p14="http://schemas.microsoft.com/office/powerpoint/2010/main" val="30527162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 calcmode="lin" valueType="num">
                                      <p:cBhvr additive="base">
                                        <p:cTn id="7"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4">
                                            <p:txEl>
                                              <p:pRg st="2" end="2"/>
                                            </p:txEl>
                                          </p:spTgt>
                                        </p:tgtEl>
                                        <p:attrNameLst>
                                          <p:attrName>style.visibility</p:attrName>
                                        </p:attrNameLst>
                                      </p:cBhvr>
                                      <p:to>
                                        <p:strVal val="visible"/>
                                      </p:to>
                                    </p:set>
                                    <p:anim calcmode="lin" valueType="num">
                                      <p:cBhvr additive="base">
                                        <p:cTn id="13" dur="500" fill="hold"/>
                                        <p:tgtEl>
                                          <p:spTgt spid="4">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4">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nodeType="clickEffect">
                                  <p:stCondLst>
                                    <p:cond delay="0"/>
                                  </p:stCondLst>
                                  <p:childTnLst>
                                    <p:set>
                                      <p:cBhvr>
                                        <p:cTn id="18" dur="1" fill="hold">
                                          <p:stCondLst>
                                            <p:cond delay="0"/>
                                          </p:stCondLst>
                                        </p:cTn>
                                        <p:tgtEl>
                                          <p:spTgt spid="4">
                                            <p:txEl>
                                              <p:pRg st="4" end="4"/>
                                            </p:txEl>
                                          </p:spTgt>
                                        </p:tgtEl>
                                        <p:attrNameLst>
                                          <p:attrName>style.visibility</p:attrName>
                                        </p:attrNameLst>
                                      </p:cBhvr>
                                      <p:to>
                                        <p:strVal val="visible"/>
                                      </p:to>
                                    </p:set>
                                    <p:animEffect transition="in" filter="fade">
                                      <p:cBhvr>
                                        <p:cTn id="19" dur="1000"/>
                                        <p:tgtEl>
                                          <p:spTgt spid="4">
                                            <p:txEl>
                                              <p:pRg st="4" end="4"/>
                                            </p:txEl>
                                          </p:spTgt>
                                        </p:tgtEl>
                                      </p:cBhvr>
                                    </p:animEffect>
                                    <p:anim calcmode="lin" valueType="num">
                                      <p:cBhvr>
                                        <p:cTn id="20" dur="1000" fill="hold"/>
                                        <p:tgtEl>
                                          <p:spTgt spid="4">
                                            <p:txEl>
                                              <p:pRg st="4" end="4"/>
                                            </p:txEl>
                                          </p:spTgt>
                                        </p:tgtEl>
                                        <p:attrNameLst>
                                          <p:attrName>ppt_x</p:attrName>
                                        </p:attrNameLst>
                                      </p:cBhvr>
                                      <p:tavLst>
                                        <p:tav tm="0">
                                          <p:val>
                                            <p:strVal val="#ppt_x"/>
                                          </p:val>
                                        </p:tav>
                                        <p:tav tm="100000">
                                          <p:val>
                                            <p:strVal val="#ppt_x"/>
                                          </p:val>
                                        </p:tav>
                                      </p:tavLst>
                                    </p:anim>
                                    <p:anim calcmode="lin" valueType="num">
                                      <p:cBhvr>
                                        <p:cTn id="21" dur="1000" fill="hold"/>
                                        <p:tgtEl>
                                          <p:spTgt spid="4">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nodeType="clickEffect">
                                  <p:stCondLst>
                                    <p:cond delay="0"/>
                                  </p:stCondLst>
                                  <p:childTnLst>
                                    <p:set>
                                      <p:cBhvr>
                                        <p:cTn id="25" dur="1" fill="hold">
                                          <p:stCondLst>
                                            <p:cond delay="0"/>
                                          </p:stCondLst>
                                        </p:cTn>
                                        <p:tgtEl>
                                          <p:spTgt spid="4">
                                            <p:txEl>
                                              <p:pRg st="6" end="6"/>
                                            </p:txEl>
                                          </p:spTgt>
                                        </p:tgtEl>
                                        <p:attrNameLst>
                                          <p:attrName>style.visibility</p:attrName>
                                        </p:attrNameLst>
                                      </p:cBhvr>
                                      <p:to>
                                        <p:strVal val="visible"/>
                                      </p:to>
                                    </p:set>
                                    <p:animEffect transition="in" filter="fade">
                                      <p:cBhvr>
                                        <p:cTn id="26" dur="1000"/>
                                        <p:tgtEl>
                                          <p:spTgt spid="4">
                                            <p:txEl>
                                              <p:pRg st="6" end="6"/>
                                            </p:txEl>
                                          </p:spTgt>
                                        </p:tgtEl>
                                      </p:cBhvr>
                                    </p:animEffect>
                                    <p:anim calcmode="lin" valueType="num">
                                      <p:cBhvr>
                                        <p:cTn id="27" dur="1000" fill="hold"/>
                                        <p:tgtEl>
                                          <p:spTgt spid="4">
                                            <p:txEl>
                                              <p:pRg st="6" end="6"/>
                                            </p:txEl>
                                          </p:spTgt>
                                        </p:tgtEl>
                                        <p:attrNameLst>
                                          <p:attrName>ppt_x</p:attrName>
                                        </p:attrNameLst>
                                      </p:cBhvr>
                                      <p:tavLst>
                                        <p:tav tm="0">
                                          <p:val>
                                            <p:strVal val="#ppt_x"/>
                                          </p:val>
                                        </p:tav>
                                        <p:tav tm="100000">
                                          <p:val>
                                            <p:strVal val="#ppt_x"/>
                                          </p:val>
                                        </p:tav>
                                      </p:tavLst>
                                    </p:anim>
                                    <p:anim calcmode="lin" valueType="num">
                                      <p:cBhvr>
                                        <p:cTn id="28" dur="1000" fill="hold"/>
                                        <p:tgtEl>
                                          <p:spTgt spid="4">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blipFill dpi="0" rotWithShape="1">
          <a:blip r:embed="rId3" cstate="screen">
            <a:lum/>
            <a:extLst>
              <a:ext uri="{28A0092B-C50C-407E-A947-70E740481C1C}">
                <a14:useLocalDpi xmlns:a14="http://schemas.microsoft.com/office/drawing/2010/main"/>
              </a:ext>
            </a:extLst>
          </a:blip>
          <a:srcRect/>
          <a:stretch>
            <a:fillRect/>
          </a:stretch>
        </a:blip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EEC9EF89-E726-E879-6E12-EB40D45412E4}"/>
              </a:ext>
            </a:extLst>
          </p:cNvPr>
          <p:cNvPicPr>
            <a:picLocks noChangeAspect="1"/>
          </p:cNvPicPr>
          <p:nvPr/>
        </p:nvPicPr>
        <p:blipFill>
          <a:blip r:embed="rId4"/>
          <a:stretch>
            <a:fillRect/>
          </a:stretch>
        </p:blipFill>
        <p:spPr>
          <a:xfrm>
            <a:off x="-1000737" y="353497"/>
            <a:ext cx="3383573" cy="1005927"/>
          </a:xfrm>
          <a:prstGeom prst="rect">
            <a:avLst/>
          </a:prstGeom>
        </p:spPr>
      </p:pic>
      <p:pic>
        <p:nvPicPr>
          <p:cNvPr id="3" name="Picture 2">
            <a:extLst>
              <a:ext uri="{FF2B5EF4-FFF2-40B4-BE49-F238E27FC236}">
                <a16:creationId xmlns:a16="http://schemas.microsoft.com/office/drawing/2014/main" id="{70D348F8-C33E-BE16-9606-29C6443AE38E}"/>
              </a:ext>
            </a:extLst>
          </p:cNvPr>
          <p:cNvPicPr>
            <a:picLocks noChangeAspect="1"/>
          </p:cNvPicPr>
          <p:nvPr/>
        </p:nvPicPr>
        <p:blipFill rotWithShape="1">
          <a:blip r:embed="rId5" cstate="screen">
            <a:extLst>
              <a:ext uri="{28A0092B-C50C-407E-A947-70E740481C1C}">
                <a14:useLocalDpi xmlns:a14="http://schemas.microsoft.com/office/drawing/2010/main"/>
              </a:ext>
            </a:extLst>
          </a:blip>
          <a:srcRect/>
          <a:stretch/>
        </p:blipFill>
        <p:spPr>
          <a:xfrm rot="21272351">
            <a:off x="407380" y="3171855"/>
            <a:ext cx="2124935" cy="3016213"/>
          </a:xfrm>
          <a:prstGeom prst="rect">
            <a:avLst/>
          </a:prstGeom>
          <a:ln w="19050">
            <a:solidFill>
              <a:schemeClr val="tx1">
                <a:lumMod val="65000"/>
                <a:lumOff val="35000"/>
              </a:schemeClr>
            </a:solidFill>
          </a:ln>
        </p:spPr>
      </p:pic>
      <p:pic>
        <p:nvPicPr>
          <p:cNvPr id="5" name="Picture 4">
            <a:extLst>
              <a:ext uri="{FF2B5EF4-FFF2-40B4-BE49-F238E27FC236}">
                <a16:creationId xmlns:a16="http://schemas.microsoft.com/office/drawing/2014/main" id="{F71EAF76-5C98-16D6-D5AE-1EB5E11C7182}"/>
              </a:ext>
            </a:extLst>
          </p:cNvPr>
          <p:cNvPicPr>
            <a:picLocks noChangeAspect="1"/>
          </p:cNvPicPr>
          <p:nvPr/>
        </p:nvPicPr>
        <p:blipFill rotWithShape="1">
          <a:blip r:embed="rId6" cstate="screen">
            <a:extLst>
              <a:ext uri="{28A0092B-C50C-407E-A947-70E740481C1C}">
                <a14:useLocalDpi xmlns:a14="http://schemas.microsoft.com/office/drawing/2010/main"/>
              </a:ext>
            </a:extLst>
          </a:blip>
          <a:srcRect/>
          <a:stretch/>
        </p:blipFill>
        <p:spPr>
          <a:xfrm rot="334840">
            <a:off x="2127591" y="2988027"/>
            <a:ext cx="2115182" cy="2997421"/>
          </a:xfrm>
          <a:prstGeom prst="rect">
            <a:avLst/>
          </a:prstGeom>
          <a:ln w="22225">
            <a:solidFill>
              <a:schemeClr val="tx1">
                <a:lumMod val="65000"/>
                <a:lumOff val="35000"/>
              </a:schemeClr>
            </a:solidFill>
          </a:ln>
        </p:spPr>
      </p:pic>
      <p:sp>
        <p:nvSpPr>
          <p:cNvPr id="8" name="TextBox 7">
            <a:extLst>
              <a:ext uri="{FF2B5EF4-FFF2-40B4-BE49-F238E27FC236}">
                <a16:creationId xmlns:a16="http://schemas.microsoft.com/office/drawing/2014/main" id="{9379F629-F943-2949-FA06-88ED13B06A4D}"/>
              </a:ext>
            </a:extLst>
          </p:cNvPr>
          <p:cNvSpPr txBox="1"/>
          <p:nvPr/>
        </p:nvSpPr>
        <p:spPr>
          <a:xfrm>
            <a:off x="268683" y="477329"/>
            <a:ext cx="3980873" cy="707886"/>
          </a:xfrm>
          <a:prstGeom prst="rect">
            <a:avLst/>
          </a:prstGeom>
          <a:noFill/>
        </p:spPr>
        <p:txBody>
          <a:bodyPr wrap="square" rtlCol="0">
            <a:spAutoFit/>
          </a:bodyPr>
          <a:lstStyle/>
          <a:p>
            <a:r>
              <a:rPr lang="en-US" sz="4000" b="1" dirty="0">
                <a:solidFill>
                  <a:schemeClr val="bg1"/>
                </a:solidFill>
              </a:rPr>
              <a:t>Step 4 </a:t>
            </a:r>
            <a:endParaRPr lang="en-GB" sz="4000" b="1" dirty="0">
              <a:solidFill>
                <a:schemeClr val="bg1"/>
              </a:solidFill>
            </a:endParaRPr>
          </a:p>
        </p:txBody>
      </p:sp>
      <p:sp>
        <p:nvSpPr>
          <p:cNvPr id="9" name="TextBox 8">
            <a:extLst>
              <a:ext uri="{FF2B5EF4-FFF2-40B4-BE49-F238E27FC236}">
                <a16:creationId xmlns:a16="http://schemas.microsoft.com/office/drawing/2014/main" id="{D553243D-D516-3D26-7A1B-D46C4244790D}"/>
              </a:ext>
            </a:extLst>
          </p:cNvPr>
          <p:cNvSpPr txBox="1"/>
          <p:nvPr/>
        </p:nvSpPr>
        <p:spPr>
          <a:xfrm>
            <a:off x="497145" y="1927475"/>
            <a:ext cx="3424989" cy="830997"/>
          </a:xfrm>
          <a:prstGeom prst="rect">
            <a:avLst/>
          </a:prstGeom>
          <a:noFill/>
        </p:spPr>
        <p:txBody>
          <a:bodyPr wrap="square" rtlCol="0">
            <a:spAutoFit/>
          </a:bodyPr>
          <a:lstStyle/>
          <a:p>
            <a:r>
              <a:rPr lang="en-US" sz="2400" dirty="0"/>
              <a:t>Read Resource 4.2 </a:t>
            </a:r>
          </a:p>
          <a:p>
            <a:r>
              <a:rPr lang="en-US" sz="2400" dirty="0"/>
              <a:t>(pages 19 and 20)</a:t>
            </a:r>
            <a:endParaRPr lang="en-GB" sz="2400" dirty="0"/>
          </a:p>
        </p:txBody>
      </p:sp>
      <p:pic>
        <p:nvPicPr>
          <p:cNvPr id="11" name="Picture 10">
            <a:extLst>
              <a:ext uri="{FF2B5EF4-FFF2-40B4-BE49-F238E27FC236}">
                <a16:creationId xmlns:a16="http://schemas.microsoft.com/office/drawing/2014/main" id="{E7E2F235-A06E-5405-5F33-E79C428207B3}"/>
              </a:ext>
            </a:extLst>
          </p:cNvPr>
          <p:cNvPicPr>
            <a:picLocks noChangeAspect="1"/>
          </p:cNvPicPr>
          <p:nvPr/>
        </p:nvPicPr>
        <p:blipFill>
          <a:blip r:embed="rId7" cstate="screen">
            <a:extLst>
              <a:ext uri="{28A0092B-C50C-407E-A947-70E740481C1C}">
                <a14:useLocalDpi xmlns:a14="http://schemas.microsoft.com/office/drawing/2010/main"/>
              </a:ext>
            </a:extLst>
          </a:blip>
          <a:stretch>
            <a:fillRect/>
          </a:stretch>
        </p:blipFill>
        <p:spPr>
          <a:xfrm>
            <a:off x="4657782" y="1603903"/>
            <a:ext cx="5547360" cy="4235410"/>
          </a:xfrm>
          <a:custGeom>
            <a:avLst/>
            <a:gdLst>
              <a:gd name="connsiteX0" fmla="*/ 0 w 5547360"/>
              <a:gd name="connsiteY0" fmla="*/ 0 h 4235410"/>
              <a:gd name="connsiteX1" fmla="*/ 526999 w 5547360"/>
              <a:gd name="connsiteY1" fmla="*/ 0 h 4235410"/>
              <a:gd name="connsiteX2" fmla="*/ 1275893 w 5547360"/>
              <a:gd name="connsiteY2" fmla="*/ 0 h 4235410"/>
              <a:gd name="connsiteX3" fmla="*/ 1913839 w 5547360"/>
              <a:gd name="connsiteY3" fmla="*/ 0 h 4235410"/>
              <a:gd name="connsiteX4" fmla="*/ 2607259 w 5547360"/>
              <a:gd name="connsiteY4" fmla="*/ 0 h 4235410"/>
              <a:gd name="connsiteX5" fmla="*/ 3411626 w 5547360"/>
              <a:gd name="connsiteY5" fmla="*/ 0 h 4235410"/>
              <a:gd name="connsiteX6" fmla="*/ 3994099 w 5547360"/>
              <a:gd name="connsiteY6" fmla="*/ 0 h 4235410"/>
              <a:gd name="connsiteX7" fmla="*/ 4742993 w 5547360"/>
              <a:gd name="connsiteY7" fmla="*/ 0 h 4235410"/>
              <a:gd name="connsiteX8" fmla="*/ 5547360 w 5547360"/>
              <a:gd name="connsiteY8" fmla="*/ 0 h 4235410"/>
              <a:gd name="connsiteX9" fmla="*/ 5547360 w 5547360"/>
              <a:gd name="connsiteY9" fmla="*/ 605059 h 4235410"/>
              <a:gd name="connsiteX10" fmla="*/ 5547360 w 5547360"/>
              <a:gd name="connsiteY10" fmla="*/ 1210117 h 4235410"/>
              <a:gd name="connsiteX11" fmla="*/ 5547360 w 5547360"/>
              <a:gd name="connsiteY11" fmla="*/ 1730468 h 4235410"/>
              <a:gd name="connsiteX12" fmla="*/ 5547360 w 5547360"/>
              <a:gd name="connsiteY12" fmla="*/ 2420234 h 4235410"/>
              <a:gd name="connsiteX13" fmla="*/ 5547360 w 5547360"/>
              <a:gd name="connsiteY13" fmla="*/ 3025293 h 4235410"/>
              <a:gd name="connsiteX14" fmla="*/ 5547360 w 5547360"/>
              <a:gd name="connsiteY14" fmla="*/ 3715060 h 4235410"/>
              <a:gd name="connsiteX15" fmla="*/ 5547360 w 5547360"/>
              <a:gd name="connsiteY15" fmla="*/ 4235410 h 4235410"/>
              <a:gd name="connsiteX16" fmla="*/ 4909414 w 5547360"/>
              <a:gd name="connsiteY16" fmla="*/ 4235410 h 4235410"/>
              <a:gd name="connsiteX17" fmla="*/ 4271467 w 5547360"/>
              <a:gd name="connsiteY17" fmla="*/ 4235410 h 4235410"/>
              <a:gd name="connsiteX18" fmla="*/ 3522574 w 5547360"/>
              <a:gd name="connsiteY18" fmla="*/ 4235410 h 4235410"/>
              <a:gd name="connsiteX19" fmla="*/ 2829154 w 5547360"/>
              <a:gd name="connsiteY19" fmla="*/ 4235410 h 4235410"/>
              <a:gd name="connsiteX20" fmla="*/ 2024786 w 5547360"/>
              <a:gd name="connsiteY20" fmla="*/ 4235410 h 4235410"/>
              <a:gd name="connsiteX21" fmla="*/ 1220419 w 5547360"/>
              <a:gd name="connsiteY21" fmla="*/ 4235410 h 4235410"/>
              <a:gd name="connsiteX22" fmla="*/ 0 w 5547360"/>
              <a:gd name="connsiteY22" fmla="*/ 4235410 h 4235410"/>
              <a:gd name="connsiteX23" fmla="*/ 0 w 5547360"/>
              <a:gd name="connsiteY23" fmla="*/ 3587997 h 4235410"/>
              <a:gd name="connsiteX24" fmla="*/ 0 w 5547360"/>
              <a:gd name="connsiteY24" fmla="*/ 2940585 h 4235410"/>
              <a:gd name="connsiteX25" fmla="*/ 0 w 5547360"/>
              <a:gd name="connsiteY25" fmla="*/ 2335526 h 4235410"/>
              <a:gd name="connsiteX26" fmla="*/ 0 w 5547360"/>
              <a:gd name="connsiteY26" fmla="*/ 1730468 h 4235410"/>
              <a:gd name="connsiteX27" fmla="*/ 0 w 5547360"/>
              <a:gd name="connsiteY27" fmla="*/ 1125409 h 4235410"/>
              <a:gd name="connsiteX28" fmla="*/ 0 w 5547360"/>
              <a:gd name="connsiteY28" fmla="*/ 647413 h 4235410"/>
              <a:gd name="connsiteX29" fmla="*/ 0 w 5547360"/>
              <a:gd name="connsiteY29" fmla="*/ 0 h 42354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547360" h="4235410" fill="none" extrusionOk="0">
                <a:moveTo>
                  <a:pt x="0" y="0"/>
                </a:moveTo>
                <a:cubicBezTo>
                  <a:pt x="231665" y="-3675"/>
                  <a:pt x="287260" y="-6875"/>
                  <a:pt x="526999" y="0"/>
                </a:cubicBezTo>
                <a:cubicBezTo>
                  <a:pt x="766738" y="6875"/>
                  <a:pt x="1108026" y="-25284"/>
                  <a:pt x="1275893" y="0"/>
                </a:cubicBezTo>
                <a:cubicBezTo>
                  <a:pt x="1443760" y="25284"/>
                  <a:pt x="1706513" y="-24255"/>
                  <a:pt x="1913839" y="0"/>
                </a:cubicBezTo>
                <a:cubicBezTo>
                  <a:pt x="2121165" y="24255"/>
                  <a:pt x="2428606" y="10996"/>
                  <a:pt x="2607259" y="0"/>
                </a:cubicBezTo>
                <a:cubicBezTo>
                  <a:pt x="2785912" y="-10996"/>
                  <a:pt x="3156065" y="-25374"/>
                  <a:pt x="3411626" y="0"/>
                </a:cubicBezTo>
                <a:cubicBezTo>
                  <a:pt x="3667187" y="25374"/>
                  <a:pt x="3704125" y="-10236"/>
                  <a:pt x="3994099" y="0"/>
                </a:cubicBezTo>
                <a:cubicBezTo>
                  <a:pt x="4284073" y="10236"/>
                  <a:pt x="4566918" y="28458"/>
                  <a:pt x="4742993" y="0"/>
                </a:cubicBezTo>
                <a:cubicBezTo>
                  <a:pt x="4919068" y="-28458"/>
                  <a:pt x="5251712" y="-25776"/>
                  <a:pt x="5547360" y="0"/>
                </a:cubicBezTo>
                <a:cubicBezTo>
                  <a:pt x="5572936" y="243242"/>
                  <a:pt x="5549511" y="464234"/>
                  <a:pt x="5547360" y="605059"/>
                </a:cubicBezTo>
                <a:cubicBezTo>
                  <a:pt x="5545209" y="745884"/>
                  <a:pt x="5546492" y="924187"/>
                  <a:pt x="5547360" y="1210117"/>
                </a:cubicBezTo>
                <a:cubicBezTo>
                  <a:pt x="5548228" y="1496047"/>
                  <a:pt x="5567386" y="1607649"/>
                  <a:pt x="5547360" y="1730468"/>
                </a:cubicBezTo>
                <a:cubicBezTo>
                  <a:pt x="5527334" y="1853287"/>
                  <a:pt x="5519665" y="2146225"/>
                  <a:pt x="5547360" y="2420234"/>
                </a:cubicBezTo>
                <a:cubicBezTo>
                  <a:pt x="5575055" y="2694243"/>
                  <a:pt x="5520509" y="2887022"/>
                  <a:pt x="5547360" y="3025293"/>
                </a:cubicBezTo>
                <a:cubicBezTo>
                  <a:pt x="5574211" y="3163564"/>
                  <a:pt x="5573639" y="3553295"/>
                  <a:pt x="5547360" y="3715060"/>
                </a:cubicBezTo>
                <a:cubicBezTo>
                  <a:pt x="5521081" y="3876825"/>
                  <a:pt x="5555711" y="4082914"/>
                  <a:pt x="5547360" y="4235410"/>
                </a:cubicBezTo>
                <a:cubicBezTo>
                  <a:pt x="5352264" y="4252957"/>
                  <a:pt x="5048156" y="4227397"/>
                  <a:pt x="4909414" y="4235410"/>
                </a:cubicBezTo>
                <a:cubicBezTo>
                  <a:pt x="4770672" y="4243423"/>
                  <a:pt x="4559504" y="4207545"/>
                  <a:pt x="4271467" y="4235410"/>
                </a:cubicBezTo>
                <a:cubicBezTo>
                  <a:pt x="3983430" y="4263275"/>
                  <a:pt x="3810040" y="4219203"/>
                  <a:pt x="3522574" y="4235410"/>
                </a:cubicBezTo>
                <a:cubicBezTo>
                  <a:pt x="3235108" y="4251617"/>
                  <a:pt x="3147067" y="4208211"/>
                  <a:pt x="2829154" y="4235410"/>
                </a:cubicBezTo>
                <a:cubicBezTo>
                  <a:pt x="2511241" y="4262609"/>
                  <a:pt x="2367457" y="4247003"/>
                  <a:pt x="2024786" y="4235410"/>
                </a:cubicBezTo>
                <a:cubicBezTo>
                  <a:pt x="1682115" y="4223817"/>
                  <a:pt x="1620458" y="4244135"/>
                  <a:pt x="1220419" y="4235410"/>
                </a:cubicBezTo>
                <a:cubicBezTo>
                  <a:pt x="820380" y="4226685"/>
                  <a:pt x="447798" y="4237554"/>
                  <a:pt x="0" y="4235410"/>
                </a:cubicBezTo>
                <a:cubicBezTo>
                  <a:pt x="4007" y="4087600"/>
                  <a:pt x="18222" y="3797347"/>
                  <a:pt x="0" y="3587997"/>
                </a:cubicBezTo>
                <a:cubicBezTo>
                  <a:pt x="-18222" y="3378647"/>
                  <a:pt x="-22784" y="3102630"/>
                  <a:pt x="0" y="2940585"/>
                </a:cubicBezTo>
                <a:cubicBezTo>
                  <a:pt x="22784" y="2778540"/>
                  <a:pt x="22535" y="2456909"/>
                  <a:pt x="0" y="2335526"/>
                </a:cubicBezTo>
                <a:cubicBezTo>
                  <a:pt x="-22535" y="2214143"/>
                  <a:pt x="-13286" y="1879676"/>
                  <a:pt x="0" y="1730468"/>
                </a:cubicBezTo>
                <a:cubicBezTo>
                  <a:pt x="13286" y="1581260"/>
                  <a:pt x="15985" y="1377133"/>
                  <a:pt x="0" y="1125409"/>
                </a:cubicBezTo>
                <a:cubicBezTo>
                  <a:pt x="-15985" y="873685"/>
                  <a:pt x="6392" y="752294"/>
                  <a:pt x="0" y="647413"/>
                </a:cubicBezTo>
                <a:cubicBezTo>
                  <a:pt x="-6392" y="542532"/>
                  <a:pt x="11141" y="213453"/>
                  <a:pt x="0" y="0"/>
                </a:cubicBezTo>
                <a:close/>
              </a:path>
              <a:path w="5547360" h="4235410" stroke="0" extrusionOk="0">
                <a:moveTo>
                  <a:pt x="0" y="0"/>
                </a:moveTo>
                <a:cubicBezTo>
                  <a:pt x="238723" y="14667"/>
                  <a:pt x="506501" y="-27849"/>
                  <a:pt x="637946" y="0"/>
                </a:cubicBezTo>
                <a:cubicBezTo>
                  <a:pt x="769391" y="27849"/>
                  <a:pt x="1010244" y="2599"/>
                  <a:pt x="1164946" y="0"/>
                </a:cubicBezTo>
                <a:cubicBezTo>
                  <a:pt x="1319648" y="-2599"/>
                  <a:pt x="1646222" y="8842"/>
                  <a:pt x="1969313" y="0"/>
                </a:cubicBezTo>
                <a:cubicBezTo>
                  <a:pt x="2292404" y="-8842"/>
                  <a:pt x="2393902" y="4217"/>
                  <a:pt x="2607259" y="0"/>
                </a:cubicBezTo>
                <a:cubicBezTo>
                  <a:pt x="2820616" y="-4217"/>
                  <a:pt x="3072859" y="25668"/>
                  <a:pt x="3245206" y="0"/>
                </a:cubicBezTo>
                <a:cubicBezTo>
                  <a:pt x="3417553" y="-25668"/>
                  <a:pt x="3699186" y="21276"/>
                  <a:pt x="4049573" y="0"/>
                </a:cubicBezTo>
                <a:cubicBezTo>
                  <a:pt x="4399960" y="-21276"/>
                  <a:pt x="4471238" y="25590"/>
                  <a:pt x="4632046" y="0"/>
                </a:cubicBezTo>
                <a:cubicBezTo>
                  <a:pt x="4792854" y="-25590"/>
                  <a:pt x="5093618" y="-20815"/>
                  <a:pt x="5547360" y="0"/>
                </a:cubicBezTo>
                <a:cubicBezTo>
                  <a:pt x="5569527" y="222496"/>
                  <a:pt x="5526826" y="349908"/>
                  <a:pt x="5547360" y="689767"/>
                </a:cubicBezTo>
                <a:cubicBezTo>
                  <a:pt x="5567894" y="1029626"/>
                  <a:pt x="5549105" y="965015"/>
                  <a:pt x="5547360" y="1210117"/>
                </a:cubicBezTo>
                <a:cubicBezTo>
                  <a:pt x="5545616" y="1455219"/>
                  <a:pt x="5536497" y="1694156"/>
                  <a:pt x="5547360" y="1815176"/>
                </a:cubicBezTo>
                <a:cubicBezTo>
                  <a:pt x="5558223" y="1936196"/>
                  <a:pt x="5536219" y="2330272"/>
                  <a:pt x="5547360" y="2462588"/>
                </a:cubicBezTo>
                <a:cubicBezTo>
                  <a:pt x="5558501" y="2594904"/>
                  <a:pt x="5546494" y="2747503"/>
                  <a:pt x="5547360" y="2940585"/>
                </a:cubicBezTo>
                <a:cubicBezTo>
                  <a:pt x="5548226" y="3133667"/>
                  <a:pt x="5530654" y="3339377"/>
                  <a:pt x="5547360" y="3545643"/>
                </a:cubicBezTo>
                <a:cubicBezTo>
                  <a:pt x="5564066" y="3751909"/>
                  <a:pt x="5545331" y="4060636"/>
                  <a:pt x="5547360" y="4235410"/>
                </a:cubicBezTo>
                <a:cubicBezTo>
                  <a:pt x="5204972" y="4201426"/>
                  <a:pt x="5161360" y="4224760"/>
                  <a:pt x="4853940" y="4235410"/>
                </a:cubicBezTo>
                <a:cubicBezTo>
                  <a:pt x="4546520" y="4246060"/>
                  <a:pt x="4282944" y="4272394"/>
                  <a:pt x="4049573" y="4235410"/>
                </a:cubicBezTo>
                <a:cubicBezTo>
                  <a:pt x="3816202" y="4198426"/>
                  <a:pt x="3498289" y="4205617"/>
                  <a:pt x="3356153" y="4235410"/>
                </a:cubicBezTo>
                <a:cubicBezTo>
                  <a:pt x="3214017" y="4265203"/>
                  <a:pt x="3027958" y="4221133"/>
                  <a:pt x="2829154" y="4235410"/>
                </a:cubicBezTo>
                <a:cubicBezTo>
                  <a:pt x="2630350" y="4249687"/>
                  <a:pt x="2428580" y="4231458"/>
                  <a:pt x="2246681" y="4235410"/>
                </a:cubicBezTo>
                <a:cubicBezTo>
                  <a:pt x="2064782" y="4239362"/>
                  <a:pt x="1800320" y="4259797"/>
                  <a:pt x="1442314" y="4235410"/>
                </a:cubicBezTo>
                <a:cubicBezTo>
                  <a:pt x="1084308" y="4211023"/>
                  <a:pt x="1003296" y="4218290"/>
                  <a:pt x="748894" y="4235410"/>
                </a:cubicBezTo>
                <a:cubicBezTo>
                  <a:pt x="494492" y="4252530"/>
                  <a:pt x="284991" y="4212024"/>
                  <a:pt x="0" y="4235410"/>
                </a:cubicBezTo>
                <a:cubicBezTo>
                  <a:pt x="15303" y="3983593"/>
                  <a:pt x="-21801" y="3752224"/>
                  <a:pt x="0" y="3630351"/>
                </a:cubicBezTo>
                <a:cubicBezTo>
                  <a:pt x="21801" y="3508478"/>
                  <a:pt x="5616" y="3309722"/>
                  <a:pt x="0" y="3152355"/>
                </a:cubicBezTo>
                <a:cubicBezTo>
                  <a:pt x="-5616" y="2994988"/>
                  <a:pt x="-14040" y="2855009"/>
                  <a:pt x="0" y="2674359"/>
                </a:cubicBezTo>
                <a:cubicBezTo>
                  <a:pt x="14040" y="2493709"/>
                  <a:pt x="-25299" y="2333239"/>
                  <a:pt x="0" y="2026946"/>
                </a:cubicBezTo>
                <a:cubicBezTo>
                  <a:pt x="25299" y="1720653"/>
                  <a:pt x="4262" y="1667197"/>
                  <a:pt x="0" y="1506596"/>
                </a:cubicBezTo>
                <a:cubicBezTo>
                  <a:pt x="-4262" y="1345995"/>
                  <a:pt x="-30556" y="1138947"/>
                  <a:pt x="0" y="816829"/>
                </a:cubicBezTo>
                <a:cubicBezTo>
                  <a:pt x="30556" y="494711"/>
                  <a:pt x="-7871" y="236548"/>
                  <a:pt x="0" y="0"/>
                </a:cubicBezTo>
                <a:close/>
              </a:path>
            </a:pathLst>
          </a:custGeom>
          <a:ln w="69850">
            <a:solidFill>
              <a:schemeClr val="accent2">
                <a:lumMod val="75000"/>
              </a:schemeClr>
            </a:solidFill>
            <a:extLst>
              <a:ext uri="{C807C97D-BFC1-408E-A445-0C87EB9F89A2}">
                <ask:lineSketchStyleProps xmlns:ask="http://schemas.microsoft.com/office/drawing/2018/sketchyshapes" sd="1219033472">
                  <a:prstGeom prst="rect">
                    <a:avLst/>
                  </a:prstGeom>
                  <ask:type>
                    <ask:lineSketchFreehand/>
                  </ask:type>
                </ask:lineSketchStyleProps>
              </a:ext>
            </a:extLst>
          </a:ln>
        </p:spPr>
      </p:pic>
      <p:sp>
        <p:nvSpPr>
          <p:cNvPr id="12" name="TextBox 11">
            <a:extLst>
              <a:ext uri="{FF2B5EF4-FFF2-40B4-BE49-F238E27FC236}">
                <a16:creationId xmlns:a16="http://schemas.microsoft.com/office/drawing/2014/main" id="{050E9B60-1E82-50D0-22B6-EB71127A5F5A}"/>
              </a:ext>
            </a:extLst>
          </p:cNvPr>
          <p:cNvSpPr txBox="1"/>
          <p:nvPr/>
        </p:nvSpPr>
        <p:spPr>
          <a:xfrm>
            <a:off x="2562726" y="317852"/>
            <a:ext cx="8861178" cy="1077218"/>
          </a:xfrm>
          <a:prstGeom prst="rect">
            <a:avLst/>
          </a:prstGeom>
          <a:noFill/>
        </p:spPr>
        <p:txBody>
          <a:bodyPr wrap="square" rtlCol="0">
            <a:spAutoFit/>
          </a:bodyPr>
          <a:lstStyle/>
          <a:p>
            <a:r>
              <a:rPr lang="en-US" sz="3200" b="1" dirty="0"/>
              <a:t>Zooming in on St </a:t>
            </a:r>
            <a:r>
              <a:rPr lang="en-US" sz="3200" b="1" dirty="0" err="1"/>
              <a:t>Teilo’s</a:t>
            </a:r>
            <a:r>
              <a:rPr lang="en-US" sz="3200" b="1" dirty="0"/>
              <a:t> Catholic Church: </a:t>
            </a:r>
          </a:p>
          <a:p>
            <a:r>
              <a:rPr lang="en-US" sz="3200" b="1" dirty="0"/>
              <a:t>a church with a plan</a:t>
            </a:r>
            <a:endParaRPr lang="en-GB" sz="3200" b="1" dirty="0"/>
          </a:p>
        </p:txBody>
      </p:sp>
    </p:spTree>
    <p:extLst>
      <p:ext uri="{BB962C8B-B14F-4D97-AF65-F5344CB8AC3E}">
        <p14:creationId xmlns:p14="http://schemas.microsoft.com/office/powerpoint/2010/main" val="63615669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dpi="0" rotWithShape="1">
          <a:blip r:embed="rId3" cstate="screen">
            <a:lum/>
            <a:extLst>
              <a:ext uri="{28A0092B-C50C-407E-A947-70E740481C1C}">
                <a14:useLocalDpi xmlns:a14="http://schemas.microsoft.com/office/drawing/2010/main"/>
              </a:ext>
            </a:extLst>
          </a:blip>
          <a:srcRect/>
          <a:stretch>
            <a:fillRect/>
          </a:stretch>
        </a:blipFill>
        <a:effectLst/>
      </p:bgPr>
    </p:bg>
    <p:spTree>
      <p:nvGrpSpPr>
        <p:cNvPr id="1" name=""/>
        <p:cNvGrpSpPr/>
        <p:nvPr/>
      </p:nvGrpSpPr>
      <p:grpSpPr>
        <a:xfrm>
          <a:off x="0" y="0"/>
          <a:ext cx="0" cy="0"/>
          <a:chOff x="0" y="0"/>
          <a:chExt cx="0" cy="0"/>
        </a:xfrm>
      </p:grpSpPr>
      <p:pic>
        <p:nvPicPr>
          <p:cNvPr id="9" name="Picture 8" descr="Shape&#10;&#10;Description automatically generated">
            <a:extLst>
              <a:ext uri="{FF2B5EF4-FFF2-40B4-BE49-F238E27FC236}">
                <a16:creationId xmlns:a16="http://schemas.microsoft.com/office/drawing/2014/main" id="{A44D9748-93F5-3FBB-5DFA-8571C52F4F7D}"/>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11582400" y="146050"/>
            <a:ext cx="609600" cy="1689100"/>
          </a:xfrm>
          <a:prstGeom prst="rect">
            <a:avLst/>
          </a:prstGeom>
        </p:spPr>
      </p:pic>
      <p:sp>
        <p:nvSpPr>
          <p:cNvPr id="6" name="TextBox 5">
            <a:extLst>
              <a:ext uri="{FF2B5EF4-FFF2-40B4-BE49-F238E27FC236}">
                <a16:creationId xmlns:a16="http://schemas.microsoft.com/office/drawing/2014/main" id="{C55AACE3-22B9-E810-D1A9-754F10FDE244}"/>
              </a:ext>
            </a:extLst>
          </p:cNvPr>
          <p:cNvSpPr txBox="1"/>
          <p:nvPr/>
        </p:nvSpPr>
        <p:spPr>
          <a:xfrm>
            <a:off x="304800" y="2048256"/>
            <a:ext cx="11277600" cy="3908762"/>
          </a:xfrm>
          <a:prstGeom prst="rect">
            <a:avLst/>
          </a:prstGeom>
          <a:noFill/>
        </p:spPr>
        <p:txBody>
          <a:bodyPr wrap="square">
            <a:spAutoFit/>
          </a:bodyPr>
          <a:lstStyle/>
          <a:p>
            <a:pPr marL="514350" indent="-514350" algn="l">
              <a:buAutoNum type="arabicParenR"/>
            </a:pPr>
            <a:r>
              <a:rPr lang="en-US" sz="2800" b="0" i="0" u="none" strike="noStrike" baseline="0" dirty="0">
                <a:latin typeface="SassoonPrimaryRg"/>
              </a:rPr>
              <a:t>What are the two meanings of the word ‘church’ that Gill talks about?</a:t>
            </a:r>
            <a:endParaRPr lang="en-US" sz="1400" b="0" i="0" u="none" strike="noStrike" baseline="0" dirty="0">
              <a:latin typeface="SassoonPrimaryRg"/>
            </a:endParaRPr>
          </a:p>
          <a:p>
            <a:pPr algn="l"/>
            <a:endParaRPr lang="en-US" sz="1200" b="0" i="0" u="none" strike="noStrike" baseline="0" dirty="0">
              <a:latin typeface="SassoonPrimaryRg"/>
            </a:endParaRPr>
          </a:p>
          <a:p>
            <a:pPr algn="l"/>
            <a:r>
              <a:rPr lang="en-US" sz="2800" b="0" i="0" u="none" strike="noStrike" baseline="0" dirty="0">
                <a:latin typeface="SassoonPrimaryRg"/>
              </a:rPr>
              <a:t>2) What does she mean by ‘building up the </a:t>
            </a:r>
            <a:r>
              <a:rPr lang="en-GB" sz="2800" b="0" i="0" u="none" strike="noStrike" baseline="0" dirty="0">
                <a:latin typeface="SassoonPrimaryRg"/>
              </a:rPr>
              <a:t>Body of Christ’?</a:t>
            </a:r>
            <a:endParaRPr lang="en-GB" sz="1200" b="0" i="0" u="none" strike="noStrike" baseline="0" dirty="0">
              <a:latin typeface="SassoonPrimaryRg"/>
            </a:endParaRPr>
          </a:p>
          <a:p>
            <a:pPr algn="l"/>
            <a:endParaRPr lang="en-GB" sz="1200" b="0" i="0" u="none" strike="noStrike" baseline="0" dirty="0">
              <a:latin typeface="SassoonPrimaryRg"/>
            </a:endParaRPr>
          </a:p>
          <a:p>
            <a:pPr algn="l"/>
            <a:r>
              <a:rPr lang="en-US" sz="2800" b="0" i="0" u="none" strike="noStrike" baseline="0" dirty="0">
                <a:latin typeface="SassoonPrimaryRg"/>
              </a:rPr>
              <a:t>3) Can you list seven things that happen in St </a:t>
            </a:r>
            <a:r>
              <a:rPr lang="en-GB" sz="2800" b="0" i="0" u="none" strike="noStrike" baseline="0" dirty="0" err="1">
                <a:latin typeface="SassoonPrimaryRg"/>
              </a:rPr>
              <a:t>Teilo’s</a:t>
            </a:r>
            <a:r>
              <a:rPr lang="en-GB" sz="2800" b="0" i="0" u="none" strike="noStrike" baseline="0" dirty="0">
                <a:latin typeface="SassoonPrimaryRg"/>
              </a:rPr>
              <a:t> Church?</a:t>
            </a:r>
            <a:endParaRPr lang="en-GB" sz="1200" b="0" i="0" u="none" strike="noStrike" baseline="0" dirty="0">
              <a:latin typeface="SassoonPrimaryRg"/>
            </a:endParaRPr>
          </a:p>
          <a:p>
            <a:pPr algn="l"/>
            <a:endParaRPr lang="en-GB" sz="1200" b="0" i="0" u="none" strike="noStrike" baseline="0" dirty="0">
              <a:latin typeface="SassoonPrimaryRg"/>
            </a:endParaRPr>
          </a:p>
          <a:p>
            <a:pPr marL="514350" indent="-514350" algn="l">
              <a:buAutoNum type="arabicParenR" startAt="4"/>
            </a:pPr>
            <a:r>
              <a:rPr lang="en-US" sz="2800" b="0" i="0" u="none" strike="noStrike" baseline="0" dirty="0">
                <a:latin typeface="SassoonPrimaryRg"/>
              </a:rPr>
              <a:t>Which of these things do you think is just for parishioners (the Catholics who go to </a:t>
            </a:r>
            <a:r>
              <a:rPr lang="en-GB" sz="2800" b="0" i="0" u="none" strike="noStrike" baseline="0" dirty="0">
                <a:latin typeface="SassoonPrimaryRg"/>
              </a:rPr>
              <a:t>the church)?</a:t>
            </a:r>
            <a:endParaRPr lang="en-GB" sz="1200" b="0" i="0" u="none" strike="noStrike" baseline="0" dirty="0">
              <a:latin typeface="SassoonPrimaryRg"/>
            </a:endParaRPr>
          </a:p>
          <a:p>
            <a:pPr algn="l"/>
            <a:endParaRPr lang="en-GB" sz="1200" b="0" i="0" u="none" strike="noStrike" baseline="0" dirty="0">
              <a:latin typeface="SassoonPrimaryRg"/>
            </a:endParaRPr>
          </a:p>
          <a:p>
            <a:pPr algn="l"/>
            <a:r>
              <a:rPr lang="en-US" sz="2800" b="0" i="0" u="none" strike="noStrike" baseline="0" dirty="0">
                <a:latin typeface="SassoonPrimaryRg"/>
              </a:rPr>
              <a:t>5) Do </a:t>
            </a:r>
            <a:r>
              <a:rPr lang="en-US" sz="2800" b="1" i="1" u="none" strike="noStrike" baseline="0" dirty="0">
                <a:latin typeface="SassoonPrimaryRg-Italic"/>
              </a:rPr>
              <a:t>you</a:t>
            </a:r>
            <a:r>
              <a:rPr lang="en-US" sz="2800" b="0" i="1" u="none" strike="noStrike" baseline="0" dirty="0">
                <a:latin typeface="SassoonPrimaryRg-Italic"/>
              </a:rPr>
              <a:t> </a:t>
            </a:r>
            <a:r>
              <a:rPr lang="en-US" sz="2800" b="0" i="0" u="none" strike="noStrike" baseline="0" dirty="0">
                <a:latin typeface="SassoonPrimaryRg"/>
              </a:rPr>
              <a:t>think it is important for a church to reach out beyond the people who go there to worship? Why, or why not?</a:t>
            </a:r>
            <a:endParaRPr lang="en-GB" sz="2800" dirty="0"/>
          </a:p>
        </p:txBody>
      </p:sp>
      <p:pic>
        <p:nvPicPr>
          <p:cNvPr id="7" name="Picture 6">
            <a:extLst>
              <a:ext uri="{FF2B5EF4-FFF2-40B4-BE49-F238E27FC236}">
                <a16:creationId xmlns:a16="http://schemas.microsoft.com/office/drawing/2014/main" id="{F3CE51BA-F622-7E26-E0A2-A7E63AE9D598}"/>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171780" y="254675"/>
            <a:ext cx="2070039" cy="1580475"/>
          </a:xfrm>
          <a:custGeom>
            <a:avLst/>
            <a:gdLst>
              <a:gd name="connsiteX0" fmla="*/ 0 w 2070039"/>
              <a:gd name="connsiteY0" fmla="*/ 0 h 1580475"/>
              <a:gd name="connsiteX1" fmla="*/ 669313 w 2070039"/>
              <a:gd name="connsiteY1" fmla="*/ 0 h 1580475"/>
              <a:gd name="connsiteX2" fmla="*/ 1359326 w 2070039"/>
              <a:gd name="connsiteY2" fmla="*/ 0 h 1580475"/>
              <a:gd name="connsiteX3" fmla="*/ 2070039 w 2070039"/>
              <a:gd name="connsiteY3" fmla="*/ 0 h 1580475"/>
              <a:gd name="connsiteX4" fmla="*/ 2070039 w 2070039"/>
              <a:gd name="connsiteY4" fmla="*/ 542630 h 1580475"/>
              <a:gd name="connsiteX5" fmla="*/ 2070039 w 2070039"/>
              <a:gd name="connsiteY5" fmla="*/ 1022041 h 1580475"/>
              <a:gd name="connsiteX6" fmla="*/ 2070039 w 2070039"/>
              <a:gd name="connsiteY6" fmla="*/ 1580475 h 1580475"/>
              <a:gd name="connsiteX7" fmla="*/ 1338625 w 2070039"/>
              <a:gd name="connsiteY7" fmla="*/ 1580475 h 1580475"/>
              <a:gd name="connsiteX8" fmla="*/ 607211 w 2070039"/>
              <a:gd name="connsiteY8" fmla="*/ 1580475 h 1580475"/>
              <a:gd name="connsiteX9" fmla="*/ 0 w 2070039"/>
              <a:gd name="connsiteY9" fmla="*/ 1580475 h 1580475"/>
              <a:gd name="connsiteX10" fmla="*/ 0 w 2070039"/>
              <a:gd name="connsiteY10" fmla="*/ 1069455 h 1580475"/>
              <a:gd name="connsiteX11" fmla="*/ 0 w 2070039"/>
              <a:gd name="connsiteY11" fmla="*/ 542630 h 1580475"/>
              <a:gd name="connsiteX12" fmla="*/ 0 w 2070039"/>
              <a:gd name="connsiteY12" fmla="*/ 0 h 15804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070039" h="1580475" fill="none" extrusionOk="0">
                <a:moveTo>
                  <a:pt x="0" y="0"/>
                </a:moveTo>
                <a:cubicBezTo>
                  <a:pt x="166158" y="10633"/>
                  <a:pt x="423901" y="786"/>
                  <a:pt x="669313" y="0"/>
                </a:cubicBezTo>
                <a:cubicBezTo>
                  <a:pt x="914725" y="-786"/>
                  <a:pt x="1111429" y="-30085"/>
                  <a:pt x="1359326" y="0"/>
                </a:cubicBezTo>
                <a:cubicBezTo>
                  <a:pt x="1607223" y="30085"/>
                  <a:pt x="1759692" y="33170"/>
                  <a:pt x="2070039" y="0"/>
                </a:cubicBezTo>
                <a:cubicBezTo>
                  <a:pt x="2081447" y="141826"/>
                  <a:pt x="2044635" y="372457"/>
                  <a:pt x="2070039" y="542630"/>
                </a:cubicBezTo>
                <a:cubicBezTo>
                  <a:pt x="2095444" y="712803"/>
                  <a:pt x="2046882" y="785279"/>
                  <a:pt x="2070039" y="1022041"/>
                </a:cubicBezTo>
                <a:cubicBezTo>
                  <a:pt x="2093196" y="1258803"/>
                  <a:pt x="2062188" y="1422139"/>
                  <a:pt x="2070039" y="1580475"/>
                </a:cubicBezTo>
                <a:cubicBezTo>
                  <a:pt x="1849240" y="1610927"/>
                  <a:pt x="1597183" y="1553482"/>
                  <a:pt x="1338625" y="1580475"/>
                </a:cubicBezTo>
                <a:cubicBezTo>
                  <a:pt x="1080067" y="1607468"/>
                  <a:pt x="839126" y="1615939"/>
                  <a:pt x="607211" y="1580475"/>
                </a:cubicBezTo>
                <a:cubicBezTo>
                  <a:pt x="375296" y="1545011"/>
                  <a:pt x="147449" y="1585883"/>
                  <a:pt x="0" y="1580475"/>
                </a:cubicBezTo>
                <a:cubicBezTo>
                  <a:pt x="10350" y="1329250"/>
                  <a:pt x="-11643" y="1232113"/>
                  <a:pt x="0" y="1069455"/>
                </a:cubicBezTo>
                <a:cubicBezTo>
                  <a:pt x="11643" y="906797"/>
                  <a:pt x="-19705" y="706155"/>
                  <a:pt x="0" y="542630"/>
                </a:cubicBezTo>
                <a:cubicBezTo>
                  <a:pt x="19705" y="379106"/>
                  <a:pt x="16094" y="158097"/>
                  <a:pt x="0" y="0"/>
                </a:cubicBezTo>
                <a:close/>
              </a:path>
              <a:path w="2070039" h="1580475" stroke="0" extrusionOk="0">
                <a:moveTo>
                  <a:pt x="0" y="0"/>
                </a:moveTo>
                <a:cubicBezTo>
                  <a:pt x="142999" y="-11352"/>
                  <a:pt x="474569" y="29324"/>
                  <a:pt x="669313" y="0"/>
                </a:cubicBezTo>
                <a:cubicBezTo>
                  <a:pt x="864057" y="-29324"/>
                  <a:pt x="990706" y="-1246"/>
                  <a:pt x="1297224" y="0"/>
                </a:cubicBezTo>
                <a:cubicBezTo>
                  <a:pt x="1603742" y="1246"/>
                  <a:pt x="1755041" y="22767"/>
                  <a:pt x="2070039" y="0"/>
                </a:cubicBezTo>
                <a:cubicBezTo>
                  <a:pt x="2086095" y="218457"/>
                  <a:pt x="2093744" y="391718"/>
                  <a:pt x="2070039" y="511020"/>
                </a:cubicBezTo>
                <a:cubicBezTo>
                  <a:pt x="2046334" y="630322"/>
                  <a:pt x="2070801" y="814925"/>
                  <a:pt x="2070039" y="1006236"/>
                </a:cubicBezTo>
                <a:cubicBezTo>
                  <a:pt x="2069277" y="1197547"/>
                  <a:pt x="2062822" y="1368742"/>
                  <a:pt x="2070039" y="1580475"/>
                </a:cubicBezTo>
                <a:cubicBezTo>
                  <a:pt x="1862275" y="1605807"/>
                  <a:pt x="1707683" y="1604536"/>
                  <a:pt x="1380026" y="1580475"/>
                </a:cubicBezTo>
                <a:cubicBezTo>
                  <a:pt x="1052369" y="1556414"/>
                  <a:pt x="979456" y="1581831"/>
                  <a:pt x="648612" y="1580475"/>
                </a:cubicBezTo>
                <a:cubicBezTo>
                  <a:pt x="317768" y="1579119"/>
                  <a:pt x="206820" y="1586322"/>
                  <a:pt x="0" y="1580475"/>
                </a:cubicBezTo>
                <a:cubicBezTo>
                  <a:pt x="20837" y="1388039"/>
                  <a:pt x="4545" y="1262929"/>
                  <a:pt x="0" y="1053650"/>
                </a:cubicBezTo>
                <a:cubicBezTo>
                  <a:pt x="-4545" y="844371"/>
                  <a:pt x="5913" y="765742"/>
                  <a:pt x="0" y="542630"/>
                </a:cubicBezTo>
                <a:cubicBezTo>
                  <a:pt x="-5913" y="319518"/>
                  <a:pt x="13730" y="183108"/>
                  <a:pt x="0" y="0"/>
                </a:cubicBezTo>
                <a:close/>
              </a:path>
            </a:pathLst>
          </a:custGeom>
          <a:ln w="69850">
            <a:solidFill>
              <a:schemeClr val="accent2">
                <a:lumMod val="75000"/>
              </a:schemeClr>
            </a:solidFill>
            <a:extLst>
              <a:ext uri="{C807C97D-BFC1-408E-A445-0C87EB9F89A2}">
                <ask:lineSketchStyleProps xmlns:ask="http://schemas.microsoft.com/office/drawing/2018/sketchyshapes" sd="1219033472">
                  <a:prstGeom prst="rect">
                    <a:avLst/>
                  </a:prstGeom>
                  <ask:type>
                    <ask:lineSketchFreehand/>
                  </ask:type>
                </ask:lineSketchStyleProps>
              </a:ext>
            </a:extLst>
          </a:ln>
        </p:spPr>
      </p:pic>
      <p:sp>
        <p:nvSpPr>
          <p:cNvPr id="8" name="TextBox 7">
            <a:extLst>
              <a:ext uri="{FF2B5EF4-FFF2-40B4-BE49-F238E27FC236}">
                <a16:creationId xmlns:a16="http://schemas.microsoft.com/office/drawing/2014/main" id="{B919F0D0-319A-A2A1-5FD9-134091709717}"/>
              </a:ext>
            </a:extLst>
          </p:cNvPr>
          <p:cNvSpPr txBox="1"/>
          <p:nvPr/>
        </p:nvSpPr>
        <p:spPr>
          <a:xfrm>
            <a:off x="2562726" y="317852"/>
            <a:ext cx="8861178" cy="584775"/>
          </a:xfrm>
          <a:prstGeom prst="rect">
            <a:avLst/>
          </a:prstGeom>
          <a:noFill/>
        </p:spPr>
        <p:txBody>
          <a:bodyPr wrap="square" rtlCol="0">
            <a:spAutoFit/>
          </a:bodyPr>
          <a:lstStyle/>
          <a:p>
            <a:r>
              <a:rPr lang="en-US" sz="3200" b="1" dirty="0"/>
              <a:t>St </a:t>
            </a:r>
            <a:r>
              <a:rPr lang="en-US" sz="3200" b="1" dirty="0" err="1"/>
              <a:t>Teilo’s</a:t>
            </a:r>
            <a:r>
              <a:rPr lang="en-US" sz="3200" b="1" dirty="0"/>
              <a:t> Catholic Church: a church with a plan</a:t>
            </a:r>
            <a:endParaRPr lang="en-GB" sz="3200" b="1" dirty="0"/>
          </a:p>
        </p:txBody>
      </p:sp>
      <p:sp>
        <p:nvSpPr>
          <p:cNvPr id="10" name="TextBox 9">
            <a:extLst>
              <a:ext uri="{FF2B5EF4-FFF2-40B4-BE49-F238E27FC236}">
                <a16:creationId xmlns:a16="http://schemas.microsoft.com/office/drawing/2014/main" id="{8C90C3F5-C547-8235-71FC-E7DDC7BDD54D}"/>
              </a:ext>
            </a:extLst>
          </p:cNvPr>
          <p:cNvSpPr txBox="1"/>
          <p:nvPr/>
        </p:nvSpPr>
        <p:spPr>
          <a:xfrm>
            <a:off x="2562726" y="902627"/>
            <a:ext cx="9178170" cy="707886"/>
          </a:xfrm>
          <a:prstGeom prst="rect">
            <a:avLst/>
          </a:prstGeom>
          <a:noFill/>
        </p:spPr>
        <p:txBody>
          <a:bodyPr wrap="square" rtlCol="0">
            <a:spAutoFit/>
          </a:bodyPr>
          <a:lstStyle/>
          <a:p>
            <a:r>
              <a:rPr lang="en-US" sz="4000" b="1"/>
              <a:t>Questions to get us thinking and talking</a:t>
            </a:r>
            <a:endParaRPr lang="en-GB" sz="4000" b="1" dirty="0"/>
          </a:p>
        </p:txBody>
      </p:sp>
    </p:spTree>
    <p:extLst>
      <p:ext uri="{BB962C8B-B14F-4D97-AF65-F5344CB8AC3E}">
        <p14:creationId xmlns:p14="http://schemas.microsoft.com/office/powerpoint/2010/main" val="3397151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fade">
                                      <p:cBhvr>
                                        <p:cTn id="7" dur="500"/>
                                        <p:tgtEl>
                                          <p:spTgt spid="6">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6">
                                            <p:txEl>
                                              <p:pRg st="2" end="2"/>
                                            </p:txEl>
                                          </p:spTgt>
                                        </p:tgtEl>
                                        <p:attrNameLst>
                                          <p:attrName>style.visibility</p:attrName>
                                        </p:attrNameLst>
                                      </p:cBhvr>
                                      <p:to>
                                        <p:strVal val="visible"/>
                                      </p:to>
                                    </p:set>
                                    <p:animEffect transition="in" filter="fade">
                                      <p:cBhvr>
                                        <p:cTn id="12" dur="500"/>
                                        <p:tgtEl>
                                          <p:spTgt spid="6">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6">
                                            <p:txEl>
                                              <p:pRg st="4" end="4"/>
                                            </p:txEl>
                                          </p:spTgt>
                                        </p:tgtEl>
                                        <p:attrNameLst>
                                          <p:attrName>style.visibility</p:attrName>
                                        </p:attrNameLst>
                                      </p:cBhvr>
                                      <p:to>
                                        <p:strVal val="visible"/>
                                      </p:to>
                                    </p:set>
                                    <p:animEffect transition="in" filter="fade">
                                      <p:cBhvr>
                                        <p:cTn id="17" dur="500"/>
                                        <p:tgtEl>
                                          <p:spTgt spid="6">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6">
                                            <p:txEl>
                                              <p:pRg st="6" end="6"/>
                                            </p:txEl>
                                          </p:spTgt>
                                        </p:tgtEl>
                                        <p:attrNameLst>
                                          <p:attrName>style.visibility</p:attrName>
                                        </p:attrNameLst>
                                      </p:cBhvr>
                                      <p:to>
                                        <p:strVal val="visible"/>
                                      </p:to>
                                    </p:set>
                                    <p:animEffect transition="in" filter="fade">
                                      <p:cBhvr>
                                        <p:cTn id="22" dur="500"/>
                                        <p:tgtEl>
                                          <p:spTgt spid="6">
                                            <p:txEl>
                                              <p:pRg st="6" end="6"/>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6">
                                            <p:txEl>
                                              <p:pRg st="8" end="8"/>
                                            </p:txEl>
                                          </p:spTgt>
                                        </p:tgtEl>
                                        <p:attrNameLst>
                                          <p:attrName>style.visibility</p:attrName>
                                        </p:attrNameLst>
                                      </p:cBhvr>
                                      <p:to>
                                        <p:strVal val="visible"/>
                                      </p:to>
                                    </p:set>
                                    <p:animEffect transition="in" filter="fade">
                                      <p:cBhvr>
                                        <p:cTn id="27" dur="500"/>
                                        <p:tgtEl>
                                          <p:spTgt spid="6">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blipFill dpi="0" rotWithShape="1">
          <a:blip r:embed="rId3" cstate="screen">
            <a:lum/>
            <a:extLst>
              <a:ext uri="{28A0092B-C50C-407E-A947-70E740481C1C}">
                <a14:useLocalDpi xmlns:a14="http://schemas.microsoft.com/office/drawing/2010/main"/>
              </a:ext>
            </a:extLst>
          </a:blip>
          <a:srcRect/>
          <a:stretch>
            <a:fillRect/>
          </a:stretch>
        </a:blipFill>
        <a:effectLst/>
      </p:bgPr>
    </p:bg>
    <p:spTree>
      <p:nvGrpSpPr>
        <p:cNvPr id="1" name=""/>
        <p:cNvGrpSpPr/>
        <p:nvPr/>
      </p:nvGrpSpPr>
      <p:grpSpPr>
        <a:xfrm>
          <a:off x="0" y="0"/>
          <a:ext cx="0" cy="0"/>
          <a:chOff x="0" y="0"/>
          <a:chExt cx="0" cy="0"/>
        </a:xfrm>
      </p:grpSpPr>
      <p:pic>
        <p:nvPicPr>
          <p:cNvPr id="4" name="Picture 3" descr="A red and white background&#10;&#10;Description automatically generated">
            <a:extLst>
              <a:ext uri="{FF2B5EF4-FFF2-40B4-BE49-F238E27FC236}">
                <a16:creationId xmlns:a16="http://schemas.microsoft.com/office/drawing/2014/main" id="{098C623F-8A43-8DB1-0FCF-60C992F39E2F}"/>
              </a:ext>
            </a:extLst>
          </p:cNvPr>
          <p:cNvPicPr>
            <a:picLocks noChangeAspect="1"/>
          </p:cNvPicPr>
          <p:nvPr/>
        </p:nvPicPr>
        <p:blipFill rotWithShape="1">
          <a:blip r:embed="rId4" cstate="screen">
            <a:extLst>
              <a:ext uri="{28A0092B-C50C-407E-A947-70E740481C1C}">
                <a14:useLocalDpi xmlns:a14="http://schemas.microsoft.com/office/drawing/2010/main"/>
              </a:ext>
            </a:extLst>
          </a:blip>
          <a:srcRect/>
          <a:stretch/>
        </p:blipFill>
        <p:spPr>
          <a:xfrm>
            <a:off x="-990332" y="400022"/>
            <a:ext cx="3381479" cy="1003300"/>
          </a:xfrm>
          <a:prstGeom prst="rect">
            <a:avLst/>
          </a:prstGeom>
        </p:spPr>
      </p:pic>
      <p:pic>
        <p:nvPicPr>
          <p:cNvPr id="9" name="Picture 8" descr="Shape&#10;&#10;Description automatically generated">
            <a:extLst>
              <a:ext uri="{FF2B5EF4-FFF2-40B4-BE49-F238E27FC236}">
                <a16:creationId xmlns:a16="http://schemas.microsoft.com/office/drawing/2014/main" id="{A44D9748-93F5-3FBB-5DFA-8571C52F4F7D}"/>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11582400" y="146050"/>
            <a:ext cx="609600" cy="1689100"/>
          </a:xfrm>
          <a:prstGeom prst="rect">
            <a:avLst/>
          </a:prstGeom>
        </p:spPr>
      </p:pic>
      <p:sp>
        <p:nvSpPr>
          <p:cNvPr id="2" name="TextBox 1">
            <a:extLst>
              <a:ext uri="{FF2B5EF4-FFF2-40B4-BE49-F238E27FC236}">
                <a16:creationId xmlns:a16="http://schemas.microsoft.com/office/drawing/2014/main" id="{8EE0B0AC-5FD1-0E17-439C-F64521171395}"/>
              </a:ext>
            </a:extLst>
          </p:cNvPr>
          <p:cNvSpPr txBox="1"/>
          <p:nvPr/>
        </p:nvSpPr>
        <p:spPr>
          <a:xfrm>
            <a:off x="300180" y="478160"/>
            <a:ext cx="3980873" cy="707886"/>
          </a:xfrm>
          <a:prstGeom prst="rect">
            <a:avLst/>
          </a:prstGeom>
          <a:noFill/>
        </p:spPr>
        <p:txBody>
          <a:bodyPr wrap="square" rtlCol="0">
            <a:spAutoFit/>
          </a:bodyPr>
          <a:lstStyle/>
          <a:p>
            <a:r>
              <a:rPr lang="en-US" sz="4000" b="1" dirty="0">
                <a:solidFill>
                  <a:schemeClr val="bg1"/>
                </a:solidFill>
              </a:rPr>
              <a:t>Step 5 </a:t>
            </a:r>
            <a:endParaRPr lang="en-GB" sz="4000" b="1" dirty="0">
              <a:solidFill>
                <a:schemeClr val="bg1"/>
              </a:solidFill>
            </a:endParaRPr>
          </a:p>
        </p:txBody>
      </p:sp>
      <p:sp>
        <p:nvSpPr>
          <p:cNvPr id="3" name="TextBox 2">
            <a:extLst>
              <a:ext uri="{FF2B5EF4-FFF2-40B4-BE49-F238E27FC236}">
                <a16:creationId xmlns:a16="http://schemas.microsoft.com/office/drawing/2014/main" id="{498667A5-5DF3-BB24-C0E5-70900270EB57}"/>
              </a:ext>
            </a:extLst>
          </p:cNvPr>
          <p:cNvSpPr txBox="1"/>
          <p:nvPr/>
        </p:nvSpPr>
        <p:spPr>
          <a:xfrm>
            <a:off x="2757020" y="228407"/>
            <a:ext cx="7543800" cy="707886"/>
          </a:xfrm>
          <a:prstGeom prst="rect">
            <a:avLst/>
          </a:prstGeom>
          <a:noFill/>
        </p:spPr>
        <p:txBody>
          <a:bodyPr wrap="square" rtlCol="0">
            <a:spAutoFit/>
          </a:bodyPr>
          <a:lstStyle/>
          <a:p>
            <a:r>
              <a:rPr lang="en-US" sz="4000" b="1" dirty="0"/>
              <a:t>Comparing churches </a:t>
            </a:r>
            <a:endParaRPr lang="en-GB" sz="4000" b="1" dirty="0"/>
          </a:p>
        </p:txBody>
      </p:sp>
      <p:pic>
        <p:nvPicPr>
          <p:cNvPr id="6" name="Picture 5">
            <a:extLst>
              <a:ext uri="{FF2B5EF4-FFF2-40B4-BE49-F238E27FC236}">
                <a16:creationId xmlns:a16="http://schemas.microsoft.com/office/drawing/2014/main" id="{93EC8822-F2F2-660B-5ED5-CAE1D18646F5}"/>
              </a:ext>
            </a:extLst>
          </p:cNvPr>
          <p:cNvPicPr>
            <a:picLocks noChangeAspect="1"/>
          </p:cNvPicPr>
          <p:nvPr/>
        </p:nvPicPr>
        <p:blipFill rotWithShape="1">
          <a:blip r:embed="rId6" cstate="screen">
            <a:extLst>
              <a:ext uri="{28A0092B-C50C-407E-A947-70E740481C1C}">
                <a14:useLocalDpi xmlns:a14="http://schemas.microsoft.com/office/drawing/2010/main"/>
              </a:ext>
            </a:extLst>
          </a:blip>
          <a:srcRect/>
          <a:stretch/>
        </p:blipFill>
        <p:spPr>
          <a:xfrm>
            <a:off x="300180" y="2456634"/>
            <a:ext cx="2377900" cy="3317027"/>
          </a:xfrm>
          <a:prstGeom prst="rect">
            <a:avLst/>
          </a:prstGeom>
        </p:spPr>
      </p:pic>
      <p:pic>
        <p:nvPicPr>
          <p:cNvPr id="8" name="Picture 7">
            <a:extLst>
              <a:ext uri="{FF2B5EF4-FFF2-40B4-BE49-F238E27FC236}">
                <a16:creationId xmlns:a16="http://schemas.microsoft.com/office/drawing/2014/main" id="{622C10C0-6D5D-DA2E-0B6D-0F70D1D79629}"/>
              </a:ext>
            </a:extLst>
          </p:cNvPr>
          <p:cNvPicPr>
            <a:picLocks noChangeAspect="1"/>
          </p:cNvPicPr>
          <p:nvPr/>
        </p:nvPicPr>
        <p:blipFill rotWithShape="1">
          <a:blip r:embed="rId7" cstate="screen">
            <a:extLst>
              <a:ext uri="{28A0092B-C50C-407E-A947-70E740481C1C}">
                <a14:useLocalDpi xmlns:a14="http://schemas.microsoft.com/office/drawing/2010/main"/>
              </a:ext>
            </a:extLst>
          </a:blip>
          <a:srcRect/>
          <a:stretch/>
        </p:blipFill>
        <p:spPr>
          <a:xfrm rot="667046">
            <a:off x="1870575" y="1617949"/>
            <a:ext cx="2396406" cy="3489280"/>
          </a:xfrm>
          <a:prstGeom prst="rect">
            <a:avLst/>
          </a:prstGeom>
        </p:spPr>
      </p:pic>
      <p:sp>
        <p:nvSpPr>
          <p:cNvPr id="10" name="TextBox 9">
            <a:extLst>
              <a:ext uri="{FF2B5EF4-FFF2-40B4-BE49-F238E27FC236}">
                <a16:creationId xmlns:a16="http://schemas.microsoft.com/office/drawing/2014/main" id="{E136AA5E-BBE6-84C2-68D1-7A7AE153AEF2}"/>
              </a:ext>
            </a:extLst>
          </p:cNvPr>
          <p:cNvSpPr txBox="1"/>
          <p:nvPr/>
        </p:nvSpPr>
        <p:spPr>
          <a:xfrm>
            <a:off x="159020" y="1419651"/>
            <a:ext cx="2185402" cy="830997"/>
          </a:xfrm>
          <a:prstGeom prst="rect">
            <a:avLst/>
          </a:prstGeom>
          <a:noFill/>
        </p:spPr>
        <p:txBody>
          <a:bodyPr wrap="square" rtlCol="0">
            <a:spAutoFit/>
          </a:bodyPr>
          <a:lstStyle/>
          <a:p>
            <a:r>
              <a:rPr lang="en-US" sz="2400" dirty="0"/>
              <a:t>Read online resource 4.3.</a:t>
            </a:r>
            <a:endParaRPr lang="en-GB" sz="2400" dirty="0"/>
          </a:p>
        </p:txBody>
      </p:sp>
      <p:sp>
        <p:nvSpPr>
          <p:cNvPr id="12" name="TextBox 11">
            <a:extLst>
              <a:ext uri="{FF2B5EF4-FFF2-40B4-BE49-F238E27FC236}">
                <a16:creationId xmlns:a16="http://schemas.microsoft.com/office/drawing/2014/main" id="{7B797948-51D5-C7E7-31C9-AC1B2CDB214D}"/>
              </a:ext>
            </a:extLst>
          </p:cNvPr>
          <p:cNvSpPr txBox="1"/>
          <p:nvPr/>
        </p:nvSpPr>
        <p:spPr>
          <a:xfrm>
            <a:off x="6183870" y="2147914"/>
            <a:ext cx="4974336" cy="2923877"/>
          </a:xfrm>
          <a:prstGeom prst="rect">
            <a:avLst/>
          </a:prstGeom>
          <a:noFill/>
        </p:spPr>
        <p:txBody>
          <a:bodyPr wrap="square">
            <a:spAutoFit/>
          </a:bodyPr>
          <a:lstStyle/>
          <a:p>
            <a:pPr algn="l"/>
            <a:endParaRPr lang="en-US" dirty="0">
              <a:latin typeface="SassoonPrimaryRg"/>
            </a:endParaRPr>
          </a:p>
          <a:p>
            <a:pPr algn="l"/>
            <a:r>
              <a:rPr lang="en-US" sz="2800" b="0" i="0" u="none" strike="noStrike" baseline="0" dirty="0">
                <a:latin typeface="SassoonPrimaryRg"/>
              </a:rPr>
              <a:t>Christine is a Catholic Christian</a:t>
            </a:r>
            <a:r>
              <a:rPr lang="en-US" sz="2800" dirty="0">
                <a:latin typeface="SassoonPrimaryRg"/>
              </a:rPr>
              <a:t>.</a:t>
            </a:r>
          </a:p>
          <a:p>
            <a:pPr algn="l"/>
            <a:endParaRPr lang="en-US" sz="1800" b="0" i="0" u="none" strike="noStrike" baseline="0" dirty="0">
              <a:latin typeface="SassoonPrimaryRg"/>
            </a:endParaRPr>
          </a:p>
          <a:p>
            <a:pPr algn="l"/>
            <a:endParaRPr lang="en-US" sz="2800" b="0" i="0" u="none" strike="noStrike" baseline="0" dirty="0">
              <a:latin typeface="SassoonPrimaryRg"/>
            </a:endParaRPr>
          </a:p>
          <a:p>
            <a:pPr algn="l"/>
            <a:endParaRPr lang="en-US" sz="2800" b="0" i="0" u="none" strike="noStrike" baseline="0" dirty="0">
              <a:latin typeface="SassoonPrimaryRg"/>
            </a:endParaRPr>
          </a:p>
          <a:p>
            <a:pPr algn="l"/>
            <a:r>
              <a:rPr lang="en-US" sz="2800" b="0" i="0" u="none" strike="noStrike" baseline="0" dirty="0">
                <a:latin typeface="SassoonPrimaryRg"/>
              </a:rPr>
              <a:t>Nathan is a Baptist Christian.</a:t>
            </a:r>
          </a:p>
          <a:p>
            <a:pPr algn="l"/>
            <a:endParaRPr lang="en-US" dirty="0">
              <a:latin typeface="SassoonPrimaryRg"/>
            </a:endParaRPr>
          </a:p>
          <a:p>
            <a:pPr algn="l"/>
            <a:r>
              <a:rPr lang="en-US" sz="1800" b="0" i="0" u="none" strike="noStrike" baseline="0" dirty="0">
                <a:latin typeface="SassoonPrimaryRg"/>
              </a:rPr>
              <a:t> </a:t>
            </a:r>
          </a:p>
        </p:txBody>
      </p:sp>
      <p:sp>
        <p:nvSpPr>
          <p:cNvPr id="14" name="TextBox 13">
            <a:extLst>
              <a:ext uri="{FF2B5EF4-FFF2-40B4-BE49-F238E27FC236}">
                <a16:creationId xmlns:a16="http://schemas.microsoft.com/office/drawing/2014/main" id="{5EFDE12B-B1D4-68A5-0CA5-3EDEFFAE18DF}"/>
              </a:ext>
            </a:extLst>
          </p:cNvPr>
          <p:cNvSpPr txBox="1"/>
          <p:nvPr/>
        </p:nvSpPr>
        <p:spPr>
          <a:xfrm>
            <a:off x="4580898" y="832103"/>
            <a:ext cx="7310921" cy="954107"/>
          </a:xfrm>
          <a:prstGeom prst="rect">
            <a:avLst/>
          </a:prstGeom>
          <a:noFill/>
        </p:spPr>
        <p:txBody>
          <a:bodyPr wrap="square">
            <a:spAutoFit/>
          </a:bodyPr>
          <a:lstStyle/>
          <a:p>
            <a:pPr algn="l"/>
            <a:r>
              <a:rPr lang="en-US" sz="2800" b="0" i="0" u="none" strike="noStrike" baseline="0" dirty="0">
                <a:latin typeface="SassoonPrimaryRg"/>
              </a:rPr>
              <a:t>This is a conversation between two different </a:t>
            </a:r>
          </a:p>
          <a:p>
            <a:pPr algn="l"/>
            <a:r>
              <a:rPr lang="en-US" sz="2800" b="0" i="0" u="none" strike="noStrike" baseline="0" dirty="0">
                <a:latin typeface="SassoonPrimaryRg"/>
              </a:rPr>
              <a:t>types of Christians. </a:t>
            </a:r>
          </a:p>
        </p:txBody>
      </p:sp>
      <p:sp>
        <p:nvSpPr>
          <p:cNvPr id="16" name="TextBox 15">
            <a:extLst>
              <a:ext uri="{FF2B5EF4-FFF2-40B4-BE49-F238E27FC236}">
                <a16:creationId xmlns:a16="http://schemas.microsoft.com/office/drawing/2014/main" id="{EA90D0BB-1136-7CCF-6F33-95781764DB60}"/>
              </a:ext>
            </a:extLst>
          </p:cNvPr>
          <p:cNvSpPr txBox="1"/>
          <p:nvPr/>
        </p:nvSpPr>
        <p:spPr>
          <a:xfrm>
            <a:off x="4281052" y="4839723"/>
            <a:ext cx="7606147" cy="1200329"/>
          </a:xfrm>
          <a:prstGeom prst="rect">
            <a:avLst/>
          </a:prstGeom>
          <a:noFill/>
        </p:spPr>
        <p:txBody>
          <a:bodyPr wrap="square">
            <a:spAutoFit/>
          </a:bodyPr>
          <a:lstStyle/>
          <a:p>
            <a:pPr algn="l"/>
            <a:r>
              <a:rPr lang="en-US" sz="2400" b="0" i="0" u="none" strike="noStrike" baseline="0" dirty="0">
                <a:latin typeface="SassoonPrimaryRg"/>
              </a:rPr>
              <a:t>They are curious about what each other’s church is like. Their chat reveals that they have some quite different beliefs which are reflected in the churches they go to. </a:t>
            </a:r>
          </a:p>
        </p:txBody>
      </p:sp>
      <p:pic>
        <p:nvPicPr>
          <p:cNvPr id="18" name="Picture 17">
            <a:extLst>
              <a:ext uri="{FF2B5EF4-FFF2-40B4-BE49-F238E27FC236}">
                <a16:creationId xmlns:a16="http://schemas.microsoft.com/office/drawing/2014/main" id="{AC4C1283-3A25-6C76-291A-120E2F8A260C}"/>
              </a:ext>
            </a:extLst>
          </p:cNvPr>
          <p:cNvPicPr>
            <a:picLocks noChangeAspect="1"/>
          </p:cNvPicPr>
          <p:nvPr/>
        </p:nvPicPr>
        <p:blipFill rotWithShape="1">
          <a:blip r:embed="rId8" cstate="screen">
            <a:extLst>
              <a:ext uri="{28A0092B-C50C-407E-A947-70E740481C1C}">
                <a14:useLocalDpi xmlns:a14="http://schemas.microsoft.com/office/drawing/2010/main"/>
              </a:ext>
            </a:extLst>
          </a:blip>
          <a:srcRect/>
          <a:stretch/>
        </p:blipFill>
        <p:spPr>
          <a:xfrm>
            <a:off x="4704252" y="1951866"/>
            <a:ext cx="1391748" cy="1410723"/>
          </a:xfrm>
          <a:prstGeom prst="rect">
            <a:avLst/>
          </a:prstGeom>
        </p:spPr>
      </p:pic>
      <p:pic>
        <p:nvPicPr>
          <p:cNvPr id="20" name="Picture 19">
            <a:extLst>
              <a:ext uri="{FF2B5EF4-FFF2-40B4-BE49-F238E27FC236}">
                <a16:creationId xmlns:a16="http://schemas.microsoft.com/office/drawing/2014/main" id="{917FE4B8-DAE1-A8DD-E0CB-B9D8C415F0E3}"/>
              </a:ext>
            </a:extLst>
          </p:cNvPr>
          <p:cNvPicPr>
            <a:picLocks noChangeAspect="1"/>
          </p:cNvPicPr>
          <p:nvPr/>
        </p:nvPicPr>
        <p:blipFill rotWithShape="1">
          <a:blip r:embed="rId9" cstate="screen">
            <a:extLst>
              <a:ext uri="{28A0092B-C50C-407E-A947-70E740481C1C}">
                <a14:useLocalDpi xmlns:a14="http://schemas.microsoft.com/office/drawing/2010/main"/>
              </a:ext>
            </a:extLst>
          </a:blip>
          <a:srcRect/>
          <a:stretch/>
        </p:blipFill>
        <p:spPr>
          <a:xfrm>
            <a:off x="10635342" y="3546824"/>
            <a:ext cx="1391748" cy="1341120"/>
          </a:xfrm>
          <a:prstGeom prst="rect">
            <a:avLst/>
          </a:prstGeom>
        </p:spPr>
      </p:pic>
    </p:spTree>
    <p:extLst>
      <p:ext uri="{BB962C8B-B14F-4D97-AF65-F5344CB8AC3E}">
        <p14:creationId xmlns:p14="http://schemas.microsoft.com/office/powerpoint/2010/main" val="160913697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dpi="0" rotWithShape="1">
          <a:blip r:embed="rId3" cstate="screen">
            <a:lum/>
            <a:extLst>
              <a:ext uri="{28A0092B-C50C-407E-A947-70E740481C1C}">
                <a14:useLocalDpi xmlns:a14="http://schemas.microsoft.com/office/drawing/2010/main"/>
              </a:ext>
            </a:extLst>
          </a:blip>
          <a:srcRect/>
          <a:stretch>
            <a:fillRect/>
          </a:stretch>
        </a:blip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C7FB73C4-E342-26D0-9235-72D494408327}"/>
              </a:ext>
            </a:extLst>
          </p:cNvPr>
          <p:cNvPicPr>
            <a:picLocks noChangeAspect="1"/>
          </p:cNvPicPr>
          <p:nvPr/>
        </p:nvPicPr>
        <p:blipFill rotWithShape="1">
          <a:blip r:embed="rId4" cstate="screen">
            <a:extLst>
              <a:ext uri="{28A0092B-C50C-407E-A947-70E740481C1C}">
                <a14:useLocalDpi xmlns:a14="http://schemas.microsoft.com/office/drawing/2010/main"/>
              </a:ext>
            </a:extLst>
          </a:blip>
          <a:srcRect/>
          <a:stretch/>
        </p:blipFill>
        <p:spPr>
          <a:xfrm>
            <a:off x="433111" y="1"/>
            <a:ext cx="7558493" cy="6144768"/>
          </a:xfrm>
          <a:prstGeom prst="snip1Rect">
            <a:avLst>
              <a:gd name="adj" fmla="val 3552"/>
            </a:avLst>
          </a:prstGeom>
        </p:spPr>
      </p:pic>
      <p:sp>
        <p:nvSpPr>
          <p:cNvPr id="8" name="TextBox 7">
            <a:extLst>
              <a:ext uri="{FF2B5EF4-FFF2-40B4-BE49-F238E27FC236}">
                <a16:creationId xmlns:a16="http://schemas.microsoft.com/office/drawing/2014/main" id="{3078B7F7-05E6-2865-29AD-04123CFF76B6}"/>
              </a:ext>
            </a:extLst>
          </p:cNvPr>
          <p:cNvSpPr txBox="1"/>
          <p:nvPr/>
        </p:nvSpPr>
        <p:spPr>
          <a:xfrm>
            <a:off x="8113525" y="132347"/>
            <a:ext cx="3808708" cy="892552"/>
          </a:xfrm>
          <a:prstGeom prst="rect">
            <a:avLst/>
          </a:prstGeom>
          <a:noFill/>
        </p:spPr>
        <p:txBody>
          <a:bodyPr wrap="square" rtlCol="0">
            <a:spAutoFit/>
          </a:bodyPr>
          <a:lstStyle/>
          <a:p>
            <a:pPr algn="ctr"/>
            <a:r>
              <a:rPr lang="en-US" sz="3200" b="1" dirty="0"/>
              <a:t>Ideas bank</a:t>
            </a:r>
          </a:p>
          <a:p>
            <a:pPr algn="ctr"/>
            <a:r>
              <a:rPr lang="en-US" sz="2000" b="1" dirty="0"/>
              <a:t>What’s in a church?</a:t>
            </a:r>
            <a:endParaRPr lang="en-GB" sz="2000" b="1" dirty="0"/>
          </a:p>
        </p:txBody>
      </p:sp>
      <p:sp>
        <p:nvSpPr>
          <p:cNvPr id="10" name="TextBox 9">
            <a:extLst>
              <a:ext uri="{FF2B5EF4-FFF2-40B4-BE49-F238E27FC236}">
                <a16:creationId xmlns:a16="http://schemas.microsoft.com/office/drawing/2014/main" id="{8E3715D0-B558-72FF-BFE8-28D3E927753B}"/>
              </a:ext>
            </a:extLst>
          </p:cNvPr>
          <p:cNvSpPr txBox="1"/>
          <p:nvPr/>
        </p:nvSpPr>
        <p:spPr>
          <a:xfrm>
            <a:off x="7802439" y="1110458"/>
            <a:ext cx="1755899" cy="338554"/>
          </a:xfrm>
          <a:prstGeom prst="rect">
            <a:avLst/>
          </a:prstGeom>
        </p:spPr>
        <p:style>
          <a:lnRef idx="1">
            <a:schemeClr val="accent2"/>
          </a:lnRef>
          <a:fillRef idx="2">
            <a:schemeClr val="accent2"/>
          </a:fillRef>
          <a:effectRef idx="1">
            <a:schemeClr val="accent2"/>
          </a:effectRef>
          <a:fontRef idx="minor">
            <a:schemeClr val="dk1"/>
          </a:fontRef>
        </p:style>
        <p:txBody>
          <a:bodyPr wrap="square" rtlCol="0">
            <a:spAutoFit/>
          </a:bodyPr>
          <a:lstStyle/>
          <a:p>
            <a:r>
              <a:rPr lang="en-US" sz="1600" dirty="0"/>
              <a:t>confessional boxes</a:t>
            </a:r>
            <a:endParaRPr lang="en-GB" dirty="0"/>
          </a:p>
        </p:txBody>
      </p:sp>
      <p:sp>
        <p:nvSpPr>
          <p:cNvPr id="11" name="TextBox 10">
            <a:extLst>
              <a:ext uri="{FF2B5EF4-FFF2-40B4-BE49-F238E27FC236}">
                <a16:creationId xmlns:a16="http://schemas.microsoft.com/office/drawing/2014/main" id="{63B3DE55-7369-FEE8-577C-22575345659A}"/>
              </a:ext>
            </a:extLst>
          </p:cNvPr>
          <p:cNvSpPr txBox="1"/>
          <p:nvPr/>
        </p:nvSpPr>
        <p:spPr>
          <a:xfrm>
            <a:off x="9716898" y="1110458"/>
            <a:ext cx="1170432" cy="369332"/>
          </a:xfrm>
          <a:prstGeom prst="rect">
            <a:avLst/>
          </a:prstGeom>
        </p:spPr>
        <p:style>
          <a:lnRef idx="1">
            <a:schemeClr val="accent2"/>
          </a:lnRef>
          <a:fillRef idx="2">
            <a:schemeClr val="accent2"/>
          </a:fillRef>
          <a:effectRef idx="1">
            <a:schemeClr val="accent2"/>
          </a:effectRef>
          <a:fontRef idx="minor">
            <a:schemeClr val="dk1"/>
          </a:fontRef>
        </p:style>
        <p:txBody>
          <a:bodyPr wrap="square" rtlCol="0">
            <a:spAutoFit/>
          </a:bodyPr>
          <a:lstStyle/>
          <a:p>
            <a:r>
              <a:rPr lang="en-US" dirty="0"/>
              <a:t>Christians</a:t>
            </a:r>
            <a:endParaRPr lang="en-GB" dirty="0"/>
          </a:p>
        </p:txBody>
      </p:sp>
      <p:sp>
        <p:nvSpPr>
          <p:cNvPr id="12" name="TextBox 11">
            <a:extLst>
              <a:ext uri="{FF2B5EF4-FFF2-40B4-BE49-F238E27FC236}">
                <a16:creationId xmlns:a16="http://schemas.microsoft.com/office/drawing/2014/main" id="{9A11CED8-29B0-AA9C-B39A-5998588AD428}"/>
              </a:ext>
            </a:extLst>
          </p:cNvPr>
          <p:cNvSpPr txBox="1"/>
          <p:nvPr/>
        </p:nvSpPr>
        <p:spPr>
          <a:xfrm>
            <a:off x="8024882" y="1519364"/>
            <a:ext cx="1451099" cy="338554"/>
          </a:xfrm>
          <a:prstGeom prst="rect">
            <a:avLst/>
          </a:prstGeom>
        </p:spPr>
        <p:style>
          <a:lnRef idx="1">
            <a:schemeClr val="accent2"/>
          </a:lnRef>
          <a:fillRef idx="2">
            <a:schemeClr val="accent2"/>
          </a:fillRef>
          <a:effectRef idx="1">
            <a:schemeClr val="accent2"/>
          </a:effectRef>
          <a:fontRef idx="minor">
            <a:schemeClr val="dk1"/>
          </a:fontRef>
        </p:style>
        <p:txBody>
          <a:bodyPr wrap="square" rtlCol="0">
            <a:spAutoFit/>
          </a:bodyPr>
          <a:lstStyle/>
          <a:p>
            <a:r>
              <a:rPr lang="en-US" sz="1600" dirty="0"/>
              <a:t>baptismal pool</a:t>
            </a:r>
            <a:endParaRPr lang="en-GB" dirty="0"/>
          </a:p>
        </p:txBody>
      </p:sp>
      <p:sp>
        <p:nvSpPr>
          <p:cNvPr id="13" name="TextBox 12">
            <a:extLst>
              <a:ext uri="{FF2B5EF4-FFF2-40B4-BE49-F238E27FC236}">
                <a16:creationId xmlns:a16="http://schemas.microsoft.com/office/drawing/2014/main" id="{84A40ED3-0B21-F208-463A-5A9D2D82BB83}"/>
              </a:ext>
            </a:extLst>
          </p:cNvPr>
          <p:cNvSpPr txBox="1"/>
          <p:nvPr/>
        </p:nvSpPr>
        <p:spPr>
          <a:xfrm>
            <a:off x="8783062" y="2113579"/>
            <a:ext cx="2213099" cy="584775"/>
          </a:xfrm>
          <a:prstGeom prst="rect">
            <a:avLst/>
          </a:prstGeom>
        </p:spPr>
        <p:style>
          <a:lnRef idx="1">
            <a:schemeClr val="accent2"/>
          </a:lnRef>
          <a:fillRef idx="2">
            <a:schemeClr val="accent2"/>
          </a:fillRef>
          <a:effectRef idx="1">
            <a:schemeClr val="accent2"/>
          </a:effectRef>
          <a:fontRef idx="minor">
            <a:schemeClr val="dk1"/>
          </a:fontRef>
        </p:style>
        <p:txBody>
          <a:bodyPr wrap="square" rtlCol="0">
            <a:spAutoFit/>
          </a:bodyPr>
          <a:lstStyle/>
          <a:p>
            <a:r>
              <a:rPr lang="en-US" sz="1600" dirty="0"/>
              <a:t>Statues and pictures  of Jesus, Mary and saints </a:t>
            </a:r>
            <a:endParaRPr lang="en-GB" dirty="0"/>
          </a:p>
        </p:txBody>
      </p:sp>
      <p:sp>
        <p:nvSpPr>
          <p:cNvPr id="14" name="TextBox 13">
            <a:extLst>
              <a:ext uri="{FF2B5EF4-FFF2-40B4-BE49-F238E27FC236}">
                <a16:creationId xmlns:a16="http://schemas.microsoft.com/office/drawing/2014/main" id="{E83E62CF-F82E-654D-2F6F-FF4ACEED8604}"/>
              </a:ext>
            </a:extLst>
          </p:cNvPr>
          <p:cNvSpPr txBox="1"/>
          <p:nvPr/>
        </p:nvSpPr>
        <p:spPr>
          <a:xfrm>
            <a:off x="11088247" y="1128563"/>
            <a:ext cx="786886" cy="338554"/>
          </a:xfrm>
          <a:prstGeom prst="rect">
            <a:avLst/>
          </a:prstGeom>
        </p:spPr>
        <p:style>
          <a:lnRef idx="1">
            <a:schemeClr val="accent2"/>
          </a:lnRef>
          <a:fillRef idx="2">
            <a:schemeClr val="accent2"/>
          </a:fillRef>
          <a:effectRef idx="1">
            <a:schemeClr val="accent2"/>
          </a:effectRef>
          <a:fontRef idx="minor">
            <a:schemeClr val="dk1"/>
          </a:fontRef>
        </p:style>
        <p:txBody>
          <a:bodyPr wrap="square" rtlCol="0">
            <a:spAutoFit/>
          </a:bodyPr>
          <a:lstStyle/>
          <a:p>
            <a:r>
              <a:rPr lang="en-US" sz="1600" dirty="0"/>
              <a:t>pastor</a:t>
            </a:r>
            <a:endParaRPr lang="en-GB" dirty="0"/>
          </a:p>
        </p:txBody>
      </p:sp>
      <p:sp>
        <p:nvSpPr>
          <p:cNvPr id="15" name="TextBox 14">
            <a:extLst>
              <a:ext uri="{FF2B5EF4-FFF2-40B4-BE49-F238E27FC236}">
                <a16:creationId xmlns:a16="http://schemas.microsoft.com/office/drawing/2014/main" id="{6862429A-379B-1F14-23E3-0916D5F0CF46}"/>
              </a:ext>
            </a:extLst>
          </p:cNvPr>
          <p:cNvSpPr txBox="1"/>
          <p:nvPr/>
        </p:nvSpPr>
        <p:spPr>
          <a:xfrm>
            <a:off x="11125074" y="1670592"/>
            <a:ext cx="750059" cy="338554"/>
          </a:xfrm>
          <a:prstGeom prst="rect">
            <a:avLst/>
          </a:prstGeom>
        </p:spPr>
        <p:style>
          <a:lnRef idx="1">
            <a:schemeClr val="accent2"/>
          </a:lnRef>
          <a:fillRef idx="2">
            <a:schemeClr val="accent2"/>
          </a:fillRef>
          <a:effectRef idx="1">
            <a:schemeClr val="accent2"/>
          </a:effectRef>
          <a:fontRef idx="minor">
            <a:schemeClr val="dk1"/>
          </a:fontRef>
        </p:style>
        <p:txBody>
          <a:bodyPr wrap="square" rtlCol="0">
            <a:spAutoFit/>
          </a:bodyPr>
          <a:lstStyle/>
          <a:p>
            <a:r>
              <a:rPr lang="en-US" sz="1600" dirty="0"/>
              <a:t>priest</a:t>
            </a:r>
            <a:endParaRPr lang="en-GB" dirty="0"/>
          </a:p>
        </p:txBody>
      </p:sp>
      <p:sp>
        <p:nvSpPr>
          <p:cNvPr id="16" name="TextBox 15">
            <a:extLst>
              <a:ext uri="{FF2B5EF4-FFF2-40B4-BE49-F238E27FC236}">
                <a16:creationId xmlns:a16="http://schemas.microsoft.com/office/drawing/2014/main" id="{1BF14EAC-31AE-92B6-B896-F8DB8CBF17BF}"/>
              </a:ext>
            </a:extLst>
          </p:cNvPr>
          <p:cNvSpPr txBox="1"/>
          <p:nvPr/>
        </p:nvSpPr>
        <p:spPr>
          <a:xfrm>
            <a:off x="11213591" y="2171093"/>
            <a:ext cx="573024" cy="338554"/>
          </a:xfrm>
          <a:prstGeom prst="rect">
            <a:avLst/>
          </a:prstGeom>
        </p:spPr>
        <p:style>
          <a:lnRef idx="1">
            <a:schemeClr val="accent2"/>
          </a:lnRef>
          <a:fillRef idx="2">
            <a:schemeClr val="accent2"/>
          </a:fillRef>
          <a:effectRef idx="1">
            <a:schemeClr val="accent2"/>
          </a:effectRef>
          <a:fontRef idx="minor">
            <a:schemeClr val="dk1"/>
          </a:fontRef>
        </p:style>
        <p:txBody>
          <a:bodyPr wrap="square" rtlCol="0">
            <a:spAutoFit/>
          </a:bodyPr>
          <a:lstStyle/>
          <a:p>
            <a:r>
              <a:rPr lang="en-US" sz="1600" dirty="0"/>
              <a:t>altar</a:t>
            </a:r>
            <a:endParaRPr lang="en-GB" dirty="0"/>
          </a:p>
        </p:txBody>
      </p:sp>
      <p:sp>
        <p:nvSpPr>
          <p:cNvPr id="17" name="TextBox 16">
            <a:extLst>
              <a:ext uri="{FF2B5EF4-FFF2-40B4-BE49-F238E27FC236}">
                <a16:creationId xmlns:a16="http://schemas.microsoft.com/office/drawing/2014/main" id="{C5D438C4-D6D2-E251-B570-93095F21D9FD}"/>
              </a:ext>
            </a:extLst>
          </p:cNvPr>
          <p:cNvSpPr txBox="1"/>
          <p:nvPr/>
        </p:nvSpPr>
        <p:spPr>
          <a:xfrm>
            <a:off x="9576565" y="1658688"/>
            <a:ext cx="1451099" cy="338554"/>
          </a:xfrm>
          <a:prstGeom prst="rect">
            <a:avLst/>
          </a:prstGeom>
        </p:spPr>
        <p:style>
          <a:lnRef idx="1">
            <a:schemeClr val="accent2"/>
          </a:lnRef>
          <a:fillRef idx="2">
            <a:schemeClr val="accent2"/>
          </a:fillRef>
          <a:effectRef idx="1">
            <a:schemeClr val="accent2"/>
          </a:effectRef>
          <a:fontRef idx="minor">
            <a:schemeClr val="dk1"/>
          </a:fontRef>
        </p:style>
        <p:txBody>
          <a:bodyPr wrap="square" rtlCol="0">
            <a:spAutoFit/>
          </a:bodyPr>
          <a:lstStyle/>
          <a:p>
            <a:r>
              <a:rPr lang="en-US" sz="1600" dirty="0"/>
              <a:t>baptismal font</a:t>
            </a:r>
            <a:endParaRPr lang="en-GB" dirty="0"/>
          </a:p>
        </p:txBody>
      </p:sp>
      <p:sp>
        <p:nvSpPr>
          <p:cNvPr id="18" name="TextBox 17">
            <a:extLst>
              <a:ext uri="{FF2B5EF4-FFF2-40B4-BE49-F238E27FC236}">
                <a16:creationId xmlns:a16="http://schemas.microsoft.com/office/drawing/2014/main" id="{F22CEC1F-1BD5-53FA-F7E9-4E1E19E743BF}"/>
              </a:ext>
            </a:extLst>
          </p:cNvPr>
          <p:cNvSpPr txBox="1"/>
          <p:nvPr/>
        </p:nvSpPr>
        <p:spPr>
          <a:xfrm>
            <a:off x="8630964" y="3010149"/>
            <a:ext cx="3296653" cy="370693"/>
          </a:xfrm>
          <a:prstGeom prst="rect">
            <a:avLst/>
          </a:prstGeom>
          <a:noFill/>
        </p:spPr>
        <p:txBody>
          <a:bodyPr wrap="square" rtlCol="0">
            <a:spAutoFit/>
          </a:bodyPr>
          <a:lstStyle/>
          <a:p>
            <a:r>
              <a:rPr lang="en-US" b="1" dirty="0"/>
              <a:t>What happens in a church?</a:t>
            </a:r>
            <a:endParaRPr lang="en-GB" b="1" dirty="0"/>
          </a:p>
        </p:txBody>
      </p:sp>
      <p:sp>
        <p:nvSpPr>
          <p:cNvPr id="19" name="TextBox 18">
            <a:extLst>
              <a:ext uri="{FF2B5EF4-FFF2-40B4-BE49-F238E27FC236}">
                <a16:creationId xmlns:a16="http://schemas.microsoft.com/office/drawing/2014/main" id="{680A4B69-F8DF-ECD3-F96C-737DB3CBF0E7}"/>
              </a:ext>
            </a:extLst>
          </p:cNvPr>
          <p:cNvSpPr txBox="1"/>
          <p:nvPr/>
        </p:nvSpPr>
        <p:spPr>
          <a:xfrm>
            <a:off x="8070660" y="3450748"/>
            <a:ext cx="1567181" cy="584775"/>
          </a:xfrm>
          <a:prstGeom prst="rect">
            <a:avLst/>
          </a:prstGeom>
        </p:spPr>
        <p:style>
          <a:lnRef idx="1">
            <a:schemeClr val="accent4"/>
          </a:lnRef>
          <a:fillRef idx="2">
            <a:schemeClr val="accent4"/>
          </a:fillRef>
          <a:effectRef idx="1">
            <a:schemeClr val="accent4"/>
          </a:effectRef>
          <a:fontRef idx="minor">
            <a:schemeClr val="dk1"/>
          </a:fontRef>
        </p:style>
        <p:txBody>
          <a:bodyPr wrap="square" rtlCol="0">
            <a:spAutoFit/>
          </a:bodyPr>
          <a:lstStyle/>
          <a:p>
            <a:r>
              <a:rPr lang="en-US" sz="1600" dirty="0"/>
              <a:t>singing songs of praise to God</a:t>
            </a:r>
            <a:endParaRPr lang="en-GB" sz="1600" dirty="0"/>
          </a:p>
        </p:txBody>
      </p:sp>
      <p:sp>
        <p:nvSpPr>
          <p:cNvPr id="22" name="TextBox 21">
            <a:extLst>
              <a:ext uri="{FF2B5EF4-FFF2-40B4-BE49-F238E27FC236}">
                <a16:creationId xmlns:a16="http://schemas.microsoft.com/office/drawing/2014/main" id="{3AD885DB-D782-678E-D463-1E86433E53F9}"/>
              </a:ext>
            </a:extLst>
          </p:cNvPr>
          <p:cNvSpPr txBox="1"/>
          <p:nvPr/>
        </p:nvSpPr>
        <p:spPr>
          <a:xfrm>
            <a:off x="9828585" y="3443670"/>
            <a:ext cx="1663567" cy="584775"/>
          </a:xfrm>
          <a:prstGeom prst="rect">
            <a:avLst/>
          </a:prstGeom>
        </p:spPr>
        <p:style>
          <a:lnRef idx="1">
            <a:schemeClr val="accent4"/>
          </a:lnRef>
          <a:fillRef idx="2">
            <a:schemeClr val="accent4"/>
          </a:fillRef>
          <a:effectRef idx="1">
            <a:schemeClr val="accent4"/>
          </a:effectRef>
          <a:fontRef idx="minor">
            <a:schemeClr val="dk1"/>
          </a:fontRef>
        </p:style>
        <p:txBody>
          <a:bodyPr wrap="square" rtlCol="0">
            <a:spAutoFit/>
          </a:bodyPr>
          <a:lstStyle/>
          <a:p>
            <a:r>
              <a:rPr lang="en-US" sz="1600" dirty="0"/>
              <a:t>praying to Mary and the saints </a:t>
            </a:r>
            <a:endParaRPr lang="en-GB" sz="1600" dirty="0"/>
          </a:p>
        </p:txBody>
      </p:sp>
      <p:sp>
        <p:nvSpPr>
          <p:cNvPr id="23" name="TextBox 22">
            <a:extLst>
              <a:ext uri="{FF2B5EF4-FFF2-40B4-BE49-F238E27FC236}">
                <a16:creationId xmlns:a16="http://schemas.microsoft.com/office/drawing/2014/main" id="{899C52CD-AE82-2D52-8E34-12F19C1D801B}"/>
              </a:ext>
            </a:extLst>
          </p:cNvPr>
          <p:cNvSpPr txBox="1"/>
          <p:nvPr/>
        </p:nvSpPr>
        <p:spPr>
          <a:xfrm>
            <a:off x="10067865" y="4205216"/>
            <a:ext cx="1663566" cy="338554"/>
          </a:xfrm>
          <a:prstGeom prst="rect">
            <a:avLst/>
          </a:prstGeom>
        </p:spPr>
        <p:style>
          <a:lnRef idx="1">
            <a:schemeClr val="accent4"/>
          </a:lnRef>
          <a:fillRef idx="2">
            <a:schemeClr val="accent4"/>
          </a:fillRef>
          <a:effectRef idx="1">
            <a:schemeClr val="accent4"/>
          </a:effectRef>
          <a:fontRef idx="minor">
            <a:schemeClr val="dk1"/>
          </a:fontRef>
        </p:style>
        <p:txBody>
          <a:bodyPr wrap="square" rtlCol="0">
            <a:spAutoFit/>
          </a:bodyPr>
          <a:lstStyle/>
          <a:p>
            <a:r>
              <a:rPr lang="en-US" sz="1600" dirty="0"/>
              <a:t>Holy Communion</a:t>
            </a:r>
            <a:endParaRPr lang="en-GB" sz="1600" dirty="0"/>
          </a:p>
        </p:txBody>
      </p:sp>
      <p:sp>
        <p:nvSpPr>
          <p:cNvPr id="24" name="TextBox 23">
            <a:extLst>
              <a:ext uri="{FF2B5EF4-FFF2-40B4-BE49-F238E27FC236}">
                <a16:creationId xmlns:a16="http://schemas.microsoft.com/office/drawing/2014/main" id="{188C10AC-8B59-3AEB-C839-6B4310BF9675}"/>
              </a:ext>
            </a:extLst>
          </p:cNvPr>
          <p:cNvSpPr txBox="1"/>
          <p:nvPr/>
        </p:nvSpPr>
        <p:spPr>
          <a:xfrm>
            <a:off x="10053015" y="4711579"/>
            <a:ext cx="1370638" cy="338554"/>
          </a:xfrm>
          <a:prstGeom prst="rect">
            <a:avLst/>
          </a:prstGeom>
        </p:spPr>
        <p:style>
          <a:lnRef idx="1">
            <a:schemeClr val="accent4"/>
          </a:lnRef>
          <a:fillRef idx="2">
            <a:schemeClr val="accent4"/>
          </a:fillRef>
          <a:effectRef idx="1">
            <a:schemeClr val="accent4"/>
          </a:effectRef>
          <a:fontRef idx="minor">
            <a:schemeClr val="dk1"/>
          </a:fontRef>
        </p:style>
        <p:txBody>
          <a:bodyPr wrap="square" rtlCol="0">
            <a:spAutoFit/>
          </a:bodyPr>
          <a:lstStyle/>
          <a:p>
            <a:r>
              <a:rPr lang="en-US" sz="1600" dirty="0"/>
              <a:t>Bible readings </a:t>
            </a:r>
            <a:endParaRPr lang="en-GB" sz="1600" dirty="0"/>
          </a:p>
        </p:txBody>
      </p:sp>
      <p:sp>
        <p:nvSpPr>
          <p:cNvPr id="25" name="TextBox 24">
            <a:extLst>
              <a:ext uri="{FF2B5EF4-FFF2-40B4-BE49-F238E27FC236}">
                <a16:creationId xmlns:a16="http://schemas.microsoft.com/office/drawing/2014/main" id="{094A866F-1AB8-3644-7FB5-67E20C79F42A}"/>
              </a:ext>
            </a:extLst>
          </p:cNvPr>
          <p:cNvSpPr txBox="1"/>
          <p:nvPr/>
        </p:nvSpPr>
        <p:spPr>
          <a:xfrm>
            <a:off x="7902374" y="4191624"/>
            <a:ext cx="1903751" cy="584775"/>
          </a:xfrm>
          <a:prstGeom prst="rect">
            <a:avLst/>
          </a:prstGeom>
        </p:spPr>
        <p:style>
          <a:lnRef idx="1">
            <a:schemeClr val="accent4"/>
          </a:lnRef>
          <a:fillRef idx="2">
            <a:schemeClr val="accent4"/>
          </a:fillRef>
          <a:effectRef idx="1">
            <a:schemeClr val="accent4"/>
          </a:effectRef>
          <a:fontRef idx="minor">
            <a:schemeClr val="dk1"/>
          </a:fontRef>
        </p:style>
        <p:txBody>
          <a:bodyPr wrap="square" rtlCol="0">
            <a:spAutoFit/>
          </a:bodyPr>
          <a:lstStyle/>
          <a:p>
            <a:r>
              <a:rPr lang="en-US" sz="1600" dirty="0"/>
              <a:t>celebrating festivals like Christmas</a:t>
            </a:r>
            <a:endParaRPr lang="en-GB" sz="1600" dirty="0"/>
          </a:p>
        </p:txBody>
      </p:sp>
      <p:sp>
        <p:nvSpPr>
          <p:cNvPr id="26" name="TextBox 25">
            <a:extLst>
              <a:ext uri="{FF2B5EF4-FFF2-40B4-BE49-F238E27FC236}">
                <a16:creationId xmlns:a16="http://schemas.microsoft.com/office/drawing/2014/main" id="{9A34E586-EEEA-7E8C-9E9F-5379CA336A4E}"/>
              </a:ext>
            </a:extLst>
          </p:cNvPr>
          <p:cNvSpPr txBox="1"/>
          <p:nvPr/>
        </p:nvSpPr>
        <p:spPr>
          <a:xfrm>
            <a:off x="10132101" y="5217942"/>
            <a:ext cx="1056533" cy="338554"/>
          </a:xfrm>
          <a:prstGeom prst="rect">
            <a:avLst/>
          </a:prstGeom>
        </p:spPr>
        <p:style>
          <a:lnRef idx="1">
            <a:schemeClr val="accent4"/>
          </a:lnRef>
          <a:fillRef idx="2">
            <a:schemeClr val="accent4"/>
          </a:fillRef>
          <a:effectRef idx="1">
            <a:schemeClr val="accent4"/>
          </a:effectRef>
          <a:fontRef idx="minor">
            <a:schemeClr val="dk1"/>
          </a:fontRef>
        </p:style>
        <p:txBody>
          <a:bodyPr wrap="square" rtlCol="0">
            <a:spAutoFit/>
          </a:bodyPr>
          <a:lstStyle/>
          <a:p>
            <a:r>
              <a:rPr lang="en-US" sz="1600" dirty="0"/>
              <a:t>weddings</a:t>
            </a:r>
            <a:endParaRPr lang="en-GB" sz="1600" dirty="0"/>
          </a:p>
        </p:txBody>
      </p:sp>
      <p:sp>
        <p:nvSpPr>
          <p:cNvPr id="27" name="TextBox 26">
            <a:extLst>
              <a:ext uri="{FF2B5EF4-FFF2-40B4-BE49-F238E27FC236}">
                <a16:creationId xmlns:a16="http://schemas.microsoft.com/office/drawing/2014/main" id="{A9C66AC4-6DD4-E094-3B62-5554D4838242}"/>
              </a:ext>
            </a:extLst>
          </p:cNvPr>
          <p:cNvSpPr txBox="1"/>
          <p:nvPr/>
        </p:nvSpPr>
        <p:spPr>
          <a:xfrm>
            <a:off x="8750431" y="4879807"/>
            <a:ext cx="952901" cy="338554"/>
          </a:xfrm>
          <a:prstGeom prst="rect">
            <a:avLst/>
          </a:prstGeom>
        </p:spPr>
        <p:style>
          <a:lnRef idx="1">
            <a:schemeClr val="accent4"/>
          </a:lnRef>
          <a:fillRef idx="2">
            <a:schemeClr val="accent4"/>
          </a:fillRef>
          <a:effectRef idx="1">
            <a:schemeClr val="accent4"/>
          </a:effectRef>
          <a:fontRef idx="minor">
            <a:schemeClr val="dk1"/>
          </a:fontRef>
        </p:style>
        <p:txBody>
          <a:bodyPr wrap="square" rtlCol="0">
            <a:spAutoFit/>
          </a:bodyPr>
          <a:lstStyle/>
          <a:p>
            <a:r>
              <a:rPr lang="en-US" sz="1600" dirty="0"/>
              <a:t>funerals</a:t>
            </a:r>
            <a:endParaRPr lang="en-GB" sz="1600" dirty="0"/>
          </a:p>
        </p:txBody>
      </p:sp>
      <p:sp>
        <p:nvSpPr>
          <p:cNvPr id="28" name="TextBox 27">
            <a:extLst>
              <a:ext uri="{FF2B5EF4-FFF2-40B4-BE49-F238E27FC236}">
                <a16:creationId xmlns:a16="http://schemas.microsoft.com/office/drawing/2014/main" id="{630F228E-1543-4D49-CA9E-519866BF757A}"/>
              </a:ext>
            </a:extLst>
          </p:cNvPr>
          <p:cNvSpPr txBox="1"/>
          <p:nvPr/>
        </p:nvSpPr>
        <p:spPr>
          <a:xfrm>
            <a:off x="9125034" y="5733267"/>
            <a:ext cx="2633855" cy="338554"/>
          </a:xfrm>
          <a:prstGeom prst="rect">
            <a:avLst/>
          </a:prstGeom>
        </p:spPr>
        <p:style>
          <a:lnRef idx="1">
            <a:schemeClr val="accent4"/>
          </a:lnRef>
          <a:fillRef idx="2">
            <a:schemeClr val="accent4"/>
          </a:fillRef>
          <a:effectRef idx="1">
            <a:schemeClr val="accent4"/>
          </a:effectRef>
          <a:fontRef idx="minor">
            <a:schemeClr val="dk1"/>
          </a:fontRef>
        </p:style>
        <p:txBody>
          <a:bodyPr wrap="square" rtlCol="0">
            <a:spAutoFit/>
          </a:bodyPr>
          <a:lstStyle/>
          <a:p>
            <a:r>
              <a:rPr lang="en-US" sz="1600" dirty="0"/>
              <a:t>teens and adults </a:t>
            </a:r>
            <a:r>
              <a:rPr lang="en-US" sz="1600" dirty="0" err="1"/>
              <a:t>baptised</a:t>
            </a:r>
            <a:endParaRPr lang="en-GB" sz="1600" dirty="0"/>
          </a:p>
        </p:txBody>
      </p:sp>
      <p:sp>
        <p:nvSpPr>
          <p:cNvPr id="29" name="TextBox 28">
            <a:extLst>
              <a:ext uri="{FF2B5EF4-FFF2-40B4-BE49-F238E27FC236}">
                <a16:creationId xmlns:a16="http://schemas.microsoft.com/office/drawing/2014/main" id="{1DE3AFE4-B3F6-50FA-2E59-9598997919E6}"/>
              </a:ext>
            </a:extLst>
          </p:cNvPr>
          <p:cNvSpPr txBox="1"/>
          <p:nvPr/>
        </p:nvSpPr>
        <p:spPr>
          <a:xfrm>
            <a:off x="7445324" y="5417904"/>
            <a:ext cx="1576985" cy="338554"/>
          </a:xfrm>
          <a:prstGeom prst="rect">
            <a:avLst/>
          </a:prstGeom>
        </p:spPr>
        <p:style>
          <a:lnRef idx="1">
            <a:schemeClr val="accent4"/>
          </a:lnRef>
          <a:fillRef idx="2">
            <a:schemeClr val="accent4"/>
          </a:fillRef>
          <a:effectRef idx="1">
            <a:schemeClr val="accent4"/>
          </a:effectRef>
          <a:fontRef idx="minor">
            <a:schemeClr val="dk1"/>
          </a:fontRef>
        </p:style>
        <p:txBody>
          <a:bodyPr wrap="square" rtlCol="0">
            <a:spAutoFit/>
          </a:bodyPr>
          <a:lstStyle/>
          <a:p>
            <a:r>
              <a:rPr lang="en-US" sz="1600" dirty="0"/>
              <a:t>babies </a:t>
            </a:r>
            <a:r>
              <a:rPr lang="en-US" sz="1600" dirty="0" err="1"/>
              <a:t>baptised</a:t>
            </a:r>
            <a:endParaRPr lang="en-GB" sz="1600" dirty="0"/>
          </a:p>
        </p:txBody>
      </p:sp>
    </p:spTree>
    <p:extLst>
      <p:ext uri="{BB962C8B-B14F-4D97-AF65-F5344CB8AC3E}">
        <p14:creationId xmlns:p14="http://schemas.microsoft.com/office/powerpoint/2010/main" val="153801891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blipFill dpi="0" rotWithShape="1">
          <a:blip r:embed="rId3" cstate="screen">
            <a:lum/>
            <a:extLst>
              <a:ext uri="{28A0092B-C50C-407E-A947-70E740481C1C}">
                <a14:useLocalDpi xmlns:a14="http://schemas.microsoft.com/office/drawing/2010/main"/>
              </a:ext>
            </a:extLst>
          </a:blip>
          <a:srcRect/>
          <a:stretch>
            <a:fillRect/>
          </a:stretch>
        </a:blipFill>
        <a:effectLst/>
      </p:bgPr>
    </p:bg>
    <p:spTree>
      <p:nvGrpSpPr>
        <p:cNvPr id="1" name=""/>
        <p:cNvGrpSpPr/>
        <p:nvPr/>
      </p:nvGrpSpPr>
      <p:grpSpPr>
        <a:xfrm>
          <a:off x="0" y="0"/>
          <a:ext cx="0" cy="0"/>
          <a:chOff x="0" y="0"/>
          <a:chExt cx="0" cy="0"/>
        </a:xfrm>
      </p:grpSpPr>
      <p:sp>
        <p:nvSpPr>
          <p:cNvPr id="2" name="Rectangle: Rounded Corners 1">
            <a:extLst>
              <a:ext uri="{FF2B5EF4-FFF2-40B4-BE49-F238E27FC236}">
                <a16:creationId xmlns:a16="http://schemas.microsoft.com/office/drawing/2014/main" id="{97604C1C-CB75-DC0A-51CB-95C1BC46AE39}"/>
              </a:ext>
            </a:extLst>
          </p:cNvPr>
          <p:cNvSpPr/>
          <p:nvPr/>
        </p:nvSpPr>
        <p:spPr>
          <a:xfrm>
            <a:off x="363253" y="112734"/>
            <a:ext cx="2855935" cy="2542784"/>
          </a:xfrm>
          <a:prstGeom prst="roundRect">
            <a:avLst/>
          </a:prstGeom>
          <a:solidFill>
            <a:srgbClr val="E9482E"/>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3200" b="1" dirty="0"/>
              <a:t>Your challenge:</a:t>
            </a:r>
          </a:p>
          <a:p>
            <a:pPr algn="ctr"/>
            <a:r>
              <a:rPr lang="en-US" sz="3200" b="1" dirty="0"/>
              <a:t>Create a 3D model of a church</a:t>
            </a:r>
            <a:endParaRPr lang="en-GB" sz="3200" b="1" dirty="0"/>
          </a:p>
        </p:txBody>
      </p:sp>
      <p:pic>
        <p:nvPicPr>
          <p:cNvPr id="4" name="Picture 3" descr="Picture 011">
            <a:extLst>
              <a:ext uri="{FF2B5EF4-FFF2-40B4-BE49-F238E27FC236}">
                <a16:creationId xmlns:a16="http://schemas.microsoft.com/office/drawing/2014/main" id="{0963C2CB-F359-2CD7-5EA5-007A8DFFB777}"/>
              </a:ext>
            </a:extLst>
          </p:cNvPr>
          <p:cNvPicPr>
            <a:picLocks noGrp="1" noChangeAspect="1"/>
          </p:cNvPicPr>
          <p:nvPr isPhoto="1"/>
        </p:nvPicPr>
        <p:blipFill>
          <a:blip r:embed="rId4" cstate="email">
            <a:lum/>
            <a:extLst>
              <a:ext uri="{28A0092B-C50C-407E-A947-70E740481C1C}">
                <a14:useLocalDpi xmlns:a14="http://schemas.microsoft.com/office/drawing/2010/main"/>
              </a:ext>
            </a:extLst>
          </a:blip>
          <a:stretch>
            <a:fillRect/>
          </a:stretch>
        </p:blipFill>
        <p:spPr>
          <a:xfrm>
            <a:off x="3383737" y="583291"/>
            <a:ext cx="5921869" cy="5104356"/>
          </a:xfrm>
          <a:prstGeom prst="rect">
            <a:avLst/>
          </a:prstGeom>
          <a:noFill/>
          <a:ln>
            <a:noFill/>
          </a:ln>
        </p:spPr>
      </p:pic>
      <p:pic>
        <p:nvPicPr>
          <p:cNvPr id="5" name="Picture 4" descr="inside the church">
            <a:extLst>
              <a:ext uri="{FF2B5EF4-FFF2-40B4-BE49-F238E27FC236}">
                <a16:creationId xmlns:a16="http://schemas.microsoft.com/office/drawing/2014/main" id="{2715D353-879F-1E7E-AB23-266B9DF97DC0}"/>
              </a:ext>
            </a:extLst>
          </p:cNvPr>
          <p:cNvPicPr>
            <a:picLocks noGrp="1" noChangeAspect="1"/>
          </p:cNvPicPr>
          <p:nvPr isPhoto="1"/>
        </p:nvPicPr>
        <p:blipFill>
          <a:blip r:embed="rId5" cstate="screen">
            <a:lum/>
            <a:extLst>
              <a:ext uri="{28A0092B-C50C-407E-A947-70E740481C1C}">
                <a14:useLocalDpi xmlns:a14="http://schemas.microsoft.com/office/drawing/2010/main"/>
              </a:ext>
            </a:extLst>
          </a:blip>
          <a:stretch>
            <a:fillRect/>
          </a:stretch>
        </p:blipFill>
        <p:spPr>
          <a:xfrm>
            <a:off x="431293" y="2830882"/>
            <a:ext cx="3442513" cy="3050088"/>
          </a:xfrm>
          <a:prstGeom prst="rect">
            <a:avLst/>
          </a:prstGeom>
          <a:noFill/>
          <a:ln>
            <a:noFill/>
          </a:ln>
        </p:spPr>
      </p:pic>
      <p:pic>
        <p:nvPicPr>
          <p:cNvPr id="6" name="Picture 5" descr="people in church">
            <a:extLst>
              <a:ext uri="{FF2B5EF4-FFF2-40B4-BE49-F238E27FC236}">
                <a16:creationId xmlns:a16="http://schemas.microsoft.com/office/drawing/2014/main" id="{E7D937D0-A2B7-98D7-BF03-5E7BA252CC95}"/>
              </a:ext>
            </a:extLst>
          </p:cNvPr>
          <p:cNvPicPr>
            <a:picLocks noGrp="1" noChangeAspect="1"/>
          </p:cNvPicPr>
          <p:nvPr isPhoto="1"/>
        </p:nvPicPr>
        <p:blipFill>
          <a:blip r:embed="rId6" cstate="screen">
            <a:lum/>
            <a:extLst>
              <a:ext uri="{28A0092B-C50C-407E-A947-70E740481C1C}">
                <a14:useLocalDpi xmlns:a14="http://schemas.microsoft.com/office/drawing/2010/main"/>
              </a:ext>
            </a:extLst>
          </a:blip>
          <a:stretch>
            <a:fillRect/>
          </a:stretch>
        </p:blipFill>
        <p:spPr>
          <a:xfrm>
            <a:off x="8468508" y="119828"/>
            <a:ext cx="3610770" cy="3335884"/>
          </a:xfrm>
          <a:prstGeom prst="rect">
            <a:avLst/>
          </a:prstGeom>
          <a:noFill/>
          <a:ln>
            <a:noFill/>
          </a:ln>
        </p:spPr>
      </p:pic>
      <p:sp>
        <p:nvSpPr>
          <p:cNvPr id="7" name="Rectangle: Rounded Corners 6">
            <a:extLst>
              <a:ext uri="{FF2B5EF4-FFF2-40B4-BE49-F238E27FC236}">
                <a16:creationId xmlns:a16="http://schemas.microsoft.com/office/drawing/2014/main" id="{B1F68D19-E5BC-1876-434D-70D3ED6BB866}"/>
              </a:ext>
            </a:extLst>
          </p:cNvPr>
          <p:cNvSpPr/>
          <p:nvPr/>
        </p:nvSpPr>
        <p:spPr>
          <a:xfrm>
            <a:off x="9383313" y="4077222"/>
            <a:ext cx="2721844" cy="1803748"/>
          </a:xfrm>
          <a:prstGeom prst="roundRect">
            <a:avLst/>
          </a:prstGeom>
          <a:solidFill>
            <a:srgbClr val="EA573E"/>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000" b="1" dirty="0"/>
              <a:t>Which denomination will your church be? What particular features does it need?</a:t>
            </a:r>
            <a:endParaRPr lang="en-GB" sz="2000" b="1" dirty="0"/>
          </a:p>
        </p:txBody>
      </p:sp>
    </p:spTree>
    <p:extLst>
      <p:ext uri="{BB962C8B-B14F-4D97-AF65-F5344CB8AC3E}">
        <p14:creationId xmlns:p14="http://schemas.microsoft.com/office/powerpoint/2010/main" val="6315962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bg>
      <p:bgPr>
        <a:blipFill dpi="0" rotWithShape="1">
          <a:blip r:embed="rId3" cstate="screen">
            <a:lum/>
            <a:extLst>
              <a:ext uri="{28A0092B-C50C-407E-A947-70E740481C1C}">
                <a14:useLocalDpi xmlns:a14="http://schemas.microsoft.com/office/drawing/2010/main"/>
              </a:ext>
            </a:extLst>
          </a:blip>
          <a:srcRect/>
          <a:stretch>
            <a:fillRect/>
          </a:stretch>
        </a:blip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86B66C05-ABB6-20F3-36B4-A0751C081D6A}"/>
              </a:ext>
            </a:extLst>
          </p:cNvPr>
          <p:cNvPicPr>
            <a:picLocks noChangeAspect="1"/>
          </p:cNvPicPr>
          <p:nvPr/>
        </p:nvPicPr>
        <p:blipFill rotWithShape="1">
          <a:blip r:embed="rId4" cstate="screen">
            <a:extLst>
              <a:ext uri="{28A0092B-C50C-407E-A947-70E740481C1C}">
                <a14:useLocalDpi xmlns:a14="http://schemas.microsoft.com/office/drawing/2010/main"/>
              </a:ext>
            </a:extLst>
          </a:blip>
          <a:srcRect/>
          <a:stretch/>
        </p:blipFill>
        <p:spPr>
          <a:xfrm rot="5400000">
            <a:off x="3449384" y="-1273112"/>
            <a:ext cx="6030849" cy="8772144"/>
          </a:xfrm>
          <a:prstGeom prst="rect">
            <a:avLst/>
          </a:prstGeom>
        </p:spPr>
      </p:pic>
    </p:spTree>
    <p:extLst>
      <p:ext uri="{BB962C8B-B14F-4D97-AF65-F5344CB8AC3E}">
        <p14:creationId xmlns:p14="http://schemas.microsoft.com/office/powerpoint/2010/main" val="274218575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blipFill dpi="0" rotWithShape="1">
          <a:blip r:embed="rId3" cstate="screen">
            <a:lum/>
            <a:extLst>
              <a:ext uri="{28A0092B-C50C-407E-A947-70E740481C1C}">
                <a14:useLocalDpi xmlns:a14="http://schemas.microsoft.com/office/drawing/2010/main"/>
              </a:ext>
            </a:extLst>
          </a:blip>
          <a:srcRect/>
          <a:stretch>
            <a:fillRect/>
          </a:stretch>
        </a:blipFill>
        <a:effectLst/>
      </p:bgPr>
    </p:bg>
    <p:spTree>
      <p:nvGrpSpPr>
        <p:cNvPr id="1" name=""/>
        <p:cNvGrpSpPr/>
        <p:nvPr/>
      </p:nvGrpSpPr>
      <p:grpSpPr>
        <a:xfrm>
          <a:off x="0" y="0"/>
          <a:ext cx="0" cy="0"/>
          <a:chOff x="0" y="0"/>
          <a:chExt cx="0" cy="0"/>
        </a:xfrm>
      </p:grpSpPr>
      <p:pic>
        <p:nvPicPr>
          <p:cNvPr id="4" name="Picture 3" descr="A red and white background&#10;&#10;Description automatically generated">
            <a:extLst>
              <a:ext uri="{FF2B5EF4-FFF2-40B4-BE49-F238E27FC236}">
                <a16:creationId xmlns:a16="http://schemas.microsoft.com/office/drawing/2014/main" id="{5BC1F11D-F623-2E11-B7AC-5FCEC79301B2}"/>
              </a:ext>
            </a:extLst>
          </p:cNvPr>
          <p:cNvPicPr>
            <a:picLocks noChangeAspect="1"/>
          </p:cNvPicPr>
          <p:nvPr/>
        </p:nvPicPr>
        <p:blipFill rotWithShape="1">
          <a:blip r:embed="rId4" cstate="screen">
            <a:extLst>
              <a:ext uri="{28A0092B-C50C-407E-A947-70E740481C1C}">
                <a14:useLocalDpi xmlns:a14="http://schemas.microsoft.com/office/drawing/2010/main"/>
              </a:ext>
            </a:extLst>
          </a:blip>
          <a:srcRect/>
          <a:stretch/>
        </p:blipFill>
        <p:spPr>
          <a:xfrm>
            <a:off x="-8455" y="279083"/>
            <a:ext cx="3381479" cy="1003300"/>
          </a:xfrm>
          <a:prstGeom prst="rect">
            <a:avLst/>
          </a:prstGeom>
        </p:spPr>
      </p:pic>
      <p:pic>
        <p:nvPicPr>
          <p:cNvPr id="9" name="Picture 8" descr="Shape&#10;&#10;Description automatically generated">
            <a:extLst>
              <a:ext uri="{FF2B5EF4-FFF2-40B4-BE49-F238E27FC236}">
                <a16:creationId xmlns:a16="http://schemas.microsoft.com/office/drawing/2014/main" id="{A44D9748-93F5-3FBB-5DFA-8571C52F4F7D}"/>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11582400" y="146050"/>
            <a:ext cx="609600" cy="1689100"/>
          </a:xfrm>
          <a:prstGeom prst="rect">
            <a:avLst/>
          </a:prstGeom>
        </p:spPr>
      </p:pic>
      <p:sp>
        <p:nvSpPr>
          <p:cNvPr id="2" name="TextBox 1">
            <a:extLst>
              <a:ext uri="{FF2B5EF4-FFF2-40B4-BE49-F238E27FC236}">
                <a16:creationId xmlns:a16="http://schemas.microsoft.com/office/drawing/2014/main" id="{8EE0B0AC-5FD1-0E17-439C-F64521171395}"/>
              </a:ext>
            </a:extLst>
          </p:cNvPr>
          <p:cNvSpPr txBox="1"/>
          <p:nvPr/>
        </p:nvSpPr>
        <p:spPr>
          <a:xfrm>
            <a:off x="229265" y="373075"/>
            <a:ext cx="2906037" cy="707886"/>
          </a:xfrm>
          <a:prstGeom prst="rect">
            <a:avLst/>
          </a:prstGeom>
          <a:noFill/>
        </p:spPr>
        <p:txBody>
          <a:bodyPr wrap="square" rtlCol="0">
            <a:spAutoFit/>
          </a:bodyPr>
          <a:lstStyle/>
          <a:p>
            <a:r>
              <a:rPr lang="en-US" sz="4000" b="1" dirty="0">
                <a:solidFill>
                  <a:schemeClr val="bg1"/>
                </a:solidFill>
              </a:rPr>
              <a:t> Key Words</a:t>
            </a:r>
            <a:endParaRPr lang="en-GB" sz="4000" b="1" dirty="0">
              <a:solidFill>
                <a:schemeClr val="bg1"/>
              </a:solidFill>
            </a:endParaRPr>
          </a:p>
        </p:txBody>
      </p:sp>
      <p:sp>
        <p:nvSpPr>
          <p:cNvPr id="3" name="Rectangle: Rounded Corners 2">
            <a:extLst>
              <a:ext uri="{FF2B5EF4-FFF2-40B4-BE49-F238E27FC236}">
                <a16:creationId xmlns:a16="http://schemas.microsoft.com/office/drawing/2014/main" id="{DE41D94B-FBBE-7C42-863D-F8F981A667AB}"/>
              </a:ext>
            </a:extLst>
          </p:cNvPr>
          <p:cNvSpPr/>
          <p:nvPr/>
        </p:nvSpPr>
        <p:spPr>
          <a:xfrm>
            <a:off x="302554" y="3896230"/>
            <a:ext cx="6794932" cy="2170741"/>
          </a:xfrm>
          <a:prstGeom prst="roundRect">
            <a:avLst/>
          </a:prstGeom>
          <a:solidFill>
            <a:srgbClr val="E9482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r>
              <a:rPr lang="en-US" sz="2800" b="1" dirty="0"/>
              <a:t>What is our key vocabulary?</a:t>
            </a:r>
            <a:endParaRPr lang="en-US" sz="2800" dirty="0"/>
          </a:p>
          <a:p>
            <a:r>
              <a:rPr lang="en-US" sz="2800" dirty="0"/>
              <a:t>Which of these words/phrases do you know? </a:t>
            </a:r>
            <a:endParaRPr lang="en-GB" sz="2800" dirty="0"/>
          </a:p>
        </p:txBody>
      </p:sp>
      <p:sp>
        <p:nvSpPr>
          <p:cNvPr id="6" name="Rectangle: Rounded Corners 5">
            <a:extLst>
              <a:ext uri="{FF2B5EF4-FFF2-40B4-BE49-F238E27FC236}">
                <a16:creationId xmlns:a16="http://schemas.microsoft.com/office/drawing/2014/main" id="{181BD8BD-E0BE-CDB1-8983-7ED8E98C5CD1}"/>
              </a:ext>
            </a:extLst>
          </p:cNvPr>
          <p:cNvSpPr/>
          <p:nvPr/>
        </p:nvSpPr>
        <p:spPr>
          <a:xfrm>
            <a:off x="588723" y="1539027"/>
            <a:ext cx="2317314" cy="676406"/>
          </a:xfrm>
          <a:prstGeom prst="roundRect">
            <a:avLst/>
          </a:prstGeom>
          <a:solidFill>
            <a:srgbClr val="EA573E"/>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4000" b="1" dirty="0"/>
              <a:t>Church</a:t>
            </a:r>
            <a:endParaRPr lang="en-GB" sz="4000" b="1" dirty="0"/>
          </a:p>
        </p:txBody>
      </p:sp>
      <p:sp>
        <p:nvSpPr>
          <p:cNvPr id="8" name="Rectangle: Rounded Corners 7">
            <a:extLst>
              <a:ext uri="{FF2B5EF4-FFF2-40B4-BE49-F238E27FC236}">
                <a16:creationId xmlns:a16="http://schemas.microsoft.com/office/drawing/2014/main" id="{9A7ED056-DF5B-57A0-98FE-3453A0131243}"/>
              </a:ext>
            </a:extLst>
          </p:cNvPr>
          <p:cNvSpPr/>
          <p:nvPr/>
        </p:nvSpPr>
        <p:spPr>
          <a:xfrm>
            <a:off x="3700020" y="253826"/>
            <a:ext cx="3108540" cy="676406"/>
          </a:xfrm>
          <a:prstGeom prst="roundRect">
            <a:avLst/>
          </a:prstGeom>
          <a:solidFill>
            <a:srgbClr val="EA573E"/>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4000" b="1" dirty="0"/>
              <a:t>congregation</a:t>
            </a:r>
            <a:endParaRPr lang="en-GB" sz="4000" b="1" dirty="0"/>
          </a:p>
        </p:txBody>
      </p:sp>
      <p:sp>
        <p:nvSpPr>
          <p:cNvPr id="10" name="Rectangle: Rounded Corners 9">
            <a:extLst>
              <a:ext uri="{FF2B5EF4-FFF2-40B4-BE49-F238E27FC236}">
                <a16:creationId xmlns:a16="http://schemas.microsoft.com/office/drawing/2014/main" id="{BDC7E0DC-ABBB-D263-3B4E-98FA758428A2}"/>
              </a:ext>
            </a:extLst>
          </p:cNvPr>
          <p:cNvSpPr/>
          <p:nvPr/>
        </p:nvSpPr>
        <p:spPr>
          <a:xfrm>
            <a:off x="3779351" y="1457588"/>
            <a:ext cx="2949878" cy="676406"/>
          </a:xfrm>
          <a:prstGeom prst="roundRect">
            <a:avLst/>
          </a:prstGeom>
          <a:solidFill>
            <a:srgbClr val="EA573E"/>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4000" b="1" dirty="0"/>
              <a:t>celebration</a:t>
            </a:r>
            <a:endParaRPr lang="en-GB" sz="4000" b="1" dirty="0"/>
          </a:p>
        </p:txBody>
      </p:sp>
      <p:sp>
        <p:nvSpPr>
          <p:cNvPr id="11" name="Rectangle: Rounded Corners 10">
            <a:extLst>
              <a:ext uri="{FF2B5EF4-FFF2-40B4-BE49-F238E27FC236}">
                <a16:creationId xmlns:a16="http://schemas.microsoft.com/office/drawing/2014/main" id="{709A2118-6E32-0F4E-7D0D-13F9F3A25935}"/>
              </a:ext>
            </a:extLst>
          </p:cNvPr>
          <p:cNvSpPr/>
          <p:nvPr/>
        </p:nvSpPr>
        <p:spPr>
          <a:xfrm>
            <a:off x="7546929" y="207743"/>
            <a:ext cx="2317314" cy="676406"/>
          </a:xfrm>
          <a:prstGeom prst="roundRect">
            <a:avLst/>
          </a:prstGeom>
          <a:solidFill>
            <a:srgbClr val="EA573E"/>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4000" b="1" dirty="0"/>
              <a:t>worship</a:t>
            </a:r>
            <a:endParaRPr lang="en-GB" sz="4000" b="1" dirty="0"/>
          </a:p>
        </p:txBody>
      </p:sp>
      <p:sp>
        <p:nvSpPr>
          <p:cNvPr id="12" name="Rectangle: Rounded Corners 11">
            <a:extLst>
              <a:ext uri="{FF2B5EF4-FFF2-40B4-BE49-F238E27FC236}">
                <a16:creationId xmlns:a16="http://schemas.microsoft.com/office/drawing/2014/main" id="{982642D4-D1C2-A01A-015E-ACE60FB27BC6}"/>
              </a:ext>
            </a:extLst>
          </p:cNvPr>
          <p:cNvSpPr/>
          <p:nvPr/>
        </p:nvSpPr>
        <p:spPr>
          <a:xfrm>
            <a:off x="1016695" y="2677222"/>
            <a:ext cx="2317314" cy="676406"/>
          </a:xfrm>
          <a:prstGeom prst="roundRect">
            <a:avLst/>
          </a:prstGeom>
          <a:solidFill>
            <a:srgbClr val="EA573E"/>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4000" b="1" dirty="0"/>
              <a:t>Mass</a:t>
            </a:r>
            <a:endParaRPr lang="en-GB" sz="4000" b="1" dirty="0"/>
          </a:p>
        </p:txBody>
      </p:sp>
      <p:sp>
        <p:nvSpPr>
          <p:cNvPr id="13" name="Rectangle: Rounded Corners 12">
            <a:extLst>
              <a:ext uri="{FF2B5EF4-FFF2-40B4-BE49-F238E27FC236}">
                <a16:creationId xmlns:a16="http://schemas.microsoft.com/office/drawing/2014/main" id="{098A94F8-A2DD-E6CE-6C9B-65DA8C2AFCA7}"/>
              </a:ext>
            </a:extLst>
          </p:cNvPr>
          <p:cNvSpPr/>
          <p:nvPr/>
        </p:nvSpPr>
        <p:spPr>
          <a:xfrm>
            <a:off x="4411915" y="2565844"/>
            <a:ext cx="2317314" cy="676406"/>
          </a:xfrm>
          <a:prstGeom prst="roundRect">
            <a:avLst/>
          </a:prstGeom>
          <a:solidFill>
            <a:srgbClr val="EA573E"/>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4000" b="1" dirty="0"/>
              <a:t>Eucharist</a:t>
            </a:r>
            <a:endParaRPr lang="en-GB" sz="4000" b="1" dirty="0"/>
          </a:p>
        </p:txBody>
      </p:sp>
      <p:sp>
        <p:nvSpPr>
          <p:cNvPr id="14" name="Rectangle: Rounded Corners 13">
            <a:extLst>
              <a:ext uri="{FF2B5EF4-FFF2-40B4-BE49-F238E27FC236}">
                <a16:creationId xmlns:a16="http://schemas.microsoft.com/office/drawing/2014/main" id="{0A70D06D-95FF-8F0E-B668-DD83F348B7C1}"/>
              </a:ext>
            </a:extLst>
          </p:cNvPr>
          <p:cNvSpPr/>
          <p:nvPr/>
        </p:nvSpPr>
        <p:spPr>
          <a:xfrm>
            <a:off x="7247351" y="1259473"/>
            <a:ext cx="2317314" cy="676406"/>
          </a:xfrm>
          <a:prstGeom prst="roundRect">
            <a:avLst/>
          </a:prstGeom>
          <a:solidFill>
            <a:srgbClr val="EA573E"/>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4000" b="1" dirty="0"/>
              <a:t>baptism</a:t>
            </a:r>
            <a:endParaRPr lang="en-GB" sz="4000" b="1" dirty="0"/>
          </a:p>
        </p:txBody>
      </p:sp>
      <p:sp>
        <p:nvSpPr>
          <p:cNvPr id="15" name="Rectangle: Rounded Corners 14">
            <a:extLst>
              <a:ext uri="{FF2B5EF4-FFF2-40B4-BE49-F238E27FC236}">
                <a16:creationId xmlns:a16="http://schemas.microsoft.com/office/drawing/2014/main" id="{A34BD5B6-82EE-B632-5744-6B024DDF1774}"/>
              </a:ext>
            </a:extLst>
          </p:cNvPr>
          <p:cNvSpPr/>
          <p:nvPr/>
        </p:nvSpPr>
        <p:spPr>
          <a:xfrm>
            <a:off x="9722284" y="1923575"/>
            <a:ext cx="2317314" cy="676406"/>
          </a:xfrm>
          <a:prstGeom prst="roundRect">
            <a:avLst/>
          </a:prstGeom>
          <a:solidFill>
            <a:srgbClr val="EA573E"/>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4000" b="1" dirty="0"/>
              <a:t>marriage</a:t>
            </a:r>
            <a:endParaRPr lang="en-GB" sz="4000" b="1" dirty="0"/>
          </a:p>
        </p:txBody>
      </p:sp>
      <p:sp>
        <p:nvSpPr>
          <p:cNvPr id="16" name="Rectangle: Rounded Corners 15">
            <a:extLst>
              <a:ext uri="{FF2B5EF4-FFF2-40B4-BE49-F238E27FC236}">
                <a16:creationId xmlns:a16="http://schemas.microsoft.com/office/drawing/2014/main" id="{50CFF923-BAC8-0242-E7FF-ACA1587199EC}"/>
              </a:ext>
            </a:extLst>
          </p:cNvPr>
          <p:cNvSpPr/>
          <p:nvPr/>
        </p:nvSpPr>
        <p:spPr>
          <a:xfrm>
            <a:off x="7247351" y="2339019"/>
            <a:ext cx="2317314" cy="676406"/>
          </a:xfrm>
          <a:prstGeom prst="roundRect">
            <a:avLst/>
          </a:prstGeom>
          <a:solidFill>
            <a:srgbClr val="EA573E"/>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4000" b="1" dirty="0"/>
              <a:t>wedding</a:t>
            </a:r>
            <a:endParaRPr lang="en-GB" sz="4000" b="1" dirty="0"/>
          </a:p>
        </p:txBody>
      </p:sp>
      <p:sp>
        <p:nvSpPr>
          <p:cNvPr id="17" name="Rectangle: Rounded Corners 16">
            <a:extLst>
              <a:ext uri="{FF2B5EF4-FFF2-40B4-BE49-F238E27FC236}">
                <a16:creationId xmlns:a16="http://schemas.microsoft.com/office/drawing/2014/main" id="{BDA79930-2867-5B66-91FA-6AB6C8C0C763}"/>
              </a:ext>
            </a:extLst>
          </p:cNvPr>
          <p:cNvSpPr/>
          <p:nvPr/>
        </p:nvSpPr>
        <p:spPr>
          <a:xfrm>
            <a:off x="8707675" y="3242250"/>
            <a:ext cx="3331923" cy="676406"/>
          </a:xfrm>
          <a:prstGeom prst="roundRect">
            <a:avLst/>
          </a:prstGeom>
          <a:solidFill>
            <a:srgbClr val="EA573E"/>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4000" b="1" dirty="0"/>
              <a:t>community</a:t>
            </a:r>
            <a:endParaRPr lang="en-GB" sz="4000" b="1" dirty="0"/>
          </a:p>
        </p:txBody>
      </p:sp>
      <p:sp>
        <p:nvSpPr>
          <p:cNvPr id="18" name="Rectangle: Rounded Corners 17">
            <a:extLst>
              <a:ext uri="{FF2B5EF4-FFF2-40B4-BE49-F238E27FC236}">
                <a16:creationId xmlns:a16="http://schemas.microsoft.com/office/drawing/2014/main" id="{53AF3062-600C-7D48-104F-75E9F25CD56D}"/>
              </a:ext>
            </a:extLst>
          </p:cNvPr>
          <p:cNvSpPr/>
          <p:nvPr/>
        </p:nvSpPr>
        <p:spPr>
          <a:xfrm>
            <a:off x="7404970" y="4321796"/>
            <a:ext cx="2317314" cy="676406"/>
          </a:xfrm>
          <a:prstGeom prst="roundRect">
            <a:avLst/>
          </a:prstGeom>
          <a:solidFill>
            <a:srgbClr val="EA573E"/>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4000" b="1" dirty="0"/>
              <a:t>charity</a:t>
            </a:r>
            <a:endParaRPr lang="en-GB" sz="4000" b="1" dirty="0"/>
          </a:p>
        </p:txBody>
      </p:sp>
      <p:sp>
        <p:nvSpPr>
          <p:cNvPr id="19" name="Rectangle: Rounded Corners 18">
            <a:extLst>
              <a:ext uri="{FF2B5EF4-FFF2-40B4-BE49-F238E27FC236}">
                <a16:creationId xmlns:a16="http://schemas.microsoft.com/office/drawing/2014/main" id="{CE29F3E5-3082-FE40-754D-949235279EE1}"/>
              </a:ext>
            </a:extLst>
          </p:cNvPr>
          <p:cNvSpPr/>
          <p:nvPr/>
        </p:nvSpPr>
        <p:spPr>
          <a:xfrm>
            <a:off x="7670104" y="5225027"/>
            <a:ext cx="4369494" cy="676406"/>
          </a:xfrm>
          <a:prstGeom prst="roundRect">
            <a:avLst/>
          </a:prstGeom>
          <a:solidFill>
            <a:srgbClr val="EA573E"/>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4000" b="1" dirty="0"/>
              <a:t>Parish/ parishioner</a:t>
            </a:r>
            <a:endParaRPr lang="en-GB" sz="4000" b="1" dirty="0"/>
          </a:p>
        </p:txBody>
      </p:sp>
    </p:spTree>
    <p:extLst>
      <p:ext uri="{BB962C8B-B14F-4D97-AF65-F5344CB8AC3E}">
        <p14:creationId xmlns:p14="http://schemas.microsoft.com/office/powerpoint/2010/main" val="25656589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0"/>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1"/>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2"/>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3"/>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4"/>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15"/>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16"/>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17"/>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18"/>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grpId="0" nodeType="clickEffect">
                                  <p:stCondLst>
                                    <p:cond delay="0"/>
                                  </p:stCondLst>
                                  <p:childTnLst>
                                    <p:set>
                                      <p:cBhvr>
                                        <p:cTn id="50" dur="1" fill="hold">
                                          <p:stCondLst>
                                            <p:cond delay="0"/>
                                          </p:stCondLst>
                                        </p:cTn>
                                        <p:tgtEl>
                                          <p:spTgt spid="1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8" grpId="0" animBg="1"/>
      <p:bldP spid="10" grpId="0" animBg="1"/>
      <p:bldP spid="11" grpId="0" animBg="1"/>
      <p:bldP spid="12" grpId="0" animBg="1"/>
      <p:bldP spid="13" grpId="0" animBg="1"/>
      <p:bldP spid="14" grpId="0" animBg="1"/>
      <p:bldP spid="15" grpId="0" animBg="1"/>
      <p:bldP spid="16" grpId="0" animBg="1"/>
      <p:bldP spid="17" grpId="0" animBg="1"/>
      <p:bldP spid="18" grpId="0" animBg="1"/>
      <p:bldP spid="19" grpId="0" animBg="1"/>
    </p:bld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1" id="{672D4D10-A566-9549-8C32-1B9A56C793C9}" vid="{79B0AB36-507F-9640-8DD4-0AC84948856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1488</TotalTime>
  <Words>2042</Words>
  <Application>Microsoft Office PowerPoint</Application>
  <PresentationFormat>Widescreen</PresentationFormat>
  <Paragraphs>201</Paragraphs>
  <Slides>12</Slides>
  <Notes>11</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12</vt:i4>
      </vt:variant>
    </vt:vector>
  </HeadingPairs>
  <TitlesOfParts>
    <vt:vector size="21" baseType="lpstr">
      <vt:lpstr>Arial</vt:lpstr>
      <vt:lpstr>Calibri</vt:lpstr>
      <vt:lpstr>Calibri Light</vt:lpstr>
      <vt:lpstr>SassoonPrimaryMd</vt:lpstr>
      <vt:lpstr>SassoonPrimaryRg</vt:lpstr>
      <vt:lpstr>SassoonPrimaryRg-Italic</vt:lpstr>
      <vt:lpstr>Segoe Print</vt:lpstr>
      <vt:lpstr>SourceSansPro-Black</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Dave Neal</dc:creator>
  <cp:lastModifiedBy>Orion Johnson</cp:lastModifiedBy>
  <cp:revision>14</cp:revision>
  <dcterms:created xsi:type="dcterms:W3CDTF">2022-12-05T16:21:58Z</dcterms:created>
  <dcterms:modified xsi:type="dcterms:W3CDTF">2024-01-12T13:52:58Z</dcterms:modified>
  <cp:contentStatus>Final</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_MarkAsFinal">
    <vt:bool>true</vt:bool>
  </property>
</Properties>
</file>