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63" r:id="rId2"/>
    <p:sldId id="257" r:id="rId3"/>
    <p:sldId id="334" r:id="rId4"/>
    <p:sldId id="335" r:id="rId5"/>
    <p:sldId id="338" r:id="rId6"/>
    <p:sldId id="339" r:id="rId7"/>
    <p:sldId id="358" r:id="rId8"/>
    <p:sldId id="340" r:id="rId9"/>
    <p:sldId id="341" r:id="rId10"/>
    <p:sldId id="359" r:id="rId11"/>
    <p:sldId id="361" r:id="rId12"/>
    <p:sldId id="362" r:id="rId13"/>
    <p:sldId id="357" r:id="rId14"/>
    <p:sldId id="360" r:id="rId15"/>
    <p:sldId id="351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37F73-0B1C-BC3C-1023-515FA4947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12DF5-DF63-60F6-7572-FAB5F0C93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271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Innovation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Innovation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Feasibility Analysis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Wireframes and Prototypes</a:t>
            </a: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WHAT IS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Innovation refers to the creation of new ideas, systems, or processes that improve existing solutions or solve problems more effectively.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Innovation is important in computing because technology changes rapidly and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constantly seek ways to improve efficiency, communication, security, and user experiences.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Types Of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types of innovation.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Incremental innovation involves improving an existing product or service.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Disruptive innovation introduces a completely new approach that changes industries or user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Examples of disruptive innovation include ride-sharing applications, streaming services, and AI-powered assistants.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User-Centred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User-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design is an important principle in computing because systems should be designed around user needs and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Good user-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design improves usability, accessibility, and satisfaction.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Developers should consider navigation, readability, interface consistency, accessibility requirements, and overall user experience.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Accessibility is especially important because technology should be usable by individuals with different physical, sensory, and cognitive abilities.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Accessible systems may include features such as screen reader support, adjustable text sizes,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contrast improvements, and keyboard navigation.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B5BAA-224D-9BEF-9604-5D751172D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1 – 8s Ideation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D6FB1-4B76-9CF1-F9AC-5D11E0639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 sketch 8 ideas in 8 minutes.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4574C-C884-0A24-FE36-EC62B174F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F8903-344B-7086-264F-C391635A4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1212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49E8-1A50-52A0-4DDD-C6A60E7ED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2E514-C559-6EBA-8A7B-51DFACED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2" y="-243408"/>
            <a:ext cx="8939336" cy="1143000"/>
          </a:xfrm>
        </p:spPr>
        <p:txBody>
          <a:bodyPr/>
          <a:lstStyle/>
          <a:p>
            <a:r>
              <a:rPr lang="en-GB" dirty="0"/>
              <a:t>FEASIBILITY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D578-2F42-9649-3D49-C42467D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42" y="620688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Feasibility analysis is used to determine whether a project idea is realistic and achievable.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Technical feasibility examines whether the technology and skills required are available.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Financial feasibility evaluates costs and budgets. Operational feasibility considers whether the system will function effectively within its intended environment.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66016-84A7-1A23-BB55-E4F4F8BF2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F421C-0342-C3EF-6C91-9A729772D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442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DB0D7-99B7-64E7-2F6A-213846950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D439-FD43-38B1-9DA9-3E2A7FF5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95320" cy="1143000"/>
          </a:xfrm>
        </p:spPr>
        <p:txBody>
          <a:bodyPr/>
          <a:lstStyle/>
          <a:p>
            <a:r>
              <a:rPr lang="en-GB" dirty="0"/>
              <a:t>Choosing the Correct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0D6E3-8E44-1B68-EC90-45DAF2491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06" y="620688"/>
            <a:ext cx="869822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Choosing the correct technologies is an important design decision.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Developers may use programming languages, frameworks, APIs, cloud services, databases, and software libraries depending on project requirements.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Technology selection should consider scalability, security, cost, complexity, and compatibility.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ECA00-E77D-E20D-1C9E-F2E486F47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E2F4D-671B-7EB9-0EA1-7D9C6F4BE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83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14CCF-65E9-EA5F-571A-CE1B4DF2C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1309"/>
            <a:ext cx="8229600" cy="1143000"/>
          </a:xfrm>
        </p:spPr>
        <p:txBody>
          <a:bodyPr/>
          <a:lstStyle/>
          <a:p>
            <a:r>
              <a:rPr lang="en-GB" dirty="0"/>
              <a:t>Class Activity 2 – Feature Prioritisation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05CDF-BEC7-265E-30AB-D30EBA120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1340768"/>
            <a:ext cx="8893175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activity, students will work collaboratively to prioritise features for a proposed product by applying two complementary frameworks: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MoSCoW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Impact vs effort matrix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E946A-E749-8F5F-40F4-5524C8346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EA4D-B855-EF5E-2D71-8902D8E5A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3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05CEF-E9A0-4C7F-2EB5-687D7AF632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851B7-0FE4-E4C0-F5AF-D678B4437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225" y="-243408"/>
            <a:ext cx="8229600" cy="1143000"/>
          </a:xfrm>
        </p:spPr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Analysis Template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2BB0F-451B-1919-B379-E2DA1E5FB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21A184-C355-4875-E48F-9ABA9550A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B987B4C-B222-58D9-AC90-C8F800686E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6825625"/>
              </p:ext>
            </p:extLst>
          </p:nvPr>
        </p:nvGraphicFramePr>
        <p:xfrm>
          <a:off x="341972" y="764704"/>
          <a:ext cx="8344828" cy="48137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6207">
                  <a:extLst>
                    <a:ext uri="{9D8B030D-6E8A-4147-A177-3AD203B41FA5}">
                      <a16:colId xmlns:a16="http://schemas.microsoft.com/office/drawing/2014/main" val="1959857802"/>
                    </a:ext>
                  </a:extLst>
                </a:gridCol>
                <a:gridCol w="2086207">
                  <a:extLst>
                    <a:ext uri="{9D8B030D-6E8A-4147-A177-3AD203B41FA5}">
                      <a16:colId xmlns:a16="http://schemas.microsoft.com/office/drawing/2014/main" val="1092207023"/>
                    </a:ext>
                  </a:extLst>
                </a:gridCol>
                <a:gridCol w="2086207">
                  <a:extLst>
                    <a:ext uri="{9D8B030D-6E8A-4147-A177-3AD203B41FA5}">
                      <a16:colId xmlns:a16="http://schemas.microsoft.com/office/drawing/2014/main" val="2172048298"/>
                    </a:ext>
                  </a:extLst>
                </a:gridCol>
                <a:gridCol w="2086207">
                  <a:extLst>
                    <a:ext uri="{9D8B030D-6E8A-4147-A177-3AD203B41FA5}">
                      <a16:colId xmlns:a16="http://schemas.microsoft.com/office/drawing/2014/main" val="4208282423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Must Have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Should Have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Could Have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Won’t Have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716208"/>
                  </a:ext>
                </a:extLst>
              </a:tr>
              <a:tr h="40936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373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726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30CC0-47DD-CFD8-DF7E-5407050CC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Impact vs Effort Matrix Template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D3F98-255B-2EE0-EE50-190F307F6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E3F1F7-10D7-4269-33F8-81899D962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CD59A4-F8AE-0A1C-0280-FFCB2893E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764704"/>
            <a:ext cx="4896000" cy="462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1034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0492D-6287-392F-428D-2E8185BF9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0986E-5986-20BA-9B5E-AE3D09156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95320" cy="1143000"/>
          </a:xfrm>
        </p:spPr>
        <p:txBody>
          <a:bodyPr/>
          <a:lstStyle/>
          <a:p>
            <a:r>
              <a:rPr lang="en-GB" dirty="0"/>
              <a:t>Wireframes &amp; Prototypes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99104-4F82-B212-3624-756CDFE68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69822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Wireframes and prototypes are useful tools during solution design.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Wireframes provide simple visual layouts of interfaces, while prototypes demonstrate how a system may function.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These tools help developers and users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visualise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ideas before full implementation begins.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142C1-31B6-E4F1-46FC-18F94D423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ADAAB0-03EC-B272-94F2-BA4E1F114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80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D6542-566F-3E3B-FC09-4FFAD286C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171400"/>
            <a:ext cx="8229600" cy="1143000"/>
          </a:xfrm>
        </p:spPr>
        <p:txBody>
          <a:bodyPr/>
          <a:lstStyle/>
          <a:p>
            <a:r>
              <a:rPr lang="en-GB" dirty="0"/>
              <a:t>Class Activity 3 - Wireframing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979A7-F631-300B-7B1D-F1C677812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00" y="836712"/>
            <a:ext cx="8229600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 create: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 sketches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User journey maps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Basic interface designs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F565A-1C95-E828-7714-C6CA3918D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7AC2B7-52B8-607E-EDA1-04F56F274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908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467</Words>
  <Application>Microsoft Office PowerPoint</Application>
  <PresentationFormat>On-screen Show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WHAT IS INNOVATION?</vt:lpstr>
      <vt:lpstr>Types Of Innovation</vt:lpstr>
      <vt:lpstr>User-Centred Design</vt:lpstr>
      <vt:lpstr>Accessibility</vt:lpstr>
      <vt:lpstr>Class Activity 1 – 8s Ideation</vt:lpstr>
      <vt:lpstr>FEASIBILITY ANALYSIS</vt:lpstr>
      <vt:lpstr>Choosing the Correct Technologies</vt:lpstr>
      <vt:lpstr>Class Activity 2 – Feature Prioritisation</vt:lpstr>
      <vt:lpstr>MoSCoW Analysis Template</vt:lpstr>
      <vt:lpstr>Impact vs Effort Matrix Template</vt:lpstr>
      <vt:lpstr>Wireframes &amp; Prototypes</vt:lpstr>
      <vt:lpstr>Class Activity 3 - Wireframing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52</cp:revision>
  <cp:lastPrinted>2018-07-09T15:27:01Z</cp:lastPrinted>
  <dcterms:created xsi:type="dcterms:W3CDTF">2002-10-07T19:43:58Z</dcterms:created>
  <dcterms:modified xsi:type="dcterms:W3CDTF">2026-05-17T20:03:34Z</dcterms:modified>
</cp:coreProperties>
</file>