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1" d="100"/>
          <a:sy n="81" d="100"/>
        </p:scale>
        <p:origin x="8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00C92-DA24-4F1D-A244-C245C8B0B8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A16191-FF09-4352-ACF0-F9263559F3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F52F5E-70E1-4A08-AEE9-0D5379CBD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6D60-FDAA-4EDC-B67E-4399935C07C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518B6-A1FC-4ADB-A82C-DCC43717A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ABD78-B55A-4606-A801-9693C09E5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D35B5-6A3F-48C4-9FC3-8B0776B51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50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89B41-DD3E-48D2-A386-4530DC488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09495-7A88-4AAA-ABF9-8F520A6F4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72D03-B8BD-4F31-BA22-4C50F2C83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6D60-FDAA-4EDC-B67E-4399935C07C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946C7-445C-49B0-9B37-AE6EC4A42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25C3D-0272-451B-AEB4-63F6B9667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D35B5-6A3F-48C4-9FC3-8B0776B51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372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E0A76-0FD0-4103-8AA2-92CB90950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56D0DC-9D4F-4EDD-9432-D21704B729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5B91D-E5E0-4AE0-B18F-27EBF92D7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6D60-FDAA-4EDC-B67E-4399935C07C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DFAA92-E807-4002-894C-DB2C38DD5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7D85F5-9BD2-4AC3-A2F5-FC5C16309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D35B5-6A3F-48C4-9FC3-8B0776B51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61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F6B17-FDAF-4A20-9AA0-E8DAB15EB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D5217-DDB5-47A2-B5B4-9AE439F9B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CCC23-9C0E-46F5-949B-571CB5763C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C29584-1111-43AA-85AB-DA3550AAE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6D60-FDAA-4EDC-B67E-4399935C07C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56B25A-EB90-4E83-8A62-910FA7E7F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5B506-2EDD-463A-88E1-43D18ADA1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D35B5-6A3F-48C4-9FC3-8B0776B51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110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98795-419F-49C9-A857-F5DBA7421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10BDCB-D89A-429C-B6FA-18F17BD1F1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91390F-51F6-45A3-80BC-CBC7A5EEAA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FBD7FE-89DB-4B6A-9043-B28892D081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A339D0-5416-40F1-B460-3F07230CBB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7A1B86-FC65-4C14-A5EC-E2E82B62B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6D60-FDAA-4EDC-B67E-4399935C07C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DA2DF4-9EE7-45D8-86C8-449D7C1C3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3C62FD-70FB-4124-A0A0-24C12423A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D35B5-6A3F-48C4-9FC3-8B0776B51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570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36D80-8D45-4E0F-8F59-2F072ACD5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EB89DE-7B60-475D-BC12-BCDFD286D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6D60-FDAA-4EDC-B67E-4399935C07C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797C08-1D70-4DE5-AD19-39FA1978E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604BE2-2FAF-4F8C-BE23-51F7249CA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D35B5-6A3F-48C4-9FC3-8B0776B51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374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2037D9-AA5B-4967-9701-F503DF761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6D60-FDAA-4EDC-B67E-4399935C07C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F7FB2C-3AEA-4338-B767-0FF403085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3798D8-B2C0-477D-A3D0-97680A086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D35B5-6A3F-48C4-9FC3-8B0776B51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363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60088-3949-42C1-8584-FCE824FC7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6E05C-00F3-44EB-AF07-006E5D541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39148E-7795-4BA6-B463-CC693F0DE7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2BBFB9-AAC4-43DE-9B88-86E3FC775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6D60-FDAA-4EDC-B67E-4399935C07C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CCE033-A172-4649-A063-50D488BDF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6DEE85-6010-473E-AD47-0C0E19761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D35B5-6A3F-48C4-9FC3-8B0776B51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642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CF425-D23C-4071-975C-D44C90C00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F5A91A-5B8E-4E5B-BF34-CE76EA889C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929984-40FE-4621-A925-43B89CEF56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06A17D-ECAB-4AF5-B570-DA5734146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6D60-FDAA-4EDC-B67E-4399935C07C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27CEB9-EA81-4D2B-96D5-CA993B0A6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04245F-C1D4-4F82-B8AC-6E389B665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D35B5-6A3F-48C4-9FC3-8B0776B51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650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57A63-7103-4E77-8A24-95A89879B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BAE277-F479-4D2B-BB92-54849E4775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926DC1-4E77-445C-9802-57054AE96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6D60-FDAA-4EDC-B67E-4399935C07C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B7E5A9-120A-460A-B7B8-78F426600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F6781-399C-421C-971C-51B311073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D35B5-6A3F-48C4-9FC3-8B0776B51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193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426EF3-DD9C-4E43-9813-B67930F719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A1B2D4-9DE5-4C77-A6C6-0D21D769E0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764EC-84AB-4EEA-99FE-979B79D50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66D60-FDAA-4EDC-B67E-4399935C07C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7A68A-933C-439C-A79A-8B3107BD0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B40FD-E0CA-4F26-8188-0C1FB43678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D35B5-6A3F-48C4-9FC3-8B0776B51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927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60DA1D-F1B8-4EDB-BD81-9A6174037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1DE515-8311-4AB5-87EA-5F4D81068C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99A2C-3AC7-4C02-8645-55148E9A1E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66D60-FDAA-4EDC-B67E-4399935C07CE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AF1F2-309B-455D-84DD-542797F57F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DDE67-B210-4C0B-B4F4-C8607509FC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D35B5-6A3F-48C4-9FC3-8B0776B51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216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4A49C28-CF85-41BE-9704-6F8F6712B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35572"/>
            <a:ext cx="10515600" cy="53413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/>
              <a:t>“Knowledge management is the process of capturing, storing, sharing and effectively managing the knowledge and experience of employees to increase the workforce’s overall knowledge.”</a:t>
            </a:r>
          </a:p>
          <a:p>
            <a:pPr marL="0" indent="0">
              <a:buNone/>
            </a:pPr>
            <a:r>
              <a:rPr lang="en-GB" sz="1800" dirty="0"/>
              <a:t>NHS organisation deals with helping people with their health in general, but also with particular cases. </a:t>
            </a:r>
          </a:p>
          <a:p>
            <a:pPr marL="0" indent="0">
              <a:buNone/>
            </a:pPr>
            <a:r>
              <a:rPr lang="en-GB" sz="1800" dirty="0"/>
              <a:t>NHS mission statement is “to provide care and services that we and our families would want to use.”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dirty="0"/>
              <a:t>Knowledge storage:</a:t>
            </a:r>
          </a:p>
          <a:p>
            <a:pPr marL="0" indent="0">
              <a:buNone/>
            </a:pPr>
            <a:r>
              <a:rPr lang="en-GB" sz="1800" dirty="0"/>
              <a:t>NHS is using a safe database program to store the information they have about the people registered in the system, and this is IT based. </a:t>
            </a:r>
          </a:p>
          <a:p>
            <a:pPr marL="0" indent="0">
              <a:buNone/>
            </a:pPr>
            <a:r>
              <a:rPr lang="en-GB" sz="1800" dirty="0"/>
              <a:t>As a system to store knowledge, NHS is using NHS Digital. </a:t>
            </a:r>
          </a:p>
          <a:p>
            <a:pPr marL="0" indent="0">
              <a:buNone/>
            </a:pPr>
            <a:r>
              <a:rPr lang="en-GB" sz="1800" dirty="0"/>
              <a:t>They are using the data in accordance with the law and that is kept in a very secure location. </a:t>
            </a:r>
          </a:p>
          <a:p>
            <a:pPr marL="0" indent="0">
              <a:buNone/>
            </a:pPr>
            <a:r>
              <a:rPr lang="en-GB" sz="1800" dirty="0"/>
              <a:t>Patient information can be stored electronically, in paper records, in natural language and in codes, for example: SNOMED, or others. </a:t>
            </a:r>
          </a:p>
          <a:p>
            <a:pPr marL="0" indent="0">
              <a:buNone/>
            </a:pPr>
            <a:r>
              <a:rPr lang="en-GB" sz="1800" dirty="0"/>
              <a:t>“Hospitals are using external hard disks or SSDs to store patient records, electronic medical records and their backups, radiological images, insurance claims, office documents etc.”</a:t>
            </a:r>
          </a:p>
          <a:p>
            <a:pPr marL="0" indent="0">
              <a:buNone/>
            </a:pPr>
            <a:r>
              <a:rPr lang="en-GB" sz="1800" dirty="0"/>
              <a:t>As NHS is using EMR systems ( electronic medical records ), the data is professionally handled. These systems are: EMIS health, </a:t>
            </a:r>
            <a:r>
              <a:rPr lang="en-GB" sz="1800" dirty="0" err="1"/>
              <a:t>SystmOne</a:t>
            </a:r>
            <a:r>
              <a:rPr lang="en-GB" sz="1800" dirty="0"/>
              <a:t>, iSOFT, and INPS Vision. </a:t>
            </a:r>
          </a:p>
          <a:p>
            <a:pPr marL="0" indent="0">
              <a:buNone/>
            </a:pPr>
            <a:r>
              <a:rPr lang="en-GB" sz="1800" dirty="0"/>
              <a:t>NHS is not using other companies or organisation to store their knowledge, however they have people designed to do this, as </a:t>
            </a:r>
            <a:r>
              <a:rPr lang="en-GB" sz="1800"/>
              <a:t>specialists seniors. </a:t>
            </a:r>
            <a:endParaRPr lang="en-GB" sz="1800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2E982F3F-43DC-4110-81E5-96D5EFBA4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945"/>
            <a:ext cx="10515600" cy="827689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Knowledge management presentation</a:t>
            </a:r>
          </a:p>
        </p:txBody>
      </p:sp>
    </p:spTree>
    <p:extLst>
      <p:ext uri="{BB962C8B-B14F-4D97-AF65-F5344CB8AC3E}">
        <p14:creationId xmlns:p14="http://schemas.microsoft.com/office/powerpoint/2010/main" val="36171916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247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Knowledge management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management presentation</dc:title>
  <dc:creator>Beniamin Luca (1914668)</dc:creator>
  <cp:lastModifiedBy>Beniamin Luca (1914668)</cp:lastModifiedBy>
  <cp:revision>5</cp:revision>
  <dcterms:created xsi:type="dcterms:W3CDTF">2022-05-23T15:25:09Z</dcterms:created>
  <dcterms:modified xsi:type="dcterms:W3CDTF">2022-05-24T07:13:34Z</dcterms:modified>
</cp:coreProperties>
</file>