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7"/>
  </p:notesMasterIdLst>
  <p:sldIdLst>
    <p:sldId id="256" r:id="rId10"/>
    <p:sldId id="257" r:id="rId11"/>
    <p:sldId id="278" r:id="rId12"/>
    <p:sldId id="279" r:id="rId13"/>
    <p:sldId id="258" r:id="rId14"/>
    <p:sldId id="259" r:id="rId15"/>
    <p:sldId id="260" r:id="rId16"/>
    <p:sldId id="261" r:id="rId17"/>
    <p:sldId id="280" r:id="rId18"/>
    <p:sldId id="282" r:id="rId19"/>
    <p:sldId id="262" r:id="rId20"/>
    <p:sldId id="263" r:id="rId21"/>
    <p:sldId id="264" r:id="rId22"/>
    <p:sldId id="265" r:id="rId23"/>
    <p:sldId id="277" r:id="rId24"/>
    <p:sldId id="276" r:id="rId25"/>
    <p:sldId id="269" r:id="rId26"/>
    <p:sldId id="266" r:id="rId27"/>
    <p:sldId id="268" r:id="rId28"/>
    <p:sldId id="267" r:id="rId29"/>
    <p:sldId id="270" r:id="rId30"/>
    <p:sldId id="271" r:id="rId31"/>
    <p:sldId id="272" r:id="rId32"/>
    <p:sldId id="273" r:id="rId33"/>
    <p:sldId id="274" r:id="rId34"/>
    <p:sldId id="275" r:id="rId35"/>
    <p:sldId id="28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7F"/>
    <a:srgbClr val="FFFFEC"/>
    <a:srgbClr val="FFFFED"/>
    <a:srgbClr val="003E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5"/>
    <p:restoredTop sz="96015" autoAdjust="0"/>
  </p:normalViewPr>
  <p:slideViewPr>
    <p:cSldViewPr snapToGrid="0" snapToObjects="1">
      <p:cViewPr varScale="1">
        <p:scale>
          <a:sx n="75" d="100"/>
          <a:sy n="75" d="100"/>
        </p:scale>
        <p:origin x="90"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5" Type="http://schemas.openxmlformats.org/officeDocument/2006/relationships/image" Target="../media/image38.svg"/><Relationship Id="rId4" Type="http://schemas.openxmlformats.org/officeDocument/2006/relationships/image" Target="../media/image37.svg"/></Relationships>
</file>

<file path=ppt/diagrams/_rels/data1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ata12.xml.rels><?xml version="1.0" encoding="UTF-8" standalone="yes"?>
<Relationships xmlns="http://schemas.openxmlformats.org/package/2006/relationships"><Relationship Id="rId2" Type="http://schemas.openxmlformats.org/officeDocument/2006/relationships/image" Target="../media/image46.svg"/><Relationship Id="rId1" Type="http://schemas.openxmlformats.org/officeDocument/2006/relationships/image" Target="../media/image45.svg"/></Relationships>
</file>

<file path=ppt/diagrams/_rels/data17.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svg"/><Relationship Id="rId1" Type="http://schemas.openxmlformats.org/officeDocument/2006/relationships/image" Target="../media/image48.svg"/><Relationship Id="rId4" Type="http://schemas.openxmlformats.org/officeDocument/2006/relationships/image" Target="../media/image5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5" Type="http://schemas.openxmlformats.org/officeDocument/2006/relationships/image" Target="../media/image38.svg"/><Relationship Id="rId4" Type="http://schemas.openxmlformats.org/officeDocument/2006/relationships/image" Target="../media/image3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image" Target="../media/image40.svg"/><Relationship Id="rId4" Type="http://schemas.openxmlformats.org/officeDocument/2006/relationships/image" Target="../media/image43.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46.svg"/><Relationship Id="rId1" Type="http://schemas.openxmlformats.org/officeDocument/2006/relationships/image" Target="../media/image4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svg"/><Relationship Id="rId1" Type="http://schemas.openxmlformats.org/officeDocument/2006/relationships/image" Target="../media/image48.sv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r>
            <a:rPr lang="en-GB" sz="1200" b="1">
              <a:latin typeface="Aptos" panose="020B0004020202020204" pitchFamily="34" charset="0"/>
            </a:rPr>
            <a:t>Title:</a:t>
          </a:r>
          <a:r>
            <a:rPr lang="en-GB" sz="1200">
              <a:latin typeface="Aptos" panose="020B0004020202020204" pitchFamily="34" charset="0"/>
            </a:rPr>
            <a:t> </a:t>
          </a:r>
        </a:p>
      </dgm:t>
    </dgm:pt>
    <dgm:pt modelId="{226D8D8A-1C17-43D1-9C34-F38E6872CE55}" type="parTrans" cxnId="{4492B28F-E72E-47F5-ABB6-2679C9012359}">
      <dgm:prSet/>
      <dgm:spPr/>
      <dgm:t>
        <a:bodyPr/>
        <a:lstStyle/>
        <a:p>
          <a:endParaRPr lang="en-GB" sz="4000">
            <a:latin typeface="Aptos" panose="020B0004020202020204" pitchFamily="34" charset="0"/>
          </a:endParaRPr>
        </a:p>
      </dgm:t>
    </dgm:pt>
    <dgm:pt modelId="{3645DF3C-95F6-433E-8930-D04FA08C05DC}" type="sibTrans" cxnId="{4492B28F-E72E-47F5-ABB6-2679C9012359}">
      <dgm:prSet custT="1"/>
      <dgm:spPr/>
      <dgm:t>
        <a:bodyPr/>
        <a:lstStyle/>
        <a:p>
          <a:endParaRPr lang="en-GB" sz="1100">
            <a:latin typeface="Aptos" panose="020B0004020202020204" pitchFamily="34" charset="0"/>
          </a:endParaRPr>
        </a:p>
      </dgm:t>
    </dgm:pt>
    <dgm:pt modelId="{640BBB6F-5B4F-4FC4-B594-AA9A0D7D5E5F}">
      <dgm:prSet custT="1"/>
      <dgm:spPr/>
      <dgm:t>
        <a:bodyPr/>
        <a:lstStyle/>
        <a:p>
          <a:r>
            <a:rPr lang="en-GB" sz="1200" b="1">
              <a:latin typeface="Aptos" panose="020B0004020202020204" pitchFamily="34" charset="0"/>
            </a:rPr>
            <a:t>Aim and Objectives:</a:t>
          </a:r>
          <a:endParaRPr lang="en-GB" sz="1200">
            <a:latin typeface="Aptos" panose="020B0004020202020204" pitchFamily="34" charset="0"/>
          </a:endParaRPr>
        </a:p>
      </dgm:t>
    </dgm:pt>
    <dgm:pt modelId="{E0601ABA-4551-4382-91E6-5466C6A50C0A}" type="parTrans" cxnId="{EB9DEA5B-6BA9-4810-88BE-6DA71BE7E5B1}">
      <dgm:prSet/>
      <dgm:spPr/>
      <dgm:t>
        <a:bodyPr/>
        <a:lstStyle/>
        <a:p>
          <a:endParaRPr lang="en-GB" sz="4000">
            <a:latin typeface="Aptos" panose="020B0004020202020204" pitchFamily="34" charset="0"/>
          </a:endParaRPr>
        </a:p>
      </dgm:t>
    </dgm:pt>
    <dgm:pt modelId="{4EB486BB-32E2-4B24-83E2-18B7AF9578E3}" type="sibTrans" cxnId="{EB9DEA5B-6BA9-4810-88BE-6DA71BE7E5B1}">
      <dgm:prSet custT="1"/>
      <dgm:spPr/>
      <dgm:t>
        <a:bodyPr/>
        <a:lstStyle/>
        <a:p>
          <a:endParaRPr lang="en-GB" sz="1100">
            <a:latin typeface="Aptos" panose="020B0004020202020204" pitchFamily="34" charset="0"/>
          </a:endParaRPr>
        </a:p>
      </dgm:t>
    </dgm:pt>
    <dgm:pt modelId="{F7577329-D859-4114-8C2C-003BC6E331DB}">
      <dgm:prSet custT="1"/>
      <dgm:spPr/>
      <dgm:t>
        <a:bodyPr/>
        <a:lstStyle/>
        <a:p>
          <a:r>
            <a:rPr lang="en-GB" sz="1200" b="1" dirty="0">
              <a:latin typeface="Aptos" panose="020B0004020202020204" pitchFamily="34" charset="0"/>
            </a:rPr>
            <a:t>Background/Rationale:</a:t>
          </a:r>
          <a:r>
            <a:rPr lang="en-GB" sz="1200" dirty="0">
              <a:latin typeface="Aptos" panose="020B0004020202020204" pitchFamily="34" charset="0"/>
            </a:rPr>
            <a:t> </a:t>
          </a:r>
        </a:p>
      </dgm:t>
    </dgm:pt>
    <dgm:pt modelId="{F7CAA722-CA4B-41EE-ABEC-BD7E849EBEAE}" type="parTrans" cxnId="{B5254B3A-A36E-4829-804C-4BAC594BD324}">
      <dgm:prSet/>
      <dgm:spPr/>
      <dgm:t>
        <a:bodyPr/>
        <a:lstStyle/>
        <a:p>
          <a:endParaRPr lang="en-GB" sz="4000">
            <a:latin typeface="Aptos" panose="020B0004020202020204" pitchFamily="34" charset="0"/>
          </a:endParaRPr>
        </a:p>
      </dgm:t>
    </dgm:pt>
    <dgm:pt modelId="{E03321A4-EDC9-460B-9E2C-859DB1C551DF}" type="sibTrans" cxnId="{B5254B3A-A36E-4829-804C-4BAC594BD324}">
      <dgm:prSet custT="1"/>
      <dgm:spPr/>
      <dgm:t>
        <a:bodyPr/>
        <a:lstStyle/>
        <a:p>
          <a:endParaRPr lang="en-GB" sz="1100">
            <a:latin typeface="Aptos" panose="020B0004020202020204" pitchFamily="34" charset="0"/>
          </a:endParaRPr>
        </a:p>
      </dgm:t>
    </dgm:pt>
    <dgm:pt modelId="{E8573DE9-7045-45E2-9D52-C718BECFD8B4}">
      <dgm:prSet custT="1"/>
      <dgm:spPr/>
      <dgm:t>
        <a:bodyPr/>
        <a:lstStyle/>
        <a:p>
          <a:r>
            <a:rPr lang="en-GB" sz="1200" b="1">
              <a:latin typeface="Aptos" panose="020B0004020202020204" pitchFamily="34" charset="0"/>
            </a:rPr>
            <a:t>Methods:</a:t>
          </a:r>
          <a:r>
            <a:rPr lang="en-GB" sz="1200">
              <a:latin typeface="Aptos" panose="020B0004020202020204" pitchFamily="34" charset="0"/>
            </a:rPr>
            <a:t> </a:t>
          </a:r>
        </a:p>
      </dgm:t>
    </dgm:pt>
    <dgm:pt modelId="{9184181D-8378-4AD2-B245-8C1ECD19D1C9}" type="parTrans" cxnId="{24D09505-B3F1-41CD-8BA6-2C2C5882375D}">
      <dgm:prSet/>
      <dgm:spPr/>
      <dgm:t>
        <a:bodyPr/>
        <a:lstStyle/>
        <a:p>
          <a:endParaRPr lang="en-GB" sz="4000">
            <a:latin typeface="Aptos" panose="020B0004020202020204" pitchFamily="34" charset="0"/>
          </a:endParaRPr>
        </a:p>
      </dgm:t>
    </dgm:pt>
    <dgm:pt modelId="{BD5A07D7-5DBA-4466-94E7-83D9A9201EB5}" type="sibTrans" cxnId="{24D09505-B3F1-41CD-8BA6-2C2C5882375D}">
      <dgm:prSet custT="1"/>
      <dgm:spPr/>
      <dgm:t>
        <a:bodyPr/>
        <a:lstStyle/>
        <a:p>
          <a:endParaRPr lang="en-GB" sz="1100">
            <a:latin typeface="Aptos" panose="020B0004020202020204" pitchFamily="34" charset="0"/>
          </a:endParaRPr>
        </a:p>
      </dgm:t>
    </dgm:pt>
    <dgm:pt modelId="{4E6B6A44-AD65-423A-B080-5AC82BEC976C}">
      <dgm:prSet custT="1"/>
      <dgm:spPr/>
      <dgm:t>
        <a:bodyPr/>
        <a:lstStyle/>
        <a:p>
          <a:r>
            <a:rPr lang="en-GB" sz="1200" b="1">
              <a:latin typeface="Aptos" panose="020B0004020202020204" pitchFamily="34" charset="0"/>
            </a:rPr>
            <a:t>Resources:</a:t>
          </a:r>
          <a:r>
            <a:rPr lang="en-GB" sz="1200">
              <a:latin typeface="Aptos" panose="020B0004020202020204" pitchFamily="34" charset="0"/>
            </a:rPr>
            <a:t> </a:t>
          </a:r>
        </a:p>
      </dgm:t>
    </dgm:pt>
    <dgm:pt modelId="{5540B5CC-D2E3-4B6F-B8EB-56738FE01BDC}" type="parTrans" cxnId="{8B74A9DF-2CB4-4EFD-BB04-78A321B26E21}">
      <dgm:prSet/>
      <dgm:spPr/>
      <dgm:t>
        <a:bodyPr/>
        <a:lstStyle/>
        <a:p>
          <a:endParaRPr lang="en-GB" sz="4000">
            <a:latin typeface="Aptos" panose="020B0004020202020204" pitchFamily="34" charset="0"/>
          </a:endParaRPr>
        </a:p>
      </dgm:t>
    </dgm:pt>
    <dgm:pt modelId="{02822E50-E961-4ECC-8AED-A1C1AB43BCC3}" type="sibTrans" cxnId="{8B74A9DF-2CB4-4EFD-BB04-78A321B26E21}">
      <dgm:prSet custT="1"/>
      <dgm:spPr/>
      <dgm:t>
        <a:bodyPr/>
        <a:lstStyle/>
        <a:p>
          <a:endParaRPr lang="en-GB" sz="1100">
            <a:latin typeface="Aptos" panose="020B0004020202020204" pitchFamily="34" charset="0"/>
          </a:endParaRPr>
        </a:p>
      </dgm:t>
    </dgm:pt>
    <dgm:pt modelId="{78ED0FF9-6135-41A7-9642-CC93C51C4573}">
      <dgm:prSet custT="1"/>
      <dgm:spPr/>
      <dgm:t>
        <a:bodyPr/>
        <a:lstStyle/>
        <a:p>
          <a:r>
            <a:rPr lang="en-GB" sz="1200" b="1">
              <a:latin typeface="Aptos" panose="020B0004020202020204" pitchFamily="34" charset="0"/>
            </a:rPr>
            <a:t>Timescale:</a:t>
          </a:r>
          <a:r>
            <a:rPr lang="en-GB" sz="1200">
              <a:latin typeface="Aptos" panose="020B0004020202020204" pitchFamily="34" charset="0"/>
            </a:rPr>
            <a:t> </a:t>
          </a:r>
        </a:p>
      </dgm:t>
    </dgm:pt>
    <dgm:pt modelId="{0110541B-415C-42FE-8A0A-2AE543C317A6}" type="parTrans" cxnId="{6B292AE8-AAE5-42F5-85D0-6798493024BC}">
      <dgm:prSet/>
      <dgm:spPr/>
      <dgm:t>
        <a:bodyPr/>
        <a:lstStyle/>
        <a:p>
          <a:endParaRPr lang="en-GB" sz="4000">
            <a:latin typeface="Aptos" panose="020B0004020202020204" pitchFamily="34" charset="0"/>
          </a:endParaRPr>
        </a:p>
      </dgm:t>
    </dgm:pt>
    <dgm:pt modelId="{61C1900B-4E34-4ECD-8DED-7F4C78023502}" type="sibTrans" cxnId="{6B292AE8-AAE5-42F5-85D0-6798493024BC}">
      <dgm:prSet custT="1"/>
      <dgm:spPr/>
      <dgm:t>
        <a:bodyPr/>
        <a:lstStyle/>
        <a:p>
          <a:endParaRPr lang="en-GB" sz="1100">
            <a:latin typeface="Aptos" panose="020B0004020202020204" pitchFamily="34" charset="0"/>
          </a:endParaRPr>
        </a:p>
      </dgm:t>
    </dgm:pt>
    <dgm:pt modelId="{30F58497-5727-46F7-B4BA-D8791DC793E8}">
      <dgm:prSet custT="1"/>
      <dgm:spPr/>
      <dgm:t>
        <a:bodyPr/>
        <a:lstStyle/>
        <a:p>
          <a:r>
            <a:rPr lang="en-GB" sz="1200" b="1" dirty="0">
              <a:latin typeface="Aptos" panose="020B0004020202020204" pitchFamily="34" charset="0"/>
            </a:rPr>
            <a:t>Self-Reflection:</a:t>
          </a:r>
          <a:endParaRPr lang="en-GB" sz="1200" dirty="0">
            <a:latin typeface="Aptos" panose="020B0004020202020204" pitchFamily="34" charset="0"/>
          </a:endParaRPr>
        </a:p>
      </dgm:t>
    </dgm:pt>
    <dgm:pt modelId="{85E8D787-1FBA-4E77-B494-37BBC1CF2B40}" type="parTrans" cxnId="{D9FB5A6F-69F3-4124-8AFB-7C61F65950FD}">
      <dgm:prSet/>
      <dgm:spPr/>
      <dgm:t>
        <a:bodyPr/>
        <a:lstStyle/>
        <a:p>
          <a:endParaRPr lang="en-GB" sz="4000">
            <a:latin typeface="Aptos" panose="020B0004020202020204" pitchFamily="34" charset="0"/>
          </a:endParaRPr>
        </a:p>
      </dgm:t>
    </dgm:pt>
    <dgm:pt modelId="{45790734-3931-47F4-B4B0-1AC0E88C59FF}" type="sibTrans" cxnId="{D9FB5A6F-69F3-4124-8AFB-7C61F65950FD}">
      <dgm:prSet custT="1"/>
      <dgm:spPr/>
      <dgm:t>
        <a:bodyPr/>
        <a:lstStyle/>
        <a:p>
          <a:endParaRPr lang="en-GB" sz="1100">
            <a:latin typeface="Aptos" panose="020B0004020202020204" pitchFamily="34" charset="0"/>
          </a:endParaRPr>
        </a:p>
      </dgm:t>
    </dgm:pt>
    <dgm:pt modelId="{BD442536-2634-40EC-A6D4-BE8FE19F5D75}">
      <dgm:prSet custT="1"/>
      <dgm:spPr/>
      <dgm:t>
        <a:bodyPr/>
        <a:lstStyle/>
        <a:p>
          <a:r>
            <a:rPr lang="en-GB" sz="1200" b="1">
              <a:latin typeface="Aptos" panose="020B0004020202020204" pitchFamily="34" charset="0"/>
            </a:rPr>
            <a:t>References:</a:t>
          </a:r>
          <a:r>
            <a:rPr lang="en-GB" sz="1200">
              <a:latin typeface="Aptos" panose="020B0004020202020204" pitchFamily="34" charset="0"/>
            </a:rPr>
            <a:t> </a:t>
          </a:r>
        </a:p>
      </dgm:t>
    </dgm:pt>
    <dgm:pt modelId="{ADA01EBC-0D4D-4C17-A267-039CAF9AF1B0}" type="parTrans" cxnId="{674D6DD6-F6B1-49FA-9C6F-18C5E3DAFB3E}">
      <dgm:prSet/>
      <dgm:spPr/>
      <dgm:t>
        <a:bodyPr/>
        <a:lstStyle/>
        <a:p>
          <a:endParaRPr lang="en-GB" sz="4000">
            <a:latin typeface="Aptos" panose="020B0004020202020204" pitchFamily="34" charset="0"/>
          </a:endParaRPr>
        </a:p>
      </dgm:t>
    </dgm:pt>
    <dgm:pt modelId="{C493D6C8-27CE-4C19-98F5-AF1272D1BA92}" type="sibTrans" cxnId="{674D6DD6-F6B1-49FA-9C6F-18C5E3DAFB3E}">
      <dgm:prSet/>
      <dgm:spPr/>
      <dgm:t>
        <a:bodyPr/>
        <a:lstStyle/>
        <a:p>
          <a:endParaRPr lang="en-GB" sz="4000">
            <a:latin typeface="Aptos" panose="020B0004020202020204" pitchFamily="34" charset="0"/>
          </a:endParaRPr>
        </a:p>
      </dgm:t>
    </dgm:pt>
    <dgm:pt modelId="{51ED0296-59E6-404B-B83F-BA324B2527FC}" type="pres">
      <dgm:prSet presAssocID="{32607383-6457-46F4-95EF-DA49F346826D}" presName="Name0" presStyleCnt="0">
        <dgm:presLayoutVars>
          <dgm:dir/>
          <dgm:resizeHandles val="exact"/>
        </dgm:presLayoutVars>
      </dgm:prSet>
      <dgm:spPr/>
    </dgm:pt>
    <dgm:pt modelId="{22347551-A7CE-4309-9F04-847CBA4786EE}" type="pres">
      <dgm:prSet presAssocID="{2274567D-A961-4CE2-8A41-1CB120EFB1BC}" presName="parTxOnly" presStyleLbl="node1" presStyleIdx="0" presStyleCnt="8">
        <dgm:presLayoutVars>
          <dgm:bulletEnabled val="1"/>
        </dgm:presLayoutVars>
      </dgm:prSet>
      <dgm:spPr/>
    </dgm:pt>
    <dgm:pt modelId="{F6728A96-4D3A-4776-A1A0-7BC04E92CDCD}" type="pres">
      <dgm:prSet presAssocID="{3645DF3C-95F6-433E-8930-D04FA08C05DC}" presName="parSpace" presStyleCnt="0"/>
      <dgm:spPr/>
    </dgm:pt>
    <dgm:pt modelId="{5275CEF3-E339-4FE1-96A7-D1101B5DCE0D}" type="pres">
      <dgm:prSet presAssocID="{640BBB6F-5B4F-4FC4-B594-AA9A0D7D5E5F}" presName="parTxOnly" presStyleLbl="node1" presStyleIdx="1" presStyleCnt="8">
        <dgm:presLayoutVars>
          <dgm:bulletEnabled val="1"/>
        </dgm:presLayoutVars>
      </dgm:prSet>
      <dgm:spPr/>
    </dgm:pt>
    <dgm:pt modelId="{E286C3B9-68DB-4D03-A0C9-8D5570ADB188}" type="pres">
      <dgm:prSet presAssocID="{4EB486BB-32E2-4B24-83E2-18B7AF9578E3}" presName="parSpace" presStyleCnt="0"/>
      <dgm:spPr/>
    </dgm:pt>
    <dgm:pt modelId="{AC0DC21A-377E-48A5-8797-9F9EDC2279E0}" type="pres">
      <dgm:prSet presAssocID="{F7577329-D859-4114-8C2C-003BC6E331DB}" presName="parTxOnly" presStyleLbl="node1" presStyleIdx="2" presStyleCnt="8">
        <dgm:presLayoutVars>
          <dgm:bulletEnabled val="1"/>
        </dgm:presLayoutVars>
      </dgm:prSet>
      <dgm:spPr/>
    </dgm:pt>
    <dgm:pt modelId="{ABD61BFB-37D6-41C3-9DA4-F0BC9B9C1913}" type="pres">
      <dgm:prSet presAssocID="{E03321A4-EDC9-460B-9E2C-859DB1C551DF}" presName="parSpace" presStyleCnt="0"/>
      <dgm:spPr/>
    </dgm:pt>
    <dgm:pt modelId="{C4D2E839-ADFA-44F3-93C9-8EC62539B9CF}" type="pres">
      <dgm:prSet presAssocID="{E8573DE9-7045-45E2-9D52-C718BECFD8B4}" presName="parTxOnly" presStyleLbl="node1" presStyleIdx="3" presStyleCnt="8">
        <dgm:presLayoutVars>
          <dgm:bulletEnabled val="1"/>
        </dgm:presLayoutVars>
      </dgm:prSet>
      <dgm:spPr/>
    </dgm:pt>
    <dgm:pt modelId="{D0B8F3B3-7430-4182-8CC2-16DA691FA6F3}" type="pres">
      <dgm:prSet presAssocID="{BD5A07D7-5DBA-4466-94E7-83D9A9201EB5}" presName="parSpace" presStyleCnt="0"/>
      <dgm:spPr/>
    </dgm:pt>
    <dgm:pt modelId="{4536F153-10AB-49B3-8BE3-CAC6AAF3E251}" type="pres">
      <dgm:prSet presAssocID="{4E6B6A44-AD65-423A-B080-5AC82BEC976C}" presName="parTxOnly" presStyleLbl="node1" presStyleIdx="4" presStyleCnt="8">
        <dgm:presLayoutVars>
          <dgm:bulletEnabled val="1"/>
        </dgm:presLayoutVars>
      </dgm:prSet>
      <dgm:spPr/>
    </dgm:pt>
    <dgm:pt modelId="{1A9CA63C-9448-49A5-9931-595CD0EB20E4}" type="pres">
      <dgm:prSet presAssocID="{02822E50-E961-4ECC-8AED-A1C1AB43BCC3}" presName="parSpace" presStyleCnt="0"/>
      <dgm:spPr/>
    </dgm:pt>
    <dgm:pt modelId="{A745A501-62A8-4940-BBB6-741C7713AF56}" type="pres">
      <dgm:prSet presAssocID="{78ED0FF9-6135-41A7-9642-CC93C51C4573}" presName="parTxOnly" presStyleLbl="node1" presStyleIdx="5" presStyleCnt="8">
        <dgm:presLayoutVars>
          <dgm:bulletEnabled val="1"/>
        </dgm:presLayoutVars>
      </dgm:prSet>
      <dgm:spPr/>
    </dgm:pt>
    <dgm:pt modelId="{8C96381E-C797-4A1C-B933-E04F516B904C}" type="pres">
      <dgm:prSet presAssocID="{61C1900B-4E34-4ECD-8DED-7F4C78023502}" presName="parSpace" presStyleCnt="0"/>
      <dgm:spPr/>
    </dgm:pt>
    <dgm:pt modelId="{A57847C6-ADB9-4E5A-A0F0-D2537A77EE9D}" type="pres">
      <dgm:prSet presAssocID="{30F58497-5727-46F7-B4BA-D8791DC793E8}" presName="parTxOnly" presStyleLbl="node1" presStyleIdx="6" presStyleCnt="8">
        <dgm:presLayoutVars>
          <dgm:bulletEnabled val="1"/>
        </dgm:presLayoutVars>
      </dgm:prSet>
      <dgm:spPr/>
    </dgm:pt>
    <dgm:pt modelId="{18280654-4DD6-4076-99E3-C91439F18699}" type="pres">
      <dgm:prSet presAssocID="{45790734-3931-47F4-B4B0-1AC0E88C59FF}" presName="parSpace" presStyleCnt="0"/>
      <dgm:spPr/>
    </dgm:pt>
    <dgm:pt modelId="{FB85BC58-5D7F-4884-A744-8C0029F83DBF}" type="pres">
      <dgm:prSet presAssocID="{BD442536-2634-40EC-A6D4-BE8FE19F5D75}" presName="parTxOnly" presStyleLbl="node1" presStyleIdx="7" presStyleCnt="8">
        <dgm:presLayoutVars>
          <dgm:bulletEnabled val="1"/>
        </dgm:presLayoutVars>
      </dgm:prSet>
      <dgm:spPr/>
    </dgm:pt>
  </dgm:ptLst>
  <dgm:cxnLst>
    <dgm:cxn modelId="{33B44C02-6D00-43B0-B8EE-F9B8866A4E8C}" type="presOf" srcId="{32607383-6457-46F4-95EF-DA49F346826D}" destId="{51ED0296-59E6-404B-B83F-BA324B2527FC}" srcOrd="0" destOrd="0" presId="urn:microsoft.com/office/officeart/2005/8/layout/hChevron3"/>
    <dgm:cxn modelId="{24D09505-B3F1-41CD-8BA6-2C2C5882375D}" srcId="{32607383-6457-46F4-95EF-DA49F346826D}" destId="{E8573DE9-7045-45E2-9D52-C718BECFD8B4}" srcOrd="3" destOrd="0" parTransId="{9184181D-8378-4AD2-B245-8C1ECD19D1C9}" sibTransId="{BD5A07D7-5DBA-4466-94E7-83D9A9201EB5}"/>
    <dgm:cxn modelId="{7D2ADA18-ED1E-4A0A-813F-2D25933F9F5A}" type="presOf" srcId="{E8573DE9-7045-45E2-9D52-C718BECFD8B4}" destId="{C4D2E839-ADFA-44F3-93C9-8EC62539B9CF}" srcOrd="0" destOrd="0" presId="urn:microsoft.com/office/officeart/2005/8/layout/hChevron3"/>
    <dgm:cxn modelId="{A4192236-C611-47DD-9D4A-DE5D9BD7DA5E}" type="presOf" srcId="{BD442536-2634-40EC-A6D4-BE8FE19F5D75}" destId="{FB85BC58-5D7F-4884-A744-8C0029F83DBF}" srcOrd="0" destOrd="0" presId="urn:microsoft.com/office/officeart/2005/8/layout/hChevron3"/>
    <dgm:cxn modelId="{B5254B3A-A36E-4829-804C-4BAC594BD324}" srcId="{32607383-6457-46F4-95EF-DA49F346826D}" destId="{F7577329-D859-4114-8C2C-003BC6E331DB}" srcOrd="2" destOrd="0" parTransId="{F7CAA722-CA4B-41EE-ABEC-BD7E849EBEAE}" sibTransId="{E03321A4-EDC9-460B-9E2C-859DB1C551DF}"/>
    <dgm:cxn modelId="{EB9DEA5B-6BA9-4810-88BE-6DA71BE7E5B1}" srcId="{32607383-6457-46F4-95EF-DA49F346826D}" destId="{640BBB6F-5B4F-4FC4-B594-AA9A0D7D5E5F}" srcOrd="1" destOrd="0" parTransId="{E0601ABA-4551-4382-91E6-5466C6A50C0A}" sibTransId="{4EB486BB-32E2-4B24-83E2-18B7AF9578E3}"/>
    <dgm:cxn modelId="{D9FB5A6F-69F3-4124-8AFB-7C61F65950FD}" srcId="{32607383-6457-46F4-95EF-DA49F346826D}" destId="{30F58497-5727-46F7-B4BA-D8791DC793E8}" srcOrd="6" destOrd="0" parTransId="{85E8D787-1FBA-4E77-B494-37BBC1CF2B40}" sibTransId="{45790734-3931-47F4-B4B0-1AC0E88C59FF}"/>
    <dgm:cxn modelId="{8F6BE486-96BD-4A79-8EEB-5C7AD0296699}" type="presOf" srcId="{640BBB6F-5B4F-4FC4-B594-AA9A0D7D5E5F}" destId="{5275CEF3-E339-4FE1-96A7-D1101B5DCE0D}" srcOrd="0" destOrd="0" presId="urn:microsoft.com/office/officeart/2005/8/layout/hChevron3"/>
    <dgm:cxn modelId="{4492B28F-E72E-47F5-ABB6-2679C9012359}" srcId="{32607383-6457-46F4-95EF-DA49F346826D}" destId="{2274567D-A961-4CE2-8A41-1CB120EFB1BC}" srcOrd="0" destOrd="0" parTransId="{226D8D8A-1C17-43D1-9C34-F38E6872CE55}" sibTransId="{3645DF3C-95F6-433E-8930-D04FA08C05DC}"/>
    <dgm:cxn modelId="{3F4C3797-18EF-455F-B870-B405D4167CD2}" type="presOf" srcId="{F7577329-D859-4114-8C2C-003BC6E331DB}" destId="{AC0DC21A-377E-48A5-8797-9F9EDC2279E0}" srcOrd="0" destOrd="0" presId="urn:microsoft.com/office/officeart/2005/8/layout/hChevron3"/>
    <dgm:cxn modelId="{F4E0FABF-4641-4564-A274-3DDCD5E875DC}" type="presOf" srcId="{78ED0FF9-6135-41A7-9642-CC93C51C4573}" destId="{A745A501-62A8-4940-BBB6-741C7713AF56}" srcOrd="0" destOrd="0" presId="urn:microsoft.com/office/officeart/2005/8/layout/hChevron3"/>
    <dgm:cxn modelId="{54DF02C1-3C89-414A-953F-61B93075C80A}" type="presOf" srcId="{2274567D-A961-4CE2-8A41-1CB120EFB1BC}" destId="{22347551-A7CE-4309-9F04-847CBA4786EE}" srcOrd="0" destOrd="0" presId="urn:microsoft.com/office/officeart/2005/8/layout/hChevron3"/>
    <dgm:cxn modelId="{674D6DD6-F6B1-49FA-9C6F-18C5E3DAFB3E}" srcId="{32607383-6457-46F4-95EF-DA49F346826D}" destId="{BD442536-2634-40EC-A6D4-BE8FE19F5D75}" srcOrd="7" destOrd="0" parTransId="{ADA01EBC-0D4D-4C17-A267-039CAF9AF1B0}" sibTransId="{C493D6C8-27CE-4C19-98F5-AF1272D1BA92}"/>
    <dgm:cxn modelId="{EFB91DDB-3EA0-4140-9C0E-875993972281}" type="presOf" srcId="{30F58497-5727-46F7-B4BA-D8791DC793E8}" destId="{A57847C6-ADB9-4E5A-A0F0-D2537A77EE9D}" srcOrd="0" destOrd="0" presId="urn:microsoft.com/office/officeart/2005/8/layout/hChevron3"/>
    <dgm:cxn modelId="{8B74A9DF-2CB4-4EFD-BB04-78A321B26E21}" srcId="{32607383-6457-46F4-95EF-DA49F346826D}" destId="{4E6B6A44-AD65-423A-B080-5AC82BEC976C}" srcOrd="4" destOrd="0" parTransId="{5540B5CC-D2E3-4B6F-B8EB-56738FE01BDC}" sibTransId="{02822E50-E961-4ECC-8AED-A1C1AB43BCC3}"/>
    <dgm:cxn modelId="{6B292AE8-AAE5-42F5-85D0-6798493024BC}" srcId="{32607383-6457-46F4-95EF-DA49F346826D}" destId="{78ED0FF9-6135-41A7-9642-CC93C51C4573}" srcOrd="5" destOrd="0" parTransId="{0110541B-415C-42FE-8A0A-2AE543C317A6}" sibTransId="{61C1900B-4E34-4ECD-8DED-7F4C78023502}"/>
    <dgm:cxn modelId="{3538F7F7-3358-4EA1-A1EA-F18DE0749E8B}" type="presOf" srcId="{4E6B6A44-AD65-423A-B080-5AC82BEC976C}" destId="{4536F153-10AB-49B3-8BE3-CAC6AAF3E251}" srcOrd="0" destOrd="0" presId="urn:microsoft.com/office/officeart/2005/8/layout/hChevron3"/>
    <dgm:cxn modelId="{E318E42C-038D-4169-A53B-CE6334CB469F}" type="presParOf" srcId="{51ED0296-59E6-404B-B83F-BA324B2527FC}" destId="{22347551-A7CE-4309-9F04-847CBA4786EE}" srcOrd="0" destOrd="0" presId="urn:microsoft.com/office/officeart/2005/8/layout/hChevron3"/>
    <dgm:cxn modelId="{9F851CB3-315C-4593-944F-9BACA76A272D}" type="presParOf" srcId="{51ED0296-59E6-404B-B83F-BA324B2527FC}" destId="{F6728A96-4D3A-4776-A1A0-7BC04E92CDCD}" srcOrd="1" destOrd="0" presId="urn:microsoft.com/office/officeart/2005/8/layout/hChevron3"/>
    <dgm:cxn modelId="{C9063F73-8E01-45B9-BC33-60C0B8E48ED0}" type="presParOf" srcId="{51ED0296-59E6-404B-B83F-BA324B2527FC}" destId="{5275CEF3-E339-4FE1-96A7-D1101B5DCE0D}" srcOrd="2" destOrd="0" presId="urn:microsoft.com/office/officeart/2005/8/layout/hChevron3"/>
    <dgm:cxn modelId="{2CA2B9F8-2F97-470D-A203-0AD5BCE70AA8}" type="presParOf" srcId="{51ED0296-59E6-404B-B83F-BA324B2527FC}" destId="{E286C3B9-68DB-4D03-A0C9-8D5570ADB188}" srcOrd="3" destOrd="0" presId="urn:microsoft.com/office/officeart/2005/8/layout/hChevron3"/>
    <dgm:cxn modelId="{C819794D-01FC-47C5-9CED-A420367F8848}" type="presParOf" srcId="{51ED0296-59E6-404B-B83F-BA324B2527FC}" destId="{AC0DC21A-377E-48A5-8797-9F9EDC2279E0}" srcOrd="4" destOrd="0" presId="urn:microsoft.com/office/officeart/2005/8/layout/hChevron3"/>
    <dgm:cxn modelId="{1B7A08C6-6FAE-45F7-A585-13E52064212B}" type="presParOf" srcId="{51ED0296-59E6-404B-B83F-BA324B2527FC}" destId="{ABD61BFB-37D6-41C3-9DA4-F0BC9B9C1913}" srcOrd="5" destOrd="0" presId="urn:microsoft.com/office/officeart/2005/8/layout/hChevron3"/>
    <dgm:cxn modelId="{1F20B334-4E6D-4765-B2B4-8365BC6AC955}" type="presParOf" srcId="{51ED0296-59E6-404B-B83F-BA324B2527FC}" destId="{C4D2E839-ADFA-44F3-93C9-8EC62539B9CF}" srcOrd="6" destOrd="0" presId="urn:microsoft.com/office/officeart/2005/8/layout/hChevron3"/>
    <dgm:cxn modelId="{10AC036E-51A0-44B5-8A2E-4ACD8CD9BD61}" type="presParOf" srcId="{51ED0296-59E6-404B-B83F-BA324B2527FC}" destId="{D0B8F3B3-7430-4182-8CC2-16DA691FA6F3}" srcOrd="7" destOrd="0" presId="urn:microsoft.com/office/officeart/2005/8/layout/hChevron3"/>
    <dgm:cxn modelId="{240BFC29-2CD5-4882-B099-0EE13DC2CD06}" type="presParOf" srcId="{51ED0296-59E6-404B-B83F-BA324B2527FC}" destId="{4536F153-10AB-49B3-8BE3-CAC6AAF3E251}" srcOrd="8" destOrd="0" presId="urn:microsoft.com/office/officeart/2005/8/layout/hChevron3"/>
    <dgm:cxn modelId="{50A82541-0B7C-4A53-AD4C-E2DB40F7D16C}" type="presParOf" srcId="{51ED0296-59E6-404B-B83F-BA324B2527FC}" destId="{1A9CA63C-9448-49A5-9931-595CD0EB20E4}" srcOrd="9" destOrd="0" presId="urn:microsoft.com/office/officeart/2005/8/layout/hChevron3"/>
    <dgm:cxn modelId="{79DB04E8-C882-4F79-A8BA-45B88B1103BD}" type="presParOf" srcId="{51ED0296-59E6-404B-B83F-BA324B2527FC}" destId="{A745A501-62A8-4940-BBB6-741C7713AF56}" srcOrd="10" destOrd="0" presId="urn:microsoft.com/office/officeart/2005/8/layout/hChevron3"/>
    <dgm:cxn modelId="{1B63366B-523E-480E-B6E0-2909964A5170}" type="presParOf" srcId="{51ED0296-59E6-404B-B83F-BA324B2527FC}" destId="{8C96381E-C797-4A1C-B933-E04F516B904C}" srcOrd="11" destOrd="0" presId="urn:microsoft.com/office/officeart/2005/8/layout/hChevron3"/>
    <dgm:cxn modelId="{790AAC98-80DB-48E4-B1F6-1628B9E92E95}" type="presParOf" srcId="{51ED0296-59E6-404B-B83F-BA324B2527FC}" destId="{A57847C6-ADB9-4E5A-A0F0-D2537A77EE9D}" srcOrd="12" destOrd="0" presId="urn:microsoft.com/office/officeart/2005/8/layout/hChevron3"/>
    <dgm:cxn modelId="{BD84E99D-7AEB-49D7-AC04-8F488C855067}" type="presParOf" srcId="{51ED0296-59E6-404B-B83F-BA324B2527FC}" destId="{18280654-4DD6-4076-99E3-C91439F18699}" srcOrd="13" destOrd="0" presId="urn:microsoft.com/office/officeart/2005/8/layout/hChevron3"/>
    <dgm:cxn modelId="{2CC38035-D76E-493F-B2B0-1DFC0CA6894F}" type="presParOf" srcId="{51ED0296-59E6-404B-B83F-BA324B2527FC}" destId="{FB85BC58-5D7F-4884-A744-8C0029F83DBF}"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r>
            <a:rPr lang="en-GB" dirty="0"/>
            <a:t>Title</a:t>
          </a:r>
        </a:p>
      </dgm:t>
    </dgm:pt>
    <dgm:pt modelId="{FB5984C2-D897-43B6-862E-818A7F7697C8}" type="parTrans" cxnId="{EB77D6EC-E992-43B9-AA6C-1366F55603EF}">
      <dgm:prSet/>
      <dgm:spPr/>
      <dgm:t>
        <a:bodyPr/>
        <a:lstStyle/>
        <a:p>
          <a:endParaRPr lang="en-GB"/>
        </a:p>
      </dgm:t>
    </dgm:pt>
    <dgm:pt modelId="{337CE258-5E4F-430F-9146-57831D49BF86}" type="sibTrans" cxnId="{EB77D6EC-E992-43B9-AA6C-1366F55603EF}">
      <dgm:prSet/>
      <dgm:spPr/>
      <dgm:t>
        <a:bodyPr/>
        <a:lstStyle/>
        <a:p>
          <a:endParaRPr lang="en-GB"/>
        </a:p>
      </dgm:t>
    </dgm:pt>
    <dgm:pt modelId="{1A7FADE2-5C6A-437D-8A5E-727DF3BE6CAD}">
      <dgm:prSet phldrT="[Text]"/>
      <dgm:spPr/>
      <dgm:t>
        <a:bodyPr/>
        <a:lstStyle/>
        <a:p>
          <a:r>
            <a:rPr lang="en-GB" dirty="0"/>
            <a:t>Aim</a:t>
          </a:r>
        </a:p>
      </dgm:t>
    </dgm:pt>
    <dgm:pt modelId="{0389748E-AF30-4019-8646-FBFEB5F25F9C}" type="parTrans" cxnId="{799711DF-762A-4A9C-9C56-44BF368C8F07}">
      <dgm:prSet/>
      <dgm:spPr/>
      <dgm:t>
        <a:bodyPr/>
        <a:lstStyle/>
        <a:p>
          <a:endParaRPr lang="en-GB"/>
        </a:p>
      </dgm:t>
    </dgm:pt>
    <dgm:pt modelId="{D2A5DC1A-0453-4734-B8E1-E97B080A112F}" type="sibTrans" cxnId="{799711DF-762A-4A9C-9C56-44BF368C8F07}">
      <dgm:prSet/>
      <dgm:spPr/>
      <dgm:t>
        <a:bodyPr/>
        <a:lstStyle/>
        <a:p>
          <a:endParaRPr lang="en-GB"/>
        </a:p>
      </dgm:t>
    </dgm:pt>
    <dgm:pt modelId="{46E21696-3F2C-4827-97D1-54806E2048D5}">
      <dgm:prSet phldrT="[Text]"/>
      <dgm:spPr/>
      <dgm:t>
        <a:bodyPr/>
        <a:lstStyle/>
        <a:p>
          <a:r>
            <a:rPr lang="en-GB" dirty="0"/>
            <a:t>Objectives</a:t>
          </a:r>
        </a:p>
      </dgm:t>
    </dgm:pt>
    <dgm:pt modelId="{2514506C-EC67-4809-88B6-351CAD0FC299}" type="parTrans" cxnId="{F3C02C11-B7CA-42FD-8438-849578E635FD}">
      <dgm:prSet/>
      <dgm:spPr/>
      <dgm:t>
        <a:bodyPr/>
        <a:lstStyle/>
        <a:p>
          <a:endParaRPr lang="en-GB"/>
        </a:p>
      </dgm:t>
    </dgm:pt>
    <dgm:pt modelId="{D73F0762-16C8-492D-A89B-A55608631676}" type="sibTrans" cxnId="{F3C02C11-B7CA-42FD-8438-849578E635FD}">
      <dgm:prSet/>
      <dgm:spPr/>
      <dgm:t>
        <a:bodyPr/>
        <a:lstStyle/>
        <a:p>
          <a:endParaRPr lang="en-GB"/>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3">
        <dgm:presLayoutVars>
          <dgm:bulletEnabled val="1"/>
        </dgm:presLayoutVars>
      </dgm:prSet>
      <dgm:spPr/>
    </dgm:pt>
    <dgm:pt modelId="{30E972C8-C1FA-4A0D-9EA0-B0FFB5CD2CAD}" type="pres">
      <dgm:prSet presAssocID="{05770C00-8C40-4421-8514-9EF676F015A5}" presName="circleA" presStyleLbl="node1" presStyleIdx="0" presStyleCnt="3"/>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3">
        <dgm:presLayoutVars>
          <dgm:bulletEnabled val="1"/>
        </dgm:presLayoutVars>
      </dgm:prSet>
      <dgm:spPr/>
    </dgm:pt>
    <dgm:pt modelId="{7B789AA2-C5C0-4C8D-A1D2-00B06BF4EC3F}" type="pres">
      <dgm:prSet presAssocID="{1A7FADE2-5C6A-437D-8A5E-727DF3BE6CAD}" presName="circleB" presStyleLbl="node1" presStyleIdx="1" presStyleCnt="3"/>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3">
        <dgm:presLayoutVars>
          <dgm:bulletEnabled val="1"/>
        </dgm:presLayoutVars>
      </dgm:prSet>
      <dgm:spPr/>
    </dgm:pt>
    <dgm:pt modelId="{AE4B7D33-006A-41D0-98C0-F81E6A2B49AE}" type="pres">
      <dgm:prSet presAssocID="{46E21696-3F2C-4827-97D1-54806E2048D5}" presName="circleA" presStyleLbl="node1" presStyleIdx="2" presStyleCnt="3"/>
      <dgm:spPr/>
    </dgm:pt>
    <dgm:pt modelId="{833BFA5E-9904-451B-925B-DE7DE562EF51}" type="pres">
      <dgm:prSet presAssocID="{46E21696-3F2C-4827-97D1-54806E2048D5}"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EB77D6EC-E992-43B9-AA6C-1366F55603EF}" srcId="{532AAA22-9E5A-4852-BCA3-93A7CA00C830}" destId="{05770C00-8C40-4421-8514-9EF676F015A5}" srcOrd="0" destOrd="0" parTransId="{FB5984C2-D897-43B6-862E-818A7F7697C8}" sibTransId="{337CE258-5E4F-430F-9146-57831D49BF86}"/>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50C0ED-CCC2-4935-885E-AAD944FA5793}" type="doc">
      <dgm:prSet loTypeId="urn:microsoft.com/office/officeart/2005/8/layout/vList4" loCatId="picture" qsTypeId="urn:microsoft.com/office/officeart/2005/8/quickstyle/simple3" qsCatId="simple" csTypeId="urn:microsoft.com/office/officeart/2005/8/colors/accent1_2" csCatId="accent1" phldr="1"/>
      <dgm:spPr/>
      <dgm:t>
        <a:bodyPr/>
        <a:lstStyle/>
        <a:p>
          <a:endParaRPr lang="en-GB"/>
        </a:p>
      </dgm:t>
    </dgm:pt>
    <dgm:pt modelId="{1E63F742-EF2D-4BD9-9366-AA3AA7FBFBCF}">
      <dgm:prSet phldrT="[Text]"/>
      <dgm:spPr>
        <a:noFill/>
        <a:ln>
          <a:noFill/>
        </a:ln>
      </dgm:spPr>
      <dgm:t>
        <a:bodyPr/>
        <a:lstStyle/>
        <a:p>
          <a:pPr algn="ctr">
            <a:lnSpc>
              <a:spcPct val="150000"/>
            </a:lnSpc>
          </a:pPr>
          <a:r>
            <a:rPr lang="en-GB" dirty="0">
              <a:latin typeface="Aptos" panose="020B0004020202020204" pitchFamily="34" charset="0"/>
            </a:rPr>
            <a:t>I have a specific career ambition after I graduate, and this will give me a chance to become more familiar with the topic. </a:t>
          </a:r>
        </a:p>
      </dgm:t>
    </dgm:pt>
    <dgm:pt modelId="{527F942D-889A-4CFF-8451-228E21ADE064}" type="parTrans" cxnId="{3276B52E-6797-47F2-9162-2BA6373A5D97}">
      <dgm:prSet/>
      <dgm:spPr/>
      <dgm:t>
        <a:bodyPr/>
        <a:lstStyle/>
        <a:p>
          <a:endParaRPr lang="en-GB"/>
        </a:p>
      </dgm:t>
    </dgm:pt>
    <dgm:pt modelId="{EEC91424-8C4A-4D5A-AF7F-9CBE87D6996E}" type="sibTrans" cxnId="{3276B52E-6797-47F2-9162-2BA6373A5D97}">
      <dgm:prSet/>
      <dgm:spPr/>
      <dgm:t>
        <a:bodyPr/>
        <a:lstStyle/>
        <a:p>
          <a:endParaRPr lang="en-GB"/>
        </a:p>
      </dgm:t>
    </dgm:pt>
    <dgm:pt modelId="{4E1D485D-4415-46AC-BED9-EC336612642E}">
      <dgm:prSet phldrT="[Text]"/>
      <dgm:spPr>
        <a:noFill/>
        <a:ln>
          <a:noFill/>
        </a:ln>
      </dgm:spPr>
      <dgm:t>
        <a:bodyPr/>
        <a:lstStyle/>
        <a:p>
          <a:pPr algn="ctr">
            <a:lnSpc>
              <a:spcPct val="150000"/>
            </a:lnSpc>
          </a:pPr>
          <a:r>
            <a:rPr lang="en-GB" dirty="0">
              <a:latin typeface="Aptos" panose="020B0004020202020204" pitchFamily="34" charset="0"/>
            </a:rPr>
            <a:t>I really enjoyed this topic when we studied it on our course, and I want to explore it in more depth.</a:t>
          </a:r>
        </a:p>
      </dgm:t>
    </dgm:pt>
    <dgm:pt modelId="{8DFDCD88-06E2-49E4-A2CE-7F5EE3DAB70C}" type="parTrans" cxnId="{077A4F1D-2570-4458-A631-FC4DF762B62C}">
      <dgm:prSet/>
      <dgm:spPr/>
      <dgm:t>
        <a:bodyPr/>
        <a:lstStyle/>
        <a:p>
          <a:endParaRPr lang="en-GB"/>
        </a:p>
      </dgm:t>
    </dgm:pt>
    <dgm:pt modelId="{C04BA6A1-7D4B-4369-8E2F-46E8BFDA8A26}" type="sibTrans" cxnId="{077A4F1D-2570-4458-A631-FC4DF762B62C}">
      <dgm:prSet/>
      <dgm:spPr/>
      <dgm:t>
        <a:bodyPr/>
        <a:lstStyle/>
        <a:p>
          <a:endParaRPr lang="en-GB"/>
        </a:p>
      </dgm:t>
    </dgm:pt>
    <dgm:pt modelId="{F4C934BE-03C4-453A-A22B-6EFFBEE4B002}">
      <dgm:prSet phldrT="[Text]"/>
      <dgm:spPr>
        <a:noFill/>
        <a:ln>
          <a:noFill/>
        </a:ln>
      </dgm:spPr>
      <dgm:t>
        <a:bodyPr/>
        <a:lstStyle/>
        <a:p>
          <a:pPr algn="ctr">
            <a:lnSpc>
              <a:spcPct val="150000"/>
            </a:lnSpc>
          </a:pPr>
          <a:r>
            <a:rPr lang="en-GB" dirty="0">
              <a:latin typeface="Aptos" panose="020B0004020202020204" pitchFamily="34" charset="0"/>
            </a:rPr>
            <a:t>I have always wanted to learn more about this topic due to a personal interest. </a:t>
          </a:r>
        </a:p>
      </dgm:t>
    </dgm:pt>
    <dgm:pt modelId="{B4B95364-9FEF-49CA-8C21-BA5FDC730F4B}" type="parTrans" cxnId="{175264A4-CB38-4D13-94C7-7E6ECA90E59F}">
      <dgm:prSet/>
      <dgm:spPr/>
      <dgm:t>
        <a:bodyPr/>
        <a:lstStyle/>
        <a:p>
          <a:endParaRPr lang="en-GB"/>
        </a:p>
      </dgm:t>
    </dgm:pt>
    <dgm:pt modelId="{BE975DF1-AD30-4AEC-AEE1-785CAC6AEC08}" type="sibTrans" cxnId="{175264A4-CB38-4D13-94C7-7E6ECA90E59F}">
      <dgm:prSet/>
      <dgm:spPr/>
      <dgm:t>
        <a:bodyPr/>
        <a:lstStyle/>
        <a:p>
          <a:endParaRPr lang="en-GB"/>
        </a:p>
      </dgm:t>
    </dgm:pt>
    <dgm:pt modelId="{090E2D5D-2C7C-4ED3-AE17-B8C73001BB87}">
      <dgm:prSet/>
      <dgm:spPr>
        <a:noFill/>
        <a:ln>
          <a:noFill/>
        </a:ln>
      </dgm:spPr>
      <dgm:t>
        <a:bodyPr/>
        <a:lstStyle/>
        <a:p>
          <a:pPr algn="ctr">
            <a:lnSpc>
              <a:spcPct val="150000"/>
            </a:lnSpc>
          </a:pPr>
          <a:r>
            <a:rPr lang="en-GB" dirty="0">
              <a:latin typeface="Aptos" panose="020B0004020202020204" pitchFamily="34" charset="0"/>
            </a:rPr>
            <a:t>I have seen and read about this issue before, but we have not covered it in class. This is an opportunity to explore this topic further.</a:t>
          </a:r>
        </a:p>
      </dgm:t>
    </dgm:pt>
    <dgm:pt modelId="{4BB3F4E3-329E-4AB9-B77B-BCE76AF63BE9}" type="parTrans" cxnId="{60BA1CC2-AA21-48E2-802F-C20F576E0E56}">
      <dgm:prSet/>
      <dgm:spPr/>
      <dgm:t>
        <a:bodyPr/>
        <a:lstStyle/>
        <a:p>
          <a:endParaRPr lang="en-GB"/>
        </a:p>
      </dgm:t>
    </dgm:pt>
    <dgm:pt modelId="{EB503DE2-E4DD-48DF-B6B1-DEF290B78DCC}" type="sibTrans" cxnId="{60BA1CC2-AA21-48E2-802F-C20F576E0E56}">
      <dgm:prSet/>
      <dgm:spPr/>
      <dgm:t>
        <a:bodyPr/>
        <a:lstStyle/>
        <a:p>
          <a:endParaRPr lang="en-GB"/>
        </a:p>
      </dgm:t>
    </dgm:pt>
    <dgm:pt modelId="{D25B29B4-2B4F-42A6-9D77-7BC9952638BD}" type="pres">
      <dgm:prSet presAssocID="{8950C0ED-CCC2-4935-885E-AAD944FA5793}" presName="linear" presStyleCnt="0">
        <dgm:presLayoutVars>
          <dgm:dir/>
          <dgm:resizeHandles val="exact"/>
        </dgm:presLayoutVars>
      </dgm:prSet>
      <dgm:spPr/>
    </dgm:pt>
    <dgm:pt modelId="{94D1D21A-D6F3-46AC-BE6C-4041C8B019D4}" type="pres">
      <dgm:prSet presAssocID="{1E63F742-EF2D-4BD9-9366-AA3AA7FBFBCF}" presName="comp" presStyleCnt="0"/>
      <dgm:spPr/>
    </dgm:pt>
    <dgm:pt modelId="{CC75987D-7059-4874-8725-C2BBA445E538}" type="pres">
      <dgm:prSet presAssocID="{1E63F742-EF2D-4BD9-9366-AA3AA7FBFBCF}" presName="box" presStyleLbl="node1" presStyleIdx="0" presStyleCnt="4"/>
      <dgm:spPr/>
    </dgm:pt>
    <dgm:pt modelId="{12A19DEA-9571-4964-9957-7CAA9164827D}" type="pres">
      <dgm:prSet presAssocID="{1E63F742-EF2D-4BD9-9366-AA3AA7FBFBCF}" presName="img" presStyleLbl="fgImgPlace1" presStyleIdx="0" presStyleCnt="4" custScaleX="82645" custScaleY="82645"/>
      <dgm:spPr>
        <a:blipFill>
          <a:blip xmlns:r="http://schemas.openxmlformats.org/officeDocument/2006/relationships">
            <a:extLst>
              <a:ext uri="{96DAC541-7B7A-43D3-8B79-37D633B846F1}">
                <asvg:svgBlip xmlns:asvg="http://schemas.microsoft.com/office/drawing/2016/SVG/main" r:embed="rId1"/>
              </a:ext>
            </a:extLst>
          </a:blip>
          <a:srcRect/>
          <a:stretch>
            <a:fillRect l="-1000" r="-1000"/>
          </a:stretch>
        </a:blipFill>
      </dgm:spPr>
      <dgm:extLst>
        <a:ext uri="{E40237B7-FDA0-4F09-8148-C483321AD2D9}">
          <dgm14:cNvPr xmlns:dgm14="http://schemas.microsoft.com/office/drawing/2010/diagram" id="0" name="" descr="Doctor male with solid fill"/>
        </a:ext>
      </dgm:extLst>
    </dgm:pt>
    <dgm:pt modelId="{50DDD0C4-22D4-4CB1-9140-F33D78C72A43}" type="pres">
      <dgm:prSet presAssocID="{1E63F742-EF2D-4BD9-9366-AA3AA7FBFBCF}" presName="text" presStyleLbl="node1" presStyleIdx="0" presStyleCnt="4">
        <dgm:presLayoutVars>
          <dgm:bulletEnabled val="1"/>
        </dgm:presLayoutVars>
      </dgm:prSet>
      <dgm:spPr/>
    </dgm:pt>
    <dgm:pt modelId="{B6DFF66C-98FF-4FBC-B951-BF895C156963}" type="pres">
      <dgm:prSet presAssocID="{EEC91424-8C4A-4D5A-AF7F-9CBE87D6996E}" presName="spacer" presStyleCnt="0"/>
      <dgm:spPr/>
    </dgm:pt>
    <dgm:pt modelId="{0D8CDE10-319B-42D4-967F-CDFEBAAABDA1}" type="pres">
      <dgm:prSet presAssocID="{4E1D485D-4415-46AC-BED9-EC336612642E}" presName="comp" presStyleCnt="0"/>
      <dgm:spPr/>
    </dgm:pt>
    <dgm:pt modelId="{215A62DF-5F16-431B-9E49-3B8BAD8A10FC}" type="pres">
      <dgm:prSet presAssocID="{4E1D485D-4415-46AC-BED9-EC336612642E}" presName="box" presStyleLbl="node1" presStyleIdx="1" presStyleCnt="4"/>
      <dgm:spPr/>
    </dgm:pt>
    <dgm:pt modelId="{8EBB268B-4F48-4E01-BD3F-FADC378A558D}" type="pres">
      <dgm:prSet presAssocID="{4E1D485D-4415-46AC-BED9-EC336612642E}" presName="img" presStyleLbl="fgImgPlace1" presStyleIdx="1" presStyleCnt="4" custScaleX="71344" custScaleY="76314"/>
      <dgm:spPr>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dgm:spPr>
      <dgm:extLst>
        <a:ext uri="{E40237B7-FDA0-4F09-8148-C483321AD2D9}">
          <dgm14:cNvPr xmlns:dgm14="http://schemas.microsoft.com/office/drawing/2010/diagram" id="0" name="" descr="Research with solid fill"/>
        </a:ext>
      </dgm:extLst>
    </dgm:pt>
    <dgm:pt modelId="{B1288C22-80FD-43FF-B9B7-6B7BC2410925}" type="pres">
      <dgm:prSet presAssocID="{4E1D485D-4415-46AC-BED9-EC336612642E}" presName="text" presStyleLbl="node1" presStyleIdx="1" presStyleCnt="4">
        <dgm:presLayoutVars>
          <dgm:bulletEnabled val="1"/>
        </dgm:presLayoutVars>
      </dgm:prSet>
      <dgm:spPr/>
    </dgm:pt>
    <dgm:pt modelId="{6956FD97-9A7A-4FC1-8DEF-E4309F36811F}" type="pres">
      <dgm:prSet presAssocID="{C04BA6A1-7D4B-4369-8E2F-46E8BFDA8A26}" presName="spacer" presStyleCnt="0"/>
      <dgm:spPr/>
    </dgm:pt>
    <dgm:pt modelId="{742D4DFA-4ED4-45C0-B77E-43BD1F432A50}" type="pres">
      <dgm:prSet presAssocID="{F4C934BE-03C4-453A-A22B-6EFFBEE4B002}" presName="comp" presStyleCnt="0"/>
      <dgm:spPr/>
    </dgm:pt>
    <dgm:pt modelId="{DE88C572-D133-48E3-9312-0A43BC51BFD2}" type="pres">
      <dgm:prSet presAssocID="{F4C934BE-03C4-453A-A22B-6EFFBEE4B002}" presName="box" presStyleLbl="node1" presStyleIdx="2" presStyleCnt="4"/>
      <dgm:spPr/>
    </dgm:pt>
    <dgm:pt modelId="{D2D4C7DC-2343-4BB7-8567-11CD70DA3576}" type="pres">
      <dgm:prSet presAssocID="{F4C934BE-03C4-453A-A22B-6EFFBEE4B002}" presName="img" presStyleLbl="fgImgPlace1" presStyleIdx="2" presStyleCnt="4" custScaleX="82645" custScaleY="82645"/>
      <dgm:spPr>
        <a:blipFill>
          <a:blip xmlns:r="http://schemas.openxmlformats.org/officeDocument/2006/relationships">
            <a:extLst>
              <a:ext uri="{96DAC541-7B7A-43D3-8B79-37D633B846F1}">
                <asvg:svgBlip xmlns:asvg="http://schemas.microsoft.com/office/drawing/2016/SVG/main" r:embed="rId3"/>
              </a:ext>
            </a:extLst>
          </a:blip>
          <a:srcRect/>
          <a:stretch>
            <a:fillRect l="-1000" r="-1000"/>
          </a:stretch>
        </a:blipFill>
      </dgm:spPr>
      <dgm:extLst>
        <a:ext uri="{E40237B7-FDA0-4F09-8148-C483321AD2D9}">
          <dgm14:cNvPr xmlns:dgm14="http://schemas.microsoft.com/office/drawing/2010/diagram" id="0" name="" descr="Lightbulb and gear with solid fill"/>
        </a:ext>
      </dgm:extLst>
    </dgm:pt>
    <dgm:pt modelId="{32C8AB35-240E-449A-B2E1-7D1D82D1034B}" type="pres">
      <dgm:prSet presAssocID="{F4C934BE-03C4-453A-A22B-6EFFBEE4B002}" presName="text" presStyleLbl="node1" presStyleIdx="2" presStyleCnt="4">
        <dgm:presLayoutVars>
          <dgm:bulletEnabled val="1"/>
        </dgm:presLayoutVars>
      </dgm:prSet>
      <dgm:spPr/>
    </dgm:pt>
    <dgm:pt modelId="{DA168FA9-74DF-497D-B301-D4B1D491A987}" type="pres">
      <dgm:prSet presAssocID="{BE975DF1-AD30-4AEC-AEE1-785CAC6AEC08}" presName="spacer" presStyleCnt="0"/>
      <dgm:spPr/>
    </dgm:pt>
    <dgm:pt modelId="{FC06A597-962F-4AC4-AE97-074AA26434B4}" type="pres">
      <dgm:prSet presAssocID="{090E2D5D-2C7C-4ED3-AE17-B8C73001BB87}" presName="comp" presStyleCnt="0"/>
      <dgm:spPr/>
    </dgm:pt>
    <dgm:pt modelId="{B0A10A36-8F6C-459C-97F1-029113D33B69}" type="pres">
      <dgm:prSet presAssocID="{090E2D5D-2C7C-4ED3-AE17-B8C73001BB87}" presName="box" presStyleLbl="node1" presStyleIdx="3" presStyleCnt="4"/>
      <dgm:spPr/>
    </dgm:pt>
    <dgm:pt modelId="{83FCFACD-3EC0-4C12-B29C-4574FB63164C}" type="pres">
      <dgm:prSet presAssocID="{090E2D5D-2C7C-4ED3-AE17-B8C73001BB87}" presName="img" presStyleLbl="fgImgPlace1" presStyleIdx="3" presStyleCnt="4" custScaleX="82645" custScaleY="82645"/>
      <dgm:spPr>
        <a:blipFill>
          <a:blip xmlns:r="http://schemas.openxmlformats.org/officeDocument/2006/relationships">
            <a:extLst>
              <a:ext uri="{96DAC541-7B7A-43D3-8B79-37D633B846F1}">
                <asvg:svgBlip xmlns:asvg="http://schemas.microsoft.com/office/drawing/2016/SVG/main" r:embed="rId4"/>
              </a:ext>
            </a:extLst>
          </a:blip>
          <a:srcRect/>
          <a:stretch>
            <a:fillRect l="-1000" r="-1000"/>
          </a:stretch>
        </a:blipFill>
      </dgm:spPr>
      <dgm:extLst>
        <a:ext uri="{E40237B7-FDA0-4F09-8148-C483321AD2D9}">
          <dgm14:cNvPr xmlns:dgm14="http://schemas.microsoft.com/office/drawing/2010/diagram" id="0" name="" descr="Newspaper with solid fill"/>
        </a:ext>
      </dgm:extLst>
    </dgm:pt>
    <dgm:pt modelId="{E94B6D1C-7D29-480F-BEED-2817977A8CC5}" type="pres">
      <dgm:prSet presAssocID="{090E2D5D-2C7C-4ED3-AE17-B8C73001BB87}" presName="text" presStyleLbl="node1" presStyleIdx="3" presStyleCnt="4">
        <dgm:presLayoutVars>
          <dgm:bulletEnabled val="1"/>
        </dgm:presLayoutVars>
      </dgm:prSet>
      <dgm:spPr/>
    </dgm:pt>
  </dgm:ptLst>
  <dgm:cxnLst>
    <dgm:cxn modelId="{077A4F1D-2570-4458-A631-FC4DF762B62C}" srcId="{8950C0ED-CCC2-4935-885E-AAD944FA5793}" destId="{4E1D485D-4415-46AC-BED9-EC336612642E}" srcOrd="1" destOrd="0" parTransId="{8DFDCD88-06E2-49E4-A2CE-7F5EE3DAB70C}" sibTransId="{C04BA6A1-7D4B-4369-8E2F-46E8BFDA8A26}"/>
    <dgm:cxn modelId="{3276B52E-6797-47F2-9162-2BA6373A5D97}" srcId="{8950C0ED-CCC2-4935-885E-AAD944FA5793}" destId="{1E63F742-EF2D-4BD9-9366-AA3AA7FBFBCF}" srcOrd="0" destOrd="0" parTransId="{527F942D-889A-4CFF-8451-228E21ADE064}" sibTransId="{EEC91424-8C4A-4D5A-AF7F-9CBE87D6996E}"/>
    <dgm:cxn modelId="{6DC1BF32-9B5D-4644-B9E7-CE1480D3653C}" type="presOf" srcId="{4E1D485D-4415-46AC-BED9-EC336612642E}" destId="{B1288C22-80FD-43FF-B9B7-6B7BC2410925}" srcOrd="1" destOrd="0" presId="urn:microsoft.com/office/officeart/2005/8/layout/vList4"/>
    <dgm:cxn modelId="{D375F856-BB72-4722-B7FA-DF6140355A5D}" type="presOf" srcId="{090E2D5D-2C7C-4ED3-AE17-B8C73001BB87}" destId="{E94B6D1C-7D29-480F-BEED-2817977A8CC5}" srcOrd="1" destOrd="0" presId="urn:microsoft.com/office/officeart/2005/8/layout/vList4"/>
    <dgm:cxn modelId="{175264A4-CB38-4D13-94C7-7E6ECA90E59F}" srcId="{8950C0ED-CCC2-4935-885E-AAD944FA5793}" destId="{F4C934BE-03C4-453A-A22B-6EFFBEE4B002}" srcOrd="2" destOrd="0" parTransId="{B4B95364-9FEF-49CA-8C21-BA5FDC730F4B}" sibTransId="{BE975DF1-AD30-4AEC-AEE1-785CAC6AEC08}"/>
    <dgm:cxn modelId="{7EDDDAAB-F5C7-4B4B-B2A8-EFB7AD1950DC}" type="presOf" srcId="{F4C934BE-03C4-453A-A22B-6EFFBEE4B002}" destId="{DE88C572-D133-48E3-9312-0A43BC51BFD2}" srcOrd="0" destOrd="0" presId="urn:microsoft.com/office/officeart/2005/8/layout/vList4"/>
    <dgm:cxn modelId="{45D534AE-B2A4-4F96-A675-C99AEFE314B5}" type="presOf" srcId="{1E63F742-EF2D-4BD9-9366-AA3AA7FBFBCF}" destId="{CC75987D-7059-4874-8725-C2BBA445E538}" srcOrd="0" destOrd="0" presId="urn:microsoft.com/office/officeart/2005/8/layout/vList4"/>
    <dgm:cxn modelId="{E33F7CB6-F711-41FA-A2B8-65BF6878B50B}" type="presOf" srcId="{4E1D485D-4415-46AC-BED9-EC336612642E}" destId="{215A62DF-5F16-431B-9E49-3B8BAD8A10FC}" srcOrd="0" destOrd="0" presId="urn:microsoft.com/office/officeart/2005/8/layout/vList4"/>
    <dgm:cxn modelId="{60BA1CC2-AA21-48E2-802F-C20F576E0E56}" srcId="{8950C0ED-CCC2-4935-885E-AAD944FA5793}" destId="{090E2D5D-2C7C-4ED3-AE17-B8C73001BB87}" srcOrd="3" destOrd="0" parTransId="{4BB3F4E3-329E-4AB9-B77B-BCE76AF63BE9}" sibTransId="{EB503DE2-E4DD-48DF-B6B1-DEF290B78DCC}"/>
    <dgm:cxn modelId="{FFFA56CD-ACBC-4587-8EBE-B5A6A43CBDD4}" type="presOf" srcId="{1E63F742-EF2D-4BD9-9366-AA3AA7FBFBCF}" destId="{50DDD0C4-22D4-4CB1-9140-F33D78C72A43}" srcOrd="1" destOrd="0" presId="urn:microsoft.com/office/officeart/2005/8/layout/vList4"/>
    <dgm:cxn modelId="{726689EC-F9B0-411B-A880-1D5EE422DD88}" type="presOf" srcId="{8950C0ED-CCC2-4935-885E-AAD944FA5793}" destId="{D25B29B4-2B4F-42A6-9D77-7BC9952638BD}" srcOrd="0" destOrd="0" presId="urn:microsoft.com/office/officeart/2005/8/layout/vList4"/>
    <dgm:cxn modelId="{F37943F3-99B6-4A1A-8C97-4B3AE8CE416D}" type="presOf" srcId="{F4C934BE-03C4-453A-A22B-6EFFBEE4B002}" destId="{32C8AB35-240E-449A-B2E1-7D1D82D1034B}" srcOrd="1" destOrd="0" presId="urn:microsoft.com/office/officeart/2005/8/layout/vList4"/>
    <dgm:cxn modelId="{4C6B2AF5-655F-45C7-8FB7-C722F7B12E5B}" type="presOf" srcId="{090E2D5D-2C7C-4ED3-AE17-B8C73001BB87}" destId="{B0A10A36-8F6C-459C-97F1-029113D33B69}" srcOrd="0" destOrd="0" presId="urn:microsoft.com/office/officeart/2005/8/layout/vList4"/>
    <dgm:cxn modelId="{A685E5D4-8EE0-4F47-8F7A-E4D6C501BBCE}" type="presParOf" srcId="{D25B29B4-2B4F-42A6-9D77-7BC9952638BD}" destId="{94D1D21A-D6F3-46AC-BE6C-4041C8B019D4}" srcOrd="0" destOrd="0" presId="urn:microsoft.com/office/officeart/2005/8/layout/vList4"/>
    <dgm:cxn modelId="{DCF79BE9-55FA-443D-BF84-921EFDFBC0E5}" type="presParOf" srcId="{94D1D21A-D6F3-46AC-BE6C-4041C8B019D4}" destId="{CC75987D-7059-4874-8725-C2BBA445E538}" srcOrd="0" destOrd="0" presId="urn:microsoft.com/office/officeart/2005/8/layout/vList4"/>
    <dgm:cxn modelId="{FE34045B-D724-4F63-93B8-F221F6EC7F1F}" type="presParOf" srcId="{94D1D21A-D6F3-46AC-BE6C-4041C8B019D4}" destId="{12A19DEA-9571-4964-9957-7CAA9164827D}" srcOrd="1" destOrd="0" presId="urn:microsoft.com/office/officeart/2005/8/layout/vList4"/>
    <dgm:cxn modelId="{71AE2E99-D141-4D66-94BE-3DE265B161B4}" type="presParOf" srcId="{94D1D21A-D6F3-46AC-BE6C-4041C8B019D4}" destId="{50DDD0C4-22D4-4CB1-9140-F33D78C72A43}" srcOrd="2" destOrd="0" presId="urn:microsoft.com/office/officeart/2005/8/layout/vList4"/>
    <dgm:cxn modelId="{5EDAE776-BA69-4AE9-976C-E83743875A4B}" type="presParOf" srcId="{D25B29B4-2B4F-42A6-9D77-7BC9952638BD}" destId="{B6DFF66C-98FF-4FBC-B951-BF895C156963}" srcOrd="1" destOrd="0" presId="urn:microsoft.com/office/officeart/2005/8/layout/vList4"/>
    <dgm:cxn modelId="{DEA48185-D785-4129-8744-AB30D95CA8C3}" type="presParOf" srcId="{D25B29B4-2B4F-42A6-9D77-7BC9952638BD}" destId="{0D8CDE10-319B-42D4-967F-CDFEBAAABDA1}" srcOrd="2" destOrd="0" presId="urn:microsoft.com/office/officeart/2005/8/layout/vList4"/>
    <dgm:cxn modelId="{17F5C2D4-E137-47F7-B6E5-51E0E7D0265A}" type="presParOf" srcId="{0D8CDE10-319B-42D4-967F-CDFEBAAABDA1}" destId="{215A62DF-5F16-431B-9E49-3B8BAD8A10FC}" srcOrd="0" destOrd="0" presId="urn:microsoft.com/office/officeart/2005/8/layout/vList4"/>
    <dgm:cxn modelId="{9775C523-ED5D-4B32-8C82-A99FF548E98C}" type="presParOf" srcId="{0D8CDE10-319B-42D4-967F-CDFEBAAABDA1}" destId="{8EBB268B-4F48-4E01-BD3F-FADC378A558D}" srcOrd="1" destOrd="0" presId="urn:microsoft.com/office/officeart/2005/8/layout/vList4"/>
    <dgm:cxn modelId="{05DE61FE-1881-4CA9-8656-396D90139324}" type="presParOf" srcId="{0D8CDE10-319B-42D4-967F-CDFEBAAABDA1}" destId="{B1288C22-80FD-43FF-B9B7-6B7BC2410925}" srcOrd="2" destOrd="0" presId="urn:microsoft.com/office/officeart/2005/8/layout/vList4"/>
    <dgm:cxn modelId="{0D97592A-6A12-4ABB-B9EE-DF941CC96CA5}" type="presParOf" srcId="{D25B29B4-2B4F-42A6-9D77-7BC9952638BD}" destId="{6956FD97-9A7A-4FC1-8DEF-E4309F36811F}" srcOrd="3" destOrd="0" presId="urn:microsoft.com/office/officeart/2005/8/layout/vList4"/>
    <dgm:cxn modelId="{8C06D378-3FEB-488E-B322-05A4A317EA93}" type="presParOf" srcId="{D25B29B4-2B4F-42A6-9D77-7BC9952638BD}" destId="{742D4DFA-4ED4-45C0-B77E-43BD1F432A50}" srcOrd="4" destOrd="0" presId="urn:microsoft.com/office/officeart/2005/8/layout/vList4"/>
    <dgm:cxn modelId="{88BA543C-E472-4292-88FE-A769D8709B54}" type="presParOf" srcId="{742D4DFA-4ED4-45C0-B77E-43BD1F432A50}" destId="{DE88C572-D133-48E3-9312-0A43BC51BFD2}" srcOrd="0" destOrd="0" presId="urn:microsoft.com/office/officeart/2005/8/layout/vList4"/>
    <dgm:cxn modelId="{C176437A-64C6-4FB1-BC66-A3A2D8D6585E}" type="presParOf" srcId="{742D4DFA-4ED4-45C0-B77E-43BD1F432A50}" destId="{D2D4C7DC-2343-4BB7-8567-11CD70DA3576}" srcOrd="1" destOrd="0" presId="urn:microsoft.com/office/officeart/2005/8/layout/vList4"/>
    <dgm:cxn modelId="{DB072A5E-A2C9-4B98-9B79-6F7AC280C361}" type="presParOf" srcId="{742D4DFA-4ED4-45C0-B77E-43BD1F432A50}" destId="{32C8AB35-240E-449A-B2E1-7D1D82D1034B}" srcOrd="2" destOrd="0" presId="urn:microsoft.com/office/officeart/2005/8/layout/vList4"/>
    <dgm:cxn modelId="{F4B521A0-7A7F-4262-BB37-227EB29DC2D3}" type="presParOf" srcId="{D25B29B4-2B4F-42A6-9D77-7BC9952638BD}" destId="{DA168FA9-74DF-497D-B301-D4B1D491A987}" srcOrd="5" destOrd="0" presId="urn:microsoft.com/office/officeart/2005/8/layout/vList4"/>
    <dgm:cxn modelId="{E011EF78-1A2D-469D-BF38-F1E8D4CB9E19}" type="presParOf" srcId="{D25B29B4-2B4F-42A6-9D77-7BC9952638BD}" destId="{FC06A597-962F-4AC4-AE97-074AA26434B4}" srcOrd="6" destOrd="0" presId="urn:microsoft.com/office/officeart/2005/8/layout/vList4"/>
    <dgm:cxn modelId="{7DE52B60-3309-440D-A29D-B05EBB1D5222}" type="presParOf" srcId="{FC06A597-962F-4AC4-AE97-074AA26434B4}" destId="{B0A10A36-8F6C-459C-97F1-029113D33B69}" srcOrd="0" destOrd="0" presId="urn:microsoft.com/office/officeart/2005/8/layout/vList4"/>
    <dgm:cxn modelId="{415DA6EB-0446-4D84-8BCF-EF3042951FCA}" type="presParOf" srcId="{FC06A597-962F-4AC4-AE97-074AA26434B4}" destId="{83FCFACD-3EC0-4C12-B29C-4574FB63164C}" srcOrd="1" destOrd="0" presId="urn:microsoft.com/office/officeart/2005/8/layout/vList4"/>
    <dgm:cxn modelId="{024F1ECB-E606-49D0-9ED4-38A1B85ABF9E}" type="presParOf" srcId="{FC06A597-962F-4AC4-AE97-074AA26434B4}" destId="{E94B6D1C-7D29-480F-BEED-2817977A8CC5}"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6C1404-C9EE-4AB4-B782-5A9C6AB4CF48}" type="doc">
      <dgm:prSet loTypeId="urn:microsoft.com/office/officeart/2005/8/layout/vProcess5" loCatId="process" qsTypeId="urn:microsoft.com/office/officeart/2005/8/quickstyle/simple3" qsCatId="simple" csTypeId="urn:microsoft.com/office/officeart/2005/8/colors/accent1_3" csCatId="accent1" phldr="1"/>
      <dgm:spPr/>
      <dgm:t>
        <a:bodyPr/>
        <a:lstStyle/>
        <a:p>
          <a:endParaRPr lang="en-GB"/>
        </a:p>
      </dgm:t>
    </dgm:pt>
    <dgm:pt modelId="{4D41B189-02BB-47C6-A1E2-C64AEAE1223A}">
      <dgm:prSet phldrT="[Text]"/>
      <dgm:spPr/>
      <dgm:t>
        <a:bodyPr/>
        <a:lstStyle/>
        <a:p>
          <a:r>
            <a:rPr lang="en-GB" dirty="0">
              <a:latin typeface="Aptos" panose="020B0004020202020204" pitchFamily="34" charset="0"/>
            </a:rPr>
            <a:t>An investigation into…</a:t>
          </a:r>
        </a:p>
      </dgm:t>
    </dgm:pt>
    <dgm:pt modelId="{F7D3A5B4-E7E2-42D5-A1C8-CFB44723E151}" type="parTrans" cxnId="{390D77B8-E350-46BD-8AF9-67A709045B23}">
      <dgm:prSet/>
      <dgm:spPr/>
      <dgm:t>
        <a:bodyPr/>
        <a:lstStyle/>
        <a:p>
          <a:endParaRPr lang="en-GB"/>
        </a:p>
      </dgm:t>
    </dgm:pt>
    <dgm:pt modelId="{02C01F03-1845-4A4A-BFC0-FBBD38B56A71}" type="sibTrans" cxnId="{390D77B8-E350-46BD-8AF9-67A709045B23}">
      <dgm:prSet/>
      <dgm:spPr>
        <a:solidFill>
          <a:srgbClr val="00467F">
            <a:alpha val="90000"/>
          </a:srgbClr>
        </a:solidFill>
      </dgm:spPr>
      <dgm:t>
        <a:bodyPr/>
        <a:lstStyle/>
        <a:p>
          <a:endParaRPr lang="en-GB"/>
        </a:p>
      </dgm:t>
    </dgm:pt>
    <dgm:pt modelId="{D7209B4E-EC48-4259-A600-50FBF1782471}">
      <dgm:prSet phldrT="[Text]"/>
      <dgm:spPr/>
      <dgm:t>
        <a:bodyPr/>
        <a:lstStyle/>
        <a:p>
          <a:r>
            <a:rPr lang="en-GB" dirty="0">
              <a:latin typeface="Aptos" panose="020B0004020202020204" pitchFamily="34" charset="0"/>
            </a:rPr>
            <a:t>An exploration of…</a:t>
          </a:r>
        </a:p>
      </dgm:t>
    </dgm:pt>
    <dgm:pt modelId="{0FF80061-BB80-4653-914A-2E03A72F4920}" type="parTrans" cxnId="{1D9FA242-4EF0-49D8-B720-B5B03A9B832F}">
      <dgm:prSet/>
      <dgm:spPr/>
      <dgm:t>
        <a:bodyPr/>
        <a:lstStyle/>
        <a:p>
          <a:endParaRPr lang="en-GB"/>
        </a:p>
      </dgm:t>
    </dgm:pt>
    <dgm:pt modelId="{3187EFD3-4B22-4F2C-AC4B-4AA158B3161F}" type="sibTrans" cxnId="{1D9FA242-4EF0-49D8-B720-B5B03A9B832F}">
      <dgm:prSet/>
      <dgm:spPr>
        <a:solidFill>
          <a:srgbClr val="00467F">
            <a:alpha val="90000"/>
          </a:srgbClr>
        </a:solidFill>
      </dgm:spPr>
      <dgm:t>
        <a:bodyPr/>
        <a:lstStyle/>
        <a:p>
          <a:endParaRPr lang="en-GB"/>
        </a:p>
      </dgm:t>
    </dgm:pt>
    <dgm:pt modelId="{647EB752-5A70-47BE-9699-956F93B34821}">
      <dgm:prSet phldrT="[Text]"/>
      <dgm:spPr/>
      <dgm:t>
        <a:bodyPr/>
        <a:lstStyle/>
        <a:p>
          <a:r>
            <a:rPr lang="en-GB" dirty="0">
              <a:latin typeface="Aptos" panose="020B0004020202020204" pitchFamily="34" charset="0"/>
            </a:rPr>
            <a:t>A comparison between…</a:t>
          </a:r>
        </a:p>
      </dgm:t>
    </dgm:pt>
    <dgm:pt modelId="{A881B721-08B6-48C2-A513-FF46AD4C1624}" type="parTrans" cxnId="{8D1F4602-A520-476D-8AAF-E9D36C792E25}">
      <dgm:prSet/>
      <dgm:spPr/>
      <dgm:t>
        <a:bodyPr/>
        <a:lstStyle/>
        <a:p>
          <a:endParaRPr lang="en-GB"/>
        </a:p>
      </dgm:t>
    </dgm:pt>
    <dgm:pt modelId="{1A08BF8A-3836-4E6F-9DA9-4BC1F7D21618}" type="sibTrans" cxnId="{8D1F4602-A520-476D-8AAF-E9D36C792E25}">
      <dgm:prSet/>
      <dgm:spPr>
        <a:solidFill>
          <a:srgbClr val="00467F">
            <a:alpha val="90000"/>
          </a:srgbClr>
        </a:solidFill>
      </dgm:spPr>
      <dgm:t>
        <a:bodyPr/>
        <a:lstStyle/>
        <a:p>
          <a:endParaRPr lang="en-GB"/>
        </a:p>
      </dgm:t>
    </dgm:pt>
    <dgm:pt modelId="{9BC8B1E6-C59B-44E6-8C54-60F79C61B802}">
      <dgm:prSet/>
      <dgm:spPr/>
      <dgm:t>
        <a:bodyPr/>
        <a:lstStyle/>
        <a:p>
          <a:r>
            <a:rPr lang="en-GB" dirty="0"/>
            <a:t>The impact of…</a:t>
          </a:r>
        </a:p>
      </dgm:t>
    </dgm:pt>
    <dgm:pt modelId="{076AE09E-FE3A-4433-8F07-13054C978F64}" type="parTrans" cxnId="{3971CAB9-184A-431E-8707-21D51E243292}">
      <dgm:prSet/>
      <dgm:spPr/>
      <dgm:t>
        <a:bodyPr/>
        <a:lstStyle/>
        <a:p>
          <a:endParaRPr lang="en-GB"/>
        </a:p>
      </dgm:t>
    </dgm:pt>
    <dgm:pt modelId="{2B95A004-118E-4F97-9D8A-E231F42C6235}" type="sibTrans" cxnId="{3971CAB9-184A-431E-8707-21D51E243292}">
      <dgm:prSet/>
      <dgm:spPr/>
      <dgm:t>
        <a:bodyPr/>
        <a:lstStyle/>
        <a:p>
          <a:endParaRPr lang="en-GB"/>
        </a:p>
      </dgm:t>
    </dgm:pt>
    <dgm:pt modelId="{B27B0013-94D2-47C3-A1C7-FE22BCDEB771}" type="pres">
      <dgm:prSet presAssocID="{456C1404-C9EE-4AB4-B782-5A9C6AB4CF48}" presName="outerComposite" presStyleCnt="0">
        <dgm:presLayoutVars>
          <dgm:chMax val="5"/>
          <dgm:dir/>
          <dgm:resizeHandles val="exact"/>
        </dgm:presLayoutVars>
      </dgm:prSet>
      <dgm:spPr/>
    </dgm:pt>
    <dgm:pt modelId="{3DD6B329-F0D0-4E1E-A995-C01A21B13596}" type="pres">
      <dgm:prSet presAssocID="{456C1404-C9EE-4AB4-B782-5A9C6AB4CF48}" presName="dummyMaxCanvas" presStyleCnt="0">
        <dgm:presLayoutVars/>
      </dgm:prSet>
      <dgm:spPr/>
    </dgm:pt>
    <dgm:pt modelId="{278650E3-2396-4C90-BD0D-34B96F7CBCF4}" type="pres">
      <dgm:prSet presAssocID="{456C1404-C9EE-4AB4-B782-5A9C6AB4CF48}" presName="FourNodes_1" presStyleLbl="node1" presStyleIdx="0" presStyleCnt="4" custScaleX="90909" custScaleY="90909">
        <dgm:presLayoutVars>
          <dgm:bulletEnabled val="1"/>
        </dgm:presLayoutVars>
      </dgm:prSet>
      <dgm:spPr/>
    </dgm:pt>
    <dgm:pt modelId="{CED8398E-D6B9-4B17-9092-03E726F6A7D7}" type="pres">
      <dgm:prSet presAssocID="{456C1404-C9EE-4AB4-B782-5A9C6AB4CF48}" presName="FourNodes_2" presStyleLbl="node1" presStyleIdx="1" presStyleCnt="4" custScaleX="90909" custScaleY="90909">
        <dgm:presLayoutVars>
          <dgm:bulletEnabled val="1"/>
        </dgm:presLayoutVars>
      </dgm:prSet>
      <dgm:spPr/>
    </dgm:pt>
    <dgm:pt modelId="{3AC483DF-EA48-45B1-B36C-3EBAC603CACC}" type="pres">
      <dgm:prSet presAssocID="{456C1404-C9EE-4AB4-B782-5A9C6AB4CF48}" presName="FourNodes_3" presStyleLbl="node1" presStyleIdx="2" presStyleCnt="4" custScaleX="90909" custScaleY="90909">
        <dgm:presLayoutVars>
          <dgm:bulletEnabled val="1"/>
        </dgm:presLayoutVars>
      </dgm:prSet>
      <dgm:spPr/>
    </dgm:pt>
    <dgm:pt modelId="{DA25D8D8-5E54-4F89-889B-77048409C9C1}" type="pres">
      <dgm:prSet presAssocID="{456C1404-C9EE-4AB4-B782-5A9C6AB4CF48}" presName="FourNodes_4" presStyleLbl="node1" presStyleIdx="3" presStyleCnt="4" custScaleX="90909" custScaleY="90909">
        <dgm:presLayoutVars>
          <dgm:bulletEnabled val="1"/>
        </dgm:presLayoutVars>
      </dgm:prSet>
      <dgm:spPr/>
    </dgm:pt>
    <dgm:pt modelId="{59E8C8FE-4ABC-4082-BF2D-DBEF7C08EC6A}" type="pres">
      <dgm:prSet presAssocID="{456C1404-C9EE-4AB4-B782-5A9C6AB4CF48}" presName="FourConn_1-2" presStyleLbl="fgAccFollowNode1" presStyleIdx="0" presStyleCnt="3" custLinFactNeighborX="-96431">
        <dgm:presLayoutVars>
          <dgm:bulletEnabled val="1"/>
        </dgm:presLayoutVars>
      </dgm:prSet>
      <dgm:spPr/>
    </dgm:pt>
    <dgm:pt modelId="{8FC55523-6B6E-4088-8CE2-C146AB70C716}" type="pres">
      <dgm:prSet presAssocID="{456C1404-C9EE-4AB4-B782-5A9C6AB4CF48}" presName="FourConn_2-3" presStyleLbl="fgAccFollowNode1" presStyleIdx="1" presStyleCnt="3" custLinFactX="-32581" custLinFactNeighborX="-100000" custLinFactNeighborY="-10044">
        <dgm:presLayoutVars>
          <dgm:bulletEnabled val="1"/>
        </dgm:presLayoutVars>
      </dgm:prSet>
      <dgm:spPr/>
    </dgm:pt>
    <dgm:pt modelId="{548D038A-4FA6-4DDE-B9A3-8DD05B6AD103}" type="pres">
      <dgm:prSet presAssocID="{456C1404-C9EE-4AB4-B782-5A9C6AB4CF48}" presName="FourConn_3-4" presStyleLbl="fgAccFollowNode1" presStyleIdx="2" presStyleCnt="3" custLinFactX="-34589" custLinFactNeighborX="-100000" custLinFactNeighborY="2009">
        <dgm:presLayoutVars>
          <dgm:bulletEnabled val="1"/>
        </dgm:presLayoutVars>
      </dgm:prSet>
      <dgm:spPr/>
    </dgm:pt>
    <dgm:pt modelId="{BB858283-4897-40C1-AA67-3F75B338BC58}" type="pres">
      <dgm:prSet presAssocID="{456C1404-C9EE-4AB4-B782-5A9C6AB4CF48}" presName="FourNodes_1_text" presStyleLbl="node1" presStyleIdx="3" presStyleCnt="4">
        <dgm:presLayoutVars>
          <dgm:bulletEnabled val="1"/>
        </dgm:presLayoutVars>
      </dgm:prSet>
      <dgm:spPr/>
    </dgm:pt>
    <dgm:pt modelId="{C7C41037-81B8-44F0-9CB2-3AEE2F2F434D}" type="pres">
      <dgm:prSet presAssocID="{456C1404-C9EE-4AB4-B782-5A9C6AB4CF48}" presName="FourNodes_2_text" presStyleLbl="node1" presStyleIdx="3" presStyleCnt="4">
        <dgm:presLayoutVars>
          <dgm:bulletEnabled val="1"/>
        </dgm:presLayoutVars>
      </dgm:prSet>
      <dgm:spPr/>
    </dgm:pt>
    <dgm:pt modelId="{1335DAED-9015-4684-AE74-A499C1F81708}" type="pres">
      <dgm:prSet presAssocID="{456C1404-C9EE-4AB4-B782-5A9C6AB4CF48}" presName="FourNodes_3_text" presStyleLbl="node1" presStyleIdx="3" presStyleCnt="4">
        <dgm:presLayoutVars>
          <dgm:bulletEnabled val="1"/>
        </dgm:presLayoutVars>
      </dgm:prSet>
      <dgm:spPr/>
    </dgm:pt>
    <dgm:pt modelId="{3A7DFF5C-D5E2-4D6A-990A-5E2D65B8B900}" type="pres">
      <dgm:prSet presAssocID="{456C1404-C9EE-4AB4-B782-5A9C6AB4CF48}" presName="FourNodes_4_text" presStyleLbl="node1" presStyleIdx="3" presStyleCnt="4">
        <dgm:presLayoutVars>
          <dgm:bulletEnabled val="1"/>
        </dgm:presLayoutVars>
      </dgm:prSet>
      <dgm:spPr/>
    </dgm:pt>
  </dgm:ptLst>
  <dgm:cxnLst>
    <dgm:cxn modelId="{8D1F4602-A520-476D-8AAF-E9D36C792E25}" srcId="{456C1404-C9EE-4AB4-B782-5A9C6AB4CF48}" destId="{647EB752-5A70-47BE-9699-956F93B34821}" srcOrd="2" destOrd="0" parTransId="{A881B721-08B6-48C2-A513-FF46AD4C1624}" sibTransId="{1A08BF8A-3836-4E6F-9DA9-4BC1F7D21618}"/>
    <dgm:cxn modelId="{463EC104-7A3D-470B-A5A7-B547255AC8C3}" type="presOf" srcId="{456C1404-C9EE-4AB4-B782-5A9C6AB4CF48}" destId="{B27B0013-94D2-47C3-A1C7-FE22BCDEB771}" srcOrd="0" destOrd="0" presId="urn:microsoft.com/office/officeart/2005/8/layout/vProcess5"/>
    <dgm:cxn modelId="{E397D704-1E69-45F8-B849-5DD3CB0DC045}" type="presOf" srcId="{D7209B4E-EC48-4259-A600-50FBF1782471}" destId="{CED8398E-D6B9-4B17-9092-03E726F6A7D7}" srcOrd="0" destOrd="0" presId="urn:microsoft.com/office/officeart/2005/8/layout/vProcess5"/>
    <dgm:cxn modelId="{AD282429-313A-4525-AEAD-B27F954BF258}" type="presOf" srcId="{02C01F03-1845-4A4A-BFC0-FBBD38B56A71}" destId="{59E8C8FE-4ABC-4082-BF2D-DBEF7C08EC6A}" srcOrd="0" destOrd="0" presId="urn:microsoft.com/office/officeart/2005/8/layout/vProcess5"/>
    <dgm:cxn modelId="{62892E2D-9EE1-4EA2-BB44-1E7A363FB365}" type="presOf" srcId="{4D41B189-02BB-47C6-A1E2-C64AEAE1223A}" destId="{BB858283-4897-40C1-AA67-3F75B338BC58}" srcOrd="1" destOrd="0" presId="urn:microsoft.com/office/officeart/2005/8/layout/vProcess5"/>
    <dgm:cxn modelId="{1D9FA242-4EF0-49D8-B720-B5B03A9B832F}" srcId="{456C1404-C9EE-4AB4-B782-5A9C6AB4CF48}" destId="{D7209B4E-EC48-4259-A600-50FBF1782471}" srcOrd="1" destOrd="0" parTransId="{0FF80061-BB80-4653-914A-2E03A72F4920}" sibTransId="{3187EFD3-4B22-4F2C-AC4B-4AA158B3161F}"/>
    <dgm:cxn modelId="{4F216A49-B598-4E80-8DA2-B1C5203C9B74}" type="presOf" srcId="{647EB752-5A70-47BE-9699-956F93B34821}" destId="{3AC483DF-EA48-45B1-B36C-3EBAC603CACC}" srcOrd="0" destOrd="0" presId="urn:microsoft.com/office/officeart/2005/8/layout/vProcess5"/>
    <dgm:cxn modelId="{AA24B855-57F5-4AF8-811D-B249065D9B06}" type="presOf" srcId="{3187EFD3-4B22-4F2C-AC4B-4AA158B3161F}" destId="{8FC55523-6B6E-4088-8CE2-C146AB70C716}" srcOrd="0" destOrd="0" presId="urn:microsoft.com/office/officeart/2005/8/layout/vProcess5"/>
    <dgm:cxn modelId="{9608F979-0CD1-46F7-A0C8-39CBB870ACD8}" type="presOf" srcId="{4D41B189-02BB-47C6-A1E2-C64AEAE1223A}" destId="{278650E3-2396-4C90-BD0D-34B96F7CBCF4}" srcOrd="0" destOrd="0" presId="urn:microsoft.com/office/officeart/2005/8/layout/vProcess5"/>
    <dgm:cxn modelId="{60AF3D7C-8D35-4F30-B359-2F70395EA82D}" type="presOf" srcId="{1A08BF8A-3836-4E6F-9DA9-4BC1F7D21618}" destId="{548D038A-4FA6-4DDE-B9A3-8DD05B6AD103}" srcOrd="0" destOrd="0" presId="urn:microsoft.com/office/officeart/2005/8/layout/vProcess5"/>
    <dgm:cxn modelId="{04CCCA8B-A9A4-4EDE-8C94-FA9A8E236D07}" type="presOf" srcId="{D7209B4E-EC48-4259-A600-50FBF1782471}" destId="{C7C41037-81B8-44F0-9CB2-3AEE2F2F434D}" srcOrd="1" destOrd="0" presId="urn:microsoft.com/office/officeart/2005/8/layout/vProcess5"/>
    <dgm:cxn modelId="{9C463E91-C4E6-48F8-81D0-8F875C1F5FD3}" type="presOf" srcId="{9BC8B1E6-C59B-44E6-8C54-60F79C61B802}" destId="{DA25D8D8-5E54-4F89-889B-77048409C9C1}" srcOrd="0" destOrd="0" presId="urn:microsoft.com/office/officeart/2005/8/layout/vProcess5"/>
    <dgm:cxn modelId="{390D77B8-E350-46BD-8AF9-67A709045B23}" srcId="{456C1404-C9EE-4AB4-B782-5A9C6AB4CF48}" destId="{4D41B189-02BB-47C6-A1E2-C64AEAE1223A}" srcOrd="0" destOrd="0" parTransId="{F7D3A5B4-E7E2-42D5-A1C8-CFB44723E151}" sibTransId="{02C01F03-1845-4A4A-BFC0-FBBD38B56A71}"/>
    <dgm:cxn modelId="{3971CAB9-184A-431E-8707-21D51E243292}" srcId="{456C1404-C9EE-4AB4-B782-5A9C6AB4CF48}" destId="{9BC8B1E6-C59B-44E6-8C54-60F79C61B802}" srcOrd="3" destOrd="0" parTransId="{076AE09E-FE3A-4433-8F07-13054C978F64}" sibTransId="{2B95A004-118E-4F97-9D8A-E231F42C6235}"/>
    <dgm:cxn modelId="{FD028FDE-A3BC-4D23-BE47-3C9AEEADA1BF}" type="presOf" srcId="{9BC8B1E6-C59B-44E6-8C54-60F79C61B802}" destId="{3A7DFF5C-D5E2-4D6A-990A-5E2D65B8B900}" srcOrd="1" destOrd="0" presId="urn:microsoft.com/office/officeart/2005/8/layout/vProcess5"/>
    <dgm:cxn modelId="{791829F7-AD13-4E85-96B5-ADDD4B6BD501}" type="presOf" srcId="{647EB752-5A70-47BE-9699-956F93B34821}" destId="{1335DAED-9015-4684-AE74-A499C1F81708}" srcOrd="1" destOrd="0" presId="urn:microsoft.com/office/officeart/2005/8/layout/vProcess5"/>
    <dgm:cxn modelId="{3CC39EE0-C350-46DE-A8AD-607174CC438C}" type="presParOf" srcId="{B27B0013-94D2-47C3-A1C7-FE22BCDEB771}" destId="{3DD6B329-F0D0-4E1E-A995-C01A21B13596}" srcOrd="0" destOrd="0" presId="urn:microsoft.com/office/officeart/2005/8/layout/vProcess5"/>
    <dgm:cxn modelId="{C1C3AF31-4193-446F-B503-DBA8B89B08D4}" type="presParOf" srcId="{B27B0013-94D2-47C3-A1C7-FE22BCDEB771}" destId="{278650E3-2396-4C90-BD0D-34B96F7CBCF4}" srcOrd="1" destOrd="0" presId="urn:microsoft.com/office/officeart/2005/8/layout/vProcess5"/>
    <dgm:cxn modelId="{70E51999-BFE2-4791-8F96-7E20EE13AEFA}" type="presParOf" srcId="{B27B0013-94D2-47C3-A1C7-FE22BCDEB771}" destId="{CED8398E-D6B9-4B17-9092-03E726F6A7D7}" srcOrd="2" destOrd="0" presId="urn:microsoft.com/office/officeart/2005/8/layout/vProcess5"/>
    <dgm:cxn modelId="{0C2ED32B-ECFC-4325-9BF1-814E1E259F54}" type="presParOf" srcId="{B27B0013-94D2-47C3-A1C7-FE22BCDEB771}" destId="{3AC483DF-EA48-45B1-B36C-3EBAC603CACC}" srcOrd="3" destOrd="0" presId="urn:microsoft.com/office/officeart/2005/8/layout/vProcess5"/>
    <dgm:cxn modelId="{E7229FC8-38C3-4D60-B2A9-7D5110813F8F}" type="presParOf" srcId="{B27B0013-94D2-47C3-A1C7-FE22BCDEB771}" destId="{DA25D8D8-5E54-4F89-889B-77048409C9C1}" srcOrd="4" destOrd="0" presId="urn:microsoft.com/office/officeart/2005/8/layout/vProcess5"/>
    <dgm:cxn modelId="{BF37D0D5-A405-4F53-A8AE-7BA386F437A7}" type="presParOf" srcId="{B27B0013-94D2-47C3-A1C7-FE22BCDEB771}" destId="{59E8C8FE-4ABC-4082-BF2D-DBEF7C08EC6A}" srcOrd="5" destOrd="0" presId="urn:microsoft.com/office/officeart/2005/8/layout/vProcess5"/>
    <dgm:cxn modelId="{56175C96-BF1C-4F74-BC55-A6D99CF48F3E}" type="presParOf" srcId="{B27B0013-94D2-47C3-A1C7-FE22BCDEB771}" destId="{8FC55523-6B6E-4088-8CE2-C146AB70C716}" srcOrd="6" destOrd="0" presId="urn:microsoft.com/office/officeart/2005/8/layout/vProcess5"/>
    <dgm:cxn modelId="{21DB1587-A9F3-44D3-899D-5A7C051F8223}" type="presParOf" srcId="{B27B0013-94D2-47C3-A1C7-FE22BCDEB771}" destId="{548D038A-4FA6-4DDE-B9A3-8DD05B6AD103}" srcOrd="7" destOrd="0" presId="urn:microsoft.com/office/officeart/2005/8/layout/vProcess5"/>
    <dgm:cxn modelId="{4B8B4322-192C-44F2-A815-E582FD53F2DD}" type="presParOf" srcId="{B27B0013-94D2-47C3-A1C7-FE22BCDEB771}" destId="{BB858283-4897-40C1-AA67-3F75B338BC58}" srcOrd="8" destOrd="0" presId="urn:microsoft.com/office/officeart/2005/8/layout/vProcess5"/>
    <dgm:cxn modelId="{843054F4-02A9-4E0C-B26E-AFAD798D5DC4}" type="presParOf" srcId="{B27B0013-94D2-47C3-A1C7-FE22BCDEB771}" destId="{C7C41037-81B8-44F0-9CB2-3AEE2F2F434D}" srcOrd="9" destOrd="0" presId="urn:microsoft.com/office/officeart/2005/8/layout/vProcess5"/>
    <dgm:cxn modelId="{C15DAB09-654E-4ACB-8C30-F7DE4F37A68B}" type="presParOf" srcId="{B27B0013-94D2-47C3-A1C7-FE22BCDEB771}" destId="{1335DAED-9015-4684-AE74-A499C1F81708}" srcOrd="10" destOrd="0" presId="urn:microsoft.com/office/officeart/2005/8/layout/vProcess5"/>
    <dgm:cxn modelId="{2EBCE1A9-DE52-455D-8404-12FE25258F09}" type="presParOf" srcId="{B27B0013-94D2-47C3-A1C7-FE22BCDEB771}" destId="{3A7DFF5C-D5E2-4D6A-990A-5E2D65B8B90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5D2B9D-0344-4330-877D-999A2E061635}"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6E97ED8-C455-41A0-9D09-464CF25CDA7C}">
      <dgm:prSet phldrT="[Text]"/>
      <dgm:spPr/>
      <dgm:t>
        <a:bodyPr/>
        <a:lstStyle/>
        <a:p>
          <a:r>
            <a:rPr lang="en-GB" b="0" dirty="0">
              <a:latin typeface="Aptos" panose="020B0004020202020204" pitchFamily="34" charset="0"/>
            </a:rPr>
            <a:t>Mental Disorders and Psychopathology</a:t>
          </a:r>
        </a:p>
      </dgm:t>
    </dgm:pt>
    <dgm:pt modelId="{02405973-EE88-42FB-B661-ABD56FBEA180}" type="parTrans" cxnId="{A74367E0-DBEE-4F88-9113-C35357EDECD4}">
      <dgm:prSet/>
      <dgm:spPr/>
      <dgm:t>
        <a:bodyPr/>
        <a:lstStyle/>
        <a:p>
          <a:endParaRPr lang="en-GB"/>
        </a:p>
      </dgm:t>
    </dgm:pt>
    <dgm:pt modelId="{D87B9578-D04D-4C2C-8320-208783A33B29}" type="sibTrans" cxnId="{A74367E0-DBEE-4F88-9113-C35357EDECD4}">
      <dgm:prSet/>
      <dgm:spPr/>
      <dgm:t>
        <a:bodyPr/>
        <a:lstStyle/>
        <a:p>
          <a:endParaRPr lang="en-GB"/>
        </a:p>
      </dgm:t>
    </dgm:pt>
    <dgm:pt modelId="{24E04CCA-5F18-4F11-AB50-2CA6A34EE197}">
      <dgm:prSet phldrT="[Text]"/>
      <dgm:spPr/>
      <dgm:t>
        <a:bodyPr/>
        <a:lstStyle/>
        <a:p>
          <a:r>
            <a:rPr lang="en-GB" b="0" dirty="0">
              <a:latin typeface="Aptos" panose="020B0004020202020204" pitchFamily="34" charset="0"/>
            </a:rPr>
            <a:t>Elderly Care and Provision</a:t>
          </a:r>
        </a:p>
      </dgm:t>
    </dgm:pt>
    <dgm:pt modelId="{61886753-1C2F-468E-B84A-96B76A62DD5D}" type="parTrans" cxnId="{A10F791C-ACA1-4617-AACF-978F850298A0}">
      <dgm:prSet/>
      <dgm:spPr/>
      <dgm:t>
        <a:bodyPr/>
        <a:lstStyle/>
        <a:p>
          <a:endParaRPr lang="en-GB"/>
        </a:p>
      </dgm:t>
    </dgm:pt>
    <dgm:pt modelId="{845E703E-20D3-4E70-AACE-3012A7AE5481}" type="sibTrans" cxnId="{A10F791C-ACA1-4617-AACF-978F850298A0}">
      <dgm:prSet/>
      <dgm:spPr/>
      <dgm:t>
        <a:bodyPr/>
        <a:lstStyle/>
        <a:p>
          <a:endParaRPr lang="en-GB"/>
        </a:p>
      </dgm:t>
    </dgm:pt>
    <dgm:pt modelId="{DFD97985-F967-4BCF-B81D-274BCF534015}">
      <dgm:prSet phldrT="[Text]"/>
      <dgm:spPr/>
      <dgm:t>
        <a:bodyPr/>
        <a:lstStyle/>
        <a:p>
          <a:r>
            <a:rPr lang="en-GB" b="0" dirty="0">
              <a:latin typeface="Aptos" panose="020B0004020202020204" pitchFamily="34" charset="0"/>
            </a:rPr>
            <a:t>Physiology and Long-term Illness </a:t>
          </a:r>
        </a:p>
      </dgm:t>
    </dgm:pt>
    <dgm:pt modelId="{6C0DACC2-ECDB-40C5-B8E5-4D034B90F752}" type="parTrans" cxnId="{A959CDC9-213A-4D7D-A0CE-0A3028C59479}">
      <dgm:prSet/>
      <dgm:spPr/>
      <dgm:t>
        <a:bodyPr/>
        <a:lstStyle/>
        <a:p>
          <a:endParaRPr lang="en-GB"/>
        </a:p>
      </dgm:t>
    </dgm:pt>
    <dgm:pt modelId="{BA806B6C-6E4E-47C7-9E48-89B586B4FCAA}" type="sibTrans" cxnId="{A959CDC9-213A-4D7D-A0CE-0A3028C59479}">
      <dgm:prSet/>
      <dgm:spPr/>
      <dgm:t>
        <a:bodyPr/>
        <a:lstStyle/>
        <a:p>
          <a:endParaRPr lang="en-GB"/>
        </a:p>
      </dgm:t>
    </dgm:pt>
    <dgm:pt modelId="{B89F327F-33E1-44B1-8EBE-6DBF3F574695}">
      <dgm:prSet phldrT="[Text]"/>
      <dgm:spPr/>
      <dgm:t>
        <a:bodyPr/>
        <a:lstStyle/>
        <a:p>
          <a:r>
            <a:rPr lang="en-GB" b="0" dirty="0">
              <a:latin typeface="Aptos" panose="020B0004020202020204" pitchFamily="34" charset="0"/>
            </a:rPr>
            <a:t>Digital Transformation / Social Media  </a:t>
          </a:r>
        </a:p>
      </dgm:t>
    </dgm:pt>
    <dgm:pt modelId="{C1CDA5AF-6306-4DFA-A5FC-0F7A3C5BB7FD}" type="parTrans" cxnId="{0347B134-D518-43ED-A101-019BCE4ED3EC}">
      <dgm:prSet/>
      <dgm:spPr/>
      <dgm:t>
        <a:bodyPr/>
        <a:lstStyle/>
        <a:p>
          <a:endParaRPr lang="en-GB"/>
        </a:p>
      </dgm:t>
    </dgm:pt>
    <dgm:pt modelId="{1EBBDDF9-7CC8-4E54-8940-DCF47D6C2144}" type="sibTrans" cxnId="{0347B134-D518-43ED-A101-019BCE4ED3EC}">
      <dgm:prSet/>
      <dgm:spPr/>
      <dgm:t>
        <a:bodyPr/>
        <a:lstStyle/>
        <a:p>
          <a:endParaRPr lang="en-GB"/>
        </a:p>
      </dgm:t>
    </dgm:pt>
    <dgm:pt modelId="{C7C585E6-E807-4373-9820-753DF3F0ED3E}">
      <dgm:prSet phldrT="[Text]"/>
      <dgm:spPr/>
      <dgm:t>
        <a:bodyPr/>
        <a:lstStyle/>
        <a:p>
          <a:r>
            <a:rPr lang="en-GB" b="0" dirty="0">
              <a:latin typeface="Aptos" panose="020B0004020202020204" pitchFamily="34" charset="0"/>
            </a:rPr>
            <a:t>End-of-life care and palliative care  </a:t>
          </a:r>
        </a:p>
      </dgm:t>
    </dgm:pt>
    <dgm:pt modelId="{F0CF2E19-365D-4D4A-92FB-1FB9697C119E}" type="parTrans" cxnId="{E059D9D9-0609-4291-89F9-A6CE64C11E12}">
      <dgm:prSet/>
      <dgm:spPr/>
      <dgm:t>
        <a:bodyPr/>
        <a:lstStyle/>
        <a:p>
          <a:endParaRPr lang="en-GB"/>
        </a:p>
      </dgm:t>
    </dgm:pt>
    <dgm:pt modelId="{2A5D2EEB-AE83-4C8A-AFF6-869E148565A2}" type="sibTrans" cxnId="{E059D9D9-0609-4291-89F9-A6CE64C11E12}">
      <dgm:prSet/>
      <dgm:spPr/>
      <dgm:t>
        <a:bodyPr/>
        <a:lstStyle/>
        <a:p>
          <a:endParaRPr lang="en-GB"/>
        </a:p>
      </dgm:t>
    </dgm:pt>
    <dgm:pt modelId="{AC8095E0-5E0D-4F6D-9260-27EBA465FE00}">
      <dgm:prSet phldrT="[Text]"/>
      <dgm:spPr/>
      <dgm:t>
        <a:bodyPr/>
        <a:lstStyle/>
        <a:p>
          <a:r>
            <a:rPr lang="en-GB" b="0" dirty="0">
              <a:latin typeface="Aptos" panose="020B0004020202020204" pitchFamily="34" charset="0"/>
            </a:rPr>
            <a:t>Communities and Culture </a:t>
          </a:r>
        </a:p>
      </dgm:t>
    </dgm:pt>
    <dgm:pt modelId="{7A7392A0-2164-4A4D-9637-05A2661BAC8A}" type="parTrans" cxnId="{2FB6153C-20CF-4032-95F7-F9652F7F96C1}">
      <dgm:prSet/>
      <dgm:spPr/>
      <dgm:t>
        <a:bodyPr/>
        <a:lstStyle/>
        <a:p>
          <a:endParaRPr lang="en-GB"/>
        </a:p>
      </dgm:t>
    </dgm:pt>
    <dgm:pt modelId="{A267D467-D31F-4287-AE3D-BA4D885F043F}" type="sibTrans" cxnId="{2FB6153C-20CF-4032-95F7-F9652F7F96C1}">
      <dgm:prSet/>
      <dgm:spPr/>
      <dgm:t>
        <a:bodyPr/>
        <a:lstStyle/>
        <a:p>
          <a:endParaRPr lang="en-GB"/>
        </a:p>
      </dgm:t>
    </dgm:pt>
    <dgm:pt modelId="{014819A6-1318-40E7-87B5-5DAA37EF74CB}">
      <dgm:prSet phldrT="[Text]"/>
      <dgm:spPr/>
      <dgm:t>
        <a:bodyPr/>
        <a:lstStyle/>
        <a:p>
          <a:r>
            <a:rPr lang="en-GB" b="0" dirty="0">
              <a:latin typeface="Aptos" panose="020B0004020202020204" pitchFamily="34" charset="0"/>
            </a:rPr>
            <a:t>Adverse Childhood Experiences (ACEs’) </a:t>
          </a:r>
        </a:p>
      </dgm:t>
    </dgm:pt>
    <dgm:pt modelId="{D5DA2B22-609C-4F29-AE0B-A20AC075C666}" type="parTrans" cxnId="{DB6266BD-C555-456E-8D27-EB63B59C6DFB}">
      <dgm:prSet/>
      <dgm:spPr/>
      <dgm:t>
        <a:bodyPr/>
        <a:lstStyle/>
        <a:p>
          <a:endParaRPr lang="en-GB"/>
        </a:p>
      </dgm:t>
    </dgm:pt>
    <dgm:pt modelId="{3179CAC4-E191-4FF5-99EC-1436F184913C}" type="sibTrans" cxnId="{DB6266BD-C555-456E-8D27-EB63B59C6DFB}">
      <dgm:prSet/>
      <dgm:spPr/>
      <dgm:t>
        <a:bodyPr/>
        <a:lstStyle/>
        <a:p>
          <a:endParaRPr lang="en-GB"/>
        </a:p>
      </dgm:t>
    </dgm:pt>
    <dgm:pt modelId="{44B12D26-63D5-4E77-B357-E8CA2B0CCF90}" type="pres">
      <dgm:prSet presAssocID="{AB5D2B9D-0344-4330-877D-999A2E061635}" presName="Name0" presStyleCnt="0">
        <dgm:presLayoutVars>
          <dgm:chMax val="7"/>
          <dgm:dir/>
          <dgm:resizeHandles val="exact"/>
        </dgm:presLayoutVars>
      </dgm:prSet>
      <dgm:spPr/>
    </dgm:pt>
    <dgm:pt modelId="{2D7CE8D7-3B57-4847-A0FB-93907AAF98AF}" type="pres">
      <dgm:prSet presAssocID="{AB5D2B9D-0344-4330-877D-999A2E061635}" presName="ellipse1" presStyleLbl="vennNode1" presStyleIdx="0" presStyleCnt="7" custScaleX="82645" custScaleY="82645">
        <dgm:presLayoutVars>
          <dgm:bulletEnabled val="1"/>
        </dgm:presLayoutVars>
      </dgm:prSet>
      <dgm:spPr/>
    </dgm:pt>
    <dgm:pt modelId="{98788BAC-BB6F-4EEA-8E02-10944AC7D152}" type="pres">
      <dgm:prSet presAssocID="{AB5D2B9D-0344-4330-877D-999A2E061635}" presName="ellipse2" presStyleLbl="vennNode1" presStyleIdx="1" presStyleCnt="7" custScaleX="82645" custScaleY="82645">
        <dgm:presLayoutVars>
          <dgm:bulletEnabled val="1"/>
        </dgm:presLayoutVars>
      </dgm:prSet>
      <dgm:spPr/>
    </dgm:pt>
    <dgm:pt modelId="{0BC573D4-8069-4470-84EE-91C3D983B859}" type="pres">
      <dgm:prSet presAssocID="{AB5D2B9D-0344-4330-877D-999A2E061635}" presName="ellipse3" presStyleLbl="vennNode1" presStyleIdx="2" presStyleCnt="7" custScaleX="82645" custScaleY="82645">
        <dgm:presLayoutVars>
          <dgm:bulletEnabled val="1"/>
        </dgm:presLayoutVars>
      </dgm:prSet>
      <dgm:spPr/>
    </dgm:pt>
    <dgm:pt modelId="{5EEF580E-CCA0-49B9-84AC-2361E168BEE5}" type="pres">
      <dgm:prSet presAssocID="{AB5D2B9D-0344-4330-877D-999A2E061635}" presName="ellipse4" presStyleLbl="vennNode1" presStyleIdx="3" presStyleCnt="7" custScaleX="82645" custScaleY="82645">
        <dgm:presLayoutVars>
          <dgm:bulletEnabled val="1"/>
        </dgm:presLayoutVars>
      </dgm:prSet>
      <dgm:spPr/>
    </dgm:pt>
    <dgm:pt modelId="{EABDB047-85DF-4223-B27B-F3BED00C0198}" type="pres">
      <dgm:prSet presAssocID="{AB5D2B9D-0344-4330-877D-999A2E061635}" presName="ellipse5" presStyleLbl="vennNode1" presStyleIdx="4" presStyleCnt="7" custScaleX="82645" custScaleY="82645">
        <dgm:presLayoutVars>
          <dgm:bulletEnabled val="1"/>
        </dgm:presLayoutVars>
      </dgm:prSet>
      <dgm:spPr/>
    </dgm:pt>
    <dgm:pt modelId="{025763E9-590E-4E75-8904-3E1F4CD25756}" type="pres">
      <dgm:prSet presAssocID="{AB5D2B9D-0344-4330-877D-999A2E061635}" presName="ellipse6" presStyleLbl="vennNode1" presStyleIdx="5" presStyleCnt="7" custScaleX="82645" custScaleY="82645">
        <dgm:presLayoutVars>
          <dgm:bulletEnabled val="1"/>
        </dgm:presLayoutVars>
      </dgm:prSet>
      <dgm:spPr/>
    </dgm:pt>
    <dgm:pt modelId="{358F96A9-4A83-46FB-9C71-8EEBF190D4BD}" type="pres">
      <dgm:prSet presAssocID="{AB5D2B9D-0344-4330-877D-999A2E061635}" presName="ellipse7" presStyleLbl="vennNode1" presStyleIdx="6" presStyleCnt="7" custScaleX="82645" custScaleY="82645">
        <dgm:presLayoutVars>
          <dgm:bulletEnabled val="1"/>
        </dgm:presLayoutVars>
      </dgm:prSet>
      <dgm:spPr/>
    </dgm:pt>
  </dgm:ptLst>
  <dgm:cxnLst>
    <dgm:cxn modelId="{04D2B21B-EE39-40CA-9997-4000BF3FDAFA}" type="presOf" srcId="{76E97ED8-C455-41A0-9D09-464CF25CDA7C}" destId="{2D7CE8D7-3B57-4847-A0FB-93907AAF98AF}" srcOrd="0" destOrd="0" presId="urn:microsoft.com/office/officeart/2005/8/layout/rings+Icon"/>
    <dgm:cxn modelId="{A10F791C-ACA1-4617-AACF-978F850298A0}" srcId="{AB5D2B9D-0344-4330-877D-999A2E061635}" destId="{24E04CCA-5F18-4F11-AB50-2CA6A34EE197}" srcOrd="1" destOrd="0" parTransId="{61886753-1C2F-468E-B84A-96B76A62DD5D}" sibTransId="{845E703E-20D3-4E70-AACE-3012A7AE5481}"/>
    <dgm:cxn modelId="{0347B134-D518-43ED-A101-019BCE4ED3EC}" srcId="{AB5D2B9D-0344-4330-877D-999A2E061635}" destId="{B89F327F-33E1-44B1-8EBE-6DBF3F574695}" srcOrd="3" destOrd="0" parTransId="{C1CDA5AF-6306-4DFA-A5FC-0F7A3C5BB7FD}" sibTransId="{1EBBDDF9-7CC8-4E54-8940-DCF47D6C2144}"/>
    <dgm:cxn modelId="{2FB6153C-20CF-4032-95F7-F9652F7F96C1}" srcId="{AB5D2B9D-0344-4330-877D-999A2E061635}" destId="{AC8095E0-5E0D-4F6D-9260-27EBA465FE00}" srcOrd="5" destOrd="0" parTransId="{7A7392A0-2164-4A4D-9637-05A2661BAC8A}" sibTransId="{A267D467-D31F-4287-AE3D-BA4D885F043F}"/>
    <dgm:cxn modelId="{383B924B-13E6-4137-918B-12F913F5810D}" type="presOf" srcId="{B89F327F-33E1-44B1-8EBE-6DBF3F574695}" destId="{5EEF580E-CCA0-49B9-84AC-2361E168BEE5}" srcOrd="0" destOrd="0" presId="urn:microsoft.com/office/officeart/2005/8/layout/rings+Icon"/>
    <dgm:cxn modelId="{B079847E-B29F-4CD6-8BA9-F67E7E4E14B3}" type="presOf" srcId="{AC8095E0-5E0D-4F6D-9260-27EBA465FE00}" destId="{025763E9-590E-4E75-8904-3E1F4CD25756}" srcOrd="0" destOrd="0" presId="urn:microsoft.com/office/officeart/2005/8/layout/rings+Icon"/>
    <dgm:cxn modelId="{26B5C48F-F54C-4154-9642-9F28CB387CFA}" type="presOf" srcId="{C7C585E6-E807-4373-9820-753DF3F0ED3E}" destId="{EABDB047-85DF-4223-B27B-F3BED00C0198}" srcOrd="0" destOrd="0" presId="urn:microsoft.com/office/officeart/2005/8/layout/rings+Icon"/>
    <dgm:cxn modelId="{9F86DC94-D959-4CA0-8A5A-1746D70D6723}" type="presOf" srcId="{AB5D2B9D-0344-4330-877D-999A2E061635}" destId="{44B12D26-63D5-4E77-B357-E8CA2B0CCF90}" srcOrd="0" destOrd="0" presId="urn:microsoft.com/office/officeart/2005/8/layout/rings+Icon"/>
    <dgm:cxn modelId="{CBF923B6-0B02-4B7B-BFD5-1169DC7CF37B}" type="presOf" srcId="{DFD97985-F967-4BCF-B81D-274BCF534015}" destId="{0BC573D4-8069-4470-84EE-91C3D983B859}" srcOrd="0" destOrd="0" presId="urn:microsoft.com/office/officeart/2005/8/layout/rings+Icon"/>
    <dgm:cxn modelId="{DB6266BD-C555-456E-8D27-EB63B59C6DFB}" srcId="{AB5D2B9D-0344-4330-877D-999A2E061635}" destId="{014819A6-1318-40E7-87B5-5DAA37EF74CB}" srcOrd="6" destOrd="0" parTransId="{D5DA2B22-609C-4F29-AE0B-A20AC075C666}" sibTransId="{3179CAC4-E191-4FF5-99EC-1436F184913C}"/>
    <dgm:cxn modelId="{A959CDC9-213A-4D7D-A0CE-0A3028C59479}" srcId="{AB5D2B9D-0344-4330-877D-999A2E061635}" destId="{DFD97985-F967-4BCF-B81D-274BCF534015}" srcOrd="2" destOrd="0" parTransId="{6C0DACC2-ECDB-40C5-B8E5-4D034B90F752}" sibTransId="{BA806B6C-6E4E-47C7-9E48-89B586B4FCAA}"/>
    <dgm:cxn modelId="{E059D9D9-0609-4291-89F9-A6CE64C11E12}" srcId="{AB5D2B9D-0344-4330-877D-999A2E061635}" destId="{C7C585E6-E807-4373-9820-753DF3F0ED3E}" srcOrd="4" destOrd="0" parTransId="{F0CF2E19-365D-4D4A-92FB-1FB9697C119E}" sibTransId="{2A5D2EEB-AE83-4C8A-AFF6-869E148565A2}"/>
    <dgm:cxn modelId="{A74367E0-DBEE-4F88-9113-C35357EDECD4}" srcId="{AB5D2B9D-0344-4330-877D-999A2E061635}" destId="{76E97ED8-C455-41A0-9D09-464CF25CDA7C}" srcOrd="0" destOrd="0" parTransId="{02405973-EE88-42FB-B661-ABD56FBEA180}" sibTransId="{D87B9578-D04D-4C2C-8320-208783A33B29}"/>
    <dgm:cxn modelId="{9050C5F1-52E2-4759-B0AA-CF0777879B16}" type="presOf" srcId="{24E04CCA-5F18-4F11-AB50-2CA6A34EE197}" destId="{98788BAC-BB6F-4EEA-8E02-10944AC7D152}" srcOrd="0" destOrd="0" presId="urn:microsoft.com/office/officeart/2005/8/layout/rings+Icon"/>
    <dgm:cxn modelId="{D3CBBAF7-0543-4499-B691-A6715DAC2086}" type="presOf" srcId="{014819A6-1318-40E7-87B5-5DAA37EF74CB}" destId="{358F96A9-4A83-46FB-9C71-8EEBF190D4BD}" srcOrd="0" destOrd="0" presId="urn:microsoft.com/office/officeart/2005/8/layout/rings+Icon"/>
    <dgm:cxn modelId="{1448136A-4629-429F-AED8-C6EF527CF01C}" type="presParOf" srcId="{44B12D26-63D5-4E77-B357-E8CA2B0CCF90}" destId="{2D7CE8D7-3B57-4847-A0FB-93907AAF98AF}" srcOrd="0" destOrd="0" presId="urn:microsoft.com/office/officeart/2005/8/layout/rings+Icon"/>
    <dgm:cxn modelId="{7405EB55-4A43-438D-BD28-1BBA21CB6232}" type="presParOf" srcId="{44B12D26-63D5-4E77-B357-E8CA2B0CCF90}" destId="{98788BAC-BB6F-4EEA-8E02-10944AC7D152}" srcOrd="1" destOrd="0" presId="urn:microsoft.com/office/officeart/2005/8/layout/rings+Icon"/>
    <dgm:cxn modelId="{BEE36FE2-C65F-46A7-A994-EDB9C218DDFD}" type="presParOf" srcId="{44B12D26-63D5-4E77-B357-E8CA2B0CCF90}" destId="{0BC573D4-8069-4470-84EE-91C3D983B859}" srcOrd="2" destOrd="0" presId="urn:microsoft.com/office/officeart/2005/8/layout/rings+Icon"/>
    <dgm:cxn modelId="{8B5FC15B-002C-49CB-B161-AF3B7BAA3DF2}" type="presParOf" srcId="{44B12D26-63D5-4E77-B357-E8CA2B0CCF90}" destId="{5EEF580E-CCA0-49B9-84AC-2361E168BEE5}" srcOrd="3" destOrd="0" presId="urn:microsoft.com/office/officeart/2005/8/layout/rings+Icon"/>
    <dgm:cxn modelId="{1B232DAF-DC90-4A32-ADEB-9A630EF469D1}" type="presParOf" srcId="{44B12D26-63D5-4E77-B357-E8CA2B0CCF90}" destId="{EABDB047-85DF-4223-B27B-F3BED00C0198}" srcOrd="4" destOrd="0" presId="urn:microsoft.com/office/officeart/2005/8/layout/rings+Icon"/>
    <dgm:cxn modelId="{CF54DD63-F04A-4608-829C-F98D9AFBA4F1}" type="presParOf" srcId="{44B12D26-63D5-4E77-B357-E8CA2B0CCF90}" destId="{025763E9-590E-4E75-8904-3E1F4CD25756}" srcOrd="5" destOrd="0" presId="urn:microsoft.com/office/officeart/2005/8/layout/rings+Icon"/>
    <dgm:cxn modelId="{F11F4815-1BC5-466B-A288-8628DB084973}" type="presParOf" srcId="{44B12D26-63D5-4E77-B357-E8CA2B0CCF90}" destId="{358F96A9-4A83-46FB-9C71-8EEBF190D4BD}" srcOrd="6"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5D2B9D-0344-4330-877D-999A2E061635}" type="doc">
      <dgm:prSet loTypeId="urn:microsoft.com/office/officeart/2005/8/layout/rings+Icon" loCatId="relationship" qsTypeId="urn:microsoft.com/office/officeart/2005/8/quickstyle/simple1" qsCatId="simple" csTypeId="urn:microsoft.com/office/officeart/2005/8/colors/accent1_2" csCatId="accent1" phldr="1"/>
      <dgm:spPr/>
      <dgm:t>
        <a:bodyPr/>
        <a:lstStyle/>
        <a:p>
          <a:endParaRPr lang="en-GB"/>
        </a:p>
      </dgm:t>
    </dgm:pt>
    <dgm:pt modelId="{76E97ED8-C455-41A0-9D09-464CF25CDA7C}">
      <dgm:prSet phldrT="[Text]"/>
      <dgm:spPr/>
      <dgm:t>
        <a:bodyPr/>
        <a:lstStyle/>
        <a:p>
          <a:r>
            <a:rPr lang="en-GB" b="0" dirty="0">
              <a:latin typeface="Aptos" panose="020B0004020202020204" pitchFamily="34" charset="0"/>
            </a:rPr>
            <a:t>Covid-19 Pandemic </a:t>
          </a:r>
        </a:p>
      </dgm:t>
    </dgm:pt>
    <dgm:pt modelId="{02405973-EE88-42FB-B661-ABD56FBEA180}" type="parTrans" cxnId="{A74367E0-DBEE-4F88-9113-C35357EDECD4}">
      <dgm:prSet/>
      <dgm:spPr/>
      <dgm:t>
        <a:bodyPr/>
        <a:lstStyle/>
        <a:p>
          <a:endParaRPr lang="en-GB"/>
        </a:p>
      </dgm:t>
    </dgm:pt>
    <dgm:pt modelId="{D87B9578-D04D-4C2C-8320-208783A33B29}" type="sibTrans" cxnId="{A74367E0-DBEE-4F88-9113-C35357EDECD4}">
      <dgm:prSet/>
      <dgm:spPr/>
      <dgm:t>
        <a:bodyPr/>
        <a:lstStyle/>
        <a:p>
          <a:endParaRPr lang="en-GB"/>
        </a:p>
      </dgm:t>
    </dgm:pt>
    <dgm:pt modelId="{24E04CCA-5F18-4F11-AB50-2CA6A34EE197}">
      <dgm:prSet phldrT="[Text]"/>
      <dgm:spPr/>
      <dgm:t>
        <a:bodyPr/>
        <a:lstStyle/>
        <a:p>
          <a:r>
            <a:rPr lang="en-GB" b="0" dirty="0">
              <a:latin typeface="Aptos" panose="020B0004020202020204" pitchFamily="34" charset="0"/>
            </a:rPr>
            <a:t>Cultural Competence / Stigmatisation</a:t>
          </a:r>
        </a:p>
      </dgm:t>
    </dgm:pt>
    <dgm:pt modelId="{61886753-1C2F-468E-B84A-96B76A62DD5D}" type="parTrans" cxnId="{A10F791C-ACA1-4617-AACF-978F850298A0}">
      <dgm:prSet/>
      <dgm:spPr/>
      <dgm:t>
        <a:bodyPr/>
        <a:lstStyle/>
        <a:p>
          <a:endParaRPr lang="en-GB"/>
        </a:p>
      </dgm:t>
    </dgm:pt>
    <dgm:pt modelId="{845E703E-20D3-4E70-AACE-3012A7AE5481}" type="sibTrans" cxnId="{A10F791C-ACA1-4617-AACF-978F850298A0}">
      <dgm:prSet/>
      <dgm:spPr/>
      <dgm:t>
        <a:bodyPr/>
        <a:lstStyle/>
        <a:p>
          <a:endParaRPr lang="en-GB"/>
        </a:p>
      </dgm:t>
    </dgm:pt>
    <dgm:pt modelId="{DFD97985-F967-4BCF-B81D-274BCF534015}">
      <dgm:prSet phldrT="[Text]"/>
      <dgm:spPr/>
      <dgm:t>
        <a:bodyPr/>
        <a:lstStyle/>
        <a:p>
          <a:r>
            <a:rPr lang="en-GB" b="0" dirty="0">
              <a:latin typeface="Aptos" panose="020B0004020202020204" pitchFamily="34" charset="0"/>
            </a:rPr>
            <a:t>Determinants of Public Health </a:t>
          </a:r>
        </a:p>
      </dgm:t>
    </dgm:pt>
    <dgm:pt modelId="{6C0DACC2-ECDB-40C5-B8E5-4D034B90F752}" type="parTrans" cxnId="{A959CDC9-213A-4D7D-A0CE-0A3028C59479}">
      <dgm:prSet/>
      <dgm:spPr/>
      <dgm:t>
        <a:bodyPr/>
        <a:lstStyle/>
        <a:p>
          <a:endParaRPr lang="en-GB"/>
        </a:p>
      </dgm:t>
    </dgm:pt>
    <dgm:pt modelId="{BA806B6C-6E4E-47C7-9E48-89B586B4FCAA}" type="sibTrans" cxnId="{A959CDC9-213A-4D7D-A0CE-0A3028C59479}">
      <dgm:prSet/>
      <dgm:spPr/>
      <dgm:t>
        <a:bodyPr/>
        <a:lstStyle/>
        <a:p>
          <a:endParaRPr lang="en-GB"/>
        </a:p>
      </dgm:t>
    </dgm:pt>
    <dgm:pt modelId="{B89F327F-33E1-44B1-8EBE-6DBF3F574695}">
      <dgm:prSet phldrT="[Text]"/>
      <dgm:spPr/>
      <dgm:t>
        <a:bodyPr/>
        <a:lstStyle/>
        <a:p>
          <a:r>
            <a:rPr lang="en-GB" b="0" dirty="0">
              <a:latin typeface="Aptos" panose="020B0004020202020204" pitchFamily="34" charset="0"/>
            </a:rPr>
            <a:t>LGBTQ+ </a:t>
          </a:r>
        </a:p>
      </dgm:t>
    </dgm:pt>
    <dgm:pt modelId="{C1CDA5AF-6306-4DFA-A5FC-0F7A3C5BB7FD}" type="parTrans" cxnId="{0347B134-D518-43ED-A101-019BCE4ED3EC}">
      <dgm:prSet/>
      <dgm:spPr/>
      <dgm:t>
        <a:bodyPr/>
        <a:lstStyle/>
        <a:p>
          <a:endParaRPr lang="en-GB"/>
        </a:p>
      </dgm:t>
    </dgm:pt>
    <dgm:pt modelId="{1EBBDDF9-7CC8-4E54-8940-DCF47D6C2144}" type="sibTrans" cxnId="{0347B134-D518-43ED-A101-019BCE4ED3EC}">
      <dgm:prSet/>
      <dgm:spPr/>
      <dgm:t>
        <a:bodyPr/>
        <a:lstStyle/>
        <a:p>
          <a:endParaRPr lang="en-GB"/>
        </a:p>
      </dgm:t>
    </dgm:pt>
    <dgm:pt modelId="{C7C585E6-E807-4373-9820-753DF3F0ED3E}">
      <dgm:prSet phldrT="[Text]"/>
      <dgm:spPr/>
      <dgm:t>
        <a:bodyPr/>
        <a:lstStyle/>
        <a:p>
          <a:r>
            <a:rPr lang="en-GB" b="0" dirty="0">
              <a:latin typeface="Aptos" panose="020B0004020202020204" pitchFamily="34" charset="0"/>
            </a:rPr>
            <a:t>Substance Abuse </a:t>
          </a:r>
        </a:p>
      </dgm:t>
    </dgm:pt>
    <dgm:pt modelId="{F0CF2E19-365D-4D4A-92FB-1FB9697C119E}" type="parTrans" cxnId="{E059D9D9-0609-4291-89F9-A6CE64C11E12}">
      <dgm:prSet/>
      <dgm:spPr/>
      <dgm:t>
        <a:bodyPr/>
        <a:lstStyle/>
        <a:p>
          <a:endParaRPr lang="en-GB"/>
        </a:p>
      </dgm:t>
    </dgm:pt>
    <dgm:pt modelId="{2A5D2EEB-AE83-4C8A-AFF6-869E148565A2}" type="sibTrans" cxnId="{E059D9D9-0609-4291-89F9-A6CE64C11E12}">
      <dgm:prSet/>
      <dgm:spPr/>
      <dgm:t>
        <a:bodyPr/>
        <a:lstStyle/>
        <a:p>
          <a:endParaRPr lang="en-GB"/>
        </a:p>
      </dgm:t>
    </dgm:pt>
    <dgm:pt modelId="{AC8095E0-5E0D-4F6D-9260-27EBA465FE00}">
      <dgm:prSet phldrT="[Text]"/>
      <dgm:spPr/>
      <dgm:t>
        <a:bodyPr/>
        <a:lstStyle/>
        <a:p>
          <a:r>
            <a:rPr lang="en-GB" b="0" dirty="0">
              <a:latin typeface="Aptos" panose="020B0004020202020204" pitchFamily="34" charset="0"/>
            </a:rPr>
            <a:t>Barriers to Access Health and Social Care Services </a:t>
          </a:r>
        </a:p>
      </dgm:t>
    </dgm:pt>
    <dgm:pt modelId="{7A7392A0-2164-4A4D-9637-05A2661BAC8A}" type="parTrans" cxnId="{2FB6153C-20CF-4032-95F7-F9652F7F96C1}">
      <dgm:prSet/>
      <dgm:spPr/>
      <dgm:t>
        <a:bodyPr/>
        <a:lstStyle/>
        <a:p>
          <a:endParaRPr lang="en-GB"/>
        </a:p>
      </dgm:t>
    </dgm:pt>
    <dgm:pt modelId="{A267D467-D31F-4287-AE3D-BA4D885F043F}" type="sibTrans" cxnId="{2FB6153C-20CF-4032-95F7-F9652F7F96C1}">
      <dgm:prSet/>
      <dgm:spPr/>
      <dgm:t>
        <a:bodyPr/>
        <a:lstStyle/>
        <a:p>
          <a:endParaRPr lang="en-GB"/>
        </a:p>
      </dgm:t>
    </dgm:pt>
    <dgm:pt modelId="{014819A6-1318-40E7-87B5-5DAA37EF74CB}">
      <dgm:prSet phldrT="[Text]"/>
      <dgm:spPr/>
      <dgm:t>
        <a:bodyPr/>
        <a:lstStyle/>
        <a:p>
          <a:r>
            <a:rPr lang="en-GB" b="0" dirty="0">
              <a:latin typeface="Aptos" panose="020B0004020202020204" pitchFamily="34" charset="0"/>
            </a:rPr>
            <a:t>The SDG’s </a:t>
          </a:r>
        </a:p>
      </dgm:t>
    </dgm:pt>
    <dgm:pt modelId="{D5DA2B22-609C-4F29-AE0B-A20AC075C666}" type="parTrans" cxnId="{DB6266BD-C555-456E-8D27-EB63B59C6DFB}">
      <dgm:prSet/>
      <dgm:spPr/>
      <dgm:t>
        <a:bodyPr/>
        <a:lstStyle/>
        <a:p>
          <a:endParaRPr lang="en-GB"/>
        </a:p>
      </dgm:t>
    </dgm:pt>
    <dgm:pt modelId="{3179CAC4-E191-4FF5-99EC-1436F184913C}" type="sibTrans" cxnId="{DB6266BD-C555-456E-8D27-EB63B59C6DFB}">
      <dgm:prSet/>
      <dgm:spPr/>
      <dgm:t>
        <a:bodyPr/>
        <a:lstStyle/>
        <a:p>
          <a:endParaRPr lang="en-GB"/>
        </a:p>
      </dgm:t>
    </dgm:pt>
    <dgm:pt modelId="{44B12D26-63D5-4E77-B357-E8CA2B0CCF90}" type="pres">
      <dgm:prSet presAssocID="{AB5D2B9D-0344-4330-877D-999A2E061635}" presName="Name0" presStyleCnt="0">
        <dgm:presLayoutVars>
          <dgm:chMax val="7"/>
          <dgm:dir/>
          <dgm:resizeHandles val="exact"/>
        </dgm:presLayoutVars>
      </dgm:prSet>
      <dgm:spPr/>
    </dgm:pt>
    <dgm:pt modelId="{2D7CE8D7-3B57-4847-A0FB-93907AAF98AF}" type="pres">
      <dgm:prSet presAssocID="{AB5D2B9D-0344-4330-877D-999A2E061635}" presName="ellipse1" presStyleLbl="vennNode1" presStyleIdx="0" presStyleCnt="7" custScaleX="82645" custScaleY="82645">
        <dgm:presLayoutVars>
          <dgm:bulletEnabled val="1"/>
        </dgm:presLayoutVars>
      </dgm:prSet>
      <dgm:spPr/>
    </dgm:pt>
    <dgm:pt modelId="{98788BAC-BB6F-4EEA-8E02-10944AC7D152}" type="pres">
      <dgm:prSet presAssocID="{AB5D2B9D-0344-4330-877D-999A2E061635}" presName="ellipse2" presStyleLbl="vennNode1" presStyleIdx="1" presStyleCnt="7" custScaleX="82645" custScaleY="82645">
        <dgm:presLayoutVars>
          <dgm:bulletEnabled val="1"/>
        </dgm:presLayoutVars>
      </dgm:prSet>
      <dgm:spPr/>
    </dgm:pt>
    <dgm:pt modelId="{0BC573D4-8069-4470-84EE-91C3D983B859}" type="pres">
      <dgm:prSet presAssocID="{AB5D2B9D-0344-4330-877D-999A2E061635}" presName="ellipse3" presStyleLbl="vennNode1" presStyleIdx="2" presStyleCnt="7" custScaleX="82645" custScaleY="82645">
        <dgm:presLayoutVars>
          <dgm:bulletEnabled val="1"/>
        </dgm:presLayoutVars>
      </dgm:prSet>
      <dgm:spPr/>
    </dgm:pt>
    <dgm:pt modelId="{5EEF580E-CCA0-49B9-84AC-2361E168BEE5}" type="pres">
      <dgm:prSet presAssocID="{AB5D2B9D-0344-4330-877D-999A2E061635}" presName="ellipse4" presStyleLbl="vennNode1" presStyleIdx="3" presStyleCnt="7" custScaleX="82645" custScaleY="82645" custLinFactNeighborX="-109">
        <dgm:presLayoutVars>
          <dgm:bulletEnabled val="1"/>
        </dgm:presLayoutVars>
      </dgm:prSet>
      <dgm:spPr/>
    </dgm:pt>
    <dgm:pt modelId="{EABDB047-85DF-4223-B27B-F3BED00C0198}" type="pres">
      <dgm:prSet presAssocID="{AB5D2B9D-0344-4330-877D-999A2E061635}" presName="ellipse5" presStyleLbl="vennNode1" presStyleIdx="4" presStyleCnt="7" custScaleX="82645" custScaleY="82645">
        <dgm:presLayoutVars>
          <dgm:bulletEnabled val="1"/>
        </dgm:presLayoutVars>
      </dgm:prSet>
      <dgm:spPr/>
    </dgm:pt>
    <dgm:pt modelId="{025763E9-590E-4E75-8904-3E1F4CD25756}" type="pres">
      <dgm:prSet presAssocID="{AB5D2B9D-0344-4330-877D-999A2E061635}" presName="ellipse6" presStyleLbl="vennNode1" presStyleIdx="5" presStyleCnt="7" custScaleX="82645" custScaleY="82645">
        <dgm:presLayoutVars>
          <dgm:bulletEnabled val="1"/>
        </dgm:presLayoutVars>
      </dgm:prSet>
      <dgm:spPr/>
    </dgm:pt>
    <dgm:pt modelId="{358F96A9-4A83-46FB-9C71-8EEBF190D4BD}" type="pres">
      <dgm:prSet presAssocID="{AB5D2B9D-0344-4330-877D-999A2E061635}" presName="ellipse7" presStyleLbl="vennNode1" presStyleIdx="6" presStyleCnt="7" custScaleX="82645" custScaleY="82645">
        <dgm:presLayoutVars>
          <dgm:bulletEnabled val="1"/>
        </dgm:presLayoutVars>
      </dgm:prSet>
      <dgm:spPr/>
    </dgm:pt>
  </dgm:ptLst>
  <dgm:cxnLst>
    <dgm:cxn modelId="{04D2B21B-EE39-40CA-9997-4000BF3FDAFA}" type="presOf" srcId="{76E97ED8-C455-41A0-9D09-464CF25CDA7C}" destId="{2D7CE8D7-3B57-4847-A0FB-93907AAF98AF}" srcOrd="0" destOrd="0" presId="urn:microsoft.com/office/officeart/2005/8/layout/rings+Icon"/>
    <dgm:cxn modelId="{A10F791C-ACA1-4617-AACF-978F850298A0}" srcId="{AB5D2B9D-0344-4330-877D-999A2E061635}" destId="{24E04CCA-5F18-4F11-AB50-2CA6A34EE197}" srcOrd="1" destOrd="0" parTransId="{61886753-1C2F-468E-B84A-96B76A62DD5D}" sibTransId="{845E703E-20D3-4E70-AACE-3012A7AE5481}"/>
    <dgm:cxn modelId="{0347B134-D518-43ED-A101-019BCE4ED3EC}" srcId="{AB5D2B9D-0344-4330-877D-999A2E061635}" destId="{B89F327F-33E1-44B1-8EBE-6DBF3F574695}" srcOrd="3" destOrd="0" parTransId="{C1CDA5AF-6306-4DFA-A5FC-0F7A3C5BB7FD}" sibTransId="{1EBBDDF9-7CC8-4E54-8940-DCF47D6C2144}"/>
    <dgm:cxn modelId="{2FB6153C-20CF-4032-95F7-F9652F7F96C1}" srcId="{AB5D2B9D-0344-4330-877D-999A2E061635}" destId="{AC8095E0-5E0D-4F6D-9260-27EBA465FE00}" srcOrd="5" destOrd="0" parTransId="{7A7392A0-2164-4A4D-9637-05A2661BAC8A}" sibTransId="{A267D467-D31F-4287-AE3D-BA4D885F043F}"/>
    <dgm:cxn modelId="{383B924B-13E6-4137-918B-12F913F5810D}" type="presOf" srcId="{B89F327F-33E1-44B1-8EBE-6DBF3F574695}" destId="{5EEF580E-CCA0-49B9-84AC-2361E168BEE5}" srcOrd="0" destOrd="0" presId="urn:microsoft.com/office/officeart/2005/8/layout/rings+Icon"/>
    <dgm:cxn modelId="{B079847E-B29F-4CD6-8BA9-F67E7E4E14B3}" type="presOf" srcId="{AC8095E0-5E0D-4F6D-9260-27EBA465FE00}" destId="{025763E9-590E-4E75-8904-3E1F4CD25756}" srcOrd="0" destOrd="0" presId="urn:microsoft.com/office/officeart/2005/8/layout/rings+Icon"/>
    <dgm:cxn modelId="{26B5C48F-F54C-4154-9642-9F28CB387CFA}" type="presOf" srcId="{C7C585E6-E807-4373-9820-753DF3F0ED3E}" destId="{EABDB047-85DF-4223-B27B-F3BED00C0198}" srcOrd="0" destOrd="0" presId="urn:microsoft.com/office/officeart/2005/8/layout/rings+Icon"/>
    <dgm:cxn modelId="{9F86DC94-D959-4CA0-8A5A-1746D70D6723}" type="presOf" srcId="{AB5D2B9D-0344-4330-877D-999A2E061635}" destId="{44B12D26-63D5-4E77-B357-E8CA2B0CCF90}" srcOrd="0" destOrd="0" presId="urn:microsoft.com/office/officeart/2005/8/layout/rings+Icon"/>
    <dgm:cxn modelId="{CBF923B6-0B02-4B7B-BFD5-1169DC7CF37B}" type="presOf" srcId="{DFD97985-F967-4BCF-B81D-274BCF534015}" destId="{0BC573D4-8069-4470-84EE-91C3D983B859}" srcOrd="0" destOrd="0" presId="urn:microsoft.com/office/officeart/2005/8/layout/rings+Icon"/>
    <dgm:cxn modelId="{DB6266BD-C555-456E-8D27-EB63B59C6DFB}" srcId="{AB5D2B9D-0344-4330-877D-999A2E061635}" destId="{014819A6-1318-40E7-87B5-5DAA37EF74CB}" srcOrd="6" destOrd="0" parTransId="{D5DA2B22-609C-4F29-AE0B-A20AC075C666}" sibTransId="{3179CAC4-E191-4FF5-99EC-1436F184913C}"/>
    <dgm:cxn modelId="{A959CDC9-213A-4D7D-A0CE-0A3028C59479}" srcId="{AB5D2B9D-0344-4330-877D-999A2E061635}" destId="{DFD97985-F967-4BCF-B81D-274BCF534015}" srcOrd="2" destOrd="0" parTransId="{6C0DACC2-ECDB-40C5-B8E5-4D034B90F752}" sibTransId="{BA806B6C-6E4E-47C7-9E48-89B586B4FCAA}"/>
    <dgm:cxn modelId="{E059D9D9-0609-4291-89F9-A6CE64C11E12}" srcId="{AB5D2B9D-0344-4330-877D-999A2E061635}" destId="{C7C585E6-E807-4373-9820-753DF3F0ED3E}" srcOrd="4" destOrd="0" parTransId="{F0CF2E19-365D-4D4A-92FB-1FB9697C119E}" sibTransId="{2A5D2EEB-AE83-4C8A-AFF6-869E148565A2}"/>
    <dgm:cxn modelId="{A74367E0-DBEE-4F88-9113-C35357EDECD4}" srcId="{AB5D2B9D-0344-4330-877D-999A2E061635}" destId="{76E97ED8-C455-41A0-9D09-464CF25CDA7C}" srcOrd="0" destOrd="0" parTransId="{02405973-EE88-42FB-B661-ABD56FBEA180}" sibTransId="{D87B9578-D04D-4C2C-8320-208783A33B29}"/>
    <dgm:cxn modelId="{9050C5F1-52E2-4759-B0AA-CF0777879B16}" type="presOf" srcId="{24E04CCA-5F18-4F11-AB50-2CA6A34EE197}" destId="{98788BAC-BB6F-4EEA-8E02-10944AC7D152}" srcOrd="0" destOrd="0" presId="urn:microsoft.com/office/officeart/2005/8/layout/rings+Icon"/>
    <dgm:cxn modelId="{D3CBBAF7-0543-4499-B691-A6715DAC2086}" type="presOf" srcId="{014819A6-1318-40E7-87B5-5DAA37EF74CB}" destId="{358F96A9-4A83-46FB-9C71-8EEBF190D4BD}" srcOrd="0" destOrd="0" presId="urn:microsoft.com/office/officeart/2005/8/layout/rings+Icon"/>
    <dgm:cxn modelId="{1448136A-4629-429F-AED8-C6EF527CF01C}" type="presParOf" srcId="{44B12D26-63D5-4E77-B357-E8CA2B0CCF90}" destId="{2D7CE8D7-3B57-4847-A0FB-93907AAF98AF}" srcOrd="0" destOrd="0" presId="urn:microsoft.com/office/officeart/2005/8/layout/rings+Icon"/>
    <dgm:cxn modelId="{7405EB55-4A43-438D-BD28-1BBA21CB6232}" type="presParOf" srcId="{44B12D26-63D5-4E77-B357-E8CA2B0CCF90}" destId="{98788BAC-BB6F-4EEA-8E02-10944AC7D152}" srcOrd="1" destOrd="0" presId="urn:microsoft.com/office/officeart/2005/8/layout/rings+Icon"/>
    <dgm:cxn modelId="{BEE36FE2-C65F-46A7-A994-EDB9C218DDFD}" type="presParOf" srcId="{44B12D26-63D5-4E77-B357-E8CA2B0CCF90}" destId="{0BC573D4-8069-4470-84EE-91C3D983B859}" srcOrd="2" destOrd="0" presId="urn:microsoft.com/office/officeart/2005/8/layout/rings+Icon"/>
    <dgm:cxn modelId="{8B5FC15B-002C-49CB-B161-AF3B7BAA3DF2}" type="presParOf" srcId="{44B12D26-63D5-4E77-B357-E8CA2B0CCF90}" destId="{5EEF580E-CCA0-49B9-84AC-2361E168BEE5}" srcOrd="3" destOrd="0" presId="urn:microsoft.com/office/officeart/2005/8/layout/rings+Icon"/>
    <dgm:cxn modelId="{1B232DAF-DC90-4A32-ADEB-9A630EF469D1}" type="presParOf" srcId="{44B12D26-63D5-4E77-B357-E8CA2B0CCF90}" destId="{EABDB047-85DF-4223-B27B-F3BED00C0198}" srcOrd="4" destOrd="0" presId="urn:microsoft.com/office/officeart/2005/8/layout/rings+Icon"/>
    <dgm:cxn modelId="{CF54DD63-F04A-4608-829C-F98D9AFBA4F1}" type="presParOf" srcId="{44B12D26-63D5-4E77-B357-E8CA2B0CCF90}" destId="{025763E9-590E-4E75-8904-3E1F4CD25756}" srcOrd="5" destOrd="0" presId="urn:microsoft.com/office/officeart/2005/8/layout/rings+Icon"/>
    <dgm:cxn modelId="{F11F4815-1BC5-466B-A288-8628DB084973}" type="presParOf" srcId="{44B12D26-63D5-4E77-B357-E8CA2B0CCF90}" destId="{358F96A9-4A83-46FB-9C71-8EEBF190D4BD}" srcOrd="6"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C0F3C4-ECE1-4473-B7A6-307DED35770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Go on to the UWTSD Library</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dgm:t>
        <a:bodyPr/>
        <a:lstStyle/>
        <a:p>
          <a:pPr algn="ctr">
            <a:lnSpc>
              <a:spcPct val="150000"/>
            </a:lnSpc>
          </a:pPr>
          <a:r>
            <a:rPr lang="en-GB" b="1" dirty="0">
              <a:latin typeface="Aptos" panose="020B0004020202020204" pitchFamily="34" charset="0"/>
            </a:rPr>
            <a:t>Type into the search section your proposed topic and see what information is available there. </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5B8583B6-B4DA-4F3E-A088-B8F0CF6B75D7}">
      <dgm:prSet phldrT="[Text]"/>
      <dgm:spPr/>
      <dgm:t>
        <a:bodyPr/>
        <a:lstStyle/>
        <a:p>
          <a:pPr algn="ctr">
            <a:lnSpc>
              <a:spcPct val="150000"/>
            </a:lnSpc>
          </a:pPr>
          <a:r>
            <a:rPr lang="en-GB" b="1" dirty="0">
              <a:latin typeface="Aptos" panose="020B0004020202020204" pitchFamily="34" charset="0"/>
            </a:rPr>
            <a:t>Filter the search for current and relevant sources e.g. by date / location (UK)</a:t>
          </a:r>
        </a:p>
      </dgm:t>
    </dgm:pt>
    <dgm:pt modelId="{3EF9D9EF-0860-45C3-8317-ACBC1F08E800}" type="parTrans" cxnId="{545401AE-78DB-4B9F-887B-DCB9963A4D50}">
      <dgm:prSet/>
      <dgm:spPr/>
      <dgm:t>
        <a:bodyPr/>
        <a:lstStyle/>
        <a:p>
          <a:endParaRPr lang="en-GB"/>
        </a:p>
      </dgm:t>
    </dgm:pt>
    <dgm:pt modelId="{71816A91-865E-470C-A49E-CA653B9440B2}" type="sibTrans" cxnId="{545401AE-78DB-4B9F-887B-DCB9963A4D50}">
      <dgm:prSet/>
      <dgm:spPr/>
      <dgm:t>
        <a:bodyPr/>
        <a:lstStyle/>
        <a:p>
          <a:endParaRPr lang="en-GB"/>
        </a:p>
      </dgm:t>
    </dgm:pt>
    <dgm:pt modelId="{298A1CA1-A8EC-4455-B237-EFDAE3850F8D}">
      <dgm:prSet phldrT="[Text]"/>
      <dgm:spPr/>
      <dgm:t>
        <a:bodyPr/>
        <a:lstStyle/>
        <a:p>
          <a:pPr algn="ctr">
            <a:lnSpc>
              <a:spcPct val="150000"/>
            </a:lnSpc>
          </a:pPr>
          <a:r>
            <a:rPr lang="en-GB" b="1" dirty="0">
              <a:latin typeface="Aptos" panose="020B0004020202020204" pitchFamily="34" charset="0"/>
            </a:rPr>
            <a:t>Make a note of how many sources you can find in the library  and t</a:t>
          </a:r>
          <a:r>
            <a:rPr lang="en-GB" dirty="0">
              <a:latin typeface="Aptos" panose="020B0004020202020204" pitchFamily="34" charset="0"/>
            </a:rPr>
            <a:t>he type and amount of relevant information you can find.</a:t>
          </a:r>
          <a:r>
            <a:rPr lang="en-GB" b="1" dirty="0">
              <a:latin typeface="Aptos" panose="020B0004020202020204" pitchFamily="34" charset="0"/>
            </a:rPr>
            <a:t> </a:t>
          </a:r>
        </a:p>
      </dgm:t>
    </dgm:pt>
    <dgm:pt modelId="{CAC15C46-9C21-4AA1-8D13-3653F4AAD8C0}" type="parTrans" cxnId="{0ACE01FB-C014-4EAF-8145-38B0D687EF46}">
      <dgm:prSet/>
      <dgm:spPr/>
      <dgm:t>
        <a:bodyPr/>
        <a:lstStyle/>
        <a:p>
          <a:endParaRPr lang="en-GB"/>
        </a:p>
      </dgm:t>
    </dgm:pt>
    <dgm:pt modelId="{63C85927-C0B9-4654-92C1-DB454241DDC0}" type="sibTrans" cxnId="{0ACE01FB-C014-4EAF-8145-38B0D687EF46}">
      <dgm:prSet/>
      <dgm:spPr/>
      <dgm:t>
        <a:bodyPr/>
        <a:lstStyle/>
        <a:p>
          <a:endParaRPr lang="en-GB"/>
        </a:p>
      </dgm:t>
    </dgm:pt>
    <dgm:pt modelId="{B944ED4C-C7AF-4C3F-BDAD-B275EF30ED5C}">
      <dgm:prSet phldrT="[Text]"/>
      <dgm:spPr/>
      <dgm:t>
        <a:bodyPr/>
        <a:lstStyle/>
        <a:p>
          <a:pPr algn="ctr">
            <a:lnSpc>
              <a:spcPct val="150000"/>
            </a:lnSpc>
          </a:pPr>
          <a:r>
            <a:rPr lang="en-GB" b="1" dirty="0">
              <a:latin typeface="Aptos" panose="020B0004020202020204" pitchFamily="34" charset="0"/>
            </a:rPr>
            <a:t>Spend 10 minutes thinking of the topic area you would like to look in to. </a:t>
          </a:r>
        </a:p>
      </dgm:t>
    </dgm:pt>
    <dgm:pt modelId="{3407E792-A568-4A56-A5E9-5F31F719AA50}" type="parTrans" cxnId="{29941087-6A08-4A34-A874-7C59E27D93C4}">
      <dgm:prSet/>
      <dgm:spPr/>
      <dgm:t>
        <a:bodyPr/>
        <a:lstStyle/>
        <a:p>
          <a:endParaRPr lang="en-GB"/>
        </a:p>
      </dgm:t>
    </dgm:pt>
    <dgm:pt modelId="{9EAA833A-A3E1-469B-8B38-D965B42B9A1D}" type="sibTrans" cxnId="{29941087-6A08-4A34-A874-7C59E27D93C4}">
      <dgm:prSet/>
      <dgm:spPr/>
      <dgm:t>
        <a:bodyPr/>
        <a:lstStyle/>
        <a:p>
          <a:endParaRPr lang="en-GB"/>
        </a:p>
      </dgm:t>
    </dgm:pt>
    <dgm:pt modelId="{C9430FC6-D0F6-4EF1-A233-740A43B2241C}" type="pres">
      <dgm:prSet presAssocID="{F4C0F3C4-ECE1-4473-B7A6-307DED357701}" presName="linearFlow" presStyleCnt="0">
        <dgm:presLayoutVars>
          <dgm:dir/>
          <dgm:resizeHandles val="exact"/>
        </dgm:presLayoutVars>
      </dgm:prSet>
      <dgm:spPr/>
    </dgm:pt>
    <dgm:pt modelId="{6708F551-14A9-442E-985D-F69461513BBC}" type="pres">
      <dgm:prSet presAssocID="{B944ED4C-C7AF-4C3F-BDAD-B275EF30ED5C}" presName="composite" presStyleCnt="0"/>
      <dgm:spPr/>
    </dgm:pt>
    <dgm:pt modelId="{979E8AF5-CFFB-4E60-875E-8686A42B3348}" type="pres">
      <dgm:prSet presAssocID="{B944ED4C-C7AF-4C3F-BDAD-B275EF30ED5C}" presName="imgShp" presStyleLbl="fgImgPlace1" presStyleIdx="0" presStyleCnt="5" custLinFactNeighborX="-15288"/>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Badge 1 with solid fill"/>
        </a:ext>
      </dgm:extLst>
    </dgm:pt>
    <dgm:pt modelId="{A945ECA3-5A23-4BCB-A0D2-927D7F88ABC9}" type="pres">
      <dgm:prSet presAssocID="{B944ED4C-C7AF-4C3F-BDAD-B275EF30ED5C}" presName="txShp" presStyleLbl="node1" presStyleIdx="0" presStyleCnt="5" custLinFactNeighborX="-1202" custLinFactNeighborY="-11774">
        <dgm:presLayoutVars>
          <dgm:bulletEnabled val="1"/>
        </dgm:presLayoutVars>
      </dgm:prSet>
      <dgm:spPr/>
    </dgm:pt>
    <dgm:pt modelId="{00899BF9-BD7D-4F27-8D4F-BB0DA30D7B6B}" type="pres">
      <dgm:prSet presAssocID="{9EAA833A-A3E1-469B-8B38-D965B42B9A1D}" presName="spacing" presStyleCnt="0"/>
      <dgm:spPr/>
    </dgm:pt>
    <dgm:pt modelId="{95476F3C-EFAA-42E7-957A-969CFE689D7A}" type="pres">
      <dgm:prSet presAssocID="{817EB5BD-0EAC-4A7A-9A20-C2EEBB2A6E2E}" presName="composite" presStyleCnt="0"/>
      <dgm:spPr/>
    </dgm:pt>
    <dgm:pt modelId="{3B99BCE2-0414-4C70-93F6-538A47328338}" type="pres">
      <dgm:prSet presAssocID="{817EB5BD-0EAC-4A7A-9A20-C2EEBB2A6E2E}" presName="imgShp" presStyleLbl="fgImgPlace1" presStyleIdx="1" presStyleCnt="5" custLinFactNeighborX="-13731" custLinFactNeighborY="-69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with solid fill"/>
        </a:ext>
      </dgm:extLst>
    </dgm:pt>
    <dgm:pt modelId="{26CBA0E2-92C9-487F-8EB0-A5C565920EE1}" type="pres">
      <dgm:prSet presAssocID="{817EB5BD-0EAC-4A7A-9A20-C2EEBB2A6E2E}" presName="txShp" presStyleLbl="node1" presStyleIdx="1" presStyleCnt="5" custScaleY="100611">
        <dgm:presLayoutVars>
          <dgm:bulletEnabled val="1"/>
        </dgm:presLayoutVars>
      </dgm:prSet>
      <dgm:spPr/>
    </dgm:pt>
    <dgm:pt modelId="{303A17F8-09FA-4D80-B511-400B3B0963FA}" type="pres">
      <dgm:prSet presAssocID="{B0F4FB81-8F7B-4EEC-8E61-A0732CE6D1D1}" presName="spacing" presStyleCnt="0"/>
      <dgm:spPr/>
    </dgm:pt>
    <dgm:pt modelId="{52E8D322-3B69-41FD-9545-A0219D5A10C6}" type="pres">
      <dgm:prSet presAssocID="{5703C8F6-2D54-445E-B52D-9465F17F4920}" presName="composite" presStyleCnt="0"/>
      <dgm:spPr/>
    </dgm:pt>
    <dgm:pt modelId="{3849A67E-ACB3-40BA-854F-DFE3F12CF1EB}" type="pres">
      <dgm:prSet presAssocID="{5703C8F6-2D54-445E-B52D-9465F17F4920}" presName="imgShp" presStyleLbl="fgImgPlace1" presStyleIdx="2" presStyleCnt="5" custLinFactNeighborX="-16062" custLinFactNeighborY="3107"/>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dge 3 with solid fill"/>
        </a:ext>
      </dgm:extLst>
    </dgm:pt>
    <dgm:pt modelId="{93773293-4736-475B-AB8B-E40F30DCA8C7}" type="pres">
      <dgm:prSet presAssocID="{5703C8F6-2D54-445E-B52D-9465F17F4920}" presName="txShp" presStyleLbl="node1" presStyleIdx="2" presStyleCnt="5">
        <dgm:presLayoutVars>
          <dgm:bulletEnabled val="1"/>
        </dgm:presLayoutVars>
      </dgm:prSet>
      <dgm:spPr/>
    </dgm:pt>
    <dgm:pt modelId="{316A36B7-61A4-4A3A-90E2-66BBDA8949EB}" type="pres">
      <dgm:prSet presAssocID="{19E9663B-78B6-42D4-8CC2-79D923427AAE}" presName="spacing" presStyleCnt="0"/>
      <dgm:spPr/>
    </dgm:pt>
    <dgm:pt modelId="{14906301-D910-450A-8A8E-166D64A5F605}" type="pres">
      <dgm:prSet presAssocID="{5B8583B6-B4DA-4F3E-A088-B8F0CF6B75D7}" presName="composite" presStyleCnt="0"/>
      <dgm:spPr/>
    </dgm:pt>
    <dgm:pt modelId="{99C942EE-A121-4507-AD17-BB62BF16FEA8}" type="pres">
      <dgm:prSet presAssocID="{5B8583B6-B4DA-4F3E-A088-B8F0CF6B75D7}" presName="imgShp" presStyleLbl="fgImgPlace1" presStyleIdx="3" presStyleCnt="5" custLinFactNeighborX="-13984" custLinFactNeighborY="777"/>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4 with solid fill"/>
        </a:ext>
      </dgm:extLst>
    </dgm:pt>
    <dgm:pt modelId="{F883DB7D-1F2F-44D5-B8AD-6E4A60B55DBA}" type="pres">
      <dgm:prSet presAssocID="{5B8583B6-B4DA-4F3E-A088-B8F0CF6B75D7}" presName="txShp" presStyleLbl="node1" presStyleIdx="3" presStyleCnt="5">
        <dgm:presLayoutVars>
          <dgm:bulletEnabled val="1"/>
        </dgm:presLayoutVars>
      </dgm:prSet>
      <dgm:spPr/>
    </dgm:pt>
    <dgm:pt modelId="{638A0C28-87B5-4DC9-85C1-8941D5DA5065}" type="pres">
      <dgm:prSet presAssocID="{71816A91-865E-470C-A49E-CA653B9440B2}" presName="spacing" presStyleCnt="0"/>
      <dgm:spPr/>
    </dgm:pt>
    <dgm:pt modelId="{3C1F9EED-505C-4952-BF26-9910E9C3AB2E}" type="pres">
      <dgm:prSet presAssocID="{298A1CA1-A8EC-4455-B237-EFDAE3850F8D}" presName="composite" presStyleCnt="0"/>
      <dgm:spPr/>
    </dgm:pt>
    <dgm:pt modelId="{C571338B-DBB6-458F-BB12-DA35C008D150}" type="pres">
      <dgm:prSet presAssocID="{298A1CA1-A8EC-4455-B237-EFDAE3850F8D}" presName="imgShp" presStyleLbl="fgImgPlace1" presStyleIdx="4" presStyleCnt="5" custLinFactNeighborX="-1165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Badge 5 with solid fill"/>
        </a:ext>
      </dgm:extLst>
    </dgm:pt>
    <dgm:pt modelId="{62A9A223-257F-4ABC-889F-3BCEF145E42B}" type="pres">
      <dgm:prSet presAssocID="{298A1CA1-A8EC-4455-B237-EFDAE3850F8D}" presName="txShp" presStyleLbl="node1" presStyleIdx="4" presStyleCnt="5">
        <dgm:presLayoutVars>
          <dgm:bulletEnabled val="1"/>
        </dgm:presLayoutVars>
      </dgm:prSet>
      <dgm:spPr/>
    </dgm:pt>
  </dgm:ptLst>
  <dgm:cxnLst>
    <dgm:cxn modelId="{879EB60D-9A2B-491A-B3D3-80D982200848}" type="presOf" srcId="{298A1CA1-A8EC-4455-B237-EFDAE3850F8D}" destId="{62A9A223-257F-4ABC-889F-3BCEF145E42B}" srcOrd="0" destOrd="0" presId="urn:microsoft.com/office/officeart/2005/8/layout/vList3"/>
    <dgm:cxn modelId="{FECEE222-44CF-4EAB-A0DF-D76982C49C3B}" type="presOf" srcId="{B944ED4C-C7AF-4C3F-BDAD-B275EF30ED5C}" destId="{A945ECA3-5A23-4BCB-A0D2-927D7F88ABC9}" srcOrd="0" destOrd="0" presId="urn:microsoft.com/office/officeart/2005/8/layout/vList3"/>
    <dgm:cxn modelId="{860CFA2B-72FB-4EA7-B36E-2BC2FA003951}" type="presOf" srcId="{F4C0F3C4-ECE1-4473-B7A6-307DED357701}" destId="{C9430FC6-D0F6-4EF1-A233-740A43B2241C}" srcOrd="0" destOrd="0" presId="urn:microsoft.com/office/officeart/2005/8/layout/vList3"/>
    <dgm:cxn modelId="{9C3F4732-0E11-436F-B292-DDEAE2CF47AA}" type="presOf" srcId="{5B8583B6-B4DA-4F3E-A088-B8F0CF6B75D7}" destId="{F883DB7D-1F2F-44D5-B8AD-6E4A60B55DBA}" srcOrd="0" destOrd="0" presId="urn:microsoft.com/office/officeart/2005/8/layout/vList3"/>
    <dgm:cxn modelId="{7780F86C-52C5-4692-902E-B8016731B3BB}" type="presOf" srcId="{817EB5BD-0EAC-4A7A-9A20-C2EEBB2A6E2E}" destId="{26CBA0E2-92C9-487F-8EB0-A5C565920EE1}" srcOrd="0" destOrd="0" presId="urn:microsoft.com/office/officeart/2005/8/layout/vList3"/>
    <dgm:cxn modelId="{29941087-6A08-4A34-A874-7C59E27D93C4}" srcId="{F4C0F3C4-ECE1-4473-B7A6-307DED357701}" destId="{B944ED4C-C7AF-4C3F-BDAD-B275EF30ED5C}" srcOrd="0" destOrd="0" parTransId="{3407E792-A568-4A56-A5E9-5F31F719AA50}" sibTransId="{9EAA833A-A3E1-469B-8B38-D965B42B9A1D}"/>
    <dgm:cxn modelId="{E8F91D8F-5F53-4C7F-946E-91ABEEEE4FFC}" srcId="{F4C0F3C4-ECE1-4473-B7A6-307DED357701}" destId="{5703C8F6-2D54-445E-B52D-9465F17F4920}" srcOrd="2" destOrd="0" parTransId="{134679C7-98EC-4A74-86A4-4389D66FA82B}" sibTransId="{19E9663B-78B6-42D4-8CC2-79D923427AAE}"/>
    <dgm:cxn modelId="{545401AE-78DB-4B9F-887B-DCB9963A4D50}" srcId="{F4C0F3C4-ECE1-4473-B7A6-307DED357701}" destId="{5B8583B6-B4DA-4F3E-A088-B8F0CF6B75D7}" srcOrd="3" destOrd="0" parTransId="{3EF9D9EF-0860-45C3-8317-ACBC1F08E800}" sibTransId="{71816A91-865E-470C-A49E-CA653B9440B2}"/>
    <dgm:cxn modelId="{60A07EDE-C29D-4FF9-8C78-67222202D184}" srcId="{F4C0F3C4-ECE1-4473-B7A6-307DED357701}" destId="{817EB5BD-0EAC-4A7A-9A20-C2EEBB2A6E2E}" srcOrd="1" destOrd="0" parTransId="{BD8B311F-A76A-41E0-BBAE-E7B3E7E4945A}" sibTransId="{B0F4FB81-8F7B-4EEC-8E61-A0732CE6D1D1}"/>
    <dgm:cxn modelId="{CC6C11F6-18AA-4CED-B910-CAE5CE653EA2}" type="presOf" srcId="{5703C8F6-2D54-445E-B52D-9465F17F4920}" destId="{93773293-4736-475B-AB8B-E40F30DCA8C7}" srcOrd="0" destOrd="0" presId="urn:microsoft.com/office/officeart/2005/8/layout/vList3"/>
    <dgm:cxn modelId="{0ACE01FB-C014-4EAF-8145-38B0D687EF46}" srcId="{F4C0F3C4-ECE1-4473-B7A6-307DED357701}" destId="{298A1CA1-A8EC-4455-B237-EFDAE3850F8D}" srcOrd="4" destOrd="0" parTransId="{CAC15C46-9C21-4AA1-8D13-3653F4AAD8C0}" sibTransId="{63C85927-C0B9-4654-92C1-DB454241DDC0}"/>
    <dgm:cxn modelId="{3A6A7D6B-2435-4F96-8DC0-AE8F9299713A}" type="presParOf" srcId="{C9430FC6-D0F6-4EF1-A233-740A43B2241C}" destId="{6708F551-14A9-442E-985D-F69461513BBC}" srcOrd="0" destOrd="0" presId="urn:microsoft.com/office/officeart/2005/8/layout/vList3"/>
    <dgm:cxn modelId="{E5112BA0-04E1-4050-8373-791976A8519F}" type="presParOf" srcId="{6708F551-14A9-442E-985D-F69461513BBC}" destId="{979E8AF5-CFFB-4E60-875E-8686A42B3348}" srcOrd="0" destOrd="0" presId="urn:microsoft.com/office/officeart/2005/8/layout/vList3"/>
    <dgm:cxn modelId="{32280C23-DC68-43D2-8E3B-E643BD72C769}" type="presParOf" srcId="{6708F551-14A9-442E-985D-F69461513BBC}" destId="{A945ECA3-5A23-4BCB-A0D2-927D7F88ABC9}" srcOrd="1" destOrd="0" presId="urn:microsoft.com/office/officeart/2005/8/layout/vList3"/>
    <dgm:cxn modelId="{FBEFDCB4-7D3B-4688-B314-2E72F3AB5BDC}" type="presParOf" srcId="{C9430FC6-D0F6-4EF1-A233-740A43B2241C}" destId="{00899BF9-BD7D-4F27-8D4F-BB0DA30D7B6B}" srcOrd="1" destOrd="0" presId="urn:microsoft.com/office/officeart/2005/8/layout/vList3"/>
    <dgm:cxn modelId="{037E3781-90CC-4940-865A-AAFBEBABF719}" type="presParOf" srcId="{C9430FC6-D0F6-4EF1-A233-740A43B2241C}" destId="{95476F3C-EFAA-42E7-957A-969CFE689D7A}" srcOrd="2" destOrd="0" presId="urn:microsoft.com/office/officeart/2005/8/layout/vList3"/>
    <dgm:cxn modelId="{B665DCB1-33FC-4E35-9192-6CFA894BA2B8}" type="presParOf" srcId="{95476F3C-EFAA-42E7-957A-969CFE689D7A}" destId="{3B99BCE2-0414-4C70-93F6-538A47328338}" srcOrd="0" destOrd="0" presId="urn:microsoft.com/office/officeart/2005/8/layout/vList3"/>
    <dgm:cxn modelId="{D032112A-28DB-42AF-9580-7B5F5467634E}" type="presParOf" srcId="{95476F3C-EFAA-42E7-957A-969CFE689D7A}" destId="{26CBA0E2-92C9-487F-8EB0-A5C565920EE1}" srcOrd="1" destOrd="0" presId="urn:microsoft.com/office/officeart/2005/8/layout/vList3"/>
    <dgm:cxn modelId="{1BC4AF80-D20D-4178-8756-67CDB655CE21}" type="presParOf" srcId="{C9430FC6-D0F6-4EF1-A233-740A43B2241C}" destId="{303A17F8-09FA-4D80-B511-400B3B0963FA}" srcOrd="3" destOrd="0" presId="urn:microsoft.com/office/officeart/2005/8/layout/vList3"/>
    <dgm:cxn modelId="{DE3C4778-034A-4857-A05A-91031F556EFD}" type="presParOf" srcId="{C9430FC6-D0F6-4EF1-A233-740A43B2241C}" destId="{52E8D322-3B69-41FD-9545-A0219D5A10C6}" srcOrd="4" destOrd="0" presId="urn:microsoft.com/office/officeart/2005/8/layout/vList3"/>
    <dgm:cxn modelId="{DF96EFD8-8909-41BE-97C3-36093A24D83A}" type="presParOf" srcId="{52E8D322-3B69-41FD-9545-A0219D5A10C6}" destId="{3849A67E-ACB3-40BA-854F-DFE3F12CF1EB}" srcOrd="0" destOrd="0" presId="urn:microsoft.com/office/officeart/2005/8/layout/vList3"/>
    <dgm:cxn modelId="{79E33E04-CDFE-4219-8CFE-A13FA04B869B}" type="presParOf" srcId="{52E8D322-3B69-41FD-9545-A0219D5A10C6}" destId="{93773293-4736-475B-AB8B-E40F30DCA8C7}" srcOrd="1" destOrd="0" presId="urn:microsoft.com/office/officeart/2005/8/layout/vList3"/>
    <dgm:cxn modelId="{6DC0E40F-35D4-4606-9349-075C4F0F88C3}" type="presParOf" srcId="{C9430FC6-D0F6-4EF1-A233-740A43B2241C}" destId="{316A36B7-61A4-4A3A-90E2-66BBDA8949EB}" srcOrd="5" destOrd="0" presId="urn:microsoft.com/office/officeart/2005/8/layout/vList3"/>
    <dgm:cxn modelId="{28E02E26-A785-4E80-8FE2-CA030ED82987}" type="presParOf" srcId="{C9430FC6-D0F6-4EF1-A233-740A43B2241C}" destId="{14906301-D910-450A-8A8E-166D64A5F605}" srcOrd="6" destOrd="0" presId="urn:microsoft.com/office/officeart/2005/8/layout/vList3"/>
    <dgm:cxn modelId="{867FB3A5-D28B-485A-8B1E-F864F89E7F9C}" type="presParOf" srcId="{14906301-D910-450A-8A8E-166D64A5F605}" destId="{99C942EE-A121-4507-AD17-BB62BF16FEA8}" srcOrd="0" destOrd="0" presId="urn:microsoft.com/office/officeart/2005/8/layout/vList3"/>
    <dgm:cxn modelId="{26731DAD-CB9F-4CEF-AFEB-60D41C008126}" type="presParOf" srcId="{14906301-D910-450A-8A8E-166D64A5F605}" destId="{F883DB7D-1F2F-44D5-B8AD-6E4A60B55DBA}" srcOrd="1" destOrd="0" presId="urn:microsoft.com/office/officeart/2005/8/layout/vList3"/>
    <dgm:cxn modelId="{1EEAA12E-1714-4129-B835-B4D71D322F15}" type="presParOf" srcId="{C9430FC6-D0F6-4EF1-A233-740A43B2241C}" destId="{638A0C28-87B5-4DC9-85C1-8941D5DA5065}" srcOrd="7" destOrd="0" presId="urn:microsoft.com/office/officeart/2005/8/layout/vList3"/>
    <dgm:cxn modelId="{25583902-7B55-4682-B09C-A3347C59E8A6}" type="presParOf" srcId="{C9430FC6-D0F6-4EF1-A233-740A43B2241C}" destId="{3C1F9EED-505C-4952-BF26-9910E9C3AB2E}" srcOrd="8" destOrd="0" presId="urn:microsoft.com/office/officeart/2005/8/layout/vList3"/>
    <dgm:cxn modelId="{AE995B91-A972-4494-A38F-D362E0011239}" type="presParOf" srcId="{3C1F9EED-505C-4952-BF26-9910E9C3AB2E}" destId="{C571338B-DBB6-458F-BB12-DA35C008D150}" srcOrd="0" destOrd="0" presId="urn:microsoft.com/office/officeart/2005/8/layout/vList3"/>
    <dgm:cxn modelId="{CEE90BBB-BA45-4C82-AA3A-4F9E0D5422DB}" type="presParOf" srcId="{3C1F9EED-505C-4952-BF26-9910E9C3AB2E}" destId="{62A9A223-257F-4ABC-889F-3BCEF145E42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FA96FC-1ADE-47B4-91F2-933EE3825CC4}" type="doc">
      <dgm:prSet loTypeId="urn:microsoft.com/office/officeart/2016/7/layout/VerticalHollowActionList" loCatId="List" qsTypeId="urn:microsoft.com/office/officeart/2005/8/quickstyle/simple1" qsCatId="simple" csTypeId="urn:microsoft.com/office/officeart/2005/8/colors/accent1_5" csCatId="accent1" phldr="1"/>
      <dgm:spPr/>
      <dgm:t>
        <a:bodyPr/>
        <a:lstStyle/>
        <a:p>
          <a:endParaRPr lang="en-US"/>
        </a:p>
      </dgm:t>
    </dgm:pt>
    <dgm:pt modelId="{5A991312-BDC5-4F16-870F-AC6F8C5ECD71}">
      <dgm:prSet/>
      <dgm:spPr/>
      <dgm:t>
        <a:bodyPr/>
        <a:lstStyle/>
        <a:p>
          <a:r>
            <a:rPr lang="en-US">
              <a:latin typeface="Aptos" panose="020B0004020202020204" pitchFamily="34" charset="0"/>
            </a:rPr>
            <a:t>Don’t pick</a:t>
          </a:r>
        </a:p>
      </dgm:t>
    </dgm:pt>
    <dgm:pt modelId="{D5D53FF5-7609-49EE-9AD8-6FA03B3D55CD}" type="parTrans" cxnId="{6D1BC57A-E6BF-4F3C-92DD-B47A59A7F394}">
      <dgm:prSet/>
      <dgm:spPr/>
      <dgm:t>
        <a:bodyPr/>
        <a:lstStyle/>
        <a:p>
          <a:endParaRPr lang="en-US">
            <a:latin typeface="Aptos" panose="020B0004020202020204" pitchFamily="34" charset="0"/>
          </a:endParaRPr>
        </a:p>
      </dgm:t>
    </dgm:pt>
    <dgm:pt modelId="{107B4C26-BD21-425F-8C4B-41657F66FD7C}" type="sibTrans" cxnId="{6D1BC57A-E6BF-4F3C-92DD-B47A59A7F394}">
      <dgm:prSet/>
      <dgm:spPr/>
      <dgm:t>
        <a:bodyPr/>
        <a:lstStyle/>
        <a:p>
          <a:endParaRPr lang="en-US">
            <a:latin typeface="Aptos" panose="020B0004020202020204" pitchFamily="34" charset="0"/>
          </a:endParaRPr>
        </a:p>
      </dgm:t>
    </dgm:pt>
    <dgm:pt modelId="{376D2E67-AA1F-4550-A7A9-E567DB486F5F}">
      <dgm:prSet/>
      <dgm:spPr/>
      <dgm:t>
        <a:bodyPr/>
        <a:lstStyle/>
        <a:p>
          <a:r>
            <a:rPr lang="en-US" dirty="0">
              <a:latin typeface="Aptos" panose="020B0004020202020204" pitchFamily="34" charset="0"/>
            </a:rPr>
            <a:t>…anything without a research base</a:t>
          </a:r>
        </a:p>
      </dgm:t>
    </dgm:pt>
    <dgm:pt modelId="{6E5A9E5E-6ECE-478A-8D88-CBFF0A4374CF}" type="parTrans" cxnId="{C945EE14-01F2-4238-8F1E-D1B13EF0BF75}">
      <dgm:prSet/>
      <dgm:spPr/>
      <dgm:t>
        <a:bodyPr/>
        <a:lstStyle/>
        <a:p>
          <a:endParaRPr lang="en-US">
            <a:latin typeface="Aptos" panose="020B0004020202020204" pitchFamily="34" charset="0"/>
          </a:endParaRPr>
        </a:p>
      </dgm:t>
    </dgm:pt>
    <dgm:pt modelId="{E3B48738-4893-4ADD-A290-B30D4253BF9C}" type="sibTrans" cxnId="{C945EE14-01F2-4238-8F1E-D1B13EF0BF75}">
      <dgm:prSet/>
      <dgm:spPr/>
      <dgm:t>
        <a:bodyPr/>
        <a:lstStyle/>
        <a:p>
          <a:endParaRPr lang="en-US">
            <a:latin typeface="Aptos" panose="020B0004020202020204" pitchFamily="34" charset="0"/>
          </a:endParaRPr>
        </a:p>
      </dgm:t>
    </dgm:pt>
    <dgm:pt modelId="{768744A7-BB42-493A-9C47-55374545F208}">
      <dgm:prSet/>
      <dgm:spPr/>
      <dgm:t>
        <a:bodyPr/>
        <a:lstStyle/>
        <a:p>
          <a:r>
            <a:rPr lang="en-US">
              <a:latin typeface="Aptos" panose="020B0004020202020204" pitchFamily="34" charset="0"/>
            </a:rPr>
            <a:t>Don’t pick</a:t>
          </a:r>
        </a:p>
      </dgm:t>
    </dgm:pt>
    <dgm:pt modelId="{EECA3CDF-B7ED-4AD6-AC72-30245B1962B8}" type="parTrans" cxnId="{2069CFCE-D4F1-4BB1-A484-55C39FE6E7EB}">
      <dgm:prSet/>
      <dgm:spPr/>
      <dgm:t>
        <a:bodyPr/>
        <a:lstStyle/>
        <a:p>
          <a:endParaRPr lang="en-US">
            <a:latin typeface="Aptos" panose="020B0004020202020204" pitchFamily="34" charset="0"/>
          </a:endParaRPr>
        </a:p>
      </dgm:t>
    </dgm:pt>
    <dgm:pt modelId="{FA725C06-53A9-41C0-ACAB-30BFA76EC177}" type="sibTrans" cxnId="{2069CFCE-D4F1-4BB1-A484-55C39FE6E7EB}">
      <dgm:prSet/>
      <dgm:spPr/>
      <dgm:t>
        <a:bodyPr/>
        <a:lstStyle/>
        <a:p>
          <a:endParaRPr lang="en-US">
            <a:latin typeface="Aptos" panose="020B0004020202020204" pitchFamily="34" charset="0"/>
          </a:endParaRPr>
        </a:p>
      </dgm:t>
    </dgm:pt>
    <dgm:pt modelId="{3E285352-24BA-44B3-9EA6-063A5C05B184}">
      <dgm:prSet/>
      <dgm:spPr/>
      <dgm:t>
        <a:bodyPr/>
        <a:lstStyle/>
        <a:p>
          <a:r>
            <a:rPr lang="en-US" dirty="0">
              <a:latin typeface="Aptos" panose="020B0004020202020204" pitchFamily="34" charset="0"/>
            </a:rPr>
            <a:t>…something you can answer in a sentence</a:t>
          </a:r>
        </a:p>
      </dgm:t>
    </dgm:pt>
    <dgm:pt modelId="{9399F622-DE9A-41AE-BDCD-4D428EABBD92}" type="parTrans" cxnId="{8C6F4240-270A-4502-A634-99246F8A30D1}">
      <dgm:prSet/>
      <dgm:spPr/>
      <dgm:t>
        <a:bodyPr/>
        <a:lstStyle/>
        <a:p>
          <a:endParaRPr lang="en-US">
            <a:latin typeface="Aptos" panose="020B0004020202020204" pitchFamily="34" charset="0"/>
          </a:endParaRPr>
        </a:p>
      </dgm:t>
    </dgm:pt>
    <dgm:pt modelId="{46BCB7D3-9597-460A-9EB2-A55DC0B844E3}" type="sibTrans" cxnId="{8C6F4240-270A-4502-A634-99246F8A30D1}">
      <dgm:prSet/>
      <dgm:spPr/>
      <dgm:t>
        <a:bodyPr/>
        <a:lstStyle/>
        <a:p>
          <a:endParaRPr lang="en-US">
            <a:latin typeface="Aptos" panose="020B0004020202020204" pitchFamily="34" charset="0"/>
          </a:endParaRPr>
        </a:p>
      </dgm:t>
    </dgm:pt>
    <dgm:pt modelId="{FF1479DB-4C3F-40A0-9136-F10BC31F900B}">
      <dgm:prSet/>
      <dgm:spPr/>
      <dgm:t>
        <a:bodyPr/>
        <a:lstStyle/>
        <a:p>
          <a:r>
            <a:rPr lang="en-US">
              <a:latin typeface="Aptos" panose="020B0004020202020204" pitchFamily="34" charset="0"/>
            </a:rPr>
            <a:t>Don’t pick</a:t>
          </a:r>
        </a:p>
      </dgm:t>
    </dgm:pt>
    <dgm:pt modelId="{9675B12D-5637-4A70-AC68-536241EF59B9}" type="parTrans" cxnId="{5ECB9488-5324-4465-9465-A8A926A183CE}">
      <dgm:prSet/>
      <dgm:spPr/>
      <dgm:t>
        <a:bodyPr/>
        <a:lstStyle/>
        <a:p>
          <a:endParaRPr lang="en-US">
            <a:latin typeface="Aptos" panose="020B0004020202020204" pitchFamily="34" charset="0"/>
          </a:endParaRPr>
        </a:p>
      </dgm:t>
    </dgm:pt>
    <dgm:pt modelId="{414A24B2-7E1A-4AF1-A20B-AEC598D468AC}" type="sibTrans" cxnId="{5ECB9488-5324-4465-9465-A8A926A183CE}">
      <dgm:prSet/>
      <dgm:spPr/>
      <dgm:t>
        <a:bodyPr/>
        <a:lstStyle/>
        <a:p>
          <a:endParaRPr lang="en-US">
            <a:latin typeface="Aptos" panose="020B0004020202020204" pitchFamily="34" charset="0"/>
          </a:endParaRPr>
        </a:p>
      </dgm:t>
    </dgm:pt>
    <dgm:pt modelId="{53BE206F-B922-4A0E-B8A2-00E75BAE3C80}">
      <dgm:prSet/>
      <dgm:spPr/>
      <dgm:t>
        <a:bodyPr/>
        <a:lstStyle/>
        <a:p>
          <a:r>
            <a:rPr lang="en-US" dirty="0">
              <a:latin typeface="Aptos" panose="020B0004020202020204" pitchFamily="34" charset="0"/>
            </a:rPr>
            <a:t>…something </a:t>
          </a:r>
          <a:r>
            <a:rPr lang="en-GB" dirty="0"/>
            <a:t> that is so broad or commonly researched that you cannot establish a clear focus</a:t>
          </a:r>
          <a:endParaRPr lang="en-US" dirty="0">
            <a:latin typeface="Aptos" panose="020B0004020202020204" pitchFamily="34" charset="0"/>
          </a:endParaRPr>
        </a:p>
      </dgm:t>
    </dgm:pt>
    <dgm:pt modelId="{7EE819B9-2F4E-40BD-9C23-5FAF0890CA92}" type="parTrans" cxnId="{06773B6C-3E3D-4520-81F6-D7E46C840827}">
      <dgm:prSet/>
      <dgm:spPr/>
      <dgm:t>
        <a:bodyPr/>
        <a:lstStyle/>
        <a:p>
          <a:endParaRPr lang="en-US">
            <a:latin typeface="Aptos" panose="020B0004020202020204" pitchFamily="34" charset="0"/>
          </a:endParaRPr>
        </a:p>
      </dgm:t>
    </dgm:pt>
    <dgm:pt modelId="{EFD35B21-870E-476F-A971-972753E77EB0}" type="sibTrans" cxnId="{06773B6C-3E3D-4520-81F6-D7E46C840827}">
      <dgm:prSet/>
      <dgm:spPr/>
      <dgm:t>
        <a:bodyPr/>
        <a:lstStyle/>
        <a:p>
          <a:endParaRPr lang="en-US">
            <a:latin typeface="Aptos" panose="020B0004020202020204" pitchFamily="34" charset="0"/>
          </a:endParaRPr>
        </a:p>
      </dgm:t>
    </dgm:pt>
    <dgm:pt modelId="{847B4C41-9404-4F81-AF3A-047C4E2B09C4}">
      <dgm:prSet/>
      <dgm:spPr/>
      <dgm:t>
        <a:bodyPr/>
        <a:lstStyle/>
        <a:p>
          <a:r>
            <a:rPr lang="en-US">
              <a:latin typeface="Aptos" panose="020B0004020202020204" pitchFamily="34" charset="0"/>
            </a:rPr>
            <a:t>Don’t pick</a:t>
          </a:r>
        </a:p>
      </dgm:t>
    </dgm:pt>
    <dgm:pt modelId="{B4B33768-6B8D-4175-978B-E15B449D8FC7}" type="parTrans" cxnId="{A19A11A6-DACB-4F55-9B2B-204845BE3B7A}">
      <dgm:prSet/>
      <dgm:spPr/>
      <dgm:t>
        <a:bodyPr/>
        <a:lstStyle/>
        <a:p>
          <a:endParaRPr lang="en-US">
            <a:latin typeface="Aptos" panose="020B0004020202020204" pitchFamily="34" charset="0"/>
          </a:endParaRPr>
        </a:p>
      </dgm:t>
    </dgm:pt>
    <dgm:pt modelId="{7B61468D-4BD0-4B36-9C0D-55C8E29D3E67}" type="sibTrans" cxnId="{A19A11A6-DACB-4F55-9B2B-204845BE3B7A}">
      <dgm:prSet/>
      <dgm:spPr/>
      <dgm:t>
        <a:bodyPr/>
        <a:lstStyle/>
        <a:p>
          <a:endParaRPr lang="en-US">
            <a:latin typeface="Aptos" panose="020B0004020202020204" pitchFamily="34" charset="0"/>
          </a:endParaRPr>
        </a:p>
      </dgm:t>
    </dgm:pt>
    <dgm:pt modelId="{BE2C488E-1C2F-4609-9D67-D5EE699696C8}">
      <dgm:prSet/>
      <dgm:spPr/>
      <dgm:t>
        <a:bodyPr/>
        <a:lstStyle/>
        <a:p>
          <a:r>
            <a:rPr lang="en-US" dirty="0">
              <a:latin typeface="Aptos" panose="020B0004020202020204" pitchFamily="34" charset="0"/>
            </a:rPr>
            <a:t>…something that has no UK links</a:t>
          </a:r>
        </a:p>
      </dgm:t>
    </dgm:pt>
    <dgm:pt modelId="{B3F4B1B8-4FC6-4D2F-9301-5781C9501494}" type="parTrans" cxnId="{F3675600-C6EC-4C88-A0D9-D6BD0E1FA2C8}">
      <dgm:prSet/>
      <dgm:spPr/>
      <dgm:t>
        <a:bodyPr/>
        <a:lstStyle/>
        <a:p>
          <a:endParaRPr lang="en-US">
            <a:latin typeface="Aptos" panose="020B0004020202020204" pitchFamily="34" charset="0"/>
          </a:endParaRPr>
        </a:p>
      </dgm:t>
    </dgm:pt>
    <dgm:pt modelId="{6F4FEEC4-2D55-48DC-8E5D-D37E0363BC0A}" type="sibTrans" cxnId="{F3675600-C6EC-4C88-A0D9-D6BD0E1FA2C8}">
      <dgm:prSet/>
      <dgm:spPr/>
      <dgm:t>
        <a:bodyPr/>
        <a:lstStyle/>
        <a:p>
          <a:endParaRPr lang="en-US">
            <a:latin typeface="Aptos" panose="020B0004020202020204" pitchFamily="34" charset="0"/>
          </a:endParaRPr>
        </a:p>
      </dgm:t>
    </dgm:pt>
    <dgm:pt modelId="{C8F7906E-7637-4906-88F1-31DCC6903030}">
      <dgm:prSet/>
      <dgm:spPr/>
      <dgm:t>
        <a:bodyPr/>
        <a:lstStyle/>
        <a:p>
          <a:r>
            <a:rPr lang="en-US">
              <a:latin typeface="Aptos" panose="020B0004020202020204" pitchFamily="34" charset="0"/>
            </a:rPr>
            <a:t>Don’t pick</a:t>
          </a:r>
        </a:p>
      </dgm:t>
    </dgm:pt>
    <dgm:pt modelId="{D6396D0C-F20F-42CF-BD39-908A7E7B894D}" type="parTrans" cxnId="{8DDF5D28-9A00-431B-93DC-1AC6C37EBB65}">
      <dgm:prSet/>
      <dgm:spPr/>
      <dgm:t>
        <a:bodyPr/>
        <a:lstStyle/>
        <a:p>
          <a:endParaRPr lang="en-US">
            <a:latin typeface="Aptos" panose="020B0004020202020204" pitchFamily="34" charset="0"/>
          </a:endParaRPr>
        </a:p>
      </dgm:t>
    </dgm:pt>
    <dgm:pt modelId="{0977EC40-3E5F-4241-BFE0-F07BD4E7EB86}" type="sibTrans" cxnId="{8DDF5D28-9A00-431B-93DC-1AC6C37EBB65}">
      <dgm:prSet/>
      <dgm:spPr/>
      <dgm:t>
        <a:bodyPr/>
        <a:lstStyle/>
        <a:p>
          <a:endParaRPr lang="en-US">
            <a:latin typeface="Aptos" panose="020B0004020202020204" pitchFamily="34" charset="0"/>
          </a:endParaRPr>
        </a:p>
      </dgm:t>
    </dgm:pt>
    <dgm:pt modelId="{612ABC20-7EC1-4124-AD27-A749E0F75A97}">
      <dgm:prSet/>
      <dgm:spPr/>
      <dgm:t>
        <a:bodyPr/>
        <a:lstStyle/>
        <a:p>
          <a:r>
            <a:rPr lang="en-US" dirty="0">
              <a:latin typeface="Aptos" panose="020B0004020202020204" pitchFamily="34" charset="0"/>
            </a:rPr>
            <a:t>…something you cannot link to the health and care sector easily </a:t>
          </a:r>
        </a:p>
      </dgm:t>
    </dgm:pt>
    <dgm:pt modelId="{65848432-6B85-46DA-BA13-80179948C596}" type="parTrans" cxnId="{F20F7AB6-A984-41F8-89C0-D078C26B7E5A}">
      <dgm:prSet/>
      <dgm:spPr/>
      <dgm:t>
        <a:bodyPr/>
        <a:lstStyle/>
        <a:p>
          <a:endParaRPr lang="en-US">
            <a:latin typeface="Aptos" panose="020B0004020202020204" pitchFamily="34" charset="0"/>
          </a:endParaRPr>
        </a:p>
      </dgm:t>
    </dgm:pt>
    <dgm:pt modelId="{DADC70BD-71B2-402F-9123-335A280914B3}" type="sibTrans" cxnId="{F20F7AB6-A984-41F8-89C0-D078C26B7E5A}">
      <dgm:prSet/>
      <dgm:spPr/>
      <dgm:t>
        <a:bodyPr/>
        <a:lstStyle/>
        <a:p>
          <a:endParaRPr lang="en-US">
            <a:latin typeface="Aptos" panose="020B0004020202020204" pitchFamily="34" charset="0"/>
          </a:endParaRPr>
        </a:p>
      </dgm:t>
    </dgm:pt>
    <dgm:pt modelId="{3D5385C1-F83F-4B2D-9A72-25747986AD54}">
      <dgm:prSet/>
      <dgm:spPr/>
      <dgm:t>
        <a:bodyPr/>
        <a:lstStyle/>
        <a:p>
          <a:r>
            <a:rPr lang="en-US">
              <a:latin typeface="Aptos" panose="020B0004020202020204" pitchFamily="34" charset="0"/>
            </a:rPr>
            <a:t>Don’t pick</a:t>
          </a:r>
        </a:p>
      </dgm:t>
    </dgm:pt>
    <dgm:pt modelId="{C0AAA9E3-1E87-4572-BB31-93CF1C58B7FD}" type="parTrans" cxnId="{BF681F56-419C-44CD-ABBA-8E02F8824A29}">
      <dgm:prSet/>
      <dgm:spPr/>
      <dgm:t>
        <a:bodyPr/>
        <a:lstStyle/>
        <a:p>
          <a:endParaRPr lang="en-US">
            <a:latin typeface="Aptos" panose="020B0004020202020204" pitchFamily="34" charset="0"/>
          </a:endParaRPr>
        </a:p>
      </dgm:t>
    </dgm:pt>
    <dgm:pt modelId="{6FF90EF2-69B9-48CB-8080-9654AB7B3D6E}" type="sibTrans" cxnId="{BF681F56-419C-44CD-ABBA-8E02F8824A29}">
      <dgm:prSet/>
      <dgm:spPr/>
      <dgm:t>
        <a:bodyPr/>
        <a:lstStyle/>
        <a:p>
          <a:endParaRPr lang="en-US">
            <a:latin typeface="Aptos" panose="020B0004020202020204" pitchFamily="34" charset="0"/>
          </a:endParaRPr>
        </a:p>
      </dgm:t>
    </dgm:pt>
    <dgm:pt modelId="{DC189B18-783B-4F5B-A628-BBD35D3749D7}">
      <dgm:prSet/>
      <dgm:spPr/>
      <dgm:t>
        <a:bodyPr/>
        <a:lstStyle/>
        <a:p>
          <a:r>
            <a:rPr lang="en-US" dirty="0">
              <a:latin typeface="Aptos" panose="020B0004020202020204" pitchFamily="34" charset="0"/>
            </a:rPr>
            <a:t>…something that will not help people in real life (even loosely!)</a:t>
          </a:r>
        </a:p>
      </dgm:t>
    </dgm:pt>
    <dgm:pt modelId="{EA4F9BAD-959B-4076-8B2A-CEDF4577DE1D}" type="parTrans" cxnId="{0E383023-9F82-4263-8A70-D72544441E07}">
      <dgm:prSet/>
      <dgm:spPr/>
      <dgm:t>
        <a:bodyPr/>
        <a:lstStyle/>
        <a:p>
          <a:endParaRPr lang="en-US">
            <a:latin typeface="Aptos" panose="020B0004020202020204" pitchFamily="34" charset="0"/>
          </a:endParaRPr>
        </a:p>
      </dgm:t>
    </dgm:pt>
    <dgm:pt modelId="{965679BC-56C9-406F-B257-3EEB64F6964C}" type="sibTrans" cxnId="{0E383023-9F82-4263-8A70-D72544441E07}">
      <dgm:prSet/>
      <dgm:spPr/>
      <dgm:t>
        <a:bodyPr/>
        <a:lstStyle/>
        <a:p>
          <a:endParaRPr lang="en-US">
            <a:latin typeface="Aptos" panose="020B0004020202020204" pitchFamily="34" charset="0"/>
          </a:endParaRPr>
        </a:p>
      </dgm:t>
    </dgm:pt>
    <dgm:pt modelId="{200AACF6-4734-4E46-86AA-FD56769CD24B}">
      <dgm:prSet/>
      <dgm:spPr/>
      <dgm:t>
        <a:bodyPr/>
        <a:lstStyle/>
        <a:p>
          <a:r>
            <a:rPr lang="en-US">
              <a:latin typeface="Aptos" panose="020B0004020202020204" pitchFamily="34" charset="0"/>
            </a:rPr>
            <a:t>Don’t pick</a:t>
          </a:r>
        </a:p>
      </dgm:t>
    </dgm:pt>
    <dgm:pt modelId="{C47E108E-FB3F-461B-9391-F700380371E8}" type="parTrans" cxnId="{31DA4041-DA71-4EA9-B398-E50E1B090A23}">
      <dgm:prSet/>
      <dgm:spPr/>
      <dgm:t>
        <a:bodyPr/>
        <a:lstStyle/>
        <a:p>
          <a:endParaRPr lang="en-US">
            <a:latin typeface="Aptos" panose="020B0004020202020204" pitchFamily="34" charset="0"/>
          </a:endParaRPr>
        </a:p>
      </dgm:t>
    </dgm:pt>
    <dgm:pt modelId="{82E0ACEF-2B2E-40B8-9FCD-E50C690B8316}" type="sibTrans" cxnId="{31DA4041-DA71-4EA9-B398-E50E1B090A23}">
      <dgm:prSet/>
      <dgm:spPr/>
      <dgm:t>
        <a:bodyPr/>
        <a:lstStyle/>
        <a:p>
          <a:endParaRPr lang="en-US">
            <a:latin typeface="Aptos" panose="020B0004020202020204" pitchFamily="34" charset="0"/>
          </a:endParaRPr>
        </a:p>
      </dgm:t>
    </dgm:pt>
    <dgm:pt modelId="{30943B4A-CA85-4A74-B842-CBF177665932}">
      <dgm:prSet/>
      <dgm:spPr/>
      <dgm:t>
        <a:bodyPr/>
        <a:lstStyle/>
        <a:p>
          <a:r>
            <a:rPr lang="en-US" dirty="0">
              <a:latin typeface="Aptos" panose="020B0004020202020204" pitchFamily="34" charset="0"/>
            </a:rPr>
            <a:t>…something that one of your peers is doing (exactly the same topic). </a:t>
          </a:r>
        </a:p>
      </dgm:t>
    </dgm:pt>
    <dgm:pt modelId="{FAF46947-A9B3-4DA3-8863-B4A6A56B9212}" type="parTrans" cxnId="{FC0F85DC-518A-463D-908B-DF2D29AAB9F9}">
      <dgm:prSet/>
      <dgm:spPr/>
      <dgm:t>
        <a:bodyPr/>
        <a:lstStyle/>
        <a:p>
          <a:endParaRPr lang="en-US">
            <a:latin typeface="Aptos" panose="020B0004020202020204" pitchFamily="34" charset="0"/>
          </a:endParaRPr>
        </a:p>
      </dgm:t>
    </dgm:pt>
    <dgm:pt modelId="{EAF27A62-EE5E-4652-964C-0C56F5E3B004}" type="sibTrans" cxnId="{FC0F85DC-518A-463D-908B-DF2D29AAB9F9}">
      <dgm:prSet/>
      <dgm:spPr/>
      <dgm:t>
        <a:bodyPr/>
        <a:lstStyle/>
        <a:p>
          <a:endParaRPr lang="en-US">
            <a:latin typeface="Aptos" panose="020B0004020202020204" pitchFamily="34" charset="0"/>
          </a:endParaRPr>
        </a:p>
      </dgm:t>
    </dgm:pt>
    <dgm:pt modelId="{510762D4-B32A-4020-83E7-9ECA5B575814}" type="pres">
      <dgm:prSet presAssocID="{82FA96FC-1ADE-47B4-91F2-933EE3825CC4}" presName="Name0" presStyleCnt="0">
        <dgm:presLayoutVars>
          <dgm:dir/>
          <dgm:animLvl val="lvl"/>
          <dgm:resizeHandles val="exact"/>
        </dgm:presLayoutVars>
      </dgm:prSet>
      <dgm:spPr/>
    </dgm:pt>
    <dgm:pt modelId="{C455DB1E-2AE1-4C9F-B223-BE31EAE49483}" type="pres">
      <dgm:prSet presAssocID="{5A991312-BDC5-4F16-870F-AC6F8C5ECD71}" presName="linNode" presStyleCnt="0"/>
      <dgm:spPr/>
    </dgm:pt>
    <dgm:pt modelId="{CA858FC7-9DE6-47FF-917C-126B08940D92}" type="pres">
      <dgm:prSet presAssocID="{5A991312-BDC5-4F16-870F-AC6F8C5ECD71}" presName="parentText" presStyleLbl="solidFgAcc1" presStyleIdx="0" presStyleCnt="7">
        <dgm:presLayoutVars>
          <dgm:chMax val="1"/>
          <dgm:bulletEnabled/>
        </dgm:presLayoutVars>
      </dgm:prSet>
      <dgm:spPr/>
    </dgm:pt>
    <dgm:pt modelId="{5E5ED8CE-C7CA-4F36-971E-70F6A13508A2}" type="pres">
      <dgm:prSet presAssocID="{5A991312-BDC5-4F16-870F-AC6F8C5ECD71}" presName="descendantText" presStyleLbl="alignNode1" presStyleIdx="0" presStyleCnt="7">
        <dgm:presLayoutVars>
          <dgm:bulletEnabled/>
        </dgm:presLayoutVars>
      </dgm:prSet>
      <dgm:spPr/>
    </dgm:pt>
    <dgm:pt modelId="{1F33DEE6-7D7F-4B87-80A1-D9FCFF96BE8A}" type="pres">
      <dgm:prSet presAssocID="{107B4C26-BD21-425F-8C4B-41657F66FD7C}" presName="sp" presStyleCnt="0"/>
      <dgm:spPr/>
    </dgm:pt>
    <dgm:pt modelId="{8F73FF96-5BF6-45FA-9D24-A85EFCB49A72}" type="pres">
      <dgm:prSet presAssocID="{768744A7-BB42-493A-9C47-55374545F208}" presName="linNode" presStyleCnt="0"/>
      <dgm:spPr/>
    </dgm:pt>
    <dgm:pt modelId="{EDE49688-9348-46FF-9F7D-CC007C04792A}" type="pres">
      <dgm:prSet presAssocID="{768744A7-BB42-493A-9C47-55374545F208}" presName="parentText" presStyleLbl="solidFgAcc1" presStyleIdx="1" presStyleCnt="7">
        <dgm:presLayoutVars>
          <dgm:chMax val="1"/>
          <dgm:bulletEnabled/>
        </dgm:presLayoutVars>
      </dgm:prSet>
      <dgm:spPr/>
    </dgm:pt>
    <dgm:pt modelId="{D08546D4-2253-4FD5-BAFA-821D7FC5617A}" type="pres">
      <dgm:prSet presAssocID="{768744A7-BB42-493A-9C47-55374545F208}" presName="descendantText" presStyleLbl="alignNode1" presStyleIdx="1" presStyleCnt="7">
        <dgm:presLayoutVars>
          <dgm:bulletEnabled/>
        </dgm:presLayoutVars>
      </dgm:prSet>
      <dgm:spPr/>
    </dgm:pt>
    <dgm:pt modelId="{623B3E1E-CD1D-42EC-8BC0-8B05BA52EDBE}" type="pres">
      <dgm:prSet presAssocID="{FA725C06-53A9-41C0-ACAB-30BFA76EC177}" presName="sp" presStyleCnt="0"/>
      <dgm:spPr/>
    </dgm:pt>
    <dgm:pt modelId="{2A973D29-3A38-4C37-ADF7-AD4FD2799AAB}" type="pres">
      <dgm:prSet presAssocID="{FF1479DB-4C3F-40A0-9136-F10BC31F900B}" presName="linNode" presStyleCnt="0"/>
      <dgm:spPr/>
    </dgm:pt>
    <dgm:pt modelId="{1E5C6C22-E5D3-48FD-A95A-3FC43657D310}" type="pres">
      <dgm:prSet presAssocID="{FF1479DB-4C3F-40A0-9136-F10BC31F900B}" presName="parentText" presStyleLbl="solidFgAcc1" presStyleIdx="2" presStyleCnt="7">
        <dgm:presLayoutVars>
          <dgm:chMax val="1"/>
          <dgm:bulletEnabled/>
        </dgm:presLayoutVars>
      </dgm:prSet>
      <dgm:spPr/>
    </dgm:pt>
    <dgm:pt modelId="{DB5FFCA9-2C9F-417F-93F6-F70D8BF6C17A}" type="pres">
      <dgm:prSet presAssocID="{FF1479DB-4C3F-40A0-9136-F10BC31F900B}" presName="descendantText" presStyleLbl="alignNode1" presStyleIdx="2" presStyleCnt="7">
        <dgm:presLayoutVars>
          <dgm:bulletEnabled/>
        </dgm:presLayoutVars>
      </dgm:prSet>
      <dgm:spPr/>
    </dgm:pt>
    <dgm:pt modelId="{8C2562CE-84B8-4B73-B422-290C2AD976B6}" type="pres">
      <dgm:prSet presAssocID="{414A24B2-7E1A-4AF1-A20B-AEC598D468AC}" presName="sp" presStyleCnt="0"/>
      <dgm:spPr/>
    </dgm:pt>
    <dgm:pt modelId="{CFDA70B3-799E-4E1A-9745-F92F56568504}" type="pres">
      <dgm:prSet presAssocID="{847B4C41-9404-4F81-AF3A-047C4E2B09C4}" presName="linNode" presStyleCnt="0"/>
      <dgm:spPr/>
    </dgm:pt>
    <dgm:pt modelId="{E4C70BFB-43B3-40D2-A9BB-160757C0E2AD}" type="pres">
      <dgm:prSet presAssocID="{847B4C41-9404-4F81-AF3A-047C4E2B09C4}" presName="parentText" presStyleLbl="solidFgAcc1" presStyleIdx="3" presStyleCnt="7">
        <dgm:presLayoutVars>
          <dgm:chMax val="1"/>
          <dgm:bulletEnabled/>
        </dgm:presLayoutVars>
      </dgm:prSet>
      <dgm:spPr/>
    </dgm:pt>
    <dgm:pt modelId="{304C6A84-A4F6-4E29-96F5-6F69C559A661}" type="pres">
      <dgm:prSet presAssocID="{847B4C41-9404-4F81-AF3A-047C4E2B09C4}" presName="descendantText" presStyleLbl="alignNode1" presStyleIdx="3" presStyleCnt="7">
        <dgm:presLayoutVars>
          <dgm:bulletEnabled/>
        </dgm:presLayoutVars>
      </dgm:prSet>
      <dgm:spPr/>
    </dgm:pt>
    <dgm:pt modelId="{3D992298-8B7D-40D7-A5DC-A96D380961C4}" type="pres">
      <dgm:prSet presAssocID="{7B61468D-4BD0-4B36-9C0D-55C8E29D3E67}" presName="sp" presStyleCnt="0"/>
      <dgm:spPr/>
    </dgm:pt>
    <dgm:pt modelId="{EF849B74-0546-4E0B-A341-16C29B522EA4}" type="pres">
      <dgm:prSet presAssocID="{C8F7906E-7637-4906-88F1-31DCC6903030}" presName="linNode" presStyleCnt="0"/>
      <dgm:spPr/>
    </dgm:pt>
    <dgm:pt modelId="{AF5C44D1-6B64-4044-AAAC-5DA2851D0CAE}" type="pres">
      <dgm:prSet presAssocID="{C8F7906E-7637-4906-88F1-31DCC6903030}" presName="parentText" presStyleLbl="solidFgAcc1" presStyleIdx="4" presStyleCnt="7">
        <dgm:presLayoutVars>
          <dgm:chMax val="1"/>
          <dgm:bulletEnabled/>
        </dgm:presLayoutVars>
      </dgm:prSet>
      <dgm:spPr/>
    </dgm:pt>
    <dgm:pt modelId="{3CF99574-EFF3-48B1-9C45-F3E57F73EAFE}" type="pres">
      <dgm:prSet presAssocID="{C8F7906E-7637-4906-88F1-31DCC6903030}" presName="descendantText" presStyleLbl="alignNode1" presStyleIdx="4" presStyleCnt="7">
        <dgm:presLayoutVars>
          <dgm:bulletEnabled/>
        </dgm:presLayoutVars>
      </dgm:prSet>
      <dgm:spPr/>
    </dgm:pt>
    <dgm:pt modelId="{FE3AC754-2213-4A01-AC64-4F9180DCBB53}" type="pres">
      <dgm:prSet presAssocID="{0977EC40-3E5F-4241-BFE0-F07BD4E7EB86}" presName="sp" presStyleCnt="0"/>
      <dgm:spPr/>
    </dgm:pt>
    <dgm:pt modelId="{A3166C72-BB82-4A71-90CC-1331F5809F39}" type="pres">
      <dgm:prSet presAssocID="{3D5385C1-F83F-4B2D-9A72-25747986AD54}" presName="linNode" presStyleCnt="0"/>
      <dgm:spPr/>
    </dgm:pt>
    <dgm:pt modelId="{D3C9BCBF-91A0-4454-9716-D4B88DFB162B}" type="pres">
      <dgm:prSet presAssocID="{3D5385C1-F83F-4B2D-9A72-25747986AD54}" presName="parentText" presStyleLbl="solidFgAcc1" presStyleIdx="5" presStyleCnt="7">
        <dgm:presLayoutVars>
          <dgm:chMax val="1"/>
          <dgm:bulletEnabled/>
        </dgm:presLayoutVars>
      </dgm:prSet>
      <dgm:spPr/>
    </dgm:pt>
    <dgm:pt modelId="{20AC9E72-637E-472E-A524-803EB94F4A18}" type="pres">
      <dgm:prSet presAssocID="{3D5385C1-F83F-4B2D-9A72-25747986AD54}" presName="descendantText" presStyleLbl="alignNode1" presStyleIdx="5" presStyleCnt="7">
        <dgm:presLayoutVars>
          <dgm:bulletEnabled/>
        </dgm:presLayoutVars>
      </dgm:prSet>
      <dgm:spPr/>
    </dgm:pt>
    <dgm:pt modelId="{3D7648B0-498D-4E25-B5B7-070851D8B843}" type="pres">
      <dgm:prSet presAssocID="{6FF90EF2-69B9-48CB-8080-9654AB7B3D6E}" presName="sp" presStyleCnt="0"/>
      <dgm:spPr/>
    </dgm:pt>
    <dgm:pt modelId="{298D12BE-A6C1-4D78-A39A-317AA0C49B53}" type="pres">
      <dgm:prSet presAssocID="{200AACF6-4734-4E46-86AA-FD56769CD24B}" presName="linNode" presStyleCnt="0"/>
      <dgm:spPr/>
    </dgm:pt>
    <dgm:pt modelId="{4FB8FFDF-4761-4740-85CA-97F75B3FA9E2}" type="pres">
      <dgm:prSet presAssocID="{200AACF6-4734-4E46-86AA-FD56769CD24B}" presName="parentText" presStyleLbl="solidFgAcc1" presStyleIdx="6" presStyleCnt="7">
        <dgm:presLayoutVars>
          <dgm:chMax val="1"/>
          <dgm:bulletEnabled/>
        </dgm:presLayoutVars>
      </dgm:prSet>
      <dgm:spPr/>
    </dgm:pt>
    <dgm:pt modelId="{D0CD6FA5-971A-4E6C-9549-CDE9530CED6F}" type="pres">
      <dgm:prSet presAssocID="{200AACF6-4734-4E46-86AA-FD56769CD24B}" presName="descendantText" presStyleLbl="alignNode1" presStyleIdx="6" presStyleCnt="7">
        <dgm:presLayoutVars>
          <dgm:bulletEnabled/>
        </dgm:presLayoutVars>
      </dgm:prSet>
      <dgm:spPr/>
    </dgm:pt>
  </dgm:ptLst>
  <dgm:cxnLst>
    <dgm:cxn modelId="{F3675600-C6EC-4C88-A0D9-D6BD0E1FA2C8}" srcId="{847B4C41-9404-4F81-AF3A-047C4E2B09C4}" destId="{BE2C488E-1C2F-4609-9D67-D5EE699696C8}" srcOrd="0" destOrd="0" parTransId="{B3F4B1B8-4FC6-4D2F-9301-5781C9501494}" sibTransId="{6F4FEEC4-2D55-48DC-8E5D-D37E0363BC0A}"/>
    <dgm:cxn modelId="{448EEB0D-952F-4B87-80E0-B9E9E69B9F58}" type="presOf" srcId="{847B4C41-9404-4F81-AF3A-047C4E2B09C4}" destId="{E4C70BFB-43B3-40D2-A9BB-160757C0E2AD}" srcOrd="0" destOrd="0" presId="urn:microsoft.com/office/officeart/2016/7/layout/VerticalHollowActionList"/>
    <dgm:cxn modelId="{C945EE14-01F2-4238-8F1E-D1B13EF0BF75}" srcId="{5A991312-BDC5-4F16-870F-AC6F8C5ECD71}" destId="{376D2E67-AA1F-4550-A7A9-E567DB486F5F}" srcOrd="0" destOrd="0" parTransId="{6E5A9E5E-6ECE-478A-8D88-CBFF0A4374CF}" sibTransId="{E3B48738-4893-4ADD-A290-B30D4253BF9C}"/>
    <dgm:cxn modelId="{0E383023-9F82-4263-8A70-D72544441E07}" srcId="{3D5385C1-F83F-4B2D-9A72-25747986AD54}" destId="{DC189B18-783B-4F5B-A628-BBD35D3749D7}" srcOrd="0" destOrd="0" parTransId="{EA4F9BAD-959B-4076-8B2A-CEDF4577DE1D}" sibTransId="{965679BC-56C9-406F-B257-3EEB64F6964C}"/>
    <dgm:cxn modelId="{8DDF5D28-9A00-431B-93DC-1AC6C37EBB65}" srcId="{82FA96FC-1ADE-47B4-91F2-933EE3825CC4}" destId="{C8F7906E-7637-4906-88F1-31DCC6903030}" srcOrd="4" destOrd="0" parTransId="{D6396D0C-F20F-42CF-BD39-908A7E7B894D}" sibTransId="{0977EC40-3E5F-4241-BFE0-F07BD4E7EB86}"/>
    <dgm:cxn modelId="{8C6F4240-270A-4502-A634-99246F8A30D1}" srcId="{768744A7-BB42-493A-9C47-55374545F208}" destId="{3E285352-24BA-44B3-9EA6-063A5C05B184}" srcOrd="0" destOrd="0" parTransId="{9399F622-DE9A-41AE-BDCD-4D428EABBD92}" sibTransId="{46BCB7D3-9597-460A-9EB2-A55DC0B844E3}"/>
    <dgm:cxn modelId="{31DA4041-DA71-4EA9-B398-E50E1B090A23}" srcId="{82FA96FC-1ADE-47B4-91F2-933EE3825CC4}" destId="{200AACF6-4734-4E46-86AA-FD56769CD24B}" srcOrd="6" destOrd="0" parTransId="{C47E108E-FB3F-461B-9391-F700380371E8}" sibTransId="{82E0ACEF-2B2E-40B8-9FCD-E50C690B8316}"/>
    <dgm:cxn modelId="{6F4BA861-F69D-4168-8555-74DEAFFF49F7}" type="presOf" srcId="{612ABC20-7EC1-4124-AD27-A749E0F75A97}" destId="{3CF99574-EFF3-48B1-9C45-F3E57F73EAFE}" srcOrd="0" destOrd="0" presId="urn:microsoft.com/office/officeart/2016/7/layout/VerticalHollowActionList"/>
    <dgm:cxn modelId="{06773B6C-3E3D-4520-81F6-D7E46C840827}" srcId="{FF1479DB-4C3F-40A0-9136-F10BC31F900B}" destId="{53BE206F-B922-4A0E-B8A2-00E75BAE3C80}" srcOrd="0" destOrd="0" parTransId="{7EE819B9-2F4E-40BD-9C23-5FAF0890CA92}" sibTransId="{EFD35B21-870E-476F-A971-972753E77EB0}"/>
    <dgm:cxn modelId="{11515E72-E0A6-4FBF-8B49-658A37C08A7C}" type="presOf" srcId="{768744A7-BB42-493A-9C47-55374545F208}" destId="{EDE49688-9348-46FF-9F7D-CC007C04792A}" srcOrd="0" destOrd="0" presId="urn:microsoft.com/office/officeart/2016/7/layout/VerticalHollowActionList"/>
    <dgm:cxn modelId="{9A344973-87B4-4CB4-BCC2-650EDC11D4B5}" type="presOf" srcId="{DC189B18-783B-4F5B-A628-BBD35D3749D7}" destId="{20AC9E72-637E-472E-A524-803EB94F4A18}" srcOrd="0" destOrd="0" presId="urn:microsoft.com/office/officeart/2016/7/layout/VerticalHollowActionList"/>
    <dgm:cxn modelId="{BF681F56-419C-44CD-ABBA-8E02F8824A29}" srcId="{82FA96FC-1ADE-47B4-91F2-933EE3825CC4}" destId="{3D5385C1-F83F-4B2D-9A72-25747986AD54}" srcOrd="5" destOrd="0" parTransId="{C0AAA9E3-1E87-4572-BB31-93CF1C58B7FD}" sibTransId="{6FF90EF2-69B9-48CB-8080-9654AB7B3D6E}"/>
    <dgm:cxn modelId="{F922A357-5A15-4A4A-AD23-54D54895A588}" type="presOf" srcId="{53BE206F-B922-4A0E-B8A2-00E75BAE3C80}" destId="{DB5FFCA9-2C9F-417F-93F6-F70D8BF6C17A}" srcOrd="0" destOrd="0" presId="urn:microsoft.com/office/officeart/2016/7/layout/VerticalHollowActionList"/>
    <dgm:cxn modelId="{6D1BC57A-E6BF-4F3C-92DD-B47A59A7F394}" srcId="{82FA96FC-1ADE-47B4-91F2-933EE3825CC4}" destId="{5A991312-BDC5-4F16-870F-AC6F8C5ECD71}" srcOrd="0" destOrd="0" parTransId="{D5D53FF5-7609-49EE-9AD8-6FA03B3D55CD}" sibTransId="{107B4C26-BD21-425F-8C4B-41657F66FD7C}"/>
    <dgm:cxn modelId="{49826485-4EEB-4E62-AFCD-D9C10243F18E}" type="presOf" srcId="{82FA96FC-1ADE-47B4-91F2-933EE3825CC4}" destId="{510762D4-B32A-4020-83E7-9ECA5B575814}" srcOrd="0" destOrd="0" presId="urn:microsoft.com/office/officeart/2016/7/layout/VerticalHollowActionList"/>
    <dgm:cxn modelId="{5ECB9488-5324-4465-9465-A8A926A183CE}" srcId="{82FA96FC-1ADE-47B4-91F2-933EE3825CC4}" destId="{FF1479DB-4C3F-40A0-9136-F10BC31F900B}" srcOrd="2" destOrd="0" parTransId="{9675B12D-5637-4A70-AC68-536241EF59B9}" sibTransId="{414A24B2-7E1A-4AF1-A20B-AEC598D468AC}"/>
    <dgm:cxn modelId="{9CC3B191-A1D3-4C13-BAD8-25AFDCD7B9ED}" type="presOf" srcId="{3D5385C1-F83F-4B2D-9A72-25747986AD54}" destId="{D3C9BCBF-91A0-4454-9716-D4B88DFB162B}" srcOrd="0" destOrd="0" presId="urn:microsoft.com/office/officeart/2016/7/layout/VerticalHollowActionList"/>
    <dgm:cxn modelId="{CFF80AA1-7FC9-4FB5-B6DA-09B86EF023C4}" type="presOf" srcId="{30943B4A-CA85-4A74-B842-CBF177665932}" destId="{D0CD6FA5-971A-4E6C-9549-CDE9530CED6F}" srcOrd="0" destOrd="0" presId="urn:microsoft.com/office/officeart/2016/7/layout/VerticalHollowActionList"/>
    <dgm:cxn modelId="{2AE499A4-B252-499A-A853-18CAC3D01249}" type="presOf" srcId="{5A991312-BDC5-4F16-870F-AC6F8C5ECD71}" destId="{CA858FC7-9DE6-47FF-917C-126B08940D92}" srcOrd="0" destOrd="0" presId="urn:microsoft.com/office/officeart/2016/7/layout/VerticalHollowActionList"/>
    <dgm:cxn modelId="{A19A11A6-DACB-4F55-9B2B-204845BE3B7A}" srcId="{82FA96FC-1ADE-47B4-91F2-933EE3825CC4}" destId="{847B4C41-9404-4F81-AF3A-047C4E2B09C4}" srcOrd="3" destOrd="0" parTransId="{B4B33768-6B8D-4175-978B-E15B449D8FC7}" sibTransId="{7B61468D-4BD0-4B36-9C0D-55C8E29D3E67}"/>
    <dgm:cxn modelId="{7CE44EAD-B00E-44AE-B891-726F946C082D}" type="presOf" srcId="{C8F7906E-7637-4906-88F1-31DCC6903030}" destId="{AF5C44D1-6B64-4044-AAAC-5DA2851D0CAE}" srcOrd="0" destOrd="0" presId="urn:microsoft.com/office/officeart/2016/7/layout/VerticalHollowActionList"/>
    <dgm:cxn modelId="{F20F7AB6-A984-41F8-89C0-D078C26B7E5A}" srcId="{C8F7906E-7637-4906-88F1-31DCC6903030}" destId="{612ABC20-7EC1-4124-AD27-A749E0F75A97}" srcOrd="0" destOrd="0" parTransId="{65848432-6B85-46DA-BA13-80179948C596}" sibTransId="{DADC70BD-71B2-402F-9123-335A280914B3}"/>
    <dgm:cxn modelId="{46FDE6BB-E625-4483-9A05-F4FF9AF605A5}" type="presOf" srcId="{376D2E67-AA1F-4550-A7A9-E567DB486F5F}" destId="{5E5ED8CE-C7CA-4F36-971E-70F6A13508A2}" srcOrd="0" destOrd="0" presId="urn:microsoft.com/office/officeart/2016/7/layout/VerticalHollowActionList"/>
    <dgm:cxn modelId="{2069CFCE-D4F1-4BB1-A484-55C39FE6E7EB}" srcId="{82FA96FC-1ADE-47B4-91F2-933EE3825CC4}" destId="{768744A7-BB42-493A-9C47-55374545F208}" srcOrd="1" destOrd="0" parTransId="{EECA3CDF-B7ED-4AD6-AC72-30245B1962B8}" sibTransId="{FA725C06-53A9-41C0-ACAB-30BFA76EC177}"/>
    <dgm:cxn modelId="{FC0F85DC-518A-463D-908B-DF2D29AAB9F9}" srcId="{200AACF6-4734-4E46-86AA-FD56769CD24B}" destId="{30943B4A-CA85-4A74-B842-CBF177665932}" srcOrd="0" destOrd="0" parTransId="{FAF46947-A9B3-4DA3-8863-B4A6A56B9212}" sibTransId="{EAF27A62-EE5E-4652-964C-0C56F5E3B004}"/>
    <dgm:cxn modelId="{F829DADC-8AE5-44BF-A15C-951D4D662BEB}" type="presOf" srcId="{3E285352-24BA-44B3-9EA6-063A5C05B184}" destId="{D08546D4-2253-4FD5-BAFA-821D7FC5617A}" srcOrd="0" destOrd="0" presId="urn:microsoft.com/office/officeart/2016/7/layout/VerticalHollowActionList"/>
    <dgm:cxn modelId="{F1CAA2EB-168D-491A-AC74-9373DA421471}" type="presOf" srcId="{FF1479DB-4C3F-40A0-9136-F10BC31F900B}" destId="{1E5C6C22-E5D3-48FD-A95A-3FC43657D310}" srcOrd="0" destOrd="0" presId="urn:microsoft.com/office/officeart/2016/7/layout/VerticalHollowActionList"/>
    <dgm:cxn modelId="{FD9C29EE-D08E-4B9C-9474-CD5D5F145B89}" type="presOf" srcId="{BE2C488E-1C2F-4609-9D67-D5EE699696C8}" destId="{304C6A84-A4F6-4E29-96F5-6F69C559A661}" srcOrd="0" destOrd="0" presId="urn:microsoft.com/office/officeart/2016/7/layout/VerticalHollowActionList"/>
    <dgm:cxn modelId="{6AF822FC-A875-49D6-8F85-8074BC94A3E1}" type="presOf" srcId="{200AACF6-4734-4E46-86AA-FD56769CD24B}" destId="{4FB8FFDF-4761-4740-85CA-97F75B3FA9E2}" srcOrd="0" destOrd="0" presId="urn:microsoft.com/office/officeart/2016/7/layout/VerticalHollowActionList"/>
    <dgm:cxn modelId="{7E0A382C-72B5-4F40-BDAF-48ACA569BFBB}" type="presParOf" srcId="{510762D4-B32A-4020-83E7-9ECA5B575814}" destId="{C455DB1E-2AE1-4C9F-B223-BE31EAE49483}" srcOrd="0" destOrd="0" presId="urn:microsoft.com/office/officeart/2016/7/layout/VerticalHollowActionList"/>
    <dgm:cxn modelId="{FE663E00-4784-4F19-B098-5C04F7387FFA}" type="presParOf" srcId="{C455DB1E-2AE1-4C9F-B223-BE31EAE49483}" destId="{CA858FC7-9DE6-47FF-917C-126B08940D92}" srcOrd="0" destOrd="0" presId="urn:microsoft.com/office/officeart/2016/7/layout/VerticalHollowActionList"/>
    <dgm:cxn modelId="{D1D22167-5100-4339-8D75-C2BB3C8DBE03}" type="presParOf" srcId="{C455DB1E-2AE1-4C9F-B223-BE31EAE49483}" destId="{5E5ED8CE-C7CA-4F36-971E-70F6A13508A2}" srcOrd="1" destOrd="0" presId="urn:microsoft.com/office/officeart/2016/7/layout/VerticalHollowActionList"/>
    <dgm:cxn modelId="{1901F0A8-F86D-449E-9479-163B336B15C1}" type="presParOf" srcId="{510762D4-B32A-4020-83E7-9ECA5B575814}" destId="{1F33DEE6-7D7F-4B87-80A1-D9FCFF96BE8A}" srcOrd="1" destOrd="0" presId="urn:microsoft.com/office/officeart/2016/7/layout/VerticalHollowActionList"/>
    <dgm:cxn modelId="{C9AB7680-9069-4D80-BFE3-969FD1355CF7}" type="presParOf" srcId="{510762D4-B32A-4020-83E7-9ECA5B575814}" destId="{8F73FF96-5BF6-45FA-9D24-A85EFCB49A72}" srcOrd="2" destOrd="0" presId="urn:microsoft.com/office/officeart/2016/7/layout/VerticalHollowActionList"/>
    <dgm:cxn modelId="{860195ED-EEDC-46FB-A36B-DF3721B24CE5}" type="presParOf" srcId="{8F73FF96-5BF6-45FA-9D24-A85EFCB49A72}" destId="{EDE49688-9348-46FF-9F7D-CC007C04792A}" srcOrd="0" destOrd="0" presId="urn:microsoft.com/office/officeart/2016/7/layout/VerticalHollowActionList"/>
    <dgm:cxn modelId="{DDD26E74-5CB5-477A-8319-181105CA4945}" type="presParOf" srcId="{8F73FF96-5BF6-45FA-9D24-A85EFCB49A72}" destId="{D08546D4-2253-4FD5-BAFA-821D7FC5617A}" srcOrd="1" destOrd="0" presId="urn:microsoft.com/office/officeart/2016/7/layout/VerticalHollowActionList"/>
    <dgm:cxn modelId="{FC33E364-CE87-4D27-9E0F-EA984E90C470}" type="presParOf" srcId="{510762D4-B32A-4020-83E7-9ECA5B575814}" destId="{623B3E1E-CD1D-42EC-8BC0-8B05BA52EDBE}" srcOrd="3" destOrd="0" presId="urn:microsoft.com/office/officeart/2016/7/layout/VerticalHollowActionList"/>
    <dgm:cxn modelId="{7820899A-B8A6-4AF8-A8DB-C33E114BC642}" type="presParOf" srcId="{510762D4-B32A-4020-83E7-9ECA5B575814}" destId="{2A973D29-3A38-4C37-ADF7-AD4FD2799AAB}" srcOrd="4" destOrd="0" presId="urn:microsoft.com/office/officeart/2016/7/layout/VerticalHollowActionList"/>
    <dgm:cxn modelId="{B685F4E2-431B-48ED-A6AD-19DF4E8DD85C}" type="presParOf" srcId="{2A973D29-3A38-4C37-ADF7-AD4FD2799AAB}" destId="{1E5C6C22-E5D3-48FD-A95A-3FC43657D310}" srcOrd="0" destOrd="0" presId="urn:microsoft.com/office/officeart/2016/7/layout/VerticalHollowActionList"/>
    <dgm:cxn modelId="{53BB9A71-49B4-45E6-872B-11C8380D8AF3}" type="presParOf" srcId="{2A973D29-3A38-4C37-ADF7-AD4FD2799AAB}" destId="{DB5FFCA9-2C9F-417F-93F6-F70D8BF6C17A}" srcOrd="1" destOrd="0" presId="urn:microsoft.com/office/officeart/2016/7/layout/VerticalHollowActionList"/>
    <dgm:cxn modelId="{61C29139-8F4B-46D0-8249-62F8EC117431}" type="presParOf" srcId="{510762D4-B32A-4020-83E7-9ECA5B575814}" destId="{8C2562CE-84B8-4B73-B422-290C2AD976B6}" srcOrd="5" destOrd="0" presId="urn:microsoft.com/office/officeart/2016/7/layout/VerticalHollowActionList"/>
    <dgm:cxn modelId="{4A028BEE-B8C1-4509-ADCD-C4D01FBBAC36}" type="presParOf" srcId="{510762D4-B32A-4020-83E7-9ECA5B575814}" destId="{CFDA70B3-799E-4E1A-9745-F92F56568504}" srcOrd="6" destOrd="0" presId="urn:microsoft.com/office/officeart/2016/7/layout/VerticalHollowActionList"/>
    <dgm:cxn modelId="{D7162027-CEAD-4602-9BEF-F735756A073B}" type="presParOf" srcId="{CFDA70B3-799E-4E1A-9745-F92F56568504}" destId="{E4C70BFB-43B3-40D2-A9BB-160757C0E2AD}" srcOrd="0" destOrd="0" presId="urn:microsoft.com/office/officeart/2016/7/layout/VerticalHollowActionList"/>
    <dgm:cxn modelId="{E6A3E476-F65A-4EE2-B117-9597639C26C3}" type="presParOf" srcId="{CFDA70B3-799E-4E1A-9745-F92F56568504}" destId="{304C6A84-A4F6-4E29-96F5-6F69C559A661}" srcOrd="1" destOrd="0" presId="urn:microsoft.com/office/officeart/2016/7/layout/VerticalHollowActionList"/>
    <dgm:cxn modelId="{086FF395-F028-4858-81FB-196BD9F3A709}" type="presParOf" srcId="{510762D4-B32A-4020-83E7-9ECA5B575814}" destId="{3D992298-8B7D-40D7-A5DC-A96D380961C4}" srcOrd="7" destOrd="0" presId="urn:microsoft.com/office/officeart/2016/7/layout/VerticalHollowActionList"/>
    <dgm:cxn modelId="{A53F2608-8283-4EF8-B7EC-CFCA025AB721}" type="presParOf" srcId="{510762D4-B32A-4020-83E7-9ECA5B575814}" destId="{EF849B74-0546-4E0B-A341-16C29B522EA4}" srcOrd="8" destOrd="0" presId="urn:microsoft.com/office/officeart/2016/7/layout/VerticalHollowActionList"/>
    <dgm:cxn modelId="{5CD398A2-E138-4DCA-8186-7772ABE33CF9}" type="presParOf" srcId="{EF849B74-0546-4E0B-A341-16C29B522EA4}" destId="{AF5C44D1-6B64-4044-AAAC-5DA2851D0CAE}" srcOrd="0" destOrd="0" presId="urn:microsoft.com/office/officeart/2016/7/layout/VerticalHollowActionList"/>
    <dgm:cxn modelId="{CC99B5EA-6121-4C32-ABF6-40962F3D2BB3}" type="presParOf" srcId="{EF849B74-0546-4E0B-A341-16C29B522EA4}" destId="{3CF99574-EFF3-48B1-9C45-F3E57F73EAFE}" srcOrd="1" destOrd="0" presId="urn:microsoft.com/office/officeart/2016/7/layout/VerticalHollowActionList"/>
    <dgm:cxn modelId="{00474C5C-0279-43A8-B8FC-2390BE45147B}" type="presParOf" srcId="{510762D4-B32A-4020-83E7-9ECA5B575814}" destId="{FE3AC754-2213-4A01-AC64-4F9180DCBB53}" srcOrd="9" destOrd="0" presId="urn:microsoft.com/office/officeart/2016/7/layout/VerticalHollowActionList"/>
    <dgm:cxn modelId="{4488068F-2783-4A48-B550-688F67D0A901}" type="presParOf" srcId="{510762D4-B32A-4020-83E7-9ECA5B575814}" destId="{A3166C72-BB82-4A71-90CC-1331F5809F39}" srcOrd="10" destOrd="0" presId="urn:microsoft.com/office/officeart/2016/7/layout/VerticalHollowActionList"/>
    <dgm:cxn modelId="{411DAD37-1E89-440A-8616-22EA216F0E9F}" type="presParOf" srcId="{A3166C72-BB82-4A71-90CC-1331F5809F39}" destId="{D3C9BCBF-91A0-4454-9716-D4B88DFB162B}" srcOrd="0" destOrd="0" presId="urn:microsoft.com/office/officeart/2016/7/layout/VerticalHollowActionList"/>
    <dgm:cxn modelId="{0D252A8F-0B14-491F-B734-6B79FD37096E}" type="presParOf" srcId="{A3166C72-BB82-4A71-90CC-1331F5809F39}" destId="{20AC9E72-637E-472E-A524-803EB94F4A18}" srcOrd="1" destOrd="0" presId="urn:microsoft.com/office/officeart/2016/7/layout/VerticalHollowActionList"/>
    <dgm:cxn modelId="{6884093A-B7EB-4813-B208-4C73F5DB3207}" type="presParOf" srcId="{510762D4-B32A-4020-83E7-9ECA5B575814}" destId="{3D7648B0-498D-4E25-B5B7-070851D8B843}" srcOrd="11" destOrd="0" presId="urn:microsoft.com/office/officeart/2016/7/layout/VerticalHollowActionList"/>
    <dgm:cxn modelId="{ABE1C4BF-9468-445F-B9B4-51B6003F4194}" type="presParOf" srcId="{510762D4-B32A-4020-83E7-9ECA5B575814}" destId="{298D12BE-A6C1-4D78-A39A-317AA0C49B53}" srcOrd="12" destOrd="0" presId="urn:microsoft.com/office/officeart/2016/7/layout/VerticalHollowActionList"/>
    <dgm:cxn modelId="{E5BA5E78-2F63-4D3E-BF4E-3A3DA6636D54}" type="presParOf" srcId="{298D12BE-A6C1-4D78-A39A-317AA0C49B53}" destId="{4FB8FFDF-4761-4740-85CA-97F75B3FA9E2}" srcOrd="0" destOrd="0" presId="urn:microsoft.com/office/officeart/2016/7/layout/VerticalHollowActionList"/>
    <dgm:cxn modelId="{25D8C9F3-6C23-498C-9380-19E90C41C381}" type="presParOf" srcId="{298D12BE-A6C1-4D78-A39A-317AA0C49B53}" destId="{D0CD6FA5-971A-4E6C-9549-CDE9530CED6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C0F3C4-ECE1-4473-B7A6-307DED357701}" type="doc">
      <dgm:prSet loTypeId="urn:microsoft.com/office/officeart/2009/layout/ReverseList" loCatId="relationship" qsTypeId="urn:microsoft.com/office/officeart/2005/8/quickstyle/simple1" qsCatId="simple" csTypeId="urn:microsoft.com/office/officeart/2005/8/colors/accent1_3" csCatId="accent1" phldr="1"/>
      <dgm:spPr/>
      <dgm:t>
        <a:bodyPr/>
        <a:lstStyle/>
        <a:p>
          <a:endParaRPr lang="en-GB"/>
        </a:p>
      </dgm:t>
    </dgm:pt>
    <dgm:pt modelId="{817EB5BD-0EAC-4A7A-9A20-C2EEBB2A6E2E}">
      <dgm:prSet phldrT="[Text]"/>
      <dgm:spPr/>
      <dgm:t>
        <a:bodyPr/>
        <a:lstStyle/>
        <a:p>
          <a:pPr algn="ctr">
            <a:lnSpc>
              <a:spcPct val="150000"/>
            </a:lnSpc>
          </a:pPr>
          <a:r>
            <a:rPr lang="en-GB" b="1" dirty="0">
              <a:latin typeface="Aptos" panose="020B0004020202020204" pitchFamily="34" charset="0"/>
            </a:rPr>
            <a:t>Aim = </a:t>
          </a:r>
        </a:p>
        <a:p>
          <a:pPr algn="ctr">
            <a:lnSpc>
              <a:spcPct val="150000"/>
            </a:lnSpc>
          </a:pPr>
          <a:r>
            <a:rPr lang="en-GB" dirty="0">
              <a:latin typeface="Aptos" panose="020B0004020202020204" pitchFamily="34" charset="0"/>
            </a:rPr>
            <a:t>What you hope to achieve overall – a more detailed version of your title. </a:t>
          </a:r>
        </a:p>
      </dgm:t>
    </dgm:pt>
    <dgm:pt modelId="{BD8B311F-A76A-41E0-BBAE-E7B3E7E4945A}" type="parTrans" cxnId="{60A07EDE-C29D-4FF9-8C78-67222202D184}">
      <dgm:prSet/>
      <dgm:spPr/>
      <dgm:t>
        <a:bodyPr/>
        <a:lstStyle/>
        <a:p>
          <a:endParaRPr lang="en-GB"/>
        </a:p>
      </dgm:t>
    </dgm:pt>
    <dgm:pt modelId="{B0F4FB81-8F7B-4EEC-8E61-A0732CE6D1D1}" type="sibTrans" cxnId="{60A07EDE-C29D-4FF9-8C78-67222202D184}">
      <dgm:prSet/>
      <dgm:spPr/>
      <dgm:t>
        <a:bodyPr/>
        <a:lstStyle/>
        <a:p>
          <a:endParaRPr lang="en-GB"/>
        </a:p>
      </dgm:t>
    </dgm:pt>
    <dgm:pt modelId="{5703C8F6-2D54-445E-B52D-9465F17F4920}">
      <dgm:prSet phldrT="[Text]"/>
      <dgm:spPr/>
      <dgm:t>
        <a:bodyPr/>
        <a:lstStyle/>
        <a:p>
          <a:pPr algn="ctr">
            <a:lnSpc>
              <a:spcPct val="150000"/>
            </a:lnSpc>
          </a:pPr>
          <a:r>
            <a:rPr lang="en-GB" b="1" dirty="0">
              <a:latin typeface="Aptos" panose="020B0004020202020204" pitchFamily="34" charset="0"/>
            </a:rPr>
            <a:t>Objectives =</a:t>
          </a:r>
          <a:r>
            <a:rPr lang="en-GB" dirty="0">
              <a:latin typeface="Aptos" panose="020B0004020202020204" pitchFamily="34" charset="0"/>
            </a:rPr>
            <a:t> The action(s) or step(s) you will take to achieve the aim.</a:t>
          </a:r>
        </a:p>
      </dgm:t>
    </dgm:pt>
    <dgm:pt modelId="{134679C7-98EC-4A74-86A4-4389D66FA82B}" type="parTrans" cxnId="{E8F91D8F-5F53-4C7F-946E-91ABEEEE4FFC}">
      <dgm:prSet/>
      <dgm:spPr/>
      <dgm:t>
        <a:bodyPr/>
        <a:lstStyle/>
        <a:p>
          <a:endParaRPr lang="en-GB"/>
        </a:p>
      </dgm:t>
    </dgm:pt>
    <dgm:pt modelId="{19E9663B-78B6-42D4-8CC2-79D923427AAE}" type="sibTrans" cxnId="{E8F91D8F-5F53-4C7F-946E-91ABEEEE4FFC}">
      <dgm:prSet/>
      <dgm:spPr/>
      <dgm:t>
        <a:bodyPr/>
        <a:lstStyle/>
        <a:p>
          <a:endParaRPr lang="en-GB"/>
        </a:p>
      </dgm:t>
    </dgm:pt>
    <dgm:pt modelId="{3B58E1E5-5166-487E-A8C9-ED5BE90DB524}" type="pres">
      <dgm:prSet presAssocID="{F4C0F3C4-ECE1-4473-B7A6-307DED357701}" presName="Name0" presStyleCnt="0">
        <dgm:presLayoutVars>
          <dgm:chMax val="2"/>
          <dgm:chPref val="2"/>
          <dgm:animLvl val="lvl"/>
        </dgm:presLayoutVars>
      </dgm:prSet>
      <dgm:spPr/>
    </dgm:pt>
    <dgm:pt modelId="{E206277D-9C5B-4CD7-A4F1-4C93A8179B70}" type="pres">
      <dgm:prSet presAssocID="{F4C0F3C4-ECE1-4473-B7A6-307DED357701}" presName="LeftText" presStyleLbl="revTx" presStyleIdx="0" presStyleCnt="0">
        <dgm:presLayoutVars>
          <dgm:bulletEnabled val="1"/>
        </dgm:presLayoutVars>
      </dgm:prSet>
      <dgm:spPr/>
    </dgm:pt>
    <dgm:pt modelId="{385A42AE-CF78-440C-8320-696911B4127B}" type="pres">
      <dgm:prSet presAssocID="{F4C0F3C4-ECE1-4473-B7A6-307DED357701}" presName="LeftNode" presStyleLbl="bgImgPlace1" presStyleIdx="0" presStyleCnt="2">
        <dgm:presLayoutVars>
          <dgm:chMax val="2"/>
          <dgm:chPref val="2"/>
        </dgm:presLayoutVars>
      </dgm:prSet>
      <dgm:spPr/>
    </dgm:pt>
    <dgm:pt modelId="{4DD7BA3E-7EC2-4348-B29E-2CFE86F4E736}" type="pres">
      <dgm:prSet presAssocID="{F4C0F3C4-ECE1-4473-B7A6-307DED357701}" presName="RightText" presStyleLbl="revTx" presStyleIdx="0" presStyleCnt="0">
        <dgm:presLayoutVars>
          <dgm:bulletEnabled val="1"/>
        </dgm:presLayoutVars>
      </dgm:prSet>
      <dgm:spPr/>
    </dgm:pt>
    <dgm:pt modelId="{724FF454-B7BE-4C79-8147-5D5A36DF4478}" type="pres">
      <dgm:prSet presAssocID="{F4C0F3C4-ECE1-4473-B7A6-307DED357701}" presName="RightNode" presStyleLbl="bgImgPlace1" presStyleIdx="1" presStyleCnt="2">
        <dgm:presLayoutVars>
          <dgm:chMax val="0"/>
          <dgm:chPref val="0"/>
        </dgm:presLayoutVars>
      </dgm:prSet>
      <dgm:spPr/>
    </dgm:pt>
    <dgm:pt modelId="{92E3B45B-B293-47F3-9DEE-2C0544646995}" type="pres">
      <dgm:prSet presAssocID="{F4C0F3C4-ECE1-4473-B7A6-307DED357701}" presName="TopArrow" presStyleLbl="node1" presStyleIdx="0" presStyleCnt="2"/>
      <dgm:spPr/>
    </dgm:pt>
    <dgm:pt modelId="{E3873A2E-202D-4227-8B08-FE2FAEB8A59C}" type="pres">
      <dgm:prSet presAssocID="{F4C0F3C4-ECE1-4473-B7A6-307DED357701}" presName="BottomArrow" presStyleLbl="node1" presStyleIdx="1" presStyleCnt="2"/>
      <dgm:spPr/>
    </dgm:pt>
  </dgm:ptLst>
  <dgm:cxnLst>
    <dgm:cxn modelId="{54ED9F11-099E-401C-AA09-F5C36C117B14}" type="presOf" srcId="{F4C0F3C4-ECE1-4473-B7A6-307DED357701}" destId="{3B58E1E5-5166-487E-A8C9-ED5BE90DB524}" srcOrd="0" destOrd="0" presId="urn:microsoft.com/office/officeart/2009/layout/ReverseList"/>
    <dgm:cxn modelId="{0773DB89-1F02-43BB-BEBB-06FA12E1E5FA}" type="presOf" srcId="{5703C8F6-2D54-445E-B52D-9465F17F4920}" destId="{4DD7BA3E-7EC2-4348-B29E-2CFE86F4E736}" srcOrd="0" destOrd="0" presId="urn:microsoft.com/office/officeart/2009/layout/ReverseList"/>
    <dgm:cxn modelId="{E8F91D8F-5F53-4C7F-946E-91ABEEEE4FFC}" srcId="{F4C0F3C4-ECE1-4473-B7A6-307DED357701}" destId="{5703C8F6-2D54-445E-B52D-9465F17F4920}" srcOrd="1" destOrd="0" parTransId="{134679C7-98EC-4A74-86A4-4389D66FA82B}" sibTransId="{19E9663B-78B6-42D4-8CC2-79D923427AAE}"/>
    <dgm:cxn modelId="{B8AE3F91-247F-48CC-96AB-A9FDD5BCC58E}" type="presOf" srcId="{817EB5BD-0EAC-4A7A-9A20-C2EEBB2A6E2E}" destId="{385A42AE-CF78-440C-8320-696911B4127B}" srcOrd="1" destOrd="0" presId="urn:microsoft.com/office/officeart/2009/layout/ReverseList"/>
    <dgm:cxn modelId="{60A07EDE-C29D-4FF9-8C78-67222202D184}" srcId="{F4C0F3C4-ECE1-4473-B7A6-307DED357701}" destId="{817EB5BD-0EAC-4A7A-9A20-C2EEBB2A6E2E}" srcOrd="0" destOrd="0" parTransId="{BD8B311F-A76A-41E0-BBAE-E7B3E7E4945A}" sibTransId="{B0F4FB81-8F7B-4EEC-8E61-A0732CE6D1D1}"/>
    <dgm:cxn modelId="{6B8D99E6-4EB7-418E-ACDD-BA13CB5D0BF5}" type="presOf" srcId="{817EB5BD-0EAC-4A7A-9A20-C2EEBB2A6E2E}" destId="{E206277D-9C5B-4CD7-A4F1-4C93A8179B70}" srcOrd="0" destOrd="0" presId="urn:microsoft.com/office/officeart/2009/layout/ReverseList"/>
    <dgm:cxn modelId="{EDF8C5E9-60B6-40B9-9A68-32734E6B7630}" type="presOf" srcId="{5703C8F6-2D54-445E-B52D-9465F17F4920}" destId="{724FF454-B7BE-4C79-8147-5D5A36DF4478}" srcOrd="1" destOrd="0" presId="urn:microsoft.com/office/officeart/2009/layout/ReverseList"/>
    <dgm:cxn modelId="{7A7F0A86-F132-492F-83C5-B74A64E64CE9}" type="presParOf" srcId="{3B58E1E5-5166-487E-A8C9-ED5BE90DB524}" destId="{E206277D-9C5B-4CD7-A4F1-4C93A8179B70}" srcOrd="0" destOrd="0" presId="urn:microsoft.com/office/officeart/2009/layout/ReverseList"/>
    <dgm:cxn modelId="{F78933D9-8EEB-4027-834C-AD9955483E0A}" type="presParOf" srcId="{3B58E1E5-5166-487E-A8C9-ED5BE90DB524}" destId="{385A42AE-CF78-440C-8320-696911B4127B}" srcOrd="1" destOrd="0" presId="urn:microsoft.com/office/officeart/2009/layout/ReverseList"/>
    <dgm:cxn modelId="{EAA2CCB9-EAF9-4782-A483-5DB845FF26EA}" type="presParOf" srcId="{3B58E1E5-5166-487E-A8C9-ED5BE90DB524}" destId="{4DD7BA3E-7EC2-4348-B29E-2CFE86F4E736}" srcOrd="2" destOrd="0" presId="urn:microsoft.com/office/officeart/2009/layout/ReverseList"/>
    <dgm:cxn modelId="{8994F728-2895-4F43-A935-3755DD040521}" type="presParOf" srcId="{3B58E1E5-5166-487E-A8C9-ED5BE90DB524}" destId="{724FF454-B7BE-4C79-8147-5D5A36DF4478}" srcOrd="3" destOrd="0" presId="urn:microsoft.com/office/officeart/2009/layout/ReverseList"/>
    <dgm:cxn modelId="{15D12162-E5FD-4102-BB68-ECA5D8CF6705}" type="presParOf" srcId="{3B58E1E5-5166-487E-A8C9-ED5BE90DB524}" destId="{92E3B45B-B293-47F3-9DEE-2C0544646995}" srcOrd="4" destOrd="0" presId="urn:microsoft.com/office/officeart/2009/layout/ReverseList"/>
    <dgm:cxn modelId="{F68119DC-DFE3-48F9-B542-BE5AE9FF7452}" type="presParOf" srcId="{3B58E1E5-5166-487E-A8C9-ED5BE90DB524}" destId="{E3873A2E-202D-4227-8B08-FE2FAEB8A59C}"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088D7D-FAB7-48AA-8101-DF0C7B7ADEE6}" type="doc">
      <dgm:prSet loTypeId="urn:microsoft.com/office/officeart/2005/8/layout/vList5" loCatId="list" qsTypeId="urn:microsoft.com/office/officeart/2005/8/quickstyle/simple3" qsCatId="simple" csTypeId="urn:microsoft.com/office/officeart/2005/8/colors/accent1_5" csCatId="accent1" phldr="1"/>
      <dgm:spPr/>
      <dgm:t>
        <a:bodyPr/>
        <a:lstStyle/>
        <a:p>
          <a:endParaRPr lang="en-GB"/>
        </a:p>
      </dgm:t>
    </dgm:pt>
    <dgm:pt modelId="{000D7066-AD06-4550-87D9-AD26A01E7A50}">
      <dgm:prSet phldrT="[Text]" custT="1"/>
      <dgm:spPr/>
      <dgm:t>
        <a:bodyPr/>
        <a:lstStyle/>
        <a:p>
          <a:pPr>
            <a:lnSpc>
              <a:spcPct val="150000"/>
            </a:lnSpc>
          </a:pPr>
          <a:r>
            <a:rPr lang="en-GB" sz="1600" b="1" dirty="0">
              <a:latin typeface="Aptos" panose="020B0004020202020204" pitchFamily="34" charset="0"/>
            </a:rPr>
            <a:t>Start Broad</a:t>
          </a:r>
        </a:p>
      </dgm:t>
    </dgm:pt>
    <dgm:pt modelId="{0F71A8A5-172F-4CFE-89B9-ED73B28800EC}" type="parTrans" cxnId="{2B317716-4B14-4290-8165-D16B8589E63C}">
      <dgm:prSet/>
      <dgm:spPr/>
      <dgm:t>
        <a:bodyPr/>
        <a:lstStyle/>
        <a:p>
          <a:endParaRPr lang="en-GB"/>
        </a:p>
      </dgm:t>
    </dgm:pt>
    <dgm:pt modelId="{70DCBCAB-CF5E-4800-9AB3-E5B61471D62E}" type="sibTrans" cxnId="{2B317716-4B14-4290-8165-D16B8589E63C}">
      <dgm:prSet/>
      <dgm:spPr/>
      <dgm:t>
        <a:bodyPr/>
        <a:lstStyle/>
        <a:p>
          <a:endParaRPr lang="en-GB"/>
        </a:p>
      </dgm:t>
    </dgm:pt>
    <dgm:pt modelId="{9DFA4325-DC4F-44BE-B887-C352876248C8}">
      <dgm:prSet phldrT="[Text]" custT="1"/>
      <dgm:spPr>
        <a:solidFill>
          <a:srgbClr val="FFFFED">
            <a:alpha val="90000"/>
          </a:srgbClr>
        </a:solidFill>
        <a:ln>
          <a:noFill/>
        </a:ln>
      </dgm:spPr>
      <dgm:t>
        <a:bodyPr/>
        <a:lstStyle/>
        <a:p>
          <a:pPr algn="l" rtl="0">
            <a:lnSpc>
              <a:spcPct val="150000"/>
            </a:lnSpc>
          </a:pPr>
          <a:r>
            <a:rPr lang="en-GB" sz="1200" dirty="0">
              <a:latin typeface="Aptos" panose="020B0004020202020204" pitchFamily="34" charset="0"/>
            </a:rPr>
            <a:t>You might have an interest in substance abuse, which is a wide-ranging topic that includes different types of substances (alcohol, drugs) and various populations.</a:t>
          </a:r>
        </a:p>
      </dgm:t>
    </dgm:pt>
    <dgm:pt modelId="{48AA9655-6EB2-4D5D-A22E-2710D3175103}" type="parTrans" cxnId="{E2F9B251-3908-4FBA-864A-D329B428FF0E}">
      <dgm:prSet/>
      <dgm:spPr/>
      <dgm:t>
        <a:bodyPr/>
        <a:lstStyle/>
        <a:p>
          <a:endParaRPr lang="en-GB"/>
        </a:p>
      </dgm:t>
    </dgm:pt>
    <dgm:pt modelId="{A5C38227-4DE5-498F-8E90-145217C087E3}" type="sibTrans" cxnId="{E2F9B251-3908-4FBA-864A-D329B428FF0E}">
      <dgm:prSet/>
      <dgm:spPr/>
      <dgm:t>
        <a:bodyPr/>
        <a:lstStyle/>
        <a:p>
          <a:endParaRPr lang="en-GB"/>
        </a:p>
      </dgm:t>
    </dgm:pt>
    <dgm:pt modelId="{1F1CE094-D2DC-4B63-8369-71031E89F577}">
      <dgm:prSet phldrT="[Text]" custT="1"/>
      <dgm:spPr/>
      <dgm:t>
        <a:bodyPr/>
        <a:lstStyle/>
        <a:p>
          <a:pPr>
            <a:lnSpc>
              <a:spcPct val="150000"/>
            </a:lnSpc>
          </a:pPr>
          <a:r>
            <a:rPr lang="en-GB" sz="1600" b="1" dirty="0">
              <a:latin typeface="Aptos" panose="020B0004020202020204" pitchFamily="34" charset="0"/>
            </a:rPr>
            <a:t>Narrow Down by Population</a:t>
          </a:r>
        </a:p>
      </dgm:t>
    </dgm:pt>
    <dgm:pt modelId="{7ABBC27C-1BB1-4C35-B795-4F67407525FA}" type="parTrans" cxnId="{CC296582-BFBD-4A90-9327-8177FD0599A7}">
      <dgm:prSet/>
      <dgm:spPr/>
      <dgm:t>
        <a:bodyPr/>
        <a:lstStyle/>
        <a:p>
          <a:endParaRPr lang="en-GB"/>
        </a:p>
      </dgm:t>
    </dgm:pt>
    <dgm:pt modelId="{30936463-2237-4470-868E-EF53C25B650D}" type="sibTrans" cxnId="{CC296582-BFBD-4A90-9327-8177FD0599A7}">
      <dgm:prSet/>
      <dgm:spPr/>
      <dgm:t>
        <a:bodyPr/>
        <a:lstStyle/>
        <a:p>
          <a:endParaRPr lang="en-GB"/>
        </a:p>
      </dgm:t>
    </dgm:pt>
    <dgm:pt modelId="{2019A086-F363-4091-98F0-0E3556ABA89B}">
      <dgm:prSet phldrT="[Tex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You can narrow down the topic by focusing on a particular population. This could be based on demographics (adolescents, adults, marginalised groups), or they could focus on specific social settings (urban, suburban, rural areas).</a:t>
          </a:r>
        </a:p>
      </dgm:t>
    </dgm:pt>
    <dgm:pt modelId="{7EA8A058-B5B6-414F-8D67-055E8B30F22C}" type="parTrans" cxnId="{BC429780-3136-468B-9BA2-621482F1DF92}">
      <dgm:prSet/>
      <dgm:spPr/>
      <dgm:t>
        <a:bodyPr/>
        <a:lstStyle/>
        <a:p>
          <a:endParaRPr lang="en-GB"/>
        </a:p>
      </dgm:t>
    </dgm:pt>
    <dgm:pt modelId="{08C84EED-2E8F-4C86-8965-AD0220AA69D9}" type="sibTrans" cxnId="{BC429780-3136-468B-9BA2-621482F1DF92}">
      <dgm:prSet/>
      <dgm:spPr/>
      <dgm:t>
        <a:bodyPr/>
        <a:lstStyle/>
        <a:p>
          <a:endParaRPr lang="en-GB"/>
        </a:p>
      </dgm:t>
    </dgm:pt>
    <dgm:pt modelId="{C9DEB615-52E3-4FFF-9190-0CBFAF3E9425}">
      <dgm:prSet phldrT="[Tex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To refine the topic further, you could focus on a particular substance, such as alcohol, opioids, or cannabis, or on a specific treatment approach, such as harm reduction, rehabilitation programs, or prevention strategies.</a:t>
          </a:r>
        </a:p>
      </dgm:t>
    </dgm:pt>
    <dgm:pt modelId="{3AEA510E-0156-4153-AE80-EB9244D8D184}" type="parTrans" cxnId="{23C48E70-FFED-4D3D-919A-C3F0D85233BF}">
      <dgm:prSet/>
      <dgm:spPr/>
      <dgm:t>
        <a:bodyPr/>
        <a:lstStyle/>
        <a:p>
          <a:endParaRPr lang="en-GB"/>
        </a:p>
      </dgm:t>
    </dgm:pt>
    <dgm:pt modelId="{FF1179EA-8D88-4B08-82B4-8B32194A962C}" type="sibTrans" cxnId="{23C48E70-FFED-4D3D-919A-C3F0D85233BF}">
      <dgm:prSet/>
      <dgm:spPr/>
      <dgm:t>
        <a:bodyPr/>
        <a:lstStyle/>
        <a:p>
          <a:endParaRPr lang="en-GB"/>
        </a:p>
      </dgm:t>
    </dgm:pt>
    <dgm:pt modelId="{5047490A-CFB4-4F1B-A8B6-18A2EEEEF42E}">
      <dgm:prSet custT="1"/>
      <dgm:spPr>
        <a:solidFill>
          <a:srgbClr val="FFFFED">
            <a:alpha val="90000"/>
          </a:srgbClr>
        </a:solidFill>
        <a:ln>
          <a:noFill/>
        </a:ln>
      </dgm:spPr>
      <dgm:t>
        <a:bodyPr/>
        <a:lstStyle/>
        <a:p>
          <a:pPr>
            <a:lnSpc>
              <a:spcPct val="150000"/>
            </a:lnSpc>
          </a:pPr>
          <a:r>
            <a:rPr lang="en-GB" sz="1200" dirty="0">
              <a:latin typeface="Aptos" panose="020B0004020202020204" pitchFamily="34" charset="0"/>
            </a:rPr>
            <a:t>You can focus on a particular aspect of substance abuse, such as prevention programmes, public health initiatives, or the effectiveness of support groups in reducing abuse.</a:t>
          </a:r>
        </a:p>
      </dgm:t>
    </dgm:pt>
    <dgm:pt modelId="{EB012CC3-CAFE-4C49-9215-1ABCEA3B12D6}" type="parTrans" cxnId="{0CB237FA-862C-4951-AD00-001D8A412C3D}">
      <dgm:prSet/>
      <dgm:spPr/>
      <dgm:t>
        <a:bodyPr/>
        <a:lstStyle/>
        <a:p>
          <a:endParaRPr lang="en-GB"/>
        </a:p>
      </dgm:t>
    </dgm:pt>
    <dgm:pt modelId="{24FD925C-4EE2-49B0-9D4D-ED8B121F6D13}" type="sibTrans" cxnId="{0CB237FA-862C-4951-AD00-001D8A412C3D}">
      <dgm:prSet/>
      <dgm:spPr/>
      <dgm:t>
        <a:bodyPr/>
        <a:lstStyle/>
        <a:p>
          <a:endParaRPr lang="en-GB"/>
        </a:p>
      </dgm:t>
    </dgm:pt>
    <dgm:pt modelId="{85F379DE-E495-4A4A-B94C-A3D1140CFC09}">
      <dgm:prSet phldrT="[Text]" custT="1"/>
      <dgm:spPr/>
      <dgm:t>
        <a:bodyPr/>
        <a:lstStyle/>
        <a:p>
          <a:pPr>
            <a:lnSpc>
              <a:spcPct val="150000"/>
            </a:lnSpc>
          </a:pPr>
          <a:r>
            <a:rPr lang="en-GB" sz="1600" b="1" dirty="0">
              <a:latin typeface="Aptos" panose="020B0004020202020204" pitchFamily="34" charset="0"/>
            </a:rPr>
            <a:t>Narrow down by scope e.g. specific substance</a:t>
          </a:r>
        </a:p>
      </dgm:t>
    </dgm:pt>
    <dgm:pt modelId="{48C50E13-00E2-463C-AA5A-6E043BE254D9}" type="parTrans" cxnId="{8844D1DD-1DFD-42BD-8A0D-D487A0E945B3}">
      <dgm:prSet/>
      <dgm:spPr/>
      <dgm:t>
        <a:bodyPr/>
        <a:lstStyle/>
        <a:p>
          <a:endParaRPr lang="en-GB"/>
        </a:p>
      </dgm:t>
    </dgm:pt>
    <dgm:pt modelId="{C328249E-E8FF-4105-A31F-A2CDE9D389D1}" type="sibTrans" cxnId="{8844D1DD-1DFD-42BD-8A0D-D487A0E945B3}">
      <dgm:prSet/>
      <dgm:spPr/>
      <dgm:t>
        <a:bodyPr/>
        <a:lstStyle/>
        <a:p>
          <a:endParaRPr lang="en-GB"/>
        </a:p>
      </dgm:t>
    </dgm:pt>
    <dgm:pt modelId="{CB3EDF58-E95C-45CD-B550-52A634894E73}">
      <dgm:prSet phldrT="[Text]" custT="1"/>
      <dgm:spPr>
        <a:solidFill>
          <a:srgbClr val="FFFFED">
            <a:alpha val="90000"/>
          </a:srgbClr>
        </a:solidFill>
        <a:ln>
          <a:noFill/>
        </a:ln>
      </dgm:spPr>
      <dgm:t>
        <a:bodyPr/>
        <a:lstStyle/>
        <a:p>
          <a:pPr algn="l" rtl="0">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Substance abuse</a:t>
          </a:r>
          <a:r>
            <a:rPr lang="en-GB" sz="1200" dirty="0">
              <a:latin typeface="Aptos" panose="020B0004020202020204" pitchFamily="34" charset="0"/>
            </a:rPr>
            <a:t>.</a:t>
          </a:r>
        </a:p>
      </dgm:t>
    </dgm:pt>
    <dgm:pt modelId="{AEB30781-84FA-4651-BDF0-9F87A5815DE0}" type="parTrans" cxnId="{2437669F-E201-4565-A045-11FE4BE4B3D2}">
      <dgm:prSet/>
      <dgm:spPr/>
      <dgm:t>
        <a:bodyPr/>
        <a:lstStyle/>
        <a:p>
          <a:endParaRPr lang="en-GB"/>
        </a:p>
      </dgm:t>
    </dgm:pt>
    <dgm:pt modelId="{F27E51EF-2CA9-4A0E-9A72-7C8C4B3CBAB8}" type="sibTrans" cxnId="{2437669F-E201-4565-A045-11FE4BE4B3D2}">
      <dgm:prSet/>
      <dgm:spPr/>
      <dgm:t>
        <a:bodyPr/>
        <a:lstStyle/>
        <a:p>
          <a:endParaRPr lang="en-GB"/>
        </a:p>
      </dgm:t>
    </dgm:pt>
    <dgm:pt modelId="{4D7CB96C-D915-48C7-87D6-0B99680CFF0C}">
      <dgm:prSet phldrT="[Text]" custT="1"/>
      <dgm:spPr>
        <a:solidFill>
          <a:srgbClr val="FFFFED">
            <a:alpha val="90000"/>
          </a:srgbClr>
        </a:solidFill>
        <a:ln>
          <a:noFill/>
        </a:ln>
      </dgm:spPr>
      <dgm:t>
        <a:bodyPr/>
        <a:lstStyle/>
        <a:p>
          <a:pPr>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Adolescents in low-income urban areas.</a:t>
          </a:r>
        </a:p>
      </dgm:t>
    </dgm:pt>
    <dgm:pt modelId="{607863CC-7F84-4238-960E-69FBF5F37414}" type="parTrans" cxnId="{52CBA689-1E47-458E-AF1A-29DB8B4EAED2}">
      <dgm:prSet/>
      <dgm:spPr/>
      <dgm:t>
        <a:bodyPr/>
        <a:lstStyle/>
        <a:p>
          <a:endParaRPr lang="en-GB"/>
        </a:p>
      </dgm:t>
    </dgm:pt>
    <dgm:pt modelId="{0266F7A3-3BF8-456B-8A90-A4BF20E011AC}" type="sibTrans" cxnId="{52CBA689-1E47-458E-AF1A-29DB8B4EAED2}">
      <dgm:prSet/>
      <dgm:spPr/>
      <dgm:t>
        <a:bodyPr/>
        <a:lstStyle/>
        <a:p>
          <a:endParaRPr lang="en-GB"/>
        </a:p>
      </dgm:t>
    </dgm:pt>
    <dgm:pt modelId="{FEEFF4D5-FDF2-4CEE-A2B1-362429DA9012}">
      <dgm:prSet custT="1"/>
      <dgm:spPr/>
      <dgm:t>
        <a:bodyPr/>
        <a:lstStyle/>
        <a:p>
          <a:pPr>
            <a:lnSpc>
              <a:spcPct val="100000"/>
            </a:lnSpc>
          </a:pPr>
          <a:endParaRPr lang="en-GB" sz="1200" b="0" dirty="0">
            <a:latin typeface="Aptos" panose="020B0004020202020204" pitchFamily="34" charset="0"/>
          </a:endParaRPr>
        </a:p>
        <a:p>
          <a:pPr>
            <a:lnSpc>
              <a:spcPct val="100000"/>
            </a:lnSpc>
          </a:pPr>
          <a:r>
            <a:rPr lang="en-GB" sz="1600" b="1" dirty="0">
              <a:latin typeface="Aptos" panose="020B0004020202020204" pitchFamily="34" charset="0"/>
            </a:rPr>
            <a:t>Consider the scope of interventions or problems</a:t>
          </a:r>
          <a:br>
            <a:rPr lang="en-GB" sz="1200" dirty="0">
              <a:latin typeface="Aptos" panose="020B0004020202020204" pitchFamily="34" charset="0"/>
            </a:rPr>
          </a:br>
          <a:endParaRPr lang="en-GB" sz="1200" dirty="0">
            <a:latin typeface="Aptos" panose="020B0004020202020204" pitchFamily="34" charset="0"/>
          </a:endParaRPr>
        </a:p>
      </dgm:t>
    </dgm:pt>
    <dgm:pt modelId="{6AA207B6-18AC-4C05-8632-6B18B8DE97B0}" type="sibTrans" cxnId="{3A0E5A25-B59E-481E-8532-5EEA98B1170A}">
      <dgm:prSet/>
      <dgm:spPr/>
      <dgm:t>
        <a:bodyPr/>
        <a:lstStyle/>
        <a:p>
          <a:endParaRPr lang="en-GB"/>
        </a:p>
      </dgm:t>
    </dgm:pt>
    <dgm:pt modelId="{1D70A806-F4FA-4895-85C7-79DF91AAF9EB}" type="parTrans" cxnId="{3A0E5A25-B59E-481E-8532-5EEA98B1170A}">
      <dgm:prSet/>
      <dgm:spPr/>
      <dgm:t>
        <a:bodyPr/>
        <a:lstStyle/>
        <a:p>
          <a:endParaRPr lang="en-GB"/>
        </a:p>
      </dgm:t>
    </dgm:pt>
    <dgm:pt modelId="{19FB67D4-48A9-408E-BD53-0ED2C83836E3}">
      <dgm:prSet custT="1"/>
      <dgm:spPr/>
      <dgm:t>
        <a:bodyPr/>
        <a:lstStyle/>
        <a:p>
          <a:pPr>
            <a:lnSpc>
              <a:spcPct val="150000"/>
            </a:lnSpc>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Alcohol abuse among adolescents in low-income urban areas.</a:t>
          </a:r>
          <a:endParaRPr lang="en-GB" sz="3600" i="1" dirty="0"/>
        </a:p>
      </dgm:t>
    </dgm:pt>
    <dgm:pt modelId="{5E3E8F3B-F790-4A0C-B40C-6D1CF752BE93}" type="parTrans" cxnId="{F5067517-1232-44AD-9953-A1F00EF9CD25}">
      <dgm:prSet/>
      <dgm:spPr/>
      <dgm:t>
        <a:bodyPr/>
        <a:lstStyle/>
        <a:p>
          <a:endParaRPr lang="en-GB"/>
        </a:p>
      </dgm:t>
    </dgm:pt>
    <dgm:pt modelId="{B5DBEF2E-E29B-4A3D-94CF-C9E027E4308E}" type="sibTrans" cxnId="{F5067517-1232-44AD-9953-A1F00EF9CD25}">
      <dgm:prSet/>
      <dgm:spPr/>
      <dgm:t>
        <a:bodyPr/>
        <a:lstStyle/>
        <a:p>
          <a:endParaRPr lang="en-GB"/>
        </a:p>
      </dgm:t>
    </dgm:pt>
    <dgm:pt modelId="{60DB59FB-26BC-45E1-91A2-8CD18C8D974A}">
      <dgm:prSet custT="1"/>
      <dgm:spPr/>
      <dgm:t>
        <a:bodyPr/>
        <a:lstStyle/>
        <a:p>
          <a:pPr>
            <a:lnSpc>
              <a:spcPct val="150000"/>
            </a:lnSpc>
            <a:buFont typeface="Arial" panose="020B0604020202020204" pitchFamily="34" charset="0"/>
            <a:buChar char="•"/>
          </a:pPr>
          <a:r>
            <a:rPr lang="en-GB" sz="1200" b="1" dirty="0">
              <a:latin typeface="Aptos" panose="020B0004020202020204" pitchFamily="34" charset="0"/>
            </a:rPr>
            <a:t>Example</a:t>
          </a:r>
          <a:r>
            <a:rPr lang="en-GB" sz="1200" dirty="0">
              <a:latin typeface="Aptos" panose="020B0004020202020204" pitchFamily="34" charset="0"/>
            </a:rPr>
            <a:t>: </a:t>
          </a:r>
          <a:r>
            <a:rPr lang="en-GB" sz="1200" i="1" dirty="0">
              <a:latin typeface="Aptos" panose="020B0004020202020204" pitchFamily="34" charset="0"/>
            </a:rPr>
            <a:t>The role of school-based prevention programmes in reducing alcohol abuse among adolescents in low-income urban areas.</a:t>
          </a:r>
        </a:p>
      </dgm:t>
    </dgm:pt>
    <dgm:pt modelId="{B0060C0C-ACEE-4958-B4BA-F5A47D67D550}" type="parTrans" cxnId="{C5B1DE01-31FB-4443-B8C6-D4C4C24CF4C8}">
      <dgm:prSet/>
      <dgm:spPr/>
      <dgm:t>
        <a:bodyPr/>
        <a:lstStyle/>
        <a:p>
          <a:endParaRPr lang="en-GB"/>
        </a:p>
      </dgm:t>
    </dgm:pt>
    <dgm:pt modelId="{7F239247-52CA-420A-B818-57243630975D}" type="sibTrans" cxnId="{C5B1DE01-31FB-4443-B8C6-D4C4C24CF4C8}">
      <dgm:prSet/>
      <dgm:spPr/>
      <dgm:t>
        <a:bodyPr/>
        <a:lstStyle/>
        <a:p>
          <a:endParaRPr lang="en-GB"/>
        </a:p>
      </dgm:t>
    </dgm:pt>
    <dgm:pt modelId="{A65003E2-BB99-4159-A135-727E2791AD31}" type="pres">
      <dgm:prSet presAssocID="{91088D7D-FAB7-48AA-8101-DF0C7B7ADEE6}" presName="Name0" presStyleCnt="0">
        <dgm:presLayoutVars>
          <dgm:dir/>
          <dgm:animLvl val="lvl"/>
          <dgm:resizeHandles val="exact"/>
        </dgm:presLayoutVars>
      </dgm:prSet>
      <dgm:spPr/>
    </dgm:pt>
    <dgm:pt modelId="{370F1543-DBB5-4392-82F2-64544F30E475}" type="pres">
      <dgm:prSet presAssocID="{000D7066-AD06-4550-87D9-AD26A01E7A50}" presName="linNode" presStyleCnt="0"/>
      <dgm:spPr/>
    </dgm:pt>
    <dgm:pt modelId="{9C3E0281-7767-424F-A5E1-40EDB4594624}" type="pres">
      <dgm:prSet presAssocID="{000D7066-AD06-4550-87D9-AD26A01E7A50}" presName="parentText" presStyleLbl="node1" presStyleIdx="0" presStyleCnt="4" custScaleX="90910" custScaleY="38555" custLinFactNeighborX="-7085" custLinFactNeighborY="-1561">
        <dgm:presLayoutVars>
          <dgm:chMax val="1"/>
          <dgm:bulletEnabled val="1"/>
        </dgm:presLayoutVars>
      </dgm:prSet>
      <dgm:spPr/>
    </dgm:pt>
    <dgm:pt modelId="{916C64A4-A01E-4536-8CE9-A8E6E2A25DA2}" type="pres">
      <dgm:prSet presAssocID="{000D7066-AD06-4550-87D9-AD26A01E7A50}" presName="descendantText" presStyleLbl="alignAccFollowNode1" presStyleIdx="0" presStyleCnt="4" custScaleX="110000" custScaleY="75132">
        <dgm:presLayoutVars>
          <dgm:bulletEnabled val="1"/>
        </dgm:presLayoutVars>
      </dgm:prSet>
      <dgm:spPr/>
    </dgm:pt>
    <dgm:pt modelId="{AB86293D-E979-41F5-AB6F-E729744D8890}" type="pres">
      <dgm:prSet presAssocID="{70DCBCAB-CF5E-4800-9AB3-E5B61471D62E}" presName="sp" presStyleCnt="0"/>
      <dgm:spPr/>
    </dgm:pt>
    <dgm:pt modelId="{4772BCA3-B521-4AC9-B7F9-B2366A400960}" type="pres">
      <dgm:prSet presAssocID="{1F1CE094-D2DC-4B63-8369-71031E89F577}" presName="linNode" presStyleCnt="0"/>
      <dgm:spPr/>
    </dgm:pt>
    <dgm:pt modelId="{C3DE4E4E-88BA-41A2-99B6-5E2F3AF79360}" type="pres">
      <dgm:prSet presAssocID="{1F1CE094-D2DC-4B63-8369-71031E89F577}" presName="parentText" presStyleLbl="node1" presStyleIdx="1" presStyleCnt="4" custScaleX="90910" custScaleY="38555" custLinFactNeighborX="-7266" custLinFactNeighborY="-1561">
        <dgm:presLayoutVars>
          <dgm:chMax val="1"/>
          <dgm:bulletEnabled val="1"/>
        </dgm:presLayoutVars>
      </dgm:prSet>
      <dgm:spPr/>
    </dgm:pt>
    <dgm:pt modelId="{E1F5B57A-70BF-404D-BE6F-98EA8D6E9AA3}" type="pres">
      <dgm:prSet presAssocID="{1F1CE094-D2DC-4B63-8369-71031E89F577}" presName="descendantText" presStyleLbl="alignAccFollowNode1" presStyleIdx="1" presStyleCnt="4" custScaleX="110000" custScaleY="68302">
        <dgm:presLayoutVars>
          <dgm:bulletEnabled val="1"/>
        </dgm:presLayoutVars>
      </dgm:prSet>
      <dgm:spPr/>
    </dgm:pt>
    <dgm:pt modelId="{E930F690-1F17-40D2-A1FA-C8DE29B795D0}" type="pres">
      <dgm:prSet presAssocID="{30936463-2237-4470-868E-EF53C25B650D}" presName="sp" presStyleCnt="0"/>
      <dgm:spPr/>
    </dgm:pt>
    <dgm:pt modelId="{F274833B-8BE2-4D19-8C53-7B3DCCEB6F8F}" type="pres">
      <dgm:prSet presAssocID="{85F379DE-E495-4A4A-B94C-A3D1140CFC09}" presName="linNode" presStyleCnt="0"/>
      <dgm:spPr/>
    </dgm:pt>
    <dgm:pt modelId="{8589A17D-40CD-47DD-B319-6FA4CC91E797}" type="pres">
      <dgm:prSet presAssocID="{85F379DE-E495-4A4A-B94C-A3D1140CFC09}" presName="parentText" presStyleLbl="node1" presStyleIdx="2" presStyleCnt="4" custScaleX="90910" custScaleY="38555" custLinFactNeighborX="-7266" custLinFactNeighborY="-1561">
        <dgm:presLayoutVars>
          <dgm:chMax val="1"/>
          <dgm:bulletEnabled val="1"/>
        </dgm:presLayoutVars>
      </dgm:prSet>
      <dgm:spPr/>
    </dgm:pt>
    <dgm:pt modelId="{3848378F-EA94-42C9-952C-E787928F9AC8}" type="pres">
      <dgm:prSet presAssocID="{85F379DE-E495-4A4A-B94C-A3D1140CFC09}" presName="descendantText" presStyleLbl="alignAccFollowNode1" presStyleIdx="2" presStyleCnt="4">
        <dgm:presLayoutVars>
          <dgm:bulletEnabled val="1"/>
        </dgm:presLayoutVars>
      </dgm:prSet>
      <dgm:spPr/>
    </dgm:pt>
    <dgm:pt modelId="{D88C14B5-0995-4F88-9EAE-3B1F88B497AB}" type="pres">
      <dgm:prSet presAssocID="{C328249E-E8FF-4105-A31F-A2CDE9D389D1}" presName="sp" presStyleCnt="0"/>
      <dgm:spPr/>
    </dgm:pt>
    <dgm:pt modelId="{97F03E40-212E-4546-89C2-137B7C6B23F9}" type="pres">
      <dgm:prSet presAssocID="{FEEFF4D5-FDF2-4CEE-A2B1-362429DA9012}" presName="linNode" presStyleCnt="0"/>
      <dgm:spPr/>
    </dgm:pt>
    <dgm:pt modelId="{922B3F50-2D6E-4388-9885-2468D5BFEB1F}" type="pres">
      <dgm:prSet presAssocID="{FEEFF4D5-FDF2-4CEE-A2B1-362429DA9012}" presName="parentText" presStyleLbl="node1" presStyleIdx="3" presStyleCnt="4" custScaleX="90910" custScaleY="38555" custLinFactNeighborX="-7266" custLinFactNeighborY="-1561">
        <dgm:presLayoutVars>
          <dgm:chMax val="1"/>
          <dgm:bulletEnabled val="1"/>
        </dgm:presLayoutVars>
      </dgm:prSet>
      <dgm:spPr/>
    </dgm:pt>
    <dgm:pt modelId="{A9C9F14B-0DD1-41DC-96DF-E64BC6D71EF5}" type="pres">
      <dgm:prSet presAssocID="{FEEFF4D5-FDF2-4CEE-A2B1-362429DA9012}" presName="descendantText" presStyleLbl="alignAccFollowNode1" presStyleIdx="3" presStyleCnt="4">
        <dgm:presLayoutVars>
          <dgm:bulletEnabled val="1"/>
        </dgm:presLayoutVars>
      </dgm:prSet>
      <dgm:spPr/>
    </dgm:pt>
  </dgm:ptLst>
  <dgm:cxnLst>
    <dgm:cxn modelId="{96B64501-C20F-4E4A-9828-7CD6FA96A6BC}" type="presOf" srcId="{5047490A-CFB4-4F1B-A8B6-18A2EEEEF42E}" destId="{A9C9F14B-0DD1-41DC-96DF-E64BC6D71EF5}" srcOrd="0" destOrd="0" presId="urn:microsoft.com/office/officeart/2005/8/layout/vList5"/>
    <dgm:cxn modelId="{C5B1DE01-31FB-4443-B8C6-D4C4C24CF4C8}" srcId="{FEEFF4D5-FDF2-4CEE-A2B1-362429DA9012}" destId="{60DB59FB-26BC-45E1-91A2-8CD18C8D974A}" srcOrd="1" destOrd="0" parTransId="{B0060C0C-ACEE-4958-B4BA-F5A47D67D550}" sibTransId="{7F239247-52CA-420A-B818-57243630975D}"/>
    <dgm:cxn modelId="{6EB6C20D-4A1F-49D6-A978-DF6576167962}" type="presOf" srcId="{1F1CE094-D2DC-4B63-8369-71031E89F577}" destId="{C3DE4E4E-88BA-41A2-99B6-5E2F3AF79360}" srcOrd="0" destOrd="0" presId="urn:microsoft.com/office/officeart/2005/8/layout/vList5"/>
    <dgm:cxn modelId="{F82DAB11-4C89-4489-A46C-52580536043C}" type="presOf" srcId="{9DFA4325-DC4F-44BE-B887-C352876248C8}" destId="{916C64A4-A01E-4536-8CE9-A8E6E2A25DA2}" srcOrd="0" destOrd="0" presId="urn:microsoft.com/office/officeart/2005/8/layout/vList5"/>
    <dgm:cxn modelId="{2B317716-4B14-4290-8165-D16B8589E63C}" srcId="{91088D7D-FAB7-48AA-8101-DF0C7B7ADEE6}" destId="{000D7066-AD06-4550-87D9-AD26A01E7A50}" srcOrd="0" destOrd="0" parTransId="{0F71A8A5-172F-4CFE-89B9-ED73B28800EC}" sibTransId="{70DCBCAB-CF5E-4800-9AB3-E5B61471D62E}"/>
    <dgm:cxn modelId="{F5067517-1232-44AD-9953-A1F00EF9CD25}" srcId="{85F379DE-E495-4A4A-B94C-A3D1140CFC09}" destId="{19FB67D4-48A9-408E-BD53-0ED2C83836E3}" srcOrd="1" destOrd="0" parTransId="{5E3E8F3B-F790-4A0C-B40C-6D1CF752BE93}" sibTransId="{B5DBEF2E-E29B-4A3D-94CF-C9E027E4308E}"/>
    <dgm:cxn modelId="{3A0E5A25-B59E-481E-8532-5EEA98B1170A}" srcId="{91088D7D-FAB7-48AA-8101-DF0C7B7ADEE6}" destId="{FEEFF4D5-FDF2-4CEE-A2B1-362429DA9012}" srcOrd="3" destOrd="0" parTransId="{1D70A806-F4FA-4895-85C7-79DF91AAF9EB}" sibTransId="{6AA207B6-18AC-4C05-8632-6B18B8DE97B0}"/>
    <dgm:cxn modelId="{53864C38-C92C-4629-9A45-DBE4000DC249}" type="presOf" srcId="{4D7CB96C-D915-48C7-87D6-0B99680CFF0C}" destId="{E1F5B57A-70BF-404D-BE6F-98EA8D6E9AA3}" srcOrd="0" destOrd="1" presId="urn:microsoft.com/office/officeart/2005/8/layout/vList5"/>
    <dgm:cxn modelId="{515E9162-06A9-4B26-9B77-FA88463DF92B}" type="presOf" srcId="{19FB67D4-48A9-408E-BD53-0ED2C83836E3}" destId="{3848378F-EA94-42C9-952C-E787928F9AC8}" srcOrd="0" destOrd="1" presId="urn:microsoft.com/office/officeart/2005/8/layout/vList5"/>
    <dgm:cxn modelId="{4B7A3B65-6528-4366-BA6E-5D3DC4D3A072}" type="presOf" srcId="{CB3EDF58-E95C-45CD-B550-52A634894E73}" destId="{916C64A4-A01E-4536-8CE9-A8E6E2A25DA2}" srcOrd="0" destOrd="1" presId="urn:microsoft.com/office/officeart/2005/8/layout/vList5"/>
    <dgm:cxn modelId="{23C48E70-FFED-4D3D-919A-C3F0D85233BF}" srcId="{85F379DE-E495-4A4A-B94C-A3D1140CFC09}" destId="{C9DEB615-52E3-4FFF-9190-0CBFAF3E9425}" srcOrd="0" destOrd="0" parTransId="{3AEA510E-0156-4153-AE80-EB9244D8D184}" sibTransId="{FF1179EA-8D88-4B08-82B4-8B32194A962C}"/>
    <dgm:cxn modelId="{E2F9B251-3908-4FBA-864A-D329B428FF0E}" srcId="{000D7066-AD06-4550-87D9-AD26A01E7A50}" destId="{9DFA4325-DC4F-44BE-B887-C352876248C8}" srcOrd="0" destOrd="0" parTransId="{48AA9655-6EB2-4D5D-A22E-2710D3175103}" sibTransId="{A5C38227-4DE5-498F-8E90-145217C087E3}"/>
    <dgm:cxn modelId="{E62B0055-D877-4AD9-9253-721CEA2319A5}" type="presOf" srcId="{000D7066-AD06-4550-87D9-AD26A01E7A50}" destId="{9C3E0281-7767-424F-A5E1-40EDB4594624}" srcOrd="0" destOrd="0" presId="urn:microsoft.com/office/officeart/2005/8/layout/vList5"/>
    <dgm:cxn modelId="{BA5EE257-83EA-4EE7-AE2D-8E6CB9C0482E}" type="presOf" srcId="{FEEFF4D5-FDF2-4CEE-A2B1-362429DA9012}" destId="{922B3F50-2D6E-4388-9885-2468D5BFEB1F}" srcOrd="0" destOrd="0" presId="urn:microsoft.com/office/officeart/2005/8/layout/vList5"/>
    <dgm:cxn modelId="{BC429780-3136-468B-9BA2-621482F1DF92}" srcId="{1F1CE094-D2DC-4B63-8369-71031E89F577}" destId="{2019A086-F363-4091-98F0-0E3556ABA89B}" srcOrd="0" destOrd="0" parTransId="{7EA8A058-B5B6-414F-8D67-055E8B30F22C}" sibTransId="{08C84EED-2E8F-4C86-8965-AD0220AA69D9}"/>
    <dgm:cxn modelId="{CC296582-BFBD-4A90-9327-8177FD0599A7}" srcId="{91088D7D-FAB7-48AA-8101-DF0C7B7ADEE6}" destId="{1F1CE094-D2DC-4B63-8369-71031E89F577}" srcOrd="1" destOrd="0" parTransId="{7ABBC27C-1BB1-4C35-B795-4F67407525FA}" sibTransId="{30936463-2237-4470-868E-EF53C25B650D}"/>
    <dgm:cxn modelId="{0A894583-71B4-4EC7-B89D-5E07FBA5E494}" type="presOf" srcId="{60DB59FB-26BC-45E1-91A2-8CD18C8D974A}" destId="{A9C9F14B-0DD1-41DC-96DF-E64BC6D71EF5}" srcOrd="0" destOrd="1" presId="urn:microsoft.com/office/officeart/2005/8/layout/vList5"/>
    <dgm:cxn modelId="{52CBA689-1E47-458E-AF1A-29DB8B4EAED2}" srcId="{1F1CE094-D2DC-4B63-8369-71031E89F577}" destId="{4D7CB96C-D915-48C7-87D6-0B99680CFF0C}" srcOrd="1" destOrd="0" parTransId="{607863CC-7F84-4238-960E-69FBF5F37414}" sibTransId="{0266F7A3-3BF8-456B-8A90-A4BF20E011AC}"/>
    <dgm:cxn modelId="{2437669F-E201-4565-A045-11FE4BE4B3D2}" srcId="{000D7066-AD06-4550-87D9-AD26A01E7A50}" destId="{CB3EDF58-E95C-45CD-B550-52A634894E73}" srcOrd="1" destOrd="0" parTransId="{AEB30781-84FA-4651-BDF0-9F87A5815DE0}" sibTransId="{F27E51EF-2CA9-4A0E-9A72-7C8C4B3CBAB8}"/>
    <dgm:cxn modelId="{A11141A8-6180-4870-BD39-50FA985C1FD7}" type="presOf" srcId="{2019A086-F363-4091-98F0-0E3556ABA89B}" destId="{E1F5B57A-70BF-404D-BE6F-98EA8D6E9AA3}" srcOrd="0" destOrd="0" presId="urn:microsoft.com/office/officeart/2005/8/layout/vList5"/>
    <dgm:cxn modelId="{31CF1DC1-02FC-447A-BF57-9621F5EB7B9C}" type="presOf" srcId="{91088D7D-FAB7-48AA-8101-DF0C7B7ADEE6}" destId="{A65003E2-BB99-4159-A135-727E2791AD31}" srcOrd="0" destOrd="0" presId="urn:microsoft.com/office/officeart/2005/8/layout/vList5"/>
    <dgm:cxn modelId="{2C0FBFC2-6FEA-46F0-A019-B916F5C3F859}" type="presOf" srcId="{85F379DE-E495-4A4A-B94C-A3D1140CFC09}" destId="{8589A17D-40CD-47DD-B319-6FA4CC91E797}" srcOrd="0" destOrd="0" presId="urn:microsoft.com/office/officeart/2005/8/layout/vList5"/>
    <dgm:cxn modelId="{88315CC9-50BA-4CD6-A9ED-B8B67BC50617}" type="presOf" srcId="{C9DEB615-52E3-4FFF-9190-0CBFAF3E9425}" destId="{3848378F-EA94-42C9-952C-E787928F9AC8}" srcOrd="0" destOrd="0" presId="urn:microsoft.com/office/officeart/2005/8/layout/vList5"/>
    <dgm:cxn modelId="{8844D1DD-1DFD-42BD-8A0D-D487A0E945B3}" srcId="{91088D7D-FAB7-48AA-8101-DF0C7B7ADEE6}" destId="{85F379DE-E495-4A4A-B94C-A3D1140CFC09}" srcOrd="2" destOrd="0" parTransId="{48C50E13-00E2-463C-AA5A-6E043BE254D9}" sibTransId="{C328249E-E8FF-4105-A31F-A2CDE9D389D1}"/>
    <dgm:cxn modelId="{0CB237FA-862C-4951-AD00-001D8A412C3D}" srcId="{FEEFF4D5-FDF2-4CEE-A2B1-362429DA9012}" destId="{5047490A-CFB4-4F1B-A8B6-18A2EEEEF42E}" srcOrd="0" destOrd="0" parTransId="{EB012CC3-CAFE-4C49-9215-1ABCEA3B12D6}" sibTransId="{24FD925C-4EE2-49B0-9D4D-ED8B121F6D13}"/>
    <dgm:cxn modelId="{B9850762-B119-4D4F-BEFA-37B45B4231B7}" type="presParOf" srcId="{A65003E2-BB99-4159-A135-727E2791AD31}" destId="{370F1543-DBB5-4392-82F2-64544F30E475}" srcOrd="0" destOrd="0" presId="urn:microsoft.com/office/officeart/2005/8/layout/vList5"/>
    <dgm:cxn modelId="{AADA7A1E-0766-477F-B707-A9D7727D3669}" type="presParOf" srcId="{370F1543-DBB5-4392-82F2-64544F30E475}" destId="{9C3E0281-7767-424F-A5E1-40EDB4594624}" srcOrd="0" destOrd="0" presId="urn:microsoft.com/office/officeart/2005/8/layout/vList5"/>
    <dgm:cxn modelId="{BD9625C2-14AD-4E68-BAFC-16FF895042FA}" type="presParOf" srcId="{370F1543-DBB5-4392-82F2-64544F30E475}" destId="{916C64A4-A01E-4536-8CE9-A8E6E2A25DA2}" srcOrd="1" destOrd="0" presId="urn:microsoft.com/office/officeart/2005/8/layout/vList5"/>
    <dgm:cxn modelId="{3DC5AA1E-5E74-4644-9E70-39071376E4F5}" type="presParOf" srcId="{A65003E2-BB99-4159-A135-727E2791AD31}" destId="{AB86293D-E979-41F5-AB6F-E729744D8890}" srcOrd="1" destOrd="0" presId="urn:microsoft.com/office/officeart/2005/8/layout/vList5"/>
    <dgm:cxn modelId="{F0099FBF-1E14-4AF9-9428-BB18B2F132E0}" type="presParOf" srcId="{A65003E2-BB99-4159-A135-727E2791AD31}" destId="{4772BCA3-B521-4AC9-B7F9-B2366A400960}" srcOrd="2" destOrd="0" presId="urn:microsoft.com/office/officeart/2005/8/layout/vList5"/>
    <dgm:cxn modelId="{4D1793AB-8D06-443E-B850-981F6511B1C8}" type="presParOf" srcId="{4772BCA3-B521-4AC9-B7F9-B2366A400960}" destId="{C3DE4E4E-88BA-41A2-99B6-5E2F3AF79360}" srcOrd="0" destOrd="0" presId="urn:microsoft.com/office/officeart/2005/8/layout/vList5"/>
    <dgm:cxn modelId="{909D5AC8-44D2-4BBA-836B-007D67B88BC1}" type="presParOf" srcId="{4772BCA3-B521-4AC9-B7F9-B2366A400960}" destId="{E1F5B57A-70BF-404D-BE6F-98EA8D6E9AA3}" srcOrd="1" destOrd="0" presId="urn:microsoft.com/office/officeart/2005/8/layout/vList5"/>
    <dgm:cxn modelId="{6AE35124-A5FF-42A0-A16D-218FB734F3E5}" type="presParOf" srcId="{A65003E2-BB99-4159-A135-727E2791AD31}" destId="{E930F690-1F17-40D2-A1FA-C8DE29B795D0}" srcOrd="3" destOrd="0" presId="urn:microsoft.com/office/officeart/2005/8/layout/vList5"/>
    <dgm:cxn modelId="{A3F2749E-C701-44F8-8749-896CBB07C5AF}" type="presParOf" srcId="{A65003E2-BB99-4159-A135-727E2791AD31}" destId="{F274833B-8BE2-4D19-8C53-7B3DCCEB6F8F}" srcOrd="4" destOrd="0" presId="urn:microsoft.com/office/officeart/2005/8/layout/vList5"/>
    <dgm:cxn modelId="{4D5979DD-F6D9-462A-BE50-8A0A6320C438}" type="presParOf" srcId="{F274833B-8BE2-4D19-8C53-7B3DCCEB6F8F}" destId="{8589A17D-40CD-47DD-B319-6FA4CC91E797}" srcOrd="0" destOrd="0" presId="urn:microsoft.com/office/officeart/2005/8/layout/vList5"/>
    <dgm:cxn modelId="{37A902E3-38C8-4064-961C-74A510429EAD}" type="presParOf" srcId="{F274833B-8BE2-4D19-8C53-7B3DCCEB6F8F}" destId="{3848378F-EA94-42C9-952C-E787928F9AC8}" srcOrd="1" destOrd="0" presId="urn:microsoft.com/office/officeart/2005/8/layout/vList5"/>
    <dgm:cxn modelId="{ACFAE94D-B109-4F31-AED0-DF5570DBC495}" type="presParOf" srcId="{A65003E2-BB99-4159-A135-727E2791AD31}" destId="{D88C14B5-0995-4F88-9EAE-3B1F88B497AB}" srcOrd="5" destOrd="0" presId="urn:microsoft.com/office/officeart/2005/8/layout/vList5"/>
    <dgm:cxn modelId="{73106D95-26E7-49E9-BF9B-8986B46FD262}" type="presParOf" srcId="{A65003E2-BB99-4159-A135-727E2791AD31}" destId="{97F03E40-212E-4546-89C2-137B7C6B23F9}" srcOrd="6" destOrd="0" presId="urn:microsoft.com/office/officeart/2005/8/layout/vList5"/>
    <dgm:cxn modelId="{04743614-6232-405A-A083-9B5623595C3C}" type="presParOf" srcId="{97F03E40-212E-4546-89C2-137B7C6B23F9}" destId="{922B3F50-2D6E-4388-9885-2468D5BFEB1F}" srcOrd="0" destOrd="0" presId="urn:microsoft.com/office/officeart/2005/8/layout/vList5"/>
    <dgm:cxn modelId="{63423608-9427-4AB0-B714-8A7AC5955B76}" type="presParOf" srcId="{97F03E40-212E-4546-89C2-137B7C6B23F9}" destId="{A9C9F14B-0DD1-41DC-96DF-E64BC6D71EF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ACBDF28-8BEA-4F24-A10D-A022AC3B5882}"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220F12D2-4749-41CF-8322-3430CD660FF9}">
      <dgm:prSet/>
      <dgm:spPr>
        <a:solidFill>
          <a:srgbClr val="FFFFEC">
            <a:alpha val="40000"/>
          </a:srgbClr>
        </a:solidFill>
        <a:ln>
          <a:noFill/>
        </a:ln>
      </dgm:spPr>
      <dgm:t>
        <a:bodyPr/>
        <a:lstStyle/>
        <a:p>
          <a:pPr>
            <a:lnSpc>
              <a:spcPct val="100000"/>
            </a:lnSpc>
          </a:pPr>
          <a:r>
            <a:rPr lang="en-GB" b="1" dirty="0">
              <a:latin typeface="Aptos" panose="020B0004020202020204" pitchFamily="34" charset="0"/>
            </a:rPr>
            <a:t>	Geographical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You should define the specific geographic area, such 	as focusing on a particular country, region, or even a 	local authority.</a:t>
          </a:r>
        </a:p>
        <a:p>
          <a:pPr>
            <a:lnSpc>
              <a:spcPct val="100000"/>
            </a:lnSpc>
          </a:pPr>
          <a:r>
            <a:rPr lang="en-GB" b="1" dirty="0">
              <a:latin typeface="Aptos" panose="020B0004020202020204" pitchFamily="34" charset="0"/>
            </a:rPr>
            <a:t>	Example</a:t>
          </a:r>
          <a:r>
            <a:rPr lang="en-GB" dirty="0">
              <a:latin typeface="Aptos" panose="020B0004020202020204" pitchFamily="34" charset="0"/>
            </a:rPr>
            <a:t>: Focus on </a:t>
          </a:r>
          <a:r>
            <a:rPr lang="en-GB" i="1" dirty="0">
              <a:latin typeface="Aptos" panose="020B0004020202020204" pitchFamily="34" charset="0"/>
            </a:rPr>
            <a:t>urban areas in the UK. </a:t>
          </a:r>
          <a:endParaRPr lang="en-GB" dirty="0">
            <a:latin typeface="Aptos" panose="020B0004020202020204" pitchFamily="34" charset="0"/>
          </a:endParaRPr>
        </a:p>
      </dgm:t>
    </dgm:pt>
    <dgm:pt modelId="{1D50C404-F70D-47FC-B032-64216255C880}" type="parTrans" cxnId="{C9947EDD-FA52-4300-8EBE-E841115E8D55}">
      <dgm:prSet/>
      <dgm:spPr/>
      <dgm:t>
        <a:bodyPr/>
        <a:lstStyle/>
        <a:p>
          <a:endParaRPr lang="en-GB"/>
        </a:p>
      </dgm:t>
    </dgm:pt>
    <dgm:pt modelId="{33A2FA39-3C96-4086-AAF6-C403BDADB05B}" type="sibTrans" cxnId="{C9947EDD-FA52-4300-8EBE-E841115E8D55}">
      <dgm:prSet/>
      <dgm:spPr/>
      <dgm:t>
        <a:bodyPr/>
        <a:lstStyle/>
        <a:p>
          <a:endParaRPr lang="en-GB"/>
        </a:p>
      </dgm:t>
    </dgm:pt>
    <dgm:pt modelId="{99F31087-23E6-43F9-8A04-21F2E4B7E462}">
      <dgm:prSet/>
      <dgm:spPr>
        <a:solidFill>
          <a:srgbClr val="FFFFED">
            <a:alpha val="40000"/>
          </a:srgbClr>
        </a:solidFill>
        <a:ln>
          <a:noFill/>
        </a:ln>
      </dgm:spPr>
      <dgm:t>
        <a:bodyPr/>
        <a:lstStyle/>
        <a:p>
          <a:pPr>
            <a:lnSpc>
              <a:spcPct val="100000"/>
            </a:lnSpc>
          </a:pPr>
          <a:r>
            <a:rPr lang="en-GB" b="1" dirty="0">
              <a:latin typeface="Aptos" panose="020B0004020202020204" pitchFamily="34" charset="0"/>
            </a:rPr>
            <a:t>	Time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Choosing a specific time frame allows you to focus on 	current or relevant interventions. This might involve 	selecting recent years or comparing past and present 	data.</a:t>
          </a:r>
          <a:br>
            <a:rPr lang="en-GB" dirty="0">
              <a:latin typeface="Aptos" panose="020B0004020202020204" pitchFamily="34" charset="0"/>
            </a:rPr>
          </a:br>
          <a:r>
            <a:rPr lang="en-GB" dirty="0">
              <a:latin typeface="Aptos" panose="020B0004020202020204" pitchFamily="34" charset="0"/>
            </a:rPr>
            <a:t>	</a:t>
          </a:r>
        </a:p>
        <a:p>
          <a:pPr>
            <a:lnSpc>
              <a:spcPct val="100000"/>
            </a:lnSpc>
          </a:pPr>
          <a:r>
            <a:rPr lang="en-GB" b="1" dirty="0">
              <a:latin typeface="Aptos" panose="020B0004020202020204" pitchFamily="34" charset="0"/>
            </a:rPr>
            <a:t> 	Example</a:t>
          </a:r>
          <a:r>
            <a:rPr lang="en-GB" dirty="0">
              <a:latin typeface="Aptos" panose="020B0004020202020204" pitchFamily="34" charset="0"/>
            </a:rPr>
            <a:t>: Focus on data from the </a:t>
          </a:r>
          <a:r>
            <a:rPr lang="en-GB" i="1" dirty="0">
              <a:latin typeface="Aptos" panose="020B0004020202020204" pitchFamily="34" charset="0"/>
            </a:rPr>
            <a:t>last 10 years (2016-	2026)</a:t>
          </a:r>
          <a:endParaRPr lang="en-GB" dirty="0">
            <a:latin typeface="Aptos" panose="020B0004020202020204" pitchFamily="34" charset="0"/>
          </a:endParaRPr>
        </a:p>
      </dgm:t>
    </dgm:pt>
    <dgm:pt modelId="{D679E8C1-61E9-4076-B89F-430FD5CE2539}" type="parTrans" cxnId="{9F40B3B7-4823-470E-8F58-D054118DFAC2}">
      <dgm:prSet/>
      <dgm:spPr/>
      <dgm:t>
        <a:bodyPr/>
        <a:lstStyle/>
        <a:p>
          <a:endParaRPr lang="en-GB"/>
        </a:p>
      </dgm:t>
    </dgm:pt>
    <dgm:pt modelId="{FF2674ED-22C3-413D-9342-C021395B3F7D}" type="sibTrans" cxnId="{9F40B3B7-4823-470E-8F58-D054118DFAC2}">
      <dgm:prSet/>
      <dgm:spPr/>
      <dgm:t>
        <a:bodyPr/>
        <a:lstStyle/>
        <a:p>
          <a:endParaRPr lang="en-GB"/>
        </a:p>
      </dgm:t>
    </dgm:pt>
    <dgm:pt modelId="{BDDDBD77-36F9-40FE-B464-4AF8C96DB1E3}">
      <dgm:prSet/>
      <dgm:spPr>
        <a:solidFill>
          <a:srgbClr val="FFFFED">
            <a:alpha val="40000"/>
          </a:srgbClr>
        </a:solidFill>
        <a:ln>
          <a:noFill/>
        </a:ln>
      </dgm:spPr>
      <dgm:t>
        <a:bodyPr/>
        <a:lstStyle/>
        <a:p>
          <a:pPr>
            <a:lnSpc>
              <a:spcPct val="100000"/>
            </a:lnSpc>
          </a:pPr>
          <a:r>
            <a:rPr lang="en-GB" b="1" dirty="0">
              <a:latin typeface="Aptos" panose="020B0004020202020204" pitchFamily="34" charset="0"/>
            </a:rPr>
            <a:t>	Population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You should define the specific group you will 	study, such as focusing on adolescents aged 13-18 or 	only those from 	low-income households.</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rPr>
            <a:t>	</a:t>
          </a:r>
          <a:r>
            <a:rPr lang="en-GB" b="1" dirty="0">
              <a:latin typeface="Aptos" panose="020B0004020202020204" pitchFamily="34" charset="0"/>
            </a:rPr>
            <a:t>Example</a:t>
          </a:r>
          <a:r>
            <a:rPr lang="en-GB" dirty="0">
              <a:latin typeface="Aptos" panose="020B0004020202020204" pitchFamily="34" charset="0"/>
            </a:rPr>
            <a:t>: Adolescents </a:t>
          </a:r>
          <a:r>
            <a:rPr lang="en-GB" i="1" dirty="0">
              <a:latin typeface="Aptos" panose="020B0004020202020204" pitchFamily="34" charset="0"/>
            </a:rPr>
            <a:t>aged 13-18</a:t>
          </a:r>
          <a:r>
            <a:rPr lang="en-GB" dirty="0">
              <a:latin typeface="Aptos" panose="020B0004020202020204" pitchFamily="34" charset="0"/>
            </a:rPr>
            <a:t> in low-income 	urban areas.</a:t>
          </a:r>
        </a:p>
      </dgm:t>
    </dgm:pt>
    <dgm:pt modelId="{A4E3076A-4009-45F7-A952-D738BA6542DB}" type="parTrans" cxnId="{A932BBDD-4370-43D3-B188-DA7A975B325E}">
      <dgm:prSet/>
      <dgm:spPr/>
      <dgm:t>
        <a:bodyPr/>
        <a:lstStyle/>
        <a:p>
          <a:endParaRPr lang="en-GB"/>
        </a:p>
      </dgm:t>
    </dgm:pt>
    <dgm:pt modelId="{4CAD981A-43D3-4399-933D-F15D221524FF}" type="sibTrans" cxnId="{A932BBDD-4370-43D3-B188-DA7A975B325E}">
      <dgm:prSet/>
      <dgm:spPr/>
      <dgm:t>
        <a:bodyPr/>
        <a:lstStyle/>
        <a:p>
          <a:endParaRPr lang="en-GB"/>
        </a:p>
      </dgm:t>
    </dgm:pt>
    <dgm:pt modelId="{08D35881-1018-46CE-96EF-E18C2410764D}">
      <dgm:prSet/>
      <dgm:spPr>
        <a:solidFill>
          <a:srgbClr val="FFFFEC">
            <a:alpha val="40000"/>
          </a:srgbClr>
        </a:solidFill>
        <a:ln>
          <a:solidFill>
            <a:srgbClr val="FFFFED"/>
          </a:solidFill>
        </a:ln>
      </dgm:spPr>
      <dgm:t>
        <a:bodyPr/>
        <a:lstStyle/>
        <a:p>
          <a:pPr>
            <a:lnSpc>
              <a:spcPct val="100000"/>
            </a:lnSpc>
          </a:pPr>
          <a:r>
            <a:rPr lang="en-GB" b="1" dirty="0">
              <a:latin typeface="Aptos" panose="020B0004020202020204" pitchFamily="34" charset="0"/>
            </a:rPr>
            <a:t>	Intervention Boundaries</a:t>
          </a:r>
          <a:r>
            <a:rPr lang="en-GB" dirty="0">
              <a:latin typeface="Aptos" panose="020B0004020202020204" pitchFamily="34" charset="0"/>
            </a:rPr>
            <a:t>:</a:t>
          </a:r>
          <a:br>
            <a:rPr lang="en-GB" dirty="0">
              <a:latin typeface="Aptos" panose="020B0004020202020204" pitchFamily="34" charset="0"/>
            </a:rPr>
          </a:br>
          <a:r>
            <a:rPr lang="en-GB" dirty="0">
              <a:latin typeface="Aptos" panose="020B0004020202020204" pitchFamily="34" charset="0"/>
            </a:rPr>
            <a:t>	The type of intervention is important to define. Will 	you focus on prevention, treatment, or rehabilitation? 	You should also specify the setting—school-based, 	community-based, or family-based.</a:t>
          </a:r>
          <a:br>
            <a:rPr lang="en-GB" dirty="0">
              <a:latin typeface="Aptos" panose="020B0004020202020204" pitchFamily="34" charset="0"/>
            </a:rPr>
          </a:br>
          <a:br>
            <a:rPr lang="en-GB" dirty="0">
              <a:latin typeface="Aptos" panose="020B0004020202020204" pitchFamily="34" charset="0"/>
            </a:rPr>
          </a:br>
          <a:r>
            <a:rPr lang="en-GB" dirty="0">
              <a:latin typeface="Aptos" panose="020B0004020202020204" pitchFamily="34" charset="0"/>
            </a:rPr>
            <a:t>	</a:t>
          </a:r>
          <a:r>
            <a:rPr lang="en-GB" b="1" dirty="0">
              <a:latin typeface="Aptos" panose="020B0004020202020204" pitchFamily="34" charset="0"/>
            </a:rPr>
            <a:t>Example</a:t>
          </a:r>
          <a:r>
            <a:rPr lang="en-GB" dirty="0">
              <a:latin typeface="Aptos" panose="020B0004020202020204" pitchFamily="34" charset="0"/>
            </a:rPr>
            <a:t>: Focus on </a:t>
          </a:r>
          <a:r>
            <a:rPr lang="en-GB" i="1" dirty="0">
              <a:latin typeface="Aptos" panose="020B0004020202020204" pitchFamily="34" charset="0"/>
            </a:rPr>
            <a:t>school-based prevention 	programmes</a:t>
          </a:r>
          <a:r>
            <a:rPr lang="en-GB" dirty="0">
              <a:latin typeface="Aptos" panose="020B0004020202020204" pitchFamily="34" charset="0"/>
            </a:rPr>
            <a:t> rather than community or family-	based programmes.</a:t>
          </a:r>
        </a:p>
      </dgm:t>
    </dgm:pt>
    <dgm:pt modelId="{ECA0A88E-258E-40C4-9FC1-ECEB452ECD3F}" type="parTrans" cxnId="{225742D9-F600-496E-928A-69E68BB743F4}">
      <dgm:prSet/>
      <dgm:spPr/>
      <dgm:t>
        <a:bodyPr/>
        <a:lstStyle/>
        <a:p>
          <a:endParaRPr lang="en-GB"/>
        </a:p>
      </dgm:t>
    </dgm:pt>
    <dgm:pt modelId="{C118811C-A8ED-439B-BF4C-CF138557DC73}" type="sibTrans" cxnId="{225742D9-F600-496E-928A-69E68BB743F4}">
      <dgm:prSet/>
      <dgm:spPr/>
      <dgm:t>
        <a:bodyPr/>
        <a:lstStyle/>
        <a:p>
          <a:endParaRPr lang="en-GB"/>
        </a:p>
      </dgm:t>
    </dgm:pt>
    <dgm:pt modelId="{103E3F88-6251-49E3-B811-B7D9E70F45D6}" type="pres">
      <dgm:prSet presAssocID="{2ACBDF28-8BEA-4F24-A10D-A022AC3B5882}" presName="Name0" presStyleCnt="0">
        <dgm:presLayoutVars>
          <dgm:dir/>
          <dgm:resizeHandles val="exact"/>
        </dgm:presLayoutVars>
      </dgm:prSet>
      <dgm:spPr/>
    </dgm:pt>
    <dgm:pt modelId="{6BF352EC-6422-4FEF-8A7C-C6300A725CDB}" type="pres">
      <dgm:prSet presAssocID="{220F12D2-4749-41CF-8322-3430CD660FF9}" presName="composite" presStyleCnt="0"/>
      <dgm:spPr/>
    </dgm:pt>
    <dgm:pt modelId="{9FF615FF-0F5C-424C-AB6B-79B2656D4F04}" type="pres">
      <dgm:prSet presAssocID="{220F12D2-4749-41CF-8322-3430CD660FF9}" presName="rect1" presStyleLbl="trAlignAcc1" presStyleIdx="0" presStyleCnt="4" custScaleX="146410" custScaleY="177157">
        <dgm:presLayoutVars>
          <dgm:bulletEnabled val="1"/>
        </dgm:presLayoutVars>
      </dgm:prSet>
      <dgm:spPr/>
    </dgm:pt>
    <dgm:pt modelId="{E8DC70DA-E5F1-4265-B08E-1752922259E7}" type="pres">
      <dgm:prSet presAssocID="{220F12D2-4749-41CF-8322-3430CD660FF9}" presName="rect2" presStyleLbl="fgImgPlace1" presStyleIdx="0" presStyleCnt="4" custAng="0" custScaleY="79503" custLinFactNeighborX="-80370" custLinFactNeighborY="5655"/>
      <dgm:spPr>
        <a:blipFill>
          <a:blip xmlns:r="http://schemas.openxmlformats.org/officeDocument/2006/relationships">
            <a:alphaModFix amt="99000"/>
            <a:extLst>
              <a:ext uri="{96DAC541-7B7A-43D3-8B79-37D633B846F1}">
                <asvg:svgBlip xmlns:asvg="http://schemas.microsoft.com/office/drawing/2016/SVG/main" r:embed="rId1"/>
              </a:ext>
            </a:extLst>
          </a:blip>
          <a:stretch>
            <a:fillRect l="1021" t="10714" r="1021" b="10714"/>
          </a:stretch>
        </a:blipFill>
      </dgm:spPr>
      <dgm:extLst>
        <a:ext uri="{E40237B7-FDA0-4F09-8148-C483321AD2D9}">
          <dgm14:cNvPr xmlns:dgm14="http://schemas.microsoft.com/office/drawing/2010/diagram" id="0" name="" descr="Earth globe: Africa and Europe with solid fill"/>
        </a:ext>
      </dgm:extLst>
    </dgm:pt>
    <dgm:pt modelId="{50A9638F-D51D-44FC-98B3-465C1B673BC2}" type="pres">
      <dgm:prSet presAssocID="{33A2FA39-3C96-4086-AAF6-C403BDADB05B}" presName="sibTrans" presStyleCnt="0"/>
      <dgm:spPr/>
    </dgm:pt>
    <dgm:pt modelId="{BFEA04D1-88B5-45BA-8F08-59BCB3BFC2C9}" type="pres">
      <dgm:prSet presAssocID="{99F31087-23E6-43F9-8A04-21F2E4B7E462}" presName="composite" presStyleCnt="0"/>
      <dgm:spPr/>
    </dgm:pt>
    <dgm:pt modelId="{4376EEFA-82F0-46B1-A1A8-7D62975E5364}" type="pres">
      <dgm:prSet presAssocID="{99F31087-23E6-43F9-8A04-21F2E4B7E462}" presName="rect1" presStyleLbl="trAlignAcc1" presStyleIdx="1" presStyleCnt="4" custScaleX="146410" custScaleY="177157">
        <dgm:presLayoutVars>
          <dgm:bulletEnabled val="1"/>
        </dgm:presLayoutVars>
      </dgm:prSet>
      <dgm:spPr/>
    </dgm:pt>
    <dgm:pt modelId="{EBEA2BFD-D5F0-4483-8BB1-F32209ECDCB3}" type="pres">
      <dgm:prSet presAssocID="{99F31087-23E6-43F9-8A04-21F2E4B7E462}" presName="rect2" presStyleLbl="fgImgPlace1" presStyleIdx="1" presStyleCnt="4" custScaleY="100001" custLinFactNeighborX="-91429" custLinFactNeighborY="10810"/>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021" t="18767" r="1021" b="18767"/>
          </a:stretch>
        </a:blipFill>
      </dgm:spPr>
      <dgm:extLst>
        <a:ext uri="{E40237B7-FDA0-4F09-8148-C483321AD2D9}">
          <dgm14:cNvPr xmlns:dgm14="http://schemas.microsoft.com/office/drawing/2010/diagram" id="0" name="" descr="Watch with solid fill"/>
        </a:ext>
      </dgm:extLst>
    </dgm:pt>
    <dgm:pt modelId="{97BD6D32-B077-4CEF-8AE9-86ED0B77D7CC}" type="pres">
      <dgm:prSet presAssocID="{FF2674ED-22C3-413D-9342-C021395B3F7D}" presName="sibTrans" presStyleCnt="0"/>
      <dgm:spPr/>
    </dgm:pt>
    <dgm:pt modelId="{3D5A08D5-3097-4280-AED9-2BD68216637C}" type="pres">
      <dgm:prSet presAssocID="{BDDDBD77-36F9-40FE-B464-4AF8C96DB1E3}" presName="composite" presStyleCnt="0"/>
      <dgm:spPr/>
    </dgm:pt>
    <dgm:pt modelId="{B5509FDA-45EA-4057-851D-FE90CFAFFBF9}" type="pres">
      <dgm:prSet presAssocID="{BDDDBD77-36F9-40FE-B464-4AF8C96DB1E3}" presName="rect1" presStyleLbl="trAlignAcc1" presStyleIdx="2" presStyleCnt="4" custScaleX="146410" custScaleY="177157">
        <dgm:presLayoutVars>
          <dgm:bulletEnabled val="1"/>
        </dgm:presLayoutVars>
      </dgm:prSet>
      <dgm:spPr/>
    </dgm:pt>
    <dgm:pt modelId="{4B3826FF-F570-424B-A9A3-2602CD12CF9E}" type="pres">
      <dgm:prSet presAssocID="{BDDDBD77-36F9-40FE-B464-4AF8C96DB1E3}" presName="rect2" presStyleLbl="fgImgPlace1" presStyleIdx="2" presStyleCnt="4" custScaleY="100001" custLinFactNeighborX="-77940" custLinFactNeighborY="4741"/>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l="5279" t="18767" r="5279" b="18767"/>
          </a:stretch>
        </a:blipFill>
      </dgm:spPr>
      <dgm:extLst>
        <a:ext uri="{E40237B7-FDA0-4F09-8148-C483321AD2D9}">
          <dgm14:cNvPr xmlns:dgm14="http://schemas.microsoft.com/office/drawing/2010/diagram" id="0" name="" descr="Universal access with solid fill"/>
        </a:ext>
      </dgm:extLst>
    </dgm:pt>
    <dgm:pt modelId="{49034E83-8543-42B5-A844-ED49D3BB92FB}" type="pres">
      <dgm:prSet presAssocID="{4CAD981A-43D3-4399-933D-F15D221524FF}" presName="sibTrans" presStyleCnt="0"/>
      <dgm:spPr/>
    </dgm:pt>
    <dgm:pt modelId="{0F583CAC-2AFD-481E-A769-4D6D7F0C46B4}" type="pres">
      <dgm:prSet presAssocID="{08D35881-1018-46CE-96EF-E18C2410764D}" presName="composite" presStyleCnt="0"/>
      <dgm:spPr/>
    </dgm:pt>
    <dgm:pt modelId="{855618B7-BF8A-4BE2-8949-CC40BF1F04F4}" type="pres">
      <dgm:prSet presAssocID="{08D35881-1018-46CE-96EF-E18C2410764D}" presName="rect1" presStyleLbl="trAlignAcc1" presStyleIdx="3" presStyleCnt="4" custScaleX="146410" custScaleY="177157">
        <dgm:presLayoutVars>
          <dgm:bulletEnabled val="1"/>
        </dgm:presLayoutVars>
      </dgm:prSet>
      <dgm:spPr/>
    </dgm:pt>
    <dgm:pt modelId="{25E5F937-E1B9-4114-A877-902341E2FBDC}" type="pres">
      <dgm:prSet presAssocID="{08D35881-1018-46CE-96EF-E18C2410764D}" presName="rect2" presStyleLbl="fgImgPlace1" presStyleIdx="3" presStyleCnt="4" custScaleY="100001" custLinFactNeighborX="-91429" custLinFactNeighborY="10810"/>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dgm:spPr>
      <dgm:extLst>
        <a:ext uri="{E40237B7-FDA0-4F09-8148-C483321AD2D9}">
          <dgm14:cNvPr xmlns:dgm14="http://schemas.microsoft.com/office/drawing/2010/diagram" id="0" name="" descr="Brainstorm with solid fill"/>
        </a:ext>
      </dgm:extLst>
    </dgm:pt>
  </dgm:ptLst>
  <dgm:cxnLst>
    <dgm:cxn modelId="{3ECA3725-4A6F-4C51-B5C7-FC771312B9F2}" type="presOf" srcId="{08D35881-1018-46CE-96EF-E18C2410764D}" destId="{855618B7-BF8A-4BE2-8949-CC40BF1F04F4}" srcOrd="0" destOrd="0" presId="urn:microsoft.com/office/officeart/2008/layout/PictureStrips"/>
    <dgm:cxn modelId="{7FA10C73-5018-40EE-BB0B-DD3D7F724F02}" type="presOf" srcId="{99F31087-23E6-43F9-8A04-21F2E4B7E462}" destId="{4376EEFA-82F0-46B1-A1A8-7D62975E5364}" srcOrd="0" destOrd="0" presId="urn:microsoft.com/office/officeart/2008/layout/PictureStrips"/>
    <dgm:cxn modelId="{4D2D0981-2F86-42B1-A2C0-54C99A1DED63}" type="presOf" srcId="{BDDDBD77-36F9-40FE-B464-4AF8C96DB1E3}" destId="{B5509FDA-45EA-4057-851D-FE90CFAFFBF9}" srcOrd="0" destOrd="0" presId="urn:microsoft.com/office/officeart/2008/layout/PictureStrips"/>
    <dgm:cxn modelId="{9F40B3B7-4823-470E-8F58-D054118DFAC2}" srcId="{2ACBDF28-8BEA-4F24-A10D-A022AC3B5882}" destId="{99F31087-23E6-43F9-8A04-21F2E4B7E462}" srcOrd="1" destOrd="0" parTransId="{D679E8C1-61E9-4076-B89F-430FD5CE2539}" sibTransId="{FF2674ED-22C3-413D-9342-C021395B3F7D}"/>
    <dgm:cxn modelId="{AF9F18BC-F631-4DCA-B6A6-3F92641A0288}" type="presOf" srcId="{220F12D2-4749-41CF-8322-3430CD660FF9}" destId="{9FF615FF-0F5C-424C-AB6B-79B2656D4F04}" srcOrd="0" destOrd="0" presId="urn:microsoft.com/office/officeart/2008/layout/PictureStrips"/>
    <dgm:cxn modelId="{225742D9-F600-496E-928A-69E68BB743F4}" srcId="{2ACBDF28-8BEA-4F24-A10D-A022AC3B5882}" destId="{08D35881-1018-46CE-96EF-E18C2410764D}" srcOrd="3" destOrd="0" parTransId="{ECA0A88E-258E-40C4-9FC1-ECEB452ECD3F}" sibTransId="{C118811C-A8ED-439B-BF4C-CF138557DC73}"/>
    <dgm:cxn modelId="{C9947EDD-FA52-4300-8EBE-E841115E8D55}" srcId="{2ACBDF28-8BEA-4F24-A10D-A022AC3B5882}" destId="{220F12D2-4749-41CF-8322-3430CD660FF9}" srcOrd="0" destOrd="0" parTransId="{1D50C404-F70D-47FC-B032-64216255C880}" sibTransId="{33A2FA39-3C96-4086-AAF6-C403BDADB05B}"/>
    <dgm:cxn modelId="{A932BBDD-4370-43D3-B188-DA7A975B325E}" srcId="{2ACBDF28-8BEA-4F24-A10D-A022AC3B5882}" destId="{BDDDBD77-36F9-40FE-B464-4AF8C96DB1E3}" srcOrd="2" destOrd="0" parTransId="{A4E3076A-4009-45F7-A952-D738BA6542DB}" sibTransId="{4CAD981A-43D3-4399-933D-F15D221524FF}"/>
    <dgm:cxn modelId="{A20FA8F6-B17F-4BA1-B58D-D6E3EF23EC50}" type="presOf" srcId="{2ACBDF28-8BEA-4F24-A10D-A022AC3B5882}" destId="{103E3F88-6251-49E3-B811-B7D9E70F45D6}" srcOrd="0" destOrd="0" presId="urn:microsoft.com/office/officeart/2008/layout/PictureStrips"/>
    <dgm:cxn modelId="{4DB2A2C7-AE3D-478F-BDA4-D00E6F136783}" type="presParOf" srcId="{103E3F88-6251-49E3-B811-B7D9E70F45D6}" destId="{6BF352EC-6422-4FEF-8A7C-C6300A725CDB}" srcOrd="0" destOrd="0" presId="urn:microsoft.com/office/officeart/2008/layout/PictureStrips"/>
    <dgm:cxn modelId="{E7621C8F-7912-47DB-8807-22F03B5F827E}" type="presParOf" srcId="{6BF352EC-6422-4FEF-8A7C-C6300A725CDB}" destId="{9FF615FF-0F5C-424C-AB6B-79B2656D4F04}" srcOrd="0" destOrd="0" presId="urn:microsoft.com/office/officeart/2008/layout/PictureStrips"/>
    <dgm:cxn modelId="{5B777C5F-D497-4D0A-B740-4E427623916C}" type="presParOf" srcId="{6BF352EC-6422-4FEF-8A7C-C6300A725CDB}" destId="{E8DC70DA-E5F1-4265-B08E-1752922259E7}" srcOrd="1" destOrd="0" presId="urn:microsoft.com/office/officeart/2008/layout/PictureStrips"/>
    <dgm:cxn modelId="{B7FB622D-FDBE-4682-ABE8-327E91A7FCC3}" type="presParOf" srcId="{103E3F88-6251-49E3-B811-B7D9E70F45D6}" destId="{50A9638F-D51D-44FC-98B3-465C1B673BC2}" srcOrd="1" destOrd="0" presId="urn:microsoft.com/office/officeart/2008/layout/PictureStrips"/>
    <dgm:cxn modelId="{A41180AB-E90D-408A-A02D-C30865ABB421}" type="presParOf" srcId="{103E3F88-6251-49E3-B811-B7D9E70F45D6}" destId="{BFEA04D1-88B5-45BA-8F08-59BCB3BFC2C9}" srcOrd="2" destOrd="0" presId="urn:microsoft.com/office/officeart/2008/layout/PictureStrips"/>
    <dgm:cxn modelId="{CF5288D3-2482-4F62-8629-6569A3509F25}" type="presParOf" srcId="{BFEA04D1-88B5-45BA-8F08-59BCB3BFC2C9}" destId="{4376EEFA-82F0-46B1-A1A8-7D62975E5364}" srcOrd="0" destOrd="0" presId="urn:microsoft.com/office/officeart/2008/layout/PictureStrips"/>
    <dgm:cxn modelId="{418AA046-1C51-4973-9995-D17CDE901BC4}" type="presParOf" srcId="{BFEA04D1-88B5-45BA-8F08-59BCB3BFC2C9}" destId="{EBEA2BFD-D5F0-4483-8BB1-F32209ECDCB3}" srcOrd="1" destOrd="0" presId="urn:microsoft.com/office/officeart/2008/layout/PictureStrips"/>
    <dgm:cxn modelId="{92D16ABD-029F-4080-A4BB-BBDA65459543}" type="presParOf" srcId="{103E3F88-6251-49E3-B811-B7D9E70F45D6}" destId="{97BD6D32-B077-4CEF-8AE9-86ED0B77D7CC}" srcOrd="3" destOrd="0" presId="urn:microsoft.com/office/officeart/2008/layout/PictureStrips"/>
    <dgm:cxn modelId="{73BDB7D9-9E36-406E-8FE5-461A897C5090}" type="presParOf" srcId="{103E3F88-6251-49E3-B811-B7D9E70F45D6}" destId="{3D5A08D5-3097-4280-AED9-2BD68216637C}" srcOrd="4" destOrd="0" presId="urn:microsoft.com/office/officeart/2008/layout/PictureStrips"/>
    <dgm:cxn modelId="{F78A57CA-F85B-436D-A139-41E02EE93427}" type="presParOf" srcId="{3D5A08D5-3097-4280-AED9-2BD68216637C}" destId="{B5509FDA-45EA-4057-851D-FE90CFAFFBF9}" srcOrd="0" destOrd="0" presId="urn:microsoft.com/office/officeart/2008/layout/PictureStrips"/>
    <dgm:cxn modelId="{682147EE-84AC-4C0A-AB72-791891A5FF83}" type="presParOf" srcId="{3D5A08D5-3097-4280-AED9-2BD68216637C}" destId="{4B3826FF-F570-424B-A9A3-2602CD12CF9E}" srcOrd="1" destOrd="0" presId="urn:microsoft.com/office/officeart/2008/layout/PictureStrips"/>
    <dgm:cxn modelId="{E9D8DA59-E4B4-4E2E-8BF1-F1D3A9CABD89}" type="presParOf" srcId="{103E3F88-6251-49E3-B811-B7D9E70F45D6}" destId="{49034E83-8543-42B5-A844-ED49D3BB92FB}" srcOrd="5" destOrd="0" presId="urn:microsoft.com/office/officeart/2008/layout/PictureStrips"/>
    <dgm:cxn modelId="{4CB799DA-B561-4F4D-B6A0-98714A3C2AE8}" type="presParOf" srcId="{103E3F88-6251-49E3-B811-B7D9E70F45D6}" destId="{0F583CAC-2AFD-481E-A769-4D6D7F0C46B4}" srcOrd="6" destOrd="0" presId="urn:microsoft.com/office/officeart/2008/layout/PictureStrips"/>
    <dgm:cxn modelId="{8966C056-E339-40FC-87AC-F03D463487A5}" type="presParOf" srcId="{0F583CAC-2AFD-481E-A769-4D6D7F0C46B4}" destId="{855618B7-BF8A-4BE2-8949-CC40BF1F04F4}" srcOrd="0" destOrd="0" presId="urn:microsoft.com/office/officeart/2008/layout/PictureStrips"/>
    <dgm:cxn modelId="{4723C009-E964-4E4F-ADB0-526265B17A1D}" type="presParOf" srcId="{0F583CAC-2AFD-481E-A769-4D6D7F0C46B4}" destId="{25E5F937-E1B9-4114-A877-902341E2FBDC}"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459FDDD-8212-4E45-B617-A66BDBD06483}"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GB"/>
        </a:p>
      </dgm:t>
    </dgm:pt>
    <dgm:pt modelId="{AB71D809-076B-42C4-859C-054390555F8A}">
      <dgm:prSet phldrT="[Text]"/>
      <dgm:spPr/>
      <dgm:t>
        <a:bodyPr/>
        <a:lstStyle/>
        <a:p>
          <a:pPr>
            <a:defRPr b="1"/>
          </a:pPr>
          <a:r>
            <a:rPr lang="en-GB" b="1" dirty="0">
              <a:latin typeface="Aptos" panose="020B0004020202020204" pitchFamily="34" charset="0"/>
            </a:rPr>
            <a:t>Aim</a:t>
          </a:r>
        </a:p>
      </dgm:t>
    </dgm:pt>
    <dgm:pt modelId="{1DDED24F-65EE-4416-A6F4-A3B40D3F0F67}" type="parTrans" cxnId="{2A775CF2-3BBF-4423-807E-DAD7DB48B403}">
      <dgm:prSet/>
      <dgm:spPr/>
      <dgm:t>
        <a:bodyPr/>
        <a:lstStyle/>
        <a:p>
          <a:endParaRPr lang="en-GB"/>
        </a:p>
      </dgm:t>
    </dgm:pt>
    <dgm:pt modelId="{68DB162F-C14C-4B8B-A443-B847F9935499}" type="sibTrans" cxnId="{2A775CF2-3BBF-4423-807E-DAD7DB48B403}">
      <dgm:prSet/>
      <dgm:spPr/>
      <dgm:t>
        <a:bodyPr/>
        <a:lstStyle/>
        <a:p>
          <a:endParaRPr lang="en-GB"/>
        </a:p>
      </dgm:t>
    </dgm:pt>
    <dgm:pt modelId="{87C72B6A-02BE-4291-9AE9-BCB7FA57B7A1}">
      <dgm:prSet phldrT="[Text]" custT="1"/>
      <dgm:spPr/>
      <dgm:t>
        <a:bodyPr/>
        <a:lstStyle/>
        <a:p>
          <a:r>
            <a:rPr lang="en-GB" sz="1800" dirty="0">
              <a:latin typeface="Aptos" panose="020B0004020202020204" pitchFamily="34" charset="0"/>
            </a:rPr>
            <a:t>Detailed extension of your title. </a:t>
          </a:r>
        </a:p>
      </dgm:t>
    </dgm:pt>
    <dgm:pt modelId="{728F9065-E4C7-4265-B1B8-C51C96D8D4B4}" type="parTrans" cxnId="{062A5463-410F-4050-8468-45BC4E982671}">
      <dgm:prSet/>
      <dgm:spPr/>
      <dgm:t>
        <a:bodyPr/>
        <a:lstStyle/>
        <a:p>
          <a:endParaRPr lang="en-GB"/>
        </a:p>
      </dgm:t>
    </dgm:pt>
    <dgm:pt modelId="{6CD7513E-D844-4955-B653-CCFF9EE86FD5}" type="sibTrans" cxnId="{062A5463-410F-4050-8468-45BC4E982671}">
      <dgm:prSet/>
      <dgm:spPr/>
      <dgm:t>
        <a:bodyPr/>
        <a:lstStyle/>
        <a:p>
          <a:endParaRPr lang="en-GB"/>
        </a:p>
      </dgm:t>
    </dgm:pt>
    <dgm:pt modelId="{9E82B4F9-D008-49DA-ADB9-F254E3ACAB0E}">
      <dgm:prSet phldrT="[Text]" custT="1"/>
      <dgm:spPr/>
      <dgm:t>
        <a:bodyPr/>
        <a:lstStyle/>
        <a:p>
          <a:r>
            <a:rPr lang="en-GB" sz="1800" dirty="0">
              <a:latin typeface="Aptos" panose="020B0004020202020204" pitchFamily="34" charset="0"/>
            </a:rPr>
            <a:t>What you hope to achieve overall</a:t>
          </a:r>
          <a:r>
            <a:rPr lang="en-GB" sz="1700" dirty="0">
              <a:latin typeface="Aptos" panose="020B0004020202020204" pitchFamily="34" charset="0"/>
            </a:rPr>
            <a:t>.</a:t>
          </a:r>
        </a:p>
      </dgm:t>
    </dgm:pt>
    <dgm:pt modelId="{06C203A3-0726-4DB8-A0C9-B22CDF43FA60}" type="parTrans" cxnId="{7FBAE37C-0980-44F2-8C15-938C0A9A6DEB}">
      <dgm:prSet/>
      <dgm:spPr/>
      <dgm:t>
        <a:bodyPr/>
        <a:lstStyle/>
        <a:p>
          <a:endParaRPr lang="en-GB"/>
        </a:p>
      </dgm:t>
    </dgm:pt>
    <dgm:pt modelId="{3E33022F-CFF7-4B83-BD94-A65EE1B3FC3C}" type="sibTrans" cxnId="{7FBAE37C-0980-44F2-8C15-938C0A9A6DEB}">
      <dgm:prSet/>
      <dgm:spPr/>
      <dgm:t>
        <a:bodyPr/>
        <a:lstStyle/>
        <a:p>
          <a:endParaRPr lang="en-GB"/>
        </a:p>
      </dgm:t>
    </dgm:pt>
    <dgm:pt modelId="{D26414E0-BCA0-4A95-B66F-86EC71BA5CB2}">
      <dgm:prSet phldrT="[Text]"/>
      <dgm:spPr/>
      <dgm:t>
        <a:bodyPr/>
        <a:lstStyle/>
        <a:p>
          <a:r>
            <a:rPr lang="en-GB" dirty="0">
              <a:latin typeface="Aptos" panose="020B0004020202020204" pitchFamily="34" charset="0"/>
            </a:rPr>
            <a:t>The </a:t>
          </a:r>
          <a:r>
            <a:rPr lang="en-GB" b="1" dirty="0">
              <a:latin typeface="Aptos" panose="020B0004020202020204" pitchFamily="34" charset="0"/>
            </a:rPr>
            <a:t>FOUR</a:t>
          </a:r>
          <a:r>
            <a:rPr lang="en-GB" dirty="0">
              <a:latin typeface="Aptos" panose="020B0004020202020204" pitchFamily="34" charset="0"/>
            </a:rPr>
            <a:t> steps you will take to meet the aim. </a:t>
          </a:r>
        </a:p>
      </dgm:t>
    </dgm:pt>
    <dgm:pt modelId="{4E6E0FC5-F580-42B5-9947-79E607AC9ABB}" type="parTrans" cxnId="{1113B6CC-8187-4957-BA8B-5F07933C96B1}">
      <dgm:prSet/>
      <dgm:spPr/>
      <dgm:t>
        <a:bodyPr/>
        <a:lstStyle/>
        <a:p>
          <a:endParaRPr lang="en-GB"/>
        </a:p>
      </dgm:t>
    </dgm:pt>
    <dgm:pt modelId="{95DD0CAC-4BBE-4E3B-B358-6DEF96527528}" type="sibTrans" cxnId="{1113B6CC-8187-4957-BA8B-5F07933C96B1}">
      <dgm:prSet/>
      <dgm:spPr/>
      <dgm:t>
        <a:bodyPr/>
        <a:lstStyle/>
        <a:p>
          <a:endParaRPr lang="en-GB"/>
        </a:p>
      </dgm:t>
    </dgm:pt>
    <dgm:pt modelId="{6010BF99-A9C4-4F8B-A796-C65F3305EED4}">
      <dgm:prSet phldrT="[Text]"/>
      <dgm:spPr/>
      <dgm:t>
        <a:bodyPr/>
        <a:lstStyle/>
        <a:p>
          <a:r>
            <a:rPr lang="en-GB" dirty="0">
              <a:latin typeface="Aptos" panose="020B0004020202020204" pitchFamily="34" charset="0"/>
            </a:rPr>
            <a:t>These build upon one another. </a:t>
          </a:r>
        </a:p>
      </dgm:t>
    </dgm:pt>
    <dgm:pt modelId="{7FF941C0-7E2C-4F3D-A5B9-121AA4B9F3EE}" type="parTrans" cxnId="{99731EA0-F30A-4F07-932D-5F3244DE3515}">
      <dgm:prSet/>
      <dgm:spPr/>
      <dgm:t>
        <a:bodyPr/>
        <a:lstStyle/>
        <a:p>
          <a:endParaRPr lang="en-GB"/>
        </a:p>
      </dgm:t>
    </dgm:pt>
    <dgm:pt modelId="{5AF875EE-D50D-4B9A-92DE-A3BFEB7BD0CF}" type="sibTrans" cxnId="{99731EA0-F30A-4F07-932D-5F3244DE3515}">
      <dgm:prSet/>
      <dgm:spPr/>
      <dgm:t>
        <a:bodyPr/>
        <a:lstStyle/>
        <a:p>
          <a:endParaRPr lang="en-GB"/>
        </a:p>
      </dgm:t>
    </dgm:pt>
    <dgm:pt modelId="{E5BFAB54-814F-41CD-8E11-CDF88A1E7332}">
      <dgm:prSet phldrT="[Text]"/>
      <dgm:spPr/>
      <dgm:t>
        <a:bodyPr/>
        <a:lstStyle/>
        <a:p>
          <a:pPr>
            <a:defRPr b="1"/>
          </a:pPr>
          <a:r>
            <a:rPr lang="en-GB" b="1">
              <a:latin typeface="Aptos" panose="020B0004020202020204" pitchFamily="34" charset="0"/>
            </a:rPr>
            <a:t>Objectives</a:t>
          </a:r>
        </a:p>
      </dgm:t>
    </dgm:pt>
    <dgm:pt modelId="{75CF1C65-FF21-4152-81C1-9D3CA0F318EA}" type="parTrans" cxnId="{5BCF530C-B428-469F-9C4E-3014A11BAAD9}">
      <dgm:prSet/>
      <dgm:spPr/>
      <dgm:t>
        <a:bodyPr/>
        <a:lstStyle/>
        <a:p>
          <a:endParaRPr lang="en-GB"/>
        </a:p>
      </dgm:t>
    </dgm:pt>
    <dgm:pt modelId="{F1470CF6-8E50-417E-B8D2-10660816617C}" type="sibTrans" cxnId="{5BCF530C-B428-469F-9C4E-3014A11BAAD9}">
      <dgm:prSet/>
      <dgm:spPr/>
      <dgm:t>
        <a:bodyPr/>
        <a:lstStyle/>
        <a:p>
          <a:endParaRPr lang="en-GB"/>
        </a:p>
      </dgm:t>
    </dgm:pt>
    <dgm:pt modelId="{4A3A1A26-2057-49E3-B9F1-D4CA954024D3}">
      <dgm:prSet phldrT="[Text]"/>
      <dgm:spPr/>
      <dgm:t>
        <a:bodyPr/>
        <a:lstStyle/>
        <a:p>
          <a:r>
            <a:rPr lang="en-GB">
              <a:latin typeface="Aptos" panose="020B0004020202020204" pitchFamily="34" charset="0"/>
            </a:rPr>
            <a:t>1. Define and Examine </a:t>
          </a:r>
        </a:p>
      </dgm:t>
    </dgm:pt>
    <dgm:pt modelId="{ACF4DE1C-E3A5-45C0-9994-692A5AD2A841}" type="parTrans" cxnId="{790AF7F1-2402-4500-9716-7D2FC8771A74}">
      <dgm:prSet/>
      <dgm:spPr/>
      <dgm:t>
        <a:bodyPr/>
        <a:lstStyle/>
        <a:p>
          <a:endParaRPr lang="en-GB"/>
        </a:p>
      </dgm:t>
    </dgm:pt>
    <dgm:pt modelId="{7660DCE4-3C0C-4309-A100-683BC913AE48}" type="sibTrans" cxnId="{790AF7F1-2402-4500-9716-7D2FC8771A74}">
      <dgm:prSet/>
      <dgm:spPr/>
      <dgm:t>
        <a:bodyPr/>
        <a:lstStyle/>
        <a:p>
          <a:endParaRPr lang="en-GB"/>
        </a:p>
      </dgm:t>
    </dgm:pt>
    <dgm:pt modelId="{AFD676DE-2653-4BD5-A065-7624DAC3A742}">
      <dgm:prSet phldrT="[Text]"/>
      <dgm:spPr/>
      <dgm:t>
        <a:bodyPr/>
        <a:lstStyle/>
        <a:p>
          <a:r>
            <a:rPr lang="en-GB" dirty="0">
              <a:latin typeface="Aptos" panose="020B0004020202020204" pitchFamily="34" charset="0"/>
            </a:rPr>
            <a:t>4. Provide Recommendations					</a:t>
          </a:r>
        </a:p>
      </dgm:t>
    </dgm:pt>
    <dgm:pt modelId="{B07C491D-DA16-456F-8569-07069A524DF0}" type="parTrans" cxnId="{327E3F65-1BA4-4CAD-BBF9-D4B5F1311C50}">
      <dgm:prSet/>
      <dgm:spPr/>
      <dgm:t>
        <a:bodyPr/>
        <a:lstStyle/>
        <a:p>
          <a:endParaRPr lang="en-GB"/>
        </a:p>
      </dgm:t>
    </dgm:pt>
    <dgm:pt modelId="{E3C7E1DC-C3D0-407B-99E1-8D6DE626403D}" type="sibTrans" cxnId="{327E3F65-1BA4-4CAD-BBF9-D4B5F1311C50}">
      <dgm:prSet/>
      <dgm:spPr/>
      <dgm:t>
        <a:bodyPr/>
        <a:lstStyle/>
        <a:p>
          <a:endParaRPr lang="en-GB"/>
        </a:p>
      </dgm:t>
    </dgm:pt>
    <dgm:pt modelId="{C955E0CF-CDBC-4970-A0D0-4EC0EC98A9A5}">
      <dgm:prSet phldrT="[Text]" phldr="0"/>
      <dgm:spPr/>
      <dgm:t>
        <a:bodyPr/>
        <a:lstStyle/>
        <a:p>
          <a:r>
            <a:rPr lang="en-GB"/>
            <a:t>3. Evaluate</a:t>
          </a:r>
        </a:p>
      </dgm:t>
    </dgm:pt>
    <dgm:pt modelId="{54458566-5FB7-4242-AF7C-109A37015169}" type="parTrans" cxnId="{4AD72CA7-E409-46AB-8F80-395BCB9C4329}">
      <dgm:prSet/>
      <dgm:spPr/>
      <dgm:t>
        <a:bodyPr/>
        <a:lstStyle/>
        <a:p>
          <a:endParaRPr lang="en-GB"/>
        </a:p>
      </dgm:t>
    </dgm:pt>
    <dgm:pt modelId="{BE910A8E-111A-445A-8DAD-24301E50103B}" type="sibTrans" cxnId="{4AD72CA7-E409-46AB-8F80-395BCB9C4329}">
      <dgm:prSet/>
      <dgm:spPr/>
      <dgm:t>
        <a:bodyPr/>
        <a:lstStyle/>
        <a:p>
          <a:endParaRPr lang="en-GB"/>
        </a:p>
      </dgm:t>
    </dgm:pt>
    <dgm:pt modelId="{833993B1-5555-4A41-91DD-1DFF6BEC1EC6}">
      <dgm:prSet/>
      <dgm:spPr/>
      <dgm:t>
        <a:bodyPr/>
        <a:lstStyle/>
        <a:p>
          <a:r>
            <a:rPr lang="en-GB" dirty="0">
              <a:latin typeface="Aptos" panose="020B0004020202020204" pitchFamily="34" charset="0"/>
            </a:rPr>
            <a:t>2. Analyse</a:t>
          </a:r>
        </a:p>
      </dgm:t>
    </dgm:pt>
    <dgm:pt modelId="{153363DA-35B0-4B22-9881-34D9CA115A69}" type="parTrans" cxnId="{D8D47097-8CDF-47A0-9C95-115D7D9937E4}">
      <dgm:prSet/>
      <dgm:spPr/>
      <dgm:t>
        <a:bodyPr/>
        <a:lstStyle/>
        <a:p>
          <a:endParaRPr lang="en-GB"/>
        </a:p>
      </dgm:t>
    </dgm:pt>
    <dgm:pt modelId="{A256F5A8-C2B6-44E5-839A-1486AA80D60A}" type="sibTrans" cxnId="{D8D47097-8CDF-47A0-9C95-115D7D9937E4}">
      <dgm:prSet/>
      <dgm:spPr/>
      <dgm:t>
        <a:bodyPr/>
        <a:lstStyle/>
        <a:p>
          <a:endParaRPr lang="en-GB"/>
        </a:p>
      </dgm:t>
    </dgm:pt>
    <dgm:pt modelId="{22AD8AE5-E100-41DB-AC8E-9B3639E326F6}" type="pres">
      <dgm:prSet presAssocID="{0459FDDD-8212-4E45-B617-A66BDBD06483}" presName="root" presStyleCnt="0">
        <dgm:presLayoutVars>
          <dgm:dir/>
          <dgm:resizeHandles val="exact"/>
        </dgm:presLayoutVars>
      </dgm:prSet>
      <dgm:spPr/>
    </dgm:pt>
    <dgm:pt modelId="{A54F8A70-3612-41DA-B8E3-03E0F9AB95BA}" type="pres">
      <dgm:prSet presAssocID="{AB71D809-076B-42C4-859C-054390555F8A}" presName="compNode" presStyleCnt="0"/>
      <dgm:spPr/>
    </dgm:pt>
    <dgm:pt modelId="{68EA4A2A-4251-4FDB-8306-36F8AF1A747B}" type="pres">
      <dgm:prSet presAssocID="{AB71D809-076B-42C4-859C-054390555F8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98F9A46B-5155-472B-99BE-D17BDB96E51C}" type="pres">
      <dgm:prSet presAssocID="{AB71D809-076B-42C4-859C-054390555F8A}" presName="iconSpace" presStyleCnt="0"/>
      <dgm:spPr/>
    </dgm:pt>
    <dgm:pt modelId="{50E350E7-AB06-4839-A58B-648724459ECC}" type="pres">
      <dgm:prSet presAssocID="{AB71D809-076B-42C4-859C-054390555F8A}" presName="parTx" presStyleLbl="revTx" presStyleIdx="0" presStyleCnt="4">
        <dgm:presLayoutVars>
          <dgm:chMax val="0"/>
          <dgm:chPref val="0"/>
        </dgm:presLayoutVars>
      </dgm:prSet>
      <dgm:spPr/>
    </dgm:pt>
    <dgm:pt modelId="{5AA8656D-EDF1-4DDF-A23F-664E0F7BC67E}" type="pres">
      <dgm:prSet presAssocID="{AB71D809-076B-42C4-859C-054390555F8A}" presName="txSpace" presStyleCnt="0"/>
      <dgm:spPr/>
    </dgm:pt>
    <dgm:pt modelId="{CFD24265-9584-4010-A83B-53CA16F622FE}" type="pres">
      <dgm:prSet presAssocID="{AB71D809-076B-42C4-859C-054390555F8A}" presName="desTx" presStyleLbl="revTx" presStyleIdx="1" presStyleCnt="4">
        <dgm:presLayoutVars/>
      </dgm:prSet>
      <dgm:spPr/>
    </dgm:pt>
    <dgm:pt modelId="{7989A796-36CB-4A0C-803C-50D9FCC20CD7}" type="pres">
      <dgm:prSet presAssocID="{68DB162F-C14C-4B8B-A443-B847F9935499}" presName="sibTrans" presStyleCnt="0"/>
      <dgm:spPr/>
    </dgm:pt>
    <dgm:pt modelId="{A583CC82-5B30-46AF-B558-22A100DB3D8C}" type="pres">
      <dgm:prSet presAssocID="{E5BFAB54-814F-41CD-8E11-CDF88A1E7332}" presName="compNode" presStyleCnt="0"/>
      <dgm:spPr/>
    </dgm:pt>
    <dgm:pt modelId="{D7ED2513-269C-41D2-9443-7BAF8E5E937A}" type="pres">
      <dgm:prSet presAssocID="{E5BFAB54-814F-41CD-8E11-CDF88A1E733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8556E98-3D2D-4E38-BB41-F30EE09FEFBA}" type="pres">
      <dgm:prSet presAssocID="{E5BFAB54-814F-41CD-8E11-CDF88A1E7332}" presName="iconSpace" presStyleCnt="0"/>
      <dgm:spPr/>
    </dgm:pt>
    <dgm:pt modelId="{1019128A-C5B7-4488-A8FE-7ED37A8FC3AB}" type="pres">
      <dgm:prSet presAssocID="{E5BFAB54-814F-41CD-8E11-CDF88A1E7332}" presName="parTx" presStyleLbl="revTx" presStyleIdx="2" presStyleCnt="4">
        <dgm:presLayoutVars>
          <dgm:chMax val="0"/>
          <dgm:chPref val="0"/>
        </dgm:presLayoutVars>
      </dgm:prSet>
      <dgm:spPr/>
    </dgm:pt>
    <dgm:pt modelId="{329F2F34-61D6-484E-B17E-6175B49C79DD}" type="pres">
      <dgm:prSet presAssocID="{E5BFAB54-814F-41CD-8E11-CDF88A1E7332}" presName="txSpace" presStyleCnt="0"/>
      <dgm:spPr/>
    </dgm:pt>
    <dgm:pt modelId="{02BF2A9C-D707-4844-BF9A-F9F62C60B98C}" type="pres">
      <dgm:prSet presAssocID="{E5BFAB54-814F-41CD-8E11-CDF88A1E7332}" presName="desTx" presStyleLbl="revTx" presStyleIdx="3" presStyleCnt="4">
        <dgm:presLayoutVars/>
      </dgm:prSet>
      <dgm:spPr/>
    </dgm:pt>
  </dgm:ptLst>
  <dgm:cxnLst>
    <dgm:cxn modelId="{2BC1C900-2D60-44FD-B209-0656B0712C32}" type="presOf" srcId="{AFD676DE-2653-4BD5-A065-7624DAC3A742}" destId="{02BF2A9C-D707-4844-BF9A-F9F62C60B98C}" srcOrd="0" destOrd="5" presId="urn:microsoft.com/office/officeart/2018/5/layout/CenteredIconLabelDescriptionList"/>
    <dgm:cxn modelId="{02EA1F0C-2004-4770-9408-18633B23CEB3}" type="presOf" srcId="{D26414E0-BCA0-4A95-B66F-86EC71BA5CB2}" destId="{02BF2A9C-D707-4844-BF9A-F9F62C60B98C}" srcOrd="0" destOrd="0" presId="urn:microsoft.com/office/officeart/2018/5/layout/CenteredIconLabelDescriptionList"/>
    <dgm:cxn modelId="{5BCF530C-B428-469F-9C4E-3014A11BAAD9}" srcId="{0459FDDD-8212-4E45-B617-A66BDBD06483}" destId="{E5BFAB54-814F-41CD-8E11-CDF88A1E7332}" srcOrd="1" destOrd="0" parTransId="{75CF1C65-FF21-4152-81C1-9D3CA0F318EA}" sibTransId="{F1470CF6-8E50-417E-B8D2-10660816617C}"/>
    <dgm:cxn modelId="{5168DA24-C8FF-4263-9271-95DABFF288AE}" type="presOf" srcId="{AB71D809-076B-42C4-859C-054390555F8A}" destId="{50E350E7-AB06-4839-A58B-648724459ECC}" srcOrd="0" destOrd="0" presId="urn:microsoft.com/office/officeart/2018/5/layout/CenteredIconLabelDescriptionList"/>
    <dgm:cxn modelId="{C06E7927-A7B4-4CA9-BE20-AC1ACB81FABC}" type="presOf" srcId="{4A3A1A26-2057-49E3-B9F1-D4CA954024D3}" destId="{02BF2A9C-D707-4844-BF9A-F9F62C60B98C}" srcOrd="0" destOrd="2" presId="urn:microsoft.com/office/officeart/2018/5/layout/CenteredIconLabelDescriptionList"/>
    <dgm:cxn modelId="{062A5463-410F-4050-8468-45BC4E982671}" srcId="{AB71D809-076B-42C4-859C-054390555F8A}" destId="{87C72B6A-02BE-4291-9AE9-BCB7FA57B7A1}" srcOrd="0" destOrd="0" parTransId="{728F9065-E4C7-4265-B1B8-C51C96D8D4B4}" sibTransId="{6CD7513E-D844-4955-B653-CCFF9EE86FD5}"/>
    <dgm:cxn modelId="{327E3F65-1BA4-4CAD-BBF9-D4B5F1311C50}" srcId="{E5BFAB54-814F-41CD-8E11-CDF88A1E7332}" destId="{AFD676DE-2653-4BD5-A065-7624DAC3A742}" srcOrd="5" destOrd="0" parTransId="{B07C491D-DA16-456F-8569-07069A524DF0}" sibTransId="{E3C7E1DC-C3D0-407B-99E1-8D6DE626403D}"/>
    <dgm:cxn modelId="{62EAAD46-0D3B-4ECA-BE91-6EBFB82663DB}" type="presOf" srcId="{87C72B6A-02BE-4291-9AE9-BCB7FA57B7A1}" destId="{CFD24265-9584-4010-A83B-53CA16F622FE}" srcOrd="0" destOrd="0" presId="urn:microsoft.com/office/officeart/2018/5/layout/CenteredIconLabelDescriptionList"/>
    <dgm:cxn modelId="{1CE3F372-959B-4980-AF53-0CE2DA574088}" type="presOf" srcId="{6010BF99-A9C4-4F8B-A796-C65F3305EED4}" destId="{02BF2A9C-D707-4844-BF9A-F9F62C60B98C}" srcOrd="0" destOrd="1" presId="urn:microsoft.com/office/officeart/2018/5/layout/CenteredIconLabelDescriptionList"/>
    <dgm:cxn modelId="{6499F254-6551-4855-9044-37BD79D8C5FB}" type="presOf" srcId="{C955E0CF-CDBC-4970-A0D0-4EC0EC98A9A5}" destId="{02BF2A9C-D707-4844-BF9A-F9F62C60B98C}" srcOrd="0" destOrd="4" presId="urn:microsoft.com/office/officeart/2018/5/layout/CenteredIconLabelDescriptionList"/>
    <dgm:cxn modelId="{7FBAE37C-0980-44F2-8C15-938C0A9A6DEB}" srcId="{AB71D809-076B-42C4-859C-054390555F8A}" destId="{9E82B4F9-D008-49DA-ADB9-F254E3ACAB0E}" srcOrd="1" destOrd="0" parTransId="{06C203A3-0726-4DB8-A0C9-B22CDF43FA60}" sibTransId="{3E33022F-CFF7-4B83-BD94-A65EE1B3FC3C}"/>
    <dgm:cxn modelId="{D8D47097-8CDF-47A0-9C95-115D7D9937E4}" srcId="{E5BFAB54-814F-41CD-8E11-CDF88A1E7332}" destId="{833993B1-5555-4A41-91DD-1DFF6BEC1EC6}" srcOrd="3" destOrd="0" parTransId="{153363DA-35B0-4B22-9881-34D9CA115A69}" sibTransId="{A256F5A8-C2B6-44E5-839A-1486AA80D60A}"/>
    <dgm:cxn modelId="{4D0B029C-A263-442E-9715-0C4447154A4B}" type="presOf" srcId="{833993B1-5555-4A41-91DD-1DFF6BEC1EC6}" destId="{02BF2A9C-D707-4844-BF9A-F9F62C60B98C}" srcOrd="0" destOrd="3" presId="urn:microsoft.com/office/officeart/2018/5/layout/CenteredIconLabelDescriptionList"/>
    <dgm:cxn modelId="{99731EA0-F30A-4F07-932D-5F3244DE3515}" srcId="{E5BFAB54-814F-41CD-8E11-CDF88A1E7332}" destId="{6010BF99-A9C4-4F8B-A796-C65F3305EED4}" srcOrd="1" destOrd="0" parTransId="{7FF941C0-7E2C-4F3D-A5B9-121AA4B9F3EE}" sibTransId="{5AF875EE-D50D-4B9A-92DE-A3BFEB7BD0CF}"/>
    <dgm:cxn modelId="{4AD72CA7-E409-46AB-8F80-395BCB9C4329}" srcId="{E5BFAB54-814F-41CD-8E11-CDF88A1E7332}" destId="{C955E0CF-CDBC-4970-A0D0-4EC0EC98A9A5}" srcOrd="4" destOrd="0" parTransId="{54458566-5FB7-4242-AF7C-109A37015169}" sibTransId="{BE910A8E-111A-445A-8DAD-24301E50103B}"/>
    <dgm:cxn modelId="{1113B6CC-8187-4957-BA8B-5F07933C96B1}" srcId="{E5BFAB54-814F-41CD-8E11-CDF88A1E7332}" destId="{D26414E0-BCA0-4A95-B66F-86EC71BA5CB2}" srcOrd="0" destOrd="0" parTransId="{4E6E0FC5-F580-42B5-9947-79E607AC9ABB}" sibTransId="{95DD0CAC-4BBE-4E3B-B358-6DEF96527528}"/>
    <dgm:cxn modelId="{149640E2-E93E-42BC-A360-AB58C5CDF5C1}" type="presOf" srcId="{E5BFAB54-814F-41CD-8E11-CDF88A1E7332}" destId="{1019128A-C5B7-4488-A8FE-7ED37A8FC3AB}" srcOrd="0" destOrd="0" presId="urn:microsoft.com/office/officeart/2018/5/layout/CenteredIconLabelDescriptionList"/>
    <dgm:cxn modelId="{1F396EE2-B40F-47FB-B8D2-C9C2CCF70733}" type="presOf" srcId="{0459FDDD-8212-4E45-B617-A66BDBD06483}" destId="{22AD8AE5-E100-41DB-AC8E-9B3639E326F6}" srcOrd="0" destOrd="0" presId="urn:microsoft.com/office/officeart/2018/5/layout/CenteredIconLabelDescriptionList"/>
    <dgm:cxn modelId="{1534F0E6-D9AC-4661-99DC-419B94BB64DE}" type="presOf" srcId="{9E82B4F9-D008-49DA-ADB9-F254E3ACAB0E}" destId="{CFD24265-9584-4010-A83B-53CA16F622FE}" srcOrd="0" destOrd="1" presId="urn:microsoft.com/office/officeart/2018/5/layout/CenteredIconLabelDescriptionList"/>
    <dgm:cxn modelId="{790AF7F1-2402-4500-9716-7D2FC8771A74}" srcId="{E5BFAB54-814F-41CD-8E11-CDF88A1E7332}" destId="{4A3A1A26-2057-49E3-B9F1-D4CA954024D3}" srcOrd="2" destOrd="0" parTransId="{ACF4DE1C-E3A5-45C0-9994-692A5AD2A841}" sibTransId="{7660DCE4-3C0C-4309-A100-683BC913AE48}"/>
    <dgm:cxn modelId="{2A775CF2-3BBF-4423-807E-DAD7DB48B403}" srcId="{0459FDDD-8212-4E45-B617-A66BDBD06483}" destId="{AB71D809-076B-42C4-859C-054390555F8A}" srcOrd="0" destOrd="0" parTransId="{1DDED24F-65EE-4416-A6F4-A3B40D3F0F67}" sibTransId="{68DB162F-C14C-4B8B-A443-B847F9935499}"/>
    <dgm:cxn modelId="{B38B321A-5C0E-4510-9801-B7175C752287}" type="presParOf" srcId="{22AD8AE5-E100-41DB-AC8E-9B3639E326F6}" destId="{A54F8A70-3612-41DA-B8E3-03E0F9AB95BA}" srcOrd="0" destOrd="0" presId="urn:microsoft.com/office/officeart/2018/5/layout/CenteredIconLabelDescriptionList"/>
    <dgm:cxn modelId="{BDD65D9E-5D54-40A7-B279-A1D493A3C375}" type="presParOf" srcId="{A54F8A70-3612-41DA-B8E3-03E0F9AB95BA}" destId="{68EA4A2A-4251-4FDB-8306-36F8AF1A747B}" srcOrd="0" destOrd="0" presId="urn:microsoft.com/office/officeart/2018/5/layout/CenteredIconLabelDescriptionList"/>
    <dgm:cxn modelId="{EE4FCDE6-B0C1-4BED-A7C5-7666A96EBAA7}" type="presParOf" srcId="{A54F8A70-3612-41DA-B8E3-03E0F9AB95BA}" destId="{98F9A46B-5155-472B-99BE-D17BDB96E51C}" srcOrd="1" destOrd="0" presId="urn:microsoft.com/office/officeart/2018/5/layout/CenteredIconLabelDescriptionList"/>
    <dgm:cxn modelId="{23042C22-35C7-4E74-BBF5-7F06D9B967A3}" type="presParOf" srcId="{A54F8A70-3612-41DA-B8E3-03E0F9AB95BA}" destId="{50E350E7-AB06-4839-A58B-648724459ECC}" srcOrd="2" destOrd="0" presId="urn:microsoft.com/office/officeart/2018/5/layout/CenteredIconLabelDescriptionList"/>
    <dgm:cxn modelId="{486B9625-7C24-4A82-8D29-8F1E8D6F3BB8}" type="presParOf" srcId="{A54F8A70-3612-41DA-B8E3-03E0F9AB95BA}" destId="{5AA8656D-EDF1-4DDF-A23F-664E0F7BC67E}" srcOrd="3" destOrd="0" presId="urn:microsoft.com/office/officeart/2018/5/layout/CenteredIconLabelDescriptionList"/>
    <dgm:cxn modelId="{999467FB-5BEE-4558-9E47-B803F0E62661}" type="presParOf" srcId="{A54F8A70-3612-41DA-B8E3-03E0F9AB95BA}" destId="{CFD24265-9584-4010-A83B-53CA16F622FE}" srcOrd="4" destOrd="0" presId="urn:microsoft.com/office/officeart/2018/5/layout/CenteredIconLabelDescriptionList"/>
    <dgm:cxn modelId="{9E32ADF4-34A8-4142-A63E-8B34F4850F37}" type="presParOf" srcId="{22AD8AE5-E100-41DB-AC8E-9B3639E326F6}" destId="{7989A796-36CB-4A0C-803C-50D9FCC20CD7}" srcOrd="1" destOrd="0" presId="urn:microsoft.com/office/officeart/2018/5/layout/CenteredIconLabelDescriptionList"/>
    <dgm:cxn modelId="{6DEC0DF6-8ABA-4021-8579-1169D612F6D0}" type="presParOf" srcId="{22AD8AE5-E100-41DB-AC8E-9B3639E326F6}" destId="{A583CC82-5B30-46AF-B558-22A100DB3D8C}" srcOrd="2" destOrd="0" presId="urn:microsoft.com/office/officeart/2018/5/layout/CenteredIconLabelDescriptionList"/>
    <dgm:cxn modelId="{0B3DDF56-83BB-442D-AF75-2F865F10680C}" type="presParOf" srcId="{A583CC82-5B30-46AF-B558-22A100DB3D8C}" destId="{D7ED2513-269C-41D2-9443-7BAF8E5E937A}" srcOrd="0" destOrd="0" presId="urn:microsoft.com/office/officeart/2018/5/layout/CenteredIconLabelDescriptionList"/>
    <dgm:cxn modelId="{43A77FFD-933E-4916-A69C-4194A68E51DA}" type="presParOf" srcId="{A583CC82-5B30-46AF-B558-22A100DB3D8C}" destId="{18556E98-3D2D-4E38-BB41-F30EE09FEFBA}" srcOrd="1" destOrd="0" presId="urn:microsoft.com/office/officeart/2018/5/layout/CenteredIconLabelDescriptionList"/>
    <dgm:cxn modelId="{B678DEEF-07A6-4034-8DC2-B19A63AD0166}" type="presParOf" srcId="{A583CC82-5B30-46AF-B558-22A100DB3D8C}" destId="{1019128A-C5B7-4488-A8FE-7ED37A8FC3AB}" srcOrd="2" destOrd="0" presId="urn:microsoft.com/office/officeart/2018/5/layout/CenteredIconLabelDescriptionList"/>
    <dgm:cxn modelId="{3B808AFB-7522-4B96-81B0-70EE604A28CA}" type="presParOf" srcId="{A583CC82-5B30-46AF-B558-22A100DB3D8C}" destId="{329F2F34-61D6-484E-B17E-6175B49C79DD}" srcOrd="3" destOrd="0" presId="urn:microsoft.com/office/officeart/2018/5/layout/CenteredIconLabelDescriptionList"/>
    <dgm:cxn modelId="{E7323DBB-237D-422B-A3D9-6ED1181F93B4}" type="presParOf" srcId="{A583CC82-5B30-46AF-B558-22A100DB3D8C}" destId="{02BF2A9C-D707-4844-BF9A-F9F62C60B98C}"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5"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r>
            <a:rPr lang="en-US" sz="2000" dirty="0">
              <a:latin typeface="Aptos" panose="020B0004020202020204" pitchFamily="34" charset="0"/>
            </a:rPr>
            <a:t>This objective establishes </a:t>
          </a:r>
          <a:r>
            <a:rPr lang="en-US" sz="2000" b="1" dirty="0">
              <a:latin typeface="Aptos" panose="020B0004020202020204" pitchFamily="34" charset="0"/>
            </a:rPr>
            <a:t>what your topic is </a:t>
          </a:r>
          <a:r>
            <a:rPr lang="en-US" sz="2000" b="0" dirty="0">
              <a:latin typeface="Aptos" panose="020B0004020202020204" pitchFamily="34" charset="0"/>
            </a:rPr>
            <a:t>and its </a:t>
          </a:r>
          <a:r>
            <a:rPr lang="en-US" sz="2000" b="1" dirty="0">
              <a:latin typeface="Aptos" panose="020B0004020202020204" pitchFamily="34" charset="0"/>
            </a:rPr>
            <a:t>current context.</a:t>
          </a:r>
          <a:r>
            <a:rPr lang="en-US" sz="2000" dirty="0">
              <a:latin typeface="Aptos" panose="020B0004020202020204" pitchFamily="34" charset="0"/>
            </a:rPr>
            <a:t> </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66B4AAB9-1C51-4195-A99E-91E5FCEEB512}">
      <dgm:prSet custT="1"/>
      <dgm:spPr/>
      <dgm:t>
        <a:bodyPr anchor="ctr" anchorCtr="0"/>
        <a:lstStyle/>
        <a:p>
          <a:endParaRPr lang="en-US" sz="2000" dirty="0">
            <a:latin typeface="Aptos" panose="020B0004020202020204" pitchFamily="34" charset="0"/>
          </a:endParaRPr>
        </a:p>
        <a:p>
          <a:r>
            <a:rPr lang="en-US" sz="2000" dirty="0">
              <a:latin typeface="Aptos" panose="020B0004020202020204" pitchFamily="34" charset="0"/>
            </a:rPr>
            <a:t>You might:</a:t>
          </a:r>
          <a:br>
            <a:rPr lang="en-US" sz="2000" dirty="0">
              <a:latin typeface="Aptos" panose="020B0004020202020204" pitchFamily="34" charset="0"/>
            </a:rPr>
          </a:br>
          <a:r>
            <a:rPr lang="en-US" sz="2000" b="1" dirty="0">
              <a:latin typeface="Aptos" panose="020B0004020202020204" pitchFamily="34" charset="0"/>
            </a:rPr>
            <a:t>Define</a:t>
          </a:r>
          <a:r>
            <a:rPr lang="en-US" sz="2000" dirty="0">
              <a:latin typeface="Aptos" panose="020B0004020202020204" pitchFamily="34" charset="0"/>
            </a:rPr>
            <a:t> the main issue or concept</a:t>
          </a:r>
          <a:br>
            <a:rPr lang="en-US" sz="2000" dirty="0">
              <a:latin typeface="Aptos" panose="020B0004020202020204" pitchFamily="34" charset="0"/>
            </a:rPr>
          </a:br>
          <a:r>
            <a:rPr lang="en-US" sz="2000" dirty="0">
              <a:latin typeface="Aptos" panose="020B0004020202020204" pitchFamily="34" charset="0"/>
            </a:rPr>
            <a:t>E</a:t>
          </a:r>
          <a:r>
            <a:rPr lang="en-US" sz="2000" b="1" dirty="0">
              <a:latin typeface="Aptos" panose="020B0004020202020204" pitchFamily="34" charset="0"/>
            </a:rPr>
            <a:t>xamine</a:t>
          </a:r>
          <a:r>
            <a:rPr lang="en-US" sz="2000" dirty="0">
              <a:latin typeface="Aptos" panose="020B0004020202020204" pitchFamily="34" charset="0"/>
            </a:rPr>
            <a:t> its prevalence or current impact</a:t>
          </a:r>
          <a:br>
            <a:rPr lang="en-US" sz="2000" dirty="0">
              <a:latin typeface="Aptos" panose="020B0004020202020204" pitchFamily="34" charset="0"/>
            </a:rPr>
          </a:br>
          <a:r>
            <a:rPr lang="en-US" sz="2000" b="1" dirty="0">
              <a:latin typeface="Aptos" panose="020B0004020202020204" pitchFamily="34" charset="0"/>
            </a:rPr>
            <a:t>Identify</a:t>
          </a:r>
          <a:r>
            <a:rPr lang="en-US" sz="2000" dirty="0">
              <a:latin typeface="Aptos" panose="020B0004020202020204" pitchFamily="34" charset="0"/>
            </a:rPr>
            <a:t> the population affected</a:t>
          </a:r>
          <a:br>
            <a:rPr lang="en-US" sz="2000" dirty="0">
              <a:latin typeface="Aptos" panose="020B0004020202020204" pitchFamily="34" charset="0"/>
            </a:rPr>
          </a:br>
          <a:r>
            <a:rPr lang="en-US" sz="2000" b="1" dirty="0">
              <a:latin typeface="Aptos" panose="020B0004020202020204" pitchFamily="34" charset="0"/>
            </a:rPr>
            <a:t>Establish</a:t>
          </a:r>
          <a:r>
            <a:rPr lang="en-US" sz="2000" dirty="0">
              <a:latin typeface="Aptos" panose="020B0004020202020204" pitchFamily="34" charset="0"/>
            </a:rPr>
            <a:t> the health and social care context</a:t>
          </a:r>
        </a:p>
        <a:p>
          <a:r>
            <a:rPr lang="en-US" sz="2000" dirty="0">
              <a:latin typeface="Aptos" panose="020B0004020202020204" pitchFamily="34" charset="0"/>
            </a:rPr>
            <a:t>(or use a combination of these) </a:t>
          </a:r>
        </a:p>
      </dgm:t>
    </dgm:pt>
    <dgm:pt modelId="{B363C794-B444-4A7E-97E2-72EA199C1CD5}" type="parTrans" cxnId="{074708CA-A07A-409C-BA54-ADF2C01B2937}">
      <dgm:prSet/>
      <dgm:spPr/>
      <dgm:t>
        <a:bodyPr/>
        <a:lstStyle/>
        <a:p>
          <a:endParaRPr lang="en-US" sz="1200">
            <a:latin typeface="Aptos" panose="020B0004020202020204" pitchFamily="34" charset="0"/>
          </a:endParaRPr>
        </a:p>
      </dgm:t>
    </dgm:pt>
    <dgm:pt modelId="{54ADE9BA-5DC4-410D-9903-006D6A875195}" type="sibTrans" cxnId="{074708CA-A07A-409C-BA54-ADF2C01B2937}">
      <dgm:prSet/>
      <dgm:spPr/>
      <dgm:t>
        <a:bodyPr/>
        <a:lstStyle/>
        <a:p>
          <a:endParaRPr lang="en-US" sz="1200">
            <a:latin typeface="Aptos" panose="020B0004020202020204" pitchFamily="34" charset="0"/>
          </a:endParaRPr>
        </a:p>
      </dgm:t>
    </dgm:pt>
    <dgm:pt modelId="{C26493B2-C0D1-4045-8B3E-49B9D95D51BB}">
      <dgm:prSet custT="1"/>
      <dgm:spPr/>
      <dgm:t>
        <a:bodyPr anchor="ctr" anchorCtr="0"/>
        <a:lstStyle/>
        <a:p>
          <a:r>
            <a:rPr lang="en-US" sz="2000" dirty="0">
              <a:latin typeface="Aptos" panose="020B0004020202020204" pitchFamily="34" charset="0"/>
            </a:rPr>
            <a:t>(</a:t>
          </a:r>
        </a:p>
      </dgm:t>
    </dgm:pt>
    <dgm:pt modelId="{916DA221-480E-442E-89A1-B8E8B5886133}" type="parTrans" cxnId="{6B721D40-0695-41D3-8785-33E058D4BE3E}">
      <dgm:prSet/>
      <dgm:spPr/>
      <dgm:t>
        <a:bodyPr/>
        <a:lstStyle/>
        <a:p>
          <a:endParaRPr lang="en-US" sz="1200">
            <a:latin typeface="Aptos" panose="020B0004020202020204" pitchFamily="34" charset="0"/>
          </a:endParaRPr>
        </a:p>
      </dgm:t>
    </dgm:pt>
    <dgm:pt modelId="{969F74B1-4EC9-4AAB-A750-C7189F237238}" type="sibTrans" cxnId="{6B721D40-0695-41D3-8785-33E058D4BE3E}">
      <dgm:prSet/>
      <dgm:spPr/>
      <dgm:t>
        <a:bodyPr/>
        <a:lstStyle/>
        <a:p>
          <a:endParaRPr lang="en-US" sz="1200">
            <a:latin typeface="Aptos" panose="020B0004020202020204" pitchFamily="34" charset="0"/>
          </a:endParaRPr>
        </a:p>
      </dgm:t>
    </dgm:pt>
    <dgm:pt modelId="{EB2924CC-C19D-4ACB-B8D4-B8EA28208752}">
      <dgm:prSet custT="1"/>
      <dgm:spPr/>
      <dgm:t>
        <a:bodyPr anchor="ctr" anchorCtr="0"/>
        <a:lstStyle/>
        <a:p>
          <a:r>
            <a:rPr lang="en-US" sz="2000" dirty="0">
              <a:latin typeface="Aptos" panose="020B0004020202020204" pitchFamily="34" charset="0"/>
            </a:rPr>
            <a:t>Example: </a:t>
          </a:r>
          <a:r>
            <a:rPr lang="en-US" sz="2000" b="1" u="sng" dirty="0">
              <a:latin typeface="Aptos" panose="020B0004020202020204" pitchFamily="34" charset="0"/>
            </a:rPr>
            <a:t>Define</a:t>
          </a:r>
          <a:r>
            <a:rPr lang="en-US" sz="2000" dirty="0">
              <a:latin typeface="Aptos" panose="020B0004020202020204" pitchFamily="34" charset="0"/>
            </a:rPr>
            <a:t> substance abuse and </a:t>
          </a:r>
          <a:r>
            <a:rPr lang="en-US" sz="2000" b="1" u="sng" dirty="0">
              <a:latin typeface="Aptos" panose="020B0004020202020204" pitchFamily="34" charset="0"/>
            </a:rPr>
            <a:t>examine</a:t>
          </a:r>
          <a:r>
            <a:rPr lang="en-US" sz="2000" dirty="0">
              <a:latin typeface="Aptos" panose="020B0004020202020204" pitchFamily="34" charset="0"/>
            </a:rPr>
            <a:t> the current impacts on adolescents aged between 10-19 in the UK. </a:t>
          </a:r>
        </a:p>
      </dgm:t>
    </dgm:pt>
    <dgm:pt modelId="{ED5ADCD6-80C1-41B3-97AE-3C322E8C6C02}" type="parTrans" cxnId="{613C575E-B55E-43B9-9572-FE47D85D8958}">
      <dgm:prSet/>
      <dgm:spPr/>
      <dgm:t>
        <a:bodyPr/>
        <a:lstStyle/>
        <a:p>
          <a:endParaRPr lang="en-GB" sz="1400"/>
        </a:p>
      </dgm:t>
    </dgm:pt>
    <dgm:pt modelId="{426B1305-5741-4068-8CF4-C6B245539E82}" type="sibTrans" cxnId="{613C575E-B55E-43B9-9572-FE47D85D8958}">
      <dgm:prSet/>
      <dgm:spPr/>
      <dgm:t>
        <a:bodyPr/>
        <a:lstStyle/>
        <a:p>
          <a:endParaRPr lang="en-GB" sz="1400"/>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774ECFC8-0379-CA42-8EE5-95B26C259C70}" type="pres">
      <dgm:prSet presAssocID="{66B4AAB9-1C51-4195-A99E-91E5FCEEB512}" presName="thickLine" presStyleLbl="alignNode1" presStyleIdx="1" presStyleCnt="4" custLinFactNeighborX="716" custLinFactNeighborY="-33306"/>
      <dgm:spPr/>
    </dgm:pt>
    <dgm:pt modelId="{B74D7C17-0148-E744-BBA9-3BF1EE0F68F4}" type="pres">
      <dgm:prSet presAssocID="{66B4AAB9-1C51-4195-A99E-91E5FCEEB512}" presName="horz1" presStyleCnt="0"/>
      <dgm:spPr/>
    </dgm:pt>
    <dgm:pt modelId="{E6BAE2CD-D3B4-EE46-A811-6F9D9B59437A}" type="pres">
      <dgm:prSet presAssocID="{66B4AAB9-1C51-4195-A99E-91E5FCEEB512}" presName="tx1" presStyleLbl="revTx" presStyleIdx="1" presStyleCnt="4"/>
      <dgm:spPr/>
    </dgm:pt>
    <dgm:pt modelId="{5104C2E4-38D4-5045-80F2-91A4B121FF1C}" type="pres">
      <dgm:prSet presAssocID="{66B4AAB9-1C51-4195-A99E-91E5FCEEB512}" presName="vert1" presStyleCnt="0"/>
      <dgm:spPr/>
    </dgm:pt>
    <dgm:pt modelId="{BDE59E96-834F-DF49-A3DB-A3E226A3F36A}" type="pres">
      <dgm:prSet presAssocID="{C26493B2-C0D1-4045-8B3E-49B9D95D51BB}" presName="thickLine" presStyleLbl="alignNode1" presStyleIdx="2" presStyleCnt="4" custLinFactNeighborX="-28" custLinFactNeighborY="75206"/>
      <dgm:spPr/>
    </dgm:pt>
    <dgm:pt modelId="{7EE1829B-810D-774E-8F0C-7BB698C66647}" type="pres">
      <dgm:prSet presAssocID="{C26493B2-C0D1-4045-8B3E-49B9D95D51BB}" presName="horz1" presStyleCnt="0"/>
      <dgm:spPr/>
    </dgm:pt>
    <dgm:pt modelId="{D34CDDC8-4849-B548-9069-23FAA156DBC7}" type="pres">
      <dgm:prSet presAssocID="{C26493B2-C0D1-4045-8B3E-49B9D95D51BB}" presName="tx1" presStyleLbl="revTx" presStyleIdx="2" presStyleCnt="4" custLinFactY="16033" custLinFactNeighborX="-1611" custLinFactNeighborY="100000"/>
      <dgm:spPr/>
    </dgm:pt>
    <dgm:pt modelId="{F569A98B-6FC2-4D45-B5BF-6319B413D229}" type="pres">
      <dgm:prSet presAssocID="{C26493B2-C0D1-4045-8B3E-49B9D95D51BB}" presName="vert1" presStyleCnt="0"/>
      <dgm:spPr/>
    </dgm:pt>
    <dgm:pt modelId="{AA821CB3-3C9A-408B-A3C6-0857A18E65A7}" type="pres">
      <dgm:prSet presAssocID="{EB2924CC-C19D-4ACB-B8D4-B8EA28208752}" presName="thickLine" presStyleLbl="alignNode1" presStyleIdx="3" presStyleCnt="4"/>
      <dgm:spPr/>
    </dgm:pt>
    <dgm:pt modelId="{40392B4D-826E-466E-91A1-322B5DAED0E0}" type="pres">
      <dgm:prSet presAssocID="{EB2924CC-C19D-4ACB-B8D4-B8EA28208752}" presName="horz1" presStyleCnt="0"/>
      <dgm:spPr/>
    </dgm:pt>
    <dgm:pt modelId="{E81412A7-7D93-4A07-8375-A462BDC418F3}" type="pres">
      <dgm:prSet presAssocID="{EB2924CC-C19D-4ACB-B8D4-B8EA28208752}" presName="tx1" presStyleLbl="revTx" presStyleIdx="3" presStyleCnt="4"/>
      <dgm:spPr/>
    </dgm:pt>
    <dgm:pt modelId="{D7FA0713-11B8-47F3-97D2-7F3EE61815A5}" type="pres">
      <dgm:prSet presAssocID="{EB2924CC-C19D-4ACB-B8D4-B8EA28208752}" presName="vert1" presStyleCnt="0"/>
      <dgm:spPr/>
    </dgm:pt>
  </dgm:ptLst>
  <dgm:cxnLst>
    <dgm:cxn modelId="{39B7621D-CF77-3940-8C24-E434DEC29553}" type="presOf" srcId="{66B4AAB9-1C51-4195-A99E-91E5FCEEB512}" destId="{E6BAE2CD-D3B4-EE46-A811-6F9D9B59437A}" srcOrd="0" destOrd="0" presId="urn:microsoft.com/office/officeart/2008/layout/LinedList"/>
    <dgm:cxn modelId="{6B721D40-0695-41D3-8785-33E058D4BE3E}" srcId="{3F32E0C7-392F-4483-A907-ED2ECA39814A}" destId="{C26493B2-C0D1-4045-8B3E-49B9D95D51BB}" srcOrd="2" destOrd="0" parTransId="{916DA221-480E-442E-89A1-B8E8B5886133}" sibTransId="{969F74B1-4EC9-4AAB-A750-C7189F237238}"/>
    <dgm:cxn modelId="{613C575E-B55E-43B9-9572-FE47D85D8958}" srcId="{3F32E0C7-392F-4483-A907-ED2ECA39814A}" destId="{EB2924CC-C19D-4ACB-B8D4-B8EA28208752}" srcOrd="3" destOrd="0" parTransId="{ED5ADCD6-80C1-41B3-97AE-3C322E8C6C02}" sibTransId="{426B1305-5741-4068-8CF4-C6B245539E82}"/>
    <dgm:cxn modelId="{5ED9F34B-B703-1F46-8D27-A3406F900A36}" type="presOf" srcId="{C26493B2-C0D1-4045-8B3E-49B9D95D51BB}" destId="{D34CDDC8-4849-B548-9069-23FAA156DBC7}" srcOrd="0" destOrd="0" presId="urn:microsoft.com/office/officeart/2008/layout/LinedList"/>
    <dgm:cxn modelId="{77A5956F-4C0A-475B-9F87-BBA09FA0323C}" type="presOf" srcId="{EB2924CC-C19D-4ACB-B8D4-B8EA28208752}" destId="{E81412A7-7D93-4A07-8375-A462BDC418F3}"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074708CA-A07A-409C-BA54-ADF2C01B2937}" srcId="{3F32E0C7-392F-4483-A907-ED2ECA39814A}" destId="{66B4AAB9-1C51-4195-A99E-91E5FCEEB512}" srcOrd="1" destOrd="0" parTransId="{B363C794-B444-4A7E-97E2-72EA199C1CD5}" sibTransId="{54ADE9BA-5DC4-410D-9903-006D6A875195}"/>
    <dgm:cxn modelId="{40133CDD-55CA-7E42-881F-1BFDAFB8F748}" type="presOf" srcId="{47E8BB54-7149-4C16-9B3C-31EC112C58BB}" destId="{5A18933D-865A-0F42-AD13-C84F226C056C}" srcOrd="0" destOrd="0" presId="urn:microsoft.com/office/officeart/2008/layout/LinedList"/>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DF4E0910-46E3-2747-9323-A085828428F1}" type="presParOf" srcId="{ADF78A7F-C4E3-E241-BF3A-220C3AAECA8F}" destId="{774ECFC8-0379-CA42-8EE5-95B26C259C70}" srcOrd="2" destOrd="0" presId="urn:microsoft.com/office/officeart/2008/layout/LinedList"/>
    <dgm:cxn modelId="{70572DEB-675D-1942-94FB-F6D711B8A37B}" type="presParOf" srcId="{ADF78A7F-C4E3-E241-BF3A-220C3AAECA8F}" destId="{B74D7C17-0148-E744-BBA9-3BF1EE0F68F4}" srcOrd="3" destOrd="0" presId="urn:microsoft.com/office/officeart/2008/layout/LinedList"/>
    <dgm:cxn modelId="{CE8F0488-EDBA-4A46-9BFC-67470123F3A2}" type="presParOf" srcId="{B74D7C17-0148-E744-BBA9-3BF1EE0F68F4}" destId="{E6BAE2CD-D3B4-EE46-A811-6F9D9B59437A}" srcOrd="0" destOrd="0" presId="urn:microsoft.com/office/officeart/2008/layout/LinedList"/>
    <dgm:cxn modelId="{8BFBA979-EDA6-4D46-98C5-685379B01268}" type="presParOf" srcId="{B74D7C17-0148-E744-BBA9-3BF1EE0F68F4}" destId="{5104C2E4-38D4-5045-80F2-91A4B121FF1C}" srcOrd="1" destOrd="0" presId="urn:microsoft.com/office/officeart/2008/layout/LinedList"/>
    <dgm:cxn modelId="{058E7F96-66D1-3D41-9FEC-FE5518447744}" type="presParOf" srcId="{ADF78A7F-C4E3-E241-BF3A-220C3AAECA8F}" destId="{BDE59E96-834F-DF49-A3DB-A3E226A3F36A}" srcOrd="4" destOrd="0" presId="urn:microsoft.com/office/officeart/2008/layout/LinedList"/>
    <dgm:cxn modelId="{31E42A8F-72FB-DC48-A1D0-FFA1BEE884AE}" type="presParOf" srcId="{ADF78A7F-C4E3-E241-BF3A-220C3AAECA8F}" destId="{7EE1829B-810D-774E-8F0C-7BB698C66647}" srcOrd="5" destOrd="0" presId="urn:microsoft.com/office/officeart/2008/layout/LinedList"/>
    <dgm:cxn modelId="{8E4F12C2-B911-1B41-9FBC-E9AA36B0C573}" type="presParOf" srcId="{7EE1829B-810D-774E-8F0C-7BB698C66647}" destId="{D34CDDC8-4849-B548-9069-23FAA156DBC7}" srcOrd="0" destOrd="0" presId="urn:microsoft.com/office/officeart/2008/layout/LinedList"/>
    <dgm:cxn modelId="{44B5A5A8-29B1-AE4A-AFC2-E213D97A3F6A}" type="presParOf" srcId="{7EE1829B-810D-774E-8F0C-7BB698C66647}" destId="{F569A98B-6FC2-4D45-B5BF-6319B413D229}" srcOrd="1" destOrd="0" presId="urn:microsoft.com/office/officeart/2008/layout/LinedList"/>
    <dgm:cxn modelId="{DD47B66B-1044-4853-820A-4D0F946520CB}" type="presParOf" srcId="{ADF78A7F-C4E3-E241-BF3A-220C3AAECA8F}" destId="{AA821CB3-3C9A-408B-A3C6-0857A18E65A7}" srcOrd="6" destOrd="0" presId="urn:microsoft.com/office/officeart/2008/layout/LinedList"/>
    <dgm:cxn modelId="{CBA9AD2B-67F7-4CA7-90D3-8788236E2727}" type="presParOf" srcId="{ADF78A7F-C4E3-E241-BF3A-220C3AAECA8F}" destId="{40392B4D-826E-466E-91A1-322B5DAED0E0}" srcOrd="7" destOrd="0" presId="urn:microsoft.com/office/officeart/2008/layout/LinedList"/>
    <dgm:cxn modelId="{F66956C3-D744-45D5-BB5F-411621183430}" type="presParOf" srcId="{40392B4D-826E-466E-91A1-322B5DAED0E0}" destId="{E81412A7-7D93-4A07-8375-A462BDC418F3}" srcOrd="0" destOrd="0" presId="urn:microsoft.com/office/officeart/2008/layout/LinedList"/>
    <dgm:cxn modelId="{97F763E5-A2F4-40E4-860F-8246322191D7}" type="presParOf" srcId="{40392B4D-826E-466E-91A1-322B5DAED0E0}" destId="{D7FA0713-11B8-47F3-97D2-7F3EE61815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US" sz="1800" dirty="0">
              <a:latin typeface="Aptos" panose="020B0004020202020204" pitchFamily="34" charset="0"/>
            </a:rPr>
            <a:t>This </a:t>
          </a:r>
          <a:r>
            <a:rPr lang="en-GB" sz="1800" dirty="0">
              <a:latin typeface="Aptos" panose="020B0004020202020204" pitchFamily="34" charset="0"/>
            </a:rPr>
            <a:t>objective focuses on what has already been published about your topic and </a:t>
          </a:r>
          <a:r>
            <a:rPr lang="en-US" sz="1800" b="1" dirty="0">
              <a:latin typeface="Aptos" panose="020B0004020202020204" pitchFamily="34" charset="0"/>
            </a:rPr>
            <a:t>ALWAYS</a:t>
          </a:r>
          <a:r>
            <a:rPr lang="en-US" sz="1800" dirty="0">
              <a:latin typeface="Aptos" panose="020B0004020202020204" pitchFamily="34" charset="0"/>
            </a:rPr>
            <a:t> links back to your Chapter 2 - Research Background</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C5804C5-E1C3-442E-A066-CF70992336B9}">
      <dgm:prSet custT="1"/>
      <dgm:spPr/>
      <dgm:t>
        <a:bodyPr anchor="ctr" anchorCtr="0"/>
        <a:lstStyle/>
        <a:p>
          <a:pPr>
            <a:lnSpc>
              <a:spcPct val="150000"/>
            </a:lnSpc>
          </a:pPr>
          <a:br>
            <a:rPr lang="en-US" sz="1800" dirty="0">
              <a:latin typeface="Aptos" panose="020B0004020202020204" pitchFamily="34" charset="0"/>
            </a:rPr>
          </a:br>
          <a:r>
            <a:rPr lang="en-US" sz="1800" dirty="0">
              <a:latin typeface="Aptos" panose="020B0004020202020204" pitchFamily="34" charset="0"/>
            </a:rPr>
            <a:t>You will </a:t>
          </a:r>
          <a:r>
            <a:rPr lang="en-US" sz="1800" b="1" dirty="0" err="1">
              <a:latin typeface="Aptos" panose="020B0004020202020204" pitchFamily="34" charset="0"/>
            </a:rPr>
            <a:t>analyse</a:t>
          </a:r>
          <a:r>
            <a:rPr lang="en-US" sz="1800" dirty="0">
              <a:latin typeface="Aptos" panose="020B0004020202020204" pitchFamily="34" charset="0"/>
            </a:rPr>
            <a:t> current literature and information such as:</a:t>
          </a:r>
          <a:br>
            <a:rPr lang="en-US" sz="1800" dirty="0">
              <a:latin typeface="Aptos" panose="020B0004020202020204" pitchFamily="34" charset="0"/>
            </a:rPr>
          </a:br>
          <a:r>
            <a:rPr lang="en-US" sz="1800" dirty="0">
              <a:latin typeface="Aptos" panose="020B0004020202020204" pitchFamily="34" charset="0"/>
            </a:rPr>
            <a:t>Academic research and journal articles - Government or NHS reports – Statistics – Policy and guidance – Information from reliable  and reputable Health and Social Care </a:t>
          </a:r>
          <a:r>
            <a:rPr lang="en-US" sz="1800" dirty="0" err="1">
              <a:latin typeface="Aptos" panose="020B0004020202020204" pitchFamily="34" charset="0"/>
            </a:rPr>
            <a:t>organisations</a:t>
          </a:r>
          <a:endParaRPr lang="en-US" sz="1800" dirty="0">
            <a:latin typeface="Aptos" panose="020B0004020202020204" pitchFamily="34" charset="0"/>
          </a:endParaRPr>
        </a:p>
      </dgm:t>
    </dgm:pt>
    <dgm:pt modelId="{B359A1C6-F7D4-4F33-916D-C7998A0F781C}" type="parTrans" cxnId="{E5AFC4FA-2576-4AB9-BF50-E4F9B86700B1}">
      <dgm:prSet/>
      <dgm:spPr/>
      <dgm:t>
        <a:bodyPr/>
        <a:lstStyle/>
        <a:p>
          <a:endParaRPr lang="en-GB"/>
        </a:p>
      </dgm:t>
    </dgm:pt>
    <dgm:pt modelId="{DB613CB4-A151-46B4-A275-B6C66CA117BB}" type="sibTrans" cxnId="{E5AFC4FA-2576-4AB9-BF50-E4F9B86700B1}">
      <dgm:prSet/>
      <dgm:spPr/>
      <dgm:t>
        <a:bodyPr/>
        <a:lstStyle/>
        <a:p>
          <a:endParaRPr lang="en-GB"/>
        </a:p>
      </dgm:t>
    </dgm:pt>
    <dgm:pt modelId="{7ED1D906-9A3E-47E6-A763-2DDDCFDEF470}">
      <dgm:prSet custT="1"/>
      <dgm:spPr/>
      <dgm:t>
        <a:bodyPr anchor="ctr" anchorCtr="0"/>
        <a:lstStyle/>
        <a:p>
          <a:pPr>
            <a:lnSpc>
              <a:spcPct val="150000"/>
            </a:lnSpc>
          </a:pPr>
          <a:br>
            <a:rPr lang="en-US" sz="1800" dirty="0">
              <a:latin typeface="Aptos" panose="020B0004020202020204" pitchFamily="34" charset="0"/>
            </a:rPr>
          </a:br>
          <a:r>
            <a:rPr lang="en-US" sz="1800" dirty="0">
              <a:latin typeface="Aptos" panose="020B0004020202020204" pitchFamily="34" charset="0"/>
            </a:rPr>
            <a:t>Basically, t</a:t>
          </a:r>
          <a:r>
            <a:rPr lang="en-GB" sz="1800" dirty="0">
              <a:latin typeface="Aptos" panose="020B0004020202020204" pitchFamily="34" charset="0"/>
            </a:rPr>
            <a:t>he purpose is to establish what the current evidence tells us about your research topic.</a:t>
          </a:r>
          <a:endParaRPr lang="en-US" sz="1800" dirty="0">
            <a:latin typeface="Aptos" panose="020B0004020202020204" pitchFamily="34" charset="0"/>
          </a:endParaRP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800" b="1" dirty="0">
              <a:latin typeface="Aptos" panose="020B0004020202020204" pitchFamily="34" charset="0"/>
            </a:rPr>
            <a:t>Example:</a:t>
          </a:r>
          <a:r>
            <a:rPr lang="en-US" sz="1800" b="0" dirty="0">
              <a:latin typeface="Aptos" panose="020B0004020202020204" pitchFamily="34" charset="0"/>
            </a:rPr>
            <a:t> To </a:t>
          </a:r>
          <a:r>
            <a:rPr lang="en-US" sz="1800" b="1" dirty="0" err="1">
              <a:latin typeface="Aptos" panose="020B0004020202020204" pitchFamily="34" charset="0"/>
            </a:rPr>
            <a:t>analyse</a:t>
          </a:r>
          <a:r>
            <a:rPr lang="en-US" sz="1800" dirty="0">
              <a:latin typeface="Aptos" panose="020B0004020202020204" pitchFamily="34" charset="0"/>
            </a:rPr>
            <a:t> current literature and information to establish background and current context regarding the extent in which substance abuse impacts upon adolescents aged between 10-19 in the UK. </a:t>
          </a: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9FE4FF47-80FA-4D80-B5AA-DABFFC39F9C7}" type="pres">
      <dgm:prSet presAssocID="{7C5804C5-E1C3-442E-A066-CF70992336B9}" presName="thickLine" presStyleLbl="alignNode1" presStyleIdx="1" presStyleCnt="4"/>
      <dgm:spPr/>
    </dgm:pt>
    <dgm:pt modelId="{6D0C6D70-14C9-42FA-99C6-D5667586D9A7}" type="pres">
      <dgm:prSet presAssocID="{7C5804C5-E1C3-442E-A066-CF70992336B9}" presName="horz1" presStyleCnt="0"/>
      <dgm:spPr/>
    </dgm:pt>
    <dgm:pt modelId="{DC9DAF8E-42A5-4B84-8B35-69F32BCD3277}" type="pres">
      <dgm:prSet presAssocID="{7C5804C5-E1C3-442E-A066-CF70992336B9}" presName="tx1" presStyleLbl="revTx" presStyleIdx="1" presStyleCnt="4"/>
      <dgm:spPr/>
    </dgm:pt>
    <dgm:pt modelId="{6A6A9532-33AD-4D37-9D94-0F4C162AB68F}" type="pres">
      <dgm:prSet presAssocID="{7C5804C5-E1C3-442E-A066-CF70992336B9}" presName="vert1" presStyleCnt="0"/>
      <dgm:spPr/>
    </dgm:pt>
    <dgm:pt modelId="{D49BDB9E-41BC-45A5-ACA5-C5357BAF60C9}" type="pres">
      <dgm:prSet presAssocID="{7ED1D906-9A3E-47E6-A763-2DDDCFDEF470}" presName="thickLine" presStyleLbl="alignNode1" presStyleIdx="2" presStyleCnt="4" custLinFactNeighborX="-60" custLinFactNeighborY="39723"/>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7781F6AE-D715-4EA8-A8A7-FD58A7E1B7A6}" type="presOf" srcId="{7C5804C5-E1C3-442E-A066-CF70992336B9}" destId="{DC9DAF8E-42A5-4B84-8B35-69F32BCD3277}"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E5AFC4FA-2576-4AB9-BF50-E4F9B86700B1}" srcId="{3F32E0C7-392F-4483-A907-ED2ECA39814A}" destId="{7C5804C5-E1C3-442E-A066-CF70992336B9}" srcOrd="1" destOrd="0" parTransId="{B359A1C6-F7D4-4F33-916D-C7998A0F781C}" sibTransId="{DB613CB4-A151-46B4-A275-B6C66CA117BB}"/>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95B1AB04-864A-4E65-AA08-FEB5A17EF83A}" type="presParOf" srcId="{ADF78A7F-C4E3-E241-BF3A-220C3AAECA8F}" destId="{9FE4FF47-80FA-4D80-B5AA-DABFFC39F9C7}" srcOrd="2" destOrd="0" presId="urn:microsoft.com/office/officeart/2008/layout/LinedList"/>
    <dgm:cxn modelId="{D83FAD3E-FB5F-42E2-AA08-6732ED2B59D4}" type="presParOf" srcId="{ADF78A7F-C4E3-E241-BF3A-220C3AAECA8F}" destId="{6D0C6D70-14C9-42FA-99C6-D5667586D9A7}" srcOrd="3" destOrd="0" presId="urn:microsoft.com/office/officeart/2008/layout/LinedList"/>
    <dgm:cxn modelId="{16CC695D-A00D-47CA-969D-06F4917DBC86}" type="presParOf" srcId="{6D0C6D70-14C9-42FA-99C6-D5667586D9A7}" destId="{DC9DAF8E-42A5-4B84-8B35-69F32BCD3277}" srcOrd="0" destOrd="0" presId="urn:microsoft.com/office/officeart/2008/layout/LinedList"/>
    <dgm:cxn modelId="{C1958353-8AFF-42F0-B79C-D7767BDC9A18}" type="presParOf" srcId="{6D0C6D70-14C9-42FA-99C6-D5667586D9A7}" destId="{6A6A9532-33AD-4D37-9D94-0F4C162AB68F}"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GB" sz="1600" dirty="0">
              <a:latin typeface="Aptos" panose="020B0004020202020204" pitchFamily="34" charset="0"/>
            </a:rPr>
            <a:t>Once you have reviewed the literature, you will use </a:t>
          </a:r>
          <a:r>
            <a:rPr lang="en-GB" sz="1600" b="1" dirty="0">
              <a:latin typeface="Aptos" panose="020B0004020202020204" pitchFamily="34" charset="0"/>
            </a:rPr>
            <a:t>thematic analysis </a:t>
          </a:r>
          <a:r>
            <a:rPr lang="en-GB" sz="1600" dirty="0">
              <a:latin typeface="Aptos" panose="020B0004020202020204" pitchFamily="34" charset="0"/>
            </a:rPr>
            <a:t>to identify important and recurring findings and themes. This </a:t>
          </a:r>
          <a:r>
            <a:rPr lang="en-US" sz="1600" dirty="0">
              <a:latin typeface="Aptos" panose="020B0004020202020204" pitchFamily="34" charset="0"/>
            </a:rPr>
            <a:t>links with both Chapter 3 - Methods and Chapter 4 - Findings </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ED1D906-9A3E-47E6-A763-2DDDCFDEF470}">
      <dgm:prSet custT="1"/>
      <dgm:spPr/>
      <dgm:t>
        <a:bodyPr anchor="ctr" anchorCtr="0"/>
        <a:lstStyle/>
        <a:p>
          <a:pPr>
            <a:lnSpc>
              <a:spcPct val="150000"/>
            </a:lnSpc>
          </a:pPr>
          <a:r>
            <a:rPr lang="en-US" sz="1600" dirty="0">
              <a:latin typeface="Aptos" panose="020B0004020202020204" pitchFamily="34" charset="0"/>
            </a:rPr>
            <a:t>This may include:</a:t>
          </a:r>
          <a:br>
            <a:rPr lang="en-US" sz="1600" dirty="0">
              <a:latin typeface="Aptos" panose="020B0004020202020204" pitchFamily="34" charset="0"/>
            </a:rPr>
          </a:br>
          <a:r>
            <a:rPr lang="en-US" sz="1600" dirty="0">
              <a:latin typeface="Aptos" panose="020B0004020202020204" pitchFamily="34" charset="0"/>
            </a:rPr>
            <a:t>Identifying common themes – Comparing findings from different sources- Identifying similarities and differences-</a:t>
          </a:r>
          <a:br>
            <a:rPr lang="en-US" sz="1600" dirty="0">
              <a:latin typeface="Aptos" panose="020B0004020202020204" pitchFamily="34" charset="0"/>
            </a:rPr>
          </a:br>
          <a:r>
            <a:rPr lang="en-US" sz="1600" dirty="0">
              <a:latin typeface="Aptos" panose="020B0004020202020204" pitchFamily="34" charset="0"/>
            </a:rPr>
            <a:t> Considering where evidence agrees or disagrees- Evaluating what the overall evidence suggests. </a:t>
          </a: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600" b="1" dirty="0">
              <a:latin typeface="Aptos" panose="020B0004020202020204" pitchFamily="34" charset="0"/>
            </a:rPr>
            <a:t>Example: </a:t>
          </a:r>
          <a:r>
            <a:rPr lang="en-US" sz="1600" b="0" dirty="0">
              <a:latin typeface="Aptos" panose="020B0004020202020204" pitchFamily="34" charset="0"/>
            </a:rPr>
            <a:t>To </a:t>
          </a:r>
          <a:r>
            <a:rPr lang="en-US" sz="1600" b="1" dirty="0">
              <a:latin typeface="Aptos" panose="020B0004020202020204" pitchFamily="34" charset="0"/>
            </a:rPr>
            <a:t>e</a:t>
          </a:r>
          <a:r>
            <a:rPr lang="en-GB" sz="1600" b="1" u="sng" dirty="0">
              <a:latin typeface="Aptos" panose="020B0004020202020204" pitchFamily="34" charset="0"/>
            </a:rPr>
            <a:t>valuate</a:t>
          </a:r>
          <a:r>
            <a:rPr lang="en-GB" sz="1600" dirty="0">
              <a:latin typeface="Aptos" panose="020B0004020202020204" pitchFamily="34" charset="0"/>
            </a:rPr>
            <a:t> the findings and themes established within the literature, through the process of a thematic literature review in order to provide further identification regarding the main impacts of substance abuse on adolescents aged between 10-19 in the UK. </a:t>
          </a:r>
          <a:endParaRPr lang="en-US" sz="1600" dirty="0">
            <a:latin typeface="Aptos" panose="020B0004020202020204" pitchFamily="34" charset="0"/>
          </a:endParaRP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8D846C6E-6C87-4FDC-8A1E-664C0E8BB96A}">
      <dgm:prSet custT="1"/>
      <dgm:spPr/>
      <dgm:t>
        <a:bodyPr anchor="ctr" anchorCtr="0"/>
        <a:lstStyle/>
        <a:p>
          <a:pPr>
            <a:lnSpc>
              <a:spcPct val="150000"/>
            </a:lnSpc>
          </a:pPr>
          <a:r>
            <a:rPr lang="en-GB" sz="1600" dirty="0">
              <a:latin typeface="Aptos" panose="020B0004020202020204" pitchFamily="34" charset="0"/>
            </a:rPr>
            <a:t>You will then evaluate what these findings and themes tell you about your research topic</a:t>
          </a:r>
          <a:r>
            <a:rPr lang="en-US" sz="1600" dirty="0">
              <a:latin typeface="Aptos" panose="020B0004020202020204" pitchFamily="34" charset="0"/>
            </a:rPr>
            <a:t>.</a:t>
          </a:r>
        </a:p>
      </dgm:t>
    </dgm:pt>
    <dgm:pt modelId="{79F23AB3-BAEF-415B-BF81-35B6290B681F}" type="parTrans" cxnId="{0C7DB0DF-A984-4D69-A19C-8D601F0CD1FE}">
      <dgm:prSet/>
      <dgm:spPr/>
      <dgm:t>
        <a:bodyPr/>
        <a:lstStyle/>
        <a:p>
          <a:endParaRPr lang="en-GB"/>
        </a:p>
      </dgm:t>
    </dgm:pt>
    <dgm:pt modelId="{BA6B2EA2-FBB3-4705-851A-CE26042F2C28}" type="sibTrans" cxnId="{0C7DB0DF-A984-4D69-A19C-8D601F0CD1F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F0093FD9-BA9D-45E4-B451-8460669A45F4}" type="pres">
      <dgm:prSet presAssocID="{8D846C6E-6C87-4FDC-8A1E-664C0E8BB96A}" presName="thickLine" presStyleLbl="alignNode1" presStyleIdx="1" presStyleCnt="4"/>
      <dgm:spPr/>
    </dgm:pt>
    <dgm:pt modelId="{8E8FACD5-6DE1-4319-90BF-1640E6DF3E92}" type="pres">
      <dgm:prSet presAssocID="{8D846C6E-6C87-4FDC-8A1E-664C0E8BB96A}" presName="horz1" presStyleCnt="0"/>
      <dgm:spPr/>
    </dgm:pt>
    <dgm:pt modelId="{1F91EE68-ABAF-46C7-BA37-49E477B04387}" type="pres">
      <dgm:prSet presAssocID="{8D846C6E-6C87-4FDC-8A1E-664C0E8BB96A}" presName="tx1" presStyleLbl="revTx" presStyleIdx="1" presStyleCnt="4"/>
      <dgm:spPr/>
    </dgm:pt>
    <dgm:pt modelId="{91C66A8D-A5F8-4799-8B17-EF78CA2A627D}" type="pres">
      <dgm:prSet presAssocID="{8D846C6E-6C87-4FDC-8A1E-664C0E8BB96A}" presName="vert1" presStyleCnt="0"/>
      <dgm:spPr/>
    </dgm:pt>
    <dgm:pt modelId="{D49BDB9E-41BC-45A5-ACA5-C5357BAF60C9}" type="pres">
      <dgm:prSet presAssocID="{7ED1D906-9A3E-47E6-A763-2DDDCFDEF470}" presName="thickLine" presStyleLbl="alignNode1" presStyleIdx="2" presStyleCnt="4"/>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A1023964-63D0-42C7-9278-7C1455750EC6}" type="presOf" srcId="{8D846C6E-6C87-4FDC-8A1E-664C0E8BB96A}" destId="{1F91EE68-ABAF-46C7-BA37-49E477B04387}" srcOrd="0" destOrd="0" presId="urn:microsoft.com/office/officeart/2008/layout/LinedLi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0C7DB0DF-A984-4D69-A19C-8D601F0CD1FE}" srcId="{3F32E0C7-392F-4483-A907-ED2ECA39814A}" destId="{8D846C6E-6C87-4FDC-8A1E-664C0E8BB96A}" srcOrd="1" destOrd="0" parTransId="{79F23AB3-BAEF-415B-BF81-35B6290B681F}" sibTransId="{BA6B2EA2-FBB3-4705-851A-CE26042F2C28}"/>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4AA8B46B-C177-4EB3-B9EE-BC92538ED170}" type="presParOf" srcId="{ADF78A7F-C4E3-E241-BF3A-220C3AAECA8F}" destId="{F0093FD9-BA9D-45E4-B451-8460669A45F4}" srcOrd="2" destOrd="0" presId="urn:microsoft.com/office/officeart/2008/layout/LinedList"/>
    <dgm:cxn modelId="{E3B83803-BBDD-4113-BD76-2EDCB44604BD}" type="presParOf" srcId="{ADF78A7F-C4E3-E241-BF3A-220C3AAECA8F}" destId="{8E8FACD5-6DE1-4319-90BF-1640E6DF3E92}" srcOrd="3" destOrd="0" presId="urn:microsoft.com/office/officeart/2008/layout/LinedList"/>
    <dgm:cxn modelId="{88C01390-346C-47D1-BA8E-7B57E0940D7B}" type="presParOf" srcId="{8E8FACD5-6DE1-4319-90BF-1640E6DF3E92}" destId="{1F91EE68-ABAF-46C7-BA37-49E477B04387}" srcOrd="0" destOrd="0" presId="urn:microsoft.com/office/officeart/2008/layout/LinedList"/>
    <dgm:cxn modelId="{47A022A5-060A-4116-9B8F-9273DD4675B6}" type="presParOf" srcId="{8E8FACD5-6DE1-4319-90BF-1640E6DF3E92}" destId="{91C66A8D-A5F8-4799-8B17-EF78CA2A627D}"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F32E0C7-392F-4483-A907-ED2ECA39814A}" type="doc">
      <dgm:prSet loTypeId="urn:microsoft.com/office/officeart/2008/layout/LinedList" loCatId="list" qsTypeId="urn:microsoft.com/office/officeart/2005/8/quickstyle/simple3" qsCatId="simple" csTypeId="urn:microsoft.com/office/officeart/2005/8/colors/accent1_3" csCatId="accent1" phldr="1"/>
      <dgm:spPr/>
      <dgm:t>
        <a:bodyPr/>
        <a:lstStyle/>
        <a:p>
          <a:endParaRPr lang="en-US"/>
        </a:p>
      </dgm:t>
    </dgm:pt>
    <dgm:pt modelId="{47E8BB54-7149-4C16-9B3C-31EC112C58BB}">
      <dgm:prSet custT="1"/>
      <dgm:spPr/>
      <dgm:t>
        <a:bodyPr anchor="ctr" anchorCtr="0"/>
        <a:lstStyle/>
        <a:p>
          <a:pPr>
            <a:lnSpc>
              <a:spcPct val="150000"/>
            </a:lnSpc>
          </a:pPr>
          <a:r>
            <a:rPr lang="en-US" sz="1600" dirty="0">
              <a:latin typeface="Aptos" panose="020B0004020202020204" pitchFamily="34" charset="0"/>
            </a:rPr>
            <a:t>The final objective is where you will essentially provide </a:t>
          </a:r>
          <a:r>
            <a:rPr lang="en-US" sz="1600" b="1" dirty="0">
              <a:latin typeface="Aptos" panose="020B0004020202020204" pitchFamily="34" charset="0"/>
            </a:rPr>
            <a:t>specific recommendations </a:t>
          </a:r>
          <a:r>
            <a:rPr lang="en-US" sz="1600" dirty="0">
              <a:latin typeface="Aptos" panose="020B0004020202020204" pitchFamily="34" charset="0"/>
            </a:rPr>
            <a:t>to improve health and/or social care practice or future research in the field, based in the findings of your research. This links to Chapter 5 of your dissertation.</a:t>
          </a:r>
        </a:p>
      </dgm:t>
    </dgm:pt>
    <dgm:pt modelId="{630F5B36-CE53-4622-900E-5DE1BFC23E32}" type="parTrans" cxnId="{B9D359FE-492E-4B7A-ADBF-A6A3A0806842}">
      <dgm:prSet/>
      <dgm:spPr/>
      <dgm:t>
        <a:bodyPr/>
        <a:lstStyle/>
        <a:p>
          <a:endParaRPr lang="en-US" sz="1200">
            <a:latin typeface="Aptos" panose="020B0004020202020204" pitchFamily="34" charset="0"/>
          </a:endParaRPr>
        </a:p>
      </dgm:t>
    </dgm:pt>
    <dgm:pt modelId="{E7A805AA-BA79-4D6D-B7C6-6001C5B01365}" type="sibTrans" cxnId="{B9D359FE-492E-4B7A-ADBF-A6A3A0806842}">
      <dgm:prSet/>
      <dgm:spPr/>
      <dgm:t>
        <a:bodyPr/>
        <a:lstStyle/>
        <a:p>
          <a:endParaRPr lang="en-US" sz="1200">
            <a:latin typeface="Aptos" panose="020B0004020202020204" pitchFamily="34" charset="0"/>
          </a:endParaRPr>
        </a:p>
      </dgm:t>
    </dgm:pt>
    <dgm:pt modelId="{7ED1D906-9A3E-47E6-A763-2DDDCFDEF470}">
      <dgm:prSet custT="1"/>
      <dgm:spPr/>
      <dgm:t>
        <a:bodyPr anchor="ctr" anchorCtr="0"/>
        <a:lstStyle/>
        <a:p>
          <a:pPr>
            <a:lnSpc>
              <a:spcPct val="150000"/>
            </a:lnSpc>
          </a:pPr>
          <a:r>
            <a:rPr lang="en-US" sz="1600" dirty="0">
              <a:latin typeface="Aptos" panose="020B0004020202020204" pitchFamily="34" charset="0"/>
            </a:rPr>
            <a:t>Identify how and who your recommendations could benefit the health and social care sector, for example: </a:t>
          </a:r>
          <a:br>
            <a:rPr lang="en-US" sz="1600" dirty="0">
              <a:latin typeface="Aptos" panose="020B0004020202020204" pitchFamily="34" charset="0"/>
            </a:rPr>
          </a:br>
          <a:r>
            <a:rPr lang="en-US" sz="1600" dirty="0">
              <a:latin typeface="Aptos" panose="020B0004020202020204" pitchFamily="34" charset="0"/>
            </a:rPr>
            <a:t>H&amp;SC Professionals- NHS </a:t>
          </a:r>
          <a:r>
            <a:rPr lang="en-US" sz="1600" dirty="0" err="1">
              <a:latin typeface="Aptos" panose="020B0004020202020204" pitchFamily="34" charset="0"/>
            </a:rPr>
            <a:t>organisations</a:t>
          </a:r>
          <a:r>
            <a:rPr lang="en-US" sz="1600" dirty="0">
              <a:latin typeface="Aptos" panose="020B0004020202020204" pitchFamily="34" charset="0"/>
            </a:rPr>
            <a:t>- Social Care Providers- Policymakers or Government- Local Authorities- </a:t>
          </a:r>
          <a:br>
            <a:rPr lang="en-US" sz="1600" dirty="0">
              <a:latin typeface="Aptos" panose="020B0004020202020204" pitchFamily="34" charset="0"/>
            </a:rPr>
          </a:br>
          <a:r>
            <a:rPr lang="en-US" sz="1600" dirty="0">
              <a:latin typeface="Aptos" panose="020B0004020202020204" pitchFamily="34" charset="0"/>
            </a:rPr>
            <a:t>Schools or Universities- Charities or Voluntary </a:t>
          </a:r>
          <a:r>
            <a:rPr lang="en-US" sz="1600" dirty="0" err="1">
              <a:latin typeface="Aptos" panose="020B0004020202020204" pitchFamily="34" charset="0"/>
            </a:rPr>
            <a:t>Organisations</a:t>
          </a:r>
          <a:r>
            <a:rPr lang="en-US" sz="1600" dirty="0">
              <a:latin typeface="Aptos" panose="020B0004020202020204" pitchFamily="34" charset="0"/>
            </a:rPr>
            <a:t>- Service Users- Researchers- </a:t>
          </a:r>
        </a:p>
      </dgm:t>
    </dgm:pt>
    <dgm:pt modelId="{856EE129-FE0B-430B-A912-5D4AB0C8C21C}" type="parTrans" cxnId="{A242A47A-0772-438D-9F9F-D0BCDA80ED41}">
      <dgm:prSet/>
      <dgm:spPr/>
      <dgm:t>
        <a:bodyPr/>
        <a:lstStyle/>
        <a:p>
          <a:endParaRPr lang="en-GB"/>
        </a:p>
      </dgm:t>
    </dgm:pt>
    <dgm:pt modelId="{6D0EE1E6-BC4C-4CF8-B230-1FCF0151D9BA}" type="sibTrans" cxnId="{A242A47A-0772-438D-9F9F-D0BCDA80ED41}">
      <dgm:prSet/>
      <dgm:spPr/>
      <dgm:t>
        <a:bodyPr/>
        <a:lstStyle/>
        <a:p>
          <a:endParaRPr lang="en-GB"/>
        </a:p>
      </dgm:t>
    </dgm:pt>
    <dgm:pt modelId="{C81C8283-8280-4EED-B669-67D5BF74CB2A}">
      <dgm:prSet custT="1"/>
      <dgm:spPr/>
      <dgm:t>
        <a:bodyPr anchor="ctr" anchorCtr="0"/>
        <a:lstStyle/>
        <a:p>
          <a:pPr>
            <a:lnSpc>
              <a:spcPct val="150000"/>
            </a:lnSpc>
          </a:pPr>
          <a:r>
            <a:rPr lang="en-US" sz="1600" b="1" dirty="0">
              <a:latin typeface="Aptos" panose="020B0004020202020204" pitchFamily="34" charset="0"/>
            </a:rPr>
            <a:t>Example: </a:t>
          </a:r>
          <a:r>
            <a:rPr lang="en-GB" sz="1600" b="0" dirty="0">
              <a:latin typeface="Aptos" panose="020B0004020202020204" pitchFamily="34" charset="0"/>
            </a:rPr>
            <a:t>To provide specific recommendations for Health and Social Care professionals and substance misuse support services to improve support for adolescents experiencing substance misuse in the UK.</a:t>
          </a:r>
          <a:endParaRPr lang="en-US" sz="1600" dirty="0">
            <a:latin typeface="Aptos" panose="020B0004020202020204" pitchFamily="34" charset="0"/>
          </a:endParaRPr>
        </a:p>
      </dgm:t>
    </dgm:pt>
    <dgm:pt modelId="{77B4D947-BD88-4D9B-AA25-5306A8C0E01B}" type="parTrans" cxnId="{CD879D79-C5E0-4718-801B-9A379D9F79AE}">
      <dgm:prSet/>
      <dgm:spPr/>
      <dgm:t>
        <a:bodyPr/>
        <a:lstStyle/>
        <a:p>
          <a:endParaRPr lang="en-GB"/>
        </a:p>
      </dgm:t>
    </dgm:pt>
    <dgm:pt modelId="{45FBF261-1EA8-42B6-925B-210F86EF29FC}" type="sibTrans" cxnId="{CD879D79-C5E0-4718-801B-9A379D9F79AE}">
      <dgm:prSet/>
      <dgm:spPr/>
      <dgm:t>
        <a:bodyPr/>
        <a:lstStyle/>
        <a:p>
          <a:endParaRPr lang="en-GB"/>
        </a:p>
      </dgm:t>
    </dgm:pt>
    <dgm:pt modelId="{8D846C6E-6C87-4FDC-8A1E-664C0E8BB96A}">
      <dgm:prSet custT="1"/>
      <dgm:spPr/>
      <dgm:t>
        <a:bodyPr anchor="ctr" anchorCtr="0"/>
        <a:lstStyle/>
        <a:p>
          <a:pPr>
            <a:lnSpc>
              <a:spcPct val="150000"/>
            </a:lnSpc>
          </a:pPr>
          <a:r>
            <a:rPr lang="en-US" sz="1600" dirty="0">
              <a:latin typeface="Aptos" panose="020B0004020202020204" pitchFamily="34" charset="0"/>
            </a:rPr>
            <a:t>You will </a:t>
          </a:r>
          <a:r>
            <a:rPr lang="en-US" sz="1600" b="1" dirty="0">
              <a:latin typeface="Aptos" panose="020B0004020202020204" pitchFamily="34" charset="0"/>
            </a:rPr>
            <a:t>NOT </a:t>
          </a:r>
          <a:r>
            <a:rPr lang="en-US" sz="1600" dirty="0">
              <a:latin typeface="Aptos" panose="020B0004020202020204" pitchFamily="34" charset="0"/>
            </a:rPr>
            <a:t>provide actual recommendations here – only that you INTEND to provide recommendations within the body of your dissertation.</a:t>
          </a:r>
        </a:p>
      </dgm:t>
    </dgm:pt>
    <dgm:pt modelId="{79F23AB3-BAEF-415B-BF81-35B6290B681F}" type="parTrans" cxnId="{0C7DB0DF-A984-4D69-A19C-8D601F0CD1FE}">
      <dgm:prSet/>
      <dgm:spPr/>
      <dgm:t>
        <a:bodyPr/>
        <a:lstStyle/>
        <a:p>
          <a:endParaRPr lang="en-GB"/>
        </a:p>
      </dgm:t>
    </dgm:pt>
    <dgm:pt modelId="{BA6B2EA2-FBB3-4705-851A-CE26042F2C28}" type="sibTrans" cxnId="{0C7DB0DF-A984-4D69-A19C-8D601F0CD1FE}">
      <dgm:prSet/>
      <dgm:spPr/>
      <dgm:t>
        <a:bodyPr/>
        <a:lstStyle/>
        <a:p>
          <a:endParaRPr lang="en-GB"/>
        </a:p>
      </dgm:t>
    </dgm:pt>
    <dgm:pt modelId="{ADF78A7F-C4E3-E241-BF3A-220C3AAECA8F}" type="pres">
      <dgm:prSet presAssocID="{3F32E0C7-392F-4483-A907-ED2ECA39814A}" presName="vert0" presStyleCnt="0">
        <dgm:presLayoutVars>
          <dgm:dir/>
          <dgm:animOne val="branch"/>
          <dgm:animLvl val="lvl"/>
        </dgm:presLayoutVars>
      </dgm:prSet>
      <dgm:spPr/>
    </dgm:pt>
    <dgm:pt modelId="{A84ED9F2-5041-FC41-880D-5960E359432E}" type="pres">
      <dgm:prSet presAssocID="{47E8BB54-7149-4C16-9B3C-31EC112C58BB}" presName="thickLine" presStyleLbl="alignNode1" presStyleIdx="0" presStyleCnt="4" custLinFactNeighborY="-1010"/>
      <dgm:spPr/>
    </dgm:pt>
    <dgm:pt modelId="{F1D8447F-EE30-AF4E-99DE-D4D29B249950}" type="pres">
      <dgm:prSet presAssocID="{47E8BB54-7149-4C16-9B3C-31EC112C58BB}" presName="horz1" presStyleCnt="0"/>
      <dgm:spPr/>
    </dgm:pt>
    <dgm:pt modelId="{5A18933D-865A-0F42-AD13-C84F226C056C}" type="pres">
      <dgm:prSet presAssocID="{47E8BB54-7149-4C16-9B3C-31EC112C58BB}" presName="tx1" presStyleLbl="revTx" presStyleIdx="0" presStyleCnt="4"/>
      <dgm:spPr/>
    </dgm:pt>
    <dgm:pt modelId="{5F4F1F72-1DC4-2047-890A-05EE711CD628}" type="pres">
      <dgm:prSet presAssocID="{47E8BB54-7149-4C16-9B3C-31EC112C58BB}" presName="vert1" presStyleCnt="0"/>
      <dgm:spPr/>
    </dgm:pt>
    <dgm:pt modelId="{F0093FD9-BA9D-45E4-B451-8460669A45F4}" type="pres">
      <dgm:prSet presAssocID="{8D846C6E-6C87-4FDC-8A1E-664C0E8BB96A}" presName="thickLine" presStyleLbl="alignNode1" presStyleIdx="1" presStyleCnt="4"/>
      <dgm:spPr/>
    </dgm:pt>
    <dgm:pt modelId="{8E8FACD5-6DE1-4319-90BF-1640E6DF3E92}" type="pres">
      <dgm:prSet presAssocID="{8D846C6E-6C87-4FDC-8A1E-664C0E8BB96A}" presName="horz1" presStyleCnt="0"/>
      <dgm:spPr/>
    </dgm:pt>
    <dgm:pt modelId="{1F91EE68-ABAF-46C7-BA37-49E477B04387}" type="pres">
      <dgm:prSet presAssocID="{8D846C6E-6C87-4FDC-8A1E-664C0E8BB96A}" presName="tx1" presStyleLbl="revTx" presStyleIdx="1" presStyleCnt="4"/>
      <dgm:spPr/>
    </dgm:pt>
    <dgm:pt modelId="{91C66A8D-A5F8-4799-8B17-EF78CA2A627D}" type="pres">
      <dgm:prSet presAssocID="{8D846C6E-6C87-4FDC-8A1E-664C0E8BB96A}" presName="vert1" presStyleCnt="0"/>
      <dgm:spPr/>
    </dgm:pt>
    <dgm:pt modelId="{D49BDB9E-41BC-45A5-ACA5-C5357BAF60C9}" type="pres">
      <dgm:prSet presAssocID="{7ED1D906-9A3E-47E6-A763-2DDDCFDEF470}" presName="thickLine" presStyleLbl="alignNode1" presStyleIdx="2" presStyleCnt="4"/>
      <dgm:spPr/>
    </dgm:pt>
    <dgm:pt modelId="{9F9D8767-14C1-4D55-9795-BFFDA65F08D5}" type="pres">
      <dgm:prSet presAssocID="{7ED1D906-9A3E-47E6-A763-2DDDCFDEF470}" presName="horz1" presStyleCnt="0"/>
      <dgm:spPr/>
    </dgm:pt>
    <dgm:pt modelId="{33DA9603-2CEB-41A9-B25B-C998F7A94275}" type="pres">
      <dgm:prSet presAssocID="{7ED1D906-9A3E-47E6-A763-2DDDCFDEF470}" presName="tx1" presStyleLbl="revTx" presStyleIdx="2" presStyleCnt="4"/>
      <dgm:spPr/>
    </dgm:pt>
    <dgm:pt modelId="{4FDEE63D-58A1-4B3E-98B6-512858BE1820}" type="pres">
      <dgm:prSet presAssocID="{7ED1D906-9A3E-47E6-A763-2DDDCFDEF470}" presName="vert1" presStyleCnt="0"/>
      <dgm:spPr/>
    </dgm:pt>
    <dgm:pt modelId="{8F4E8133-9CEC-45FB-BA6B-599F9122CA91}" type="pres">
      <dgm:prSet presAssocID="{C81C8283-8280-4EED-B669-67D5BF74CB2A}" presName="thickLine" presStyleLbl="alignNode1" presStyleIdx="3" presStyleCnt="4"/>
      <dgm:spPr/>
    </dgm:pt>
    <dgm:pt modelId="{020F144B-C30B-461F-8C4C-052C8ABB066F}" type="pres">
      <dgm:prSet presAssocID="{C81C8283-8280-4EED-B669-67D5BF74CB2A}" presName="horz1" presStyleCnt="0"/>
      <dgm:spPr/>
    </dgm:pt>
    <dgm:pt modelId="{E42CCF37-0AD3-4DA9-9146-EA1CBC265897}" type="pres">
      <dgm:prSet presAssocID="{C81C8283-8280-4EED-B669-67D5BF74CB2A}" presName="tx1" presStyleLbl="revTx" presStyleIdx="3" presStyleCnt="4"/>
      <dgm:spPr/>
    </dgm:pt>
    <dgm:pt modelId="{B2983B20-6910-47B3-B1ED-6BA52B22638F}" type="pres">
      <dgm:prSet presAssocID="{C81C8283-8280-4EED-B669-67D5BF74CB2A}" presName="vert1" presStyleCnt="0"/>
      <dgm:spPr/>
    </dgm:pt>
  </dgm:ptLst>
  <dgm:cxnLst>
    <dgm:cxn modelId="{A1023964-63D0-42C7-9278-7C1455750EC6}" type="presOf" srcId="{8D846C6E-6C87-4FDC-8A1E-664C0E8BB96A}" destId="{1F91EE68-ABAF-46C7-BA37-49E477B04387}" srcOrd="0" destOrd="0" presId="urn:microsoft.com/office/officeart/2008/layout/LinedList"/>
    <dgm:cxn modelId="{CD879D79-C5E0-4718-801B-9A379D9F79AE}" srcId="{3F32E0C7-392F-4483-A907-ED2ECA39814A}" destId="{C81C8283-8280-4EED-B669-67D5BF74CB2A}" srcOrd="3" destOrd="0" parTransId="{77B4D947-BD88-4D9B-AA25-5306A8C0E01B}" sibTransId="{45FBF261-1EA8-42B6-925B-210F86EF29FC}"/>
    <dgm:cxn modelId="{A242A47A-0772-438D-9F9F-D0BCDA80ED41}" srcId="{3F32E0C7-392F-4483-A907-ED2ECA39814A}" destId="{7ED1D906-9A3E-47E6-A763-2DDDCFDEF470}" srcOrd="2" destOrd="0" parTransId="{856EE129-FE0B-430B-A912-5D4AB0C8C21C}" sibTransId="{6D0EE1E6-BC4C-4CF8-B230-1FCF0151D9BA}"/>
    <dgm:cxn modelId="{8805E28A-FEB6-4E75-A592-328B75FCCEA4}" type="presOf" srcId="{C81C8283-8280-4EED-B669-67D5BF74CB2A}" destId="{E42CCF37-0AD3-4DA9-9146-EA1CBC265897}" srcOrd="0" destOrd="0" presId="urn:microsoft.com/office/officeart/2008/layout/LinedList"/>
    <dgm:cxn modelId="{2D87C49D-B1E8-E541-8AA8-70113FE7D364}" type="presOf" srcId="{3F32E0C7-392F-4483-A907-ED2ECA39814A}" destId="{ADF78A7F-C4E3-E241-BF3A-220C3AAECA8F}" srcOrd="0" destOrd="0" presId="urn:microsoft.com/office/officeart/2008/layout/LinedList"/>
    <dgm:cxn modelId="{2F0EE9A7-A5B1-46F4-8D70-A9CDBADE20CB}" type="presOf" srcId="{7ED1D906-9A3E-47E6-A763-2DDDCFDEF470}" destId="{33DA9603-2CEB-41A9-B25B-C998F7A94275}" srcOrd="0" destOrd="0" presId="urn:microsoft.com/office/officeart/2008/layout/LinedList"/>
    <dgm:cxn modelId="{40133CDD-55CA-7E42-881F-1BFDAFB8F748}" type="presOf" srcId="{47E8BB54-7149-4C16-9B3C-31EC112C58BB}" destId="{5A18933D-865A-0F42-AD13-C84F226C056C}" srcOrd="0" destOrd="0" presId="urn:microsoft.com/office/officeart/2008/layout/LinedList"/>
    <dgm:cxn modelId="{0C7DB0DF-A984-4D69-A19C-8D601F0CD1FE}" srcId="{3F32E0C7-392F-4483-A907-ED2ECA39814A}" destId="{8D846C6E-6C87-4FDC-8A1E-664C0E8BB96A}" srcOrd="1" destOrd="0" parTransId="{79F23AB3-BAEF-415B-BF81-35B6290B681F}" sibTransId="{BA6B2EA2-FBB3-4705-851A-CE26042F2C28}"/>
    <dgm:cxn modelId="{B9D359FE-492E-4B7A-ADBF-A6A3A0806842}" srcId="{3F32E0C7-392F-4483-A907-ED2ECA39814A}" destId="{47E8BB54-7149-4C16-9B3C-31EC112C58BB}" srcOrd="0" destOrd="0" parTransId="{630F5B36-CE53-4622-900E-5DE1BFC23E32}" sibTransId="{E7A805AA-BA79-4D6D-B7C6-6001C5B01365}"/>
    <dgm:cxn modelId="{D6718408-814D-594F-B231-CD8D7A20F236}" type="presParOf" srcId="{ADF78A7F-C4E3-E241-BF3A-220C3AAECA8F}" destId="{A84ED9F2-5041-FC41-880D-5960E359432E}" srcOrd="0" destOrd="0" presId="urn:microsoft.com/office/officeart/2008/layout/LinedList"/>
    <dgm:cxn modelId="{FB3DB12F-6F23-E84F-AB51-7EB03DF6F29E}" type="presParOf" srcId="{ADF78A7F-C4E3-E241-BF3A-220C3AAECA8F}" destId="{F1D8447F-EE30-AF4E-99DE-D4D29B249950}" srcOrd="1" destOrd="0" presId="urn:microsoft.com/office/officeart/2008/layout/LinedList"/>
    <dgm:cxn modelId="{96EDE1FF-4F5A-1046-8C97-270CF646FAE2}" type="presParOf" srcId="{F1D8447F-EE30-AF4E-99DE-D4D29B249950}" destId="{5A18933D-865A-0F42-AD13-C84F226C056C}" srcOrd="0" destOrd="0" presId="urn:microsoft.com/office/officeart/2008/layout/LinedList"/>
    <dgm:cxn modelId="{93E9FD6E-9100-8B42-B967-4F8EAD351A63}" type="presParOf" srcId="{F1D8447F-EE30-AF4E-99DE-D4D29B249950}" destId="{5F4F1F72-1DC4-2047-890A-05EE711CD628}" srcOrd="1" destOrd="0" presId="urn:microsoft.com/office/officeart/2008/layout/LinedList"/>
    <dgm:cxn modelId="{4AA8B46B-C177-4EB3-B9EE-BC92538ED170}" type="presParOf" srcId="{ADF78A7F-C4E3-E241-BF3A-220C3AAECA8F}" destId="{F0093FD9-BA9D-45E4-B451-8460669A45F4}" srcOrd="2" destOrd="0" presId="urn:microsoft.com/office/officeart/2008/layout/LinedList"/>
    <dgm:cxn modelId="{E3B83803-BBDD-4113-BD76-2EDCB44604BD}" type="presParOf" srcId="{ADF78A7F-C4E3-E241-BF3A-220C3AAECA8F}" destId="{8E8FACD5-6DE1-4319-90BF-1640E6DF3E92}" srcOrd="3" destOrd="0" presId="urn:microsoft.com/office/officeart/2008/layout/LinedList"/>
    <dgm:cxn modelId="{88C01390-346C-47D1-BA8E-7B57E0940D7B}" type="presParOf" srcId="{8E8FACD5-6DE1-4319-90BF-1640E6DF3E92}" destId="{1F91EE68-ABAF-46C7-BA37-49E477B04387}" srcOrd="0" destOrd="0" presId="urn:microsoft.com/office/officeart/2008/layout/LinedList"/>
    <dgm:cxn modelId="{47A022A5-060A-4116-9B8F-9273DD4675B6}" type="presParOf" srcId="{8E8FACD5-6DE1-4319-90BF-1640E6DF3E92}" destId="{91C66A8D-A5F8-4799-8B17-EF78CA2A627D}" srcOrd="1" destOrd="0" presId="urn:microsoft.com/office/officeart/2008/layout/LinedList"/>
    <dgm:cxn modelId="{13835373-B805-4DF3-A689-3C9BD4436E99}" type="presParOf" srcId="{ADF78A7F-C4E3-E241-BF3A-220C3AAECA8F}" destId="{D49BDB9E-41BC-45A5-ACA5-C5357BAF60C9}" srcOrd="4" destOrd="0" presId="urn:microsoft.com/office/officeart/2008/layout/LinedList"/>
    <dgm:cxn modelId="{7AEAD3AA-4095-4A0A-8D94-054DA945D97D}" type="presParOf" srcId="{ADF78A7F-C4E3-E241-BF3A-220C3AAECA8F}" destId="{9F9D8767-14C1-4D55-9795-BFFDA65F08D5}" srcOrd="5" destOrd="0" presId="urn:microsoft.com/office/officeart/2008/layout/LinedList"/>
    <dgm:cxn modelId="{53722DA8-2A8C-410D-A0C2-1EED0FBA82C2}" type="presParOf" srcId="{9F9D8767-14C1-4D55-9795-BFFDA65F08D5}" destId="{33DA9603-2CEB-41A9-B25B-C998F7A94275}" srcOrd="0" destOrd="0" presId="urn:microsoft.com/office/officeart/2008/layout/LinedList"/>
    <dgm:cxn modelId="{E29F29D9-B6CD-4CCB-9E5C-2E906AA160A1}" type="presParOf" srcId="{9F9D8767-14C1-4D55-9795-BFFDA65F08D5}" destId="{4FDEE63D-58A1-4B3E-98B6-512858BE1820}" srcOrd="1" destOrd="0" presId="urn:microsoft.com/office/officeart/2008/layout/LinedList"/>
    <dgm:cxn modelId="{608F0E59-E482-4BE8-AB58-8A2AE61E244B}" type="presParOf" srcId="{ADF78A7F-C4E3-E241-BF3A-220C3AAECA8F}" destId="{8F4E8133-9CEC-45FB-BA6B-599F9122CA91}" srcOrd="6" destOrd="0" presId="urn:microsoft.com/office/officeart/2008/layout/LinedList"/>
    <dgm:cxn modelId="{E2F89DCB-A8A0-4718-A3A2-6648C78E32A8}" type="presParOf" srcId="{ADF78A7F-C4E3-E241-BF3A-220C3AAECA8F}" destId="{020F144B-C30B-461F-8C4C-052C8ABB066F}" srcOrd="7" destOrd="0" presId="urn:microsoft.com/office/officeart/2008/layout/LinedList"/>
    <dgm:cxn modelId="{76494015-D3E6-4560-BE19-5DF16B83FB7D}" type="presParOf" srcId="{020F144B-C30B-461F-8C4C-052C8ABB066F}" destId="{E42CCF37-0AD3-4DA9-9146-EA1CBC265897}" srcOrd="0" destOrd="0" presId="urn:microsoft.com/office/officeart/2008/layout/LinedList"/>
    <dgm:cxn modelId="{CA118963-0FA1-4C06-A1BF-7233E1122C41}" type="presParOf" srcId="{020F144B-C30B-461F-8C4C-052C8ABB066F}" destId="{B2983B20-6910-47B3-B1ED-6BA52B2263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B51509F-DAB2-4107-82C9-91E9C049FCDE}" type="doc">
      <dgm:prSet loTypeId="urn:microsoft.com/office/officeart/2018/2/layout/IconVerticalSolidList" loCatId="icon" qsTypeId="urn:microsoft.com/office/officeart/2005/8/quickstyle/simple4" qsCatId="simple" csTypeId="urn:microsoft.com/office/officeart/2005/8/colors/colorful5" csCatId="colorful" phldr="1"/>
      <dgm:spPr/>
      <dgm:t>
        <a:bodyPr/>
        <a:lstStyle/>
        <a:p>
          <a:endParaRPr lang="en-US"/>
        </a:p>
      </dgm:t>
    </dgm:pt>
    <dgm:pt modelId="{A65B7362-1C99-4539-8C09-D5E6B02287E1}">
      <dgm:prSet custT="1"/>
      <dgm:spPr/>
      <dgm:t>
        <a:bodyPr/>
        <a:lstStyle/>
        <a:p>
          <a:pPr>
            <a:lnSpc>
              <a:spcPct val="150000"/>
            </a:lnSpc>
          </a:pPr>
          <a:r>
            <a:rPr lang="en-US" sz="1600" b="0" dirty="0">
              <a:latin typeface="Aptos" panose="020B0004020202020204" pitchFamily="34" charset="0"/>
            </a:rPr>
            <a:t>2. ANALYSE -  To find and evaluate or </a:t>
          </a:r>
          <a:r>
            <a:rPr lang="en-US" sz="1600" b="0" dirty="0" err="1">
              <a:latin typeface="Aptos" panose="020B0004020202020204" pitchFamily="34" charset="0"/>
            </a:rPr>
            <a:t>analyse</a:t>
          </a:r>
          <a:r>
            <a:rPr lang="en-US" sz="1600" b="0" dirty="0">
              <a:latin typeface="Aptos" panose="020B0004020202020204" pitchFamily="34" charset="0"/>
            </a:rPr>
            <a:t> the academic body of research/reports/policies/legislation currently existing. </a:t>
          </a:r>
        </a:p>
      </dgm:t>
    </dgm:pt>
    <dgm:pt modelId="{9A47DDB7-1FA4-4FFF-9717-AE13322FB4FE}" type="parTrans" cxnId="{4377E13E-969F-4D15-9AC9-534028A58E83}">
      <dgm:prSet/>
      <dgm:spPr/>
      <dgm:t>
        <a:bodyPr/>
        <a:lstStyle/>
        <a:p>
          <a:endParaRPr lang="en-US" b="0">
            <a:latin typeface="Aptos" panose="020B0004020202020204" pitchFamily="34" charset="0"/>
          </a:endParaRPr>
        </a:p>
      </dgm:t>
    </dgm:pt>
    <dgm:pt modelId="{2258886C-11EB-40CF-B85A-8E79B15653A1}" type="sibTrans" cxnId="{4377E13E-969F-4D15-9AC9-534028A58E83}">
      <dgm:prSet/>
      <dgm:spPr/>
      <dgm:t>
        <a:bodyPr/>
        <a:lstStyle/>
        <a:p>
          <a:endParaRPr lang="en-US" b="0">
            <a:latin typeface="Aptos" panose="020B0004020202020204" pitchFamily="34" charset="0"/>
          </a:endParaRPr>
        </a:p>
      </dgm:t>
    </dgm:pt>
    <dgm:pt modelId="{76DED475-FDD4-4861-9F98-8AB43CB8F701}">
      <dgm:prSet custT="1"/>
      <dgm:spPr/>
      <dgm:t>
        <a:bodyPr/>
        <a:lstStyle/>
        <a:p>
          <a:pPr>
            <a:lnSpc>
              <a:spcPct val="150000"/>
            </a:lnSpc>
          </a:pPr>
          <a:r>
            <a:rPr lang="en-GB" sz="1600" b="0" dirty="0">
              <a:latin typeface="Aptos" panose="020B0004020202020204" pitchFamily="34" charset="0"/>
            </a:rPr>
            <a:t>3. EVALUATE - What findings and themes emerge through thematic analysis, and what do they mean?</a:t>
          </a:r>
          <a:endParaRPr lang="en-US" sz="1600" b="0" dirty="0">
            <a:latin typeface="Aptos" panose="020B0004020202020204" pitchFamily="34" charset="0"/>
          </a:endParaRPr>
        </a:p>
      </dgm:t>
    </dgm:pt>
    <dgm:pt modelId="{271D04BB-504A-4988-BC0A-939132603025}" type="parTrans" cxnId="{1D599EB1-1E57-421C-B2DD-6418358A156C}">
      <dgm:prSet/>
      <dgm:spPr/>
      <dgm:t>
        <a:bodyPr/>
        <a:lstStyle/>
        <a:p>
          <a:endParaRPr lang="en-US" b="0">
            <a:latin typeface="Aptos" panose="020B0004020202020204" pitchFamily="34" charset="0"/>
          </a:endParaRPr>
        </a:p>
      </dgm:t>
    </dgm:pt>
    <dgm:pt modelId="{9F5F795C-502F-4552-A410-B94DC07FFB29}" type="sibTrans" cxnId="{1D599EB1-1E57-421C-B2DD-6418358A156C}">
      <dgm:prSet/>
      <dgm:spPr/>
      <dgm:t>
        <a:bodyPr/>
        <a:lstStyle/>
        <a:p>
          <a:endParaRPr lang="en-US" b="0">
            <a:latin typeface="Aptos" panose="020B0004020202020204" pitchFamily="34" charset="0"/>
          </a:endParaRPr>
        </a:p>
      </dgm:t>
    </dgm:pt>
    <dgm:pt modelId="{4B2F7E92-4C6F-4AD7-9EC6-6999A10B143D}">
      <dgm:prSet/>
      <dgm:spPr/>
      <dgm:t>
        <a:bodyPr/>
        <a:lstStyle/>
        <a:p>
          <a:pPr>
            <a:lnSpc>
              <a:spcPct val="150000"/>
            </a:lnSpc>
          </a:pPr>
          <a:r>
            <a:rPr lang="en-GB" b="0" dirty="0">
              <a:latin typeface="Aptos" panose="020B0004020202020204" pitchFamily="34" charset="0"/>
            </a:rPr>
            <a:t>4. PROVIDE RECOMMENDATIONS - What specific recommendations can be made and who are they for?</a:t>
          </a:r>
          <a:endParaRPr lang="en-US" b="0" dirty="0">
            <a:latin typeface="Aptos" panose="020B0004020202020204" pitchFamily="34" charset="0"/>
          </a:endParaRPr>
        </a:p>
      </dgm:t>
    </dgm:pt>
    <dgm:pt modelId="{8E9F0B9D-7968-4EFD-A740-894B64295B10}" type="parTrans" cxnId="{087E6740-AD5A-4178-9D6A-C61405261DA0}">
      <dgm:prSet/>
      <dgm:spPr/>
      <dgm:t>
        <a:bodyPr/>
        <a:lstStyle/>
        <a:p>
          <a:endParaRPr lang="en-US" b="0">
            <a:latin typeface="Aptos" panose="020B0004020202020204" pitchFamily="34" charset="0"/>
          </a:endParaRPr>
        </a:p>
      </dgm:t>
    </dgm:pt>
    <dgm:pt modelId="{004085FE-8858-40C2-88EF-229141CD7F6E}" type="sibTrans" cxnId="{087E6740-AD5A-4178-9D6A-C61405261DA0}">
      <dgm:prSet/>
      <dgm:spPr/>
      <dgm:t>
        <a:bodyPr/>
        <a:lstStyle/>
        <a:p>
          <a:endParaRPr lang="en-US" b="0">
            <a:latin typeface="Aptos" panose="020B0004020202020204" pitchFamily="34" charset="0"/>
          </a:endParaRPr>
        </a:p>
      </dgm:t>
    </dgm:pt>
    <dgm:pt modelId="{0AB5BF5D-B80E-4DDD-844A-8A3FEC839561}">
      <dgm:prSet custT="1"/>
      <dgm:spPr/>
      <dgm:t>
        <a:bodyPr/>
        <a:lstStyle/>
        <a:p>
          <a:pPr>
            <a:lnSpc>
              <a:spcPct val="150000"/>
            </a:lnSpc>
          </a:pPr>
          <a:r>
            <a:rPr lang="en-GB" sz="1600" b="0" dirty="0">
              <a:latin typeface="Aptos" panose="020B0004020202020204" pitchFamily="34" charset="0"/>
            </a:rPr>
            <a:t>1. DEFINE AND EXAMINE - What is the issue and what is happening now?</a:t>
          </a:r>
          <a:endParaRPr lang="en-US" sz="1600" b="0" dirty="0">
            <a:latin typeface="Aptos" panose="020B0004020202020204" pitchFamily="34" charset="0"/>
          </a:endParaRPr>
        </a:p>
      </dgm:t>
    </dgm:pt>
    <dgm:pt modelId="{226C62D2-3F90-4EA4-9445-25F9707650E0}" type="sibTrans" cxnId="{80E6B040-86CF-4BBF-954C-60905FD597D8}">
      <dgm:prSet/>
      <dgm:spPr/>
      <dgm:t>
        <a:bodyPr/>
        <a:lstStyle/>
        <a:p>
          <a:endParaRPr lang="en-US" b="0">
            <a:latin typeface="Aptos" panose="020B0004020202020204" pitchFamily="34" charset="0"/>
          </a:endParaRPr>
        </a:p>
      </dgm:t>
    </dgm:pt>
    <dgm:pt modelId="{61542577-7E12-4394-AA02-24898F5BBF38}" type="parTrans" cxnId="{80E6B040-86CF-4BBF-954C-60905FD597D8}">
      <dgm:prSet/>
      <dgm:spPr/>
      <dgm:t>
        <a:bodyPr/>
        <a:lstStyle/>
        <a:p>
          <a:endParaRPr lang="en-US" b="0">
            <a:latin typeface="Aptos" panose="020B0004020202020204" pitchFamily="34" charset="0"/>
          </a:endParaRPr>
        </a:p>
      </dgm:t>
    </dgm:pt>
    <dgm:pt modelId="{4F99BB6F-9872-4158-9F40-4FE40601216C}" type="pres">
      <dgm:prSet presAssocID="{CB51509F-DAB2-4107-82C9-91E9C049FCDE}" presName="root" presStyleCnt="0">
        <dgm:presLayoutVars>
          <dgm:dir/>
          <dgm:resizeHandles val="exact"/>
        </dgm:presLayoutVars>
      </dgm:prSet>
      <dgm:spPr/>
    </dgm:pt>
    <dgm:pt modelId="{5D9DD12C-E701-489B-BD43-6A70594B229D}" type="pres">
      <dgm:prSet presAssocID="{0AB5BF5D-B80E-4DDD-844A-8A3FEC839561}" presName="compNode" presStyleCnt="0"/>
      <dgm:spPr/>
    </dgm:pt>
    <dgm:pt modelId="{D46DD280-5387-484C-B42D-CD28E8E26527}" type="pres">
      <dgm:prSet presAssocID="{0AB5BF5D-B80E-4DDD-844A-8A3FEC839561}" presName="bgRect" presStyleLbl="bgShp" presStyleIdx="0" presStyleCnt="4"/>
      <dgm:spPr/>
    </dgm:pt>
    <dgm:pt modelId="{5F1B6063-92FA-480B-BEEF-5D6F2CFF7810}" type="pres">
      <dgm:prSet presAssocID="{0AB5BF5D-B80E-4DDD-844A-8A3FEC83956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gnifying glass"/>
        </a:ext>
      </dgm:extLst>
    </dgm:pt>
    <dgm:pt modelId="{80346F4F-B2BD-419D-BA98-35EA06A6EF37}" type="pres">
      <dgm:prSet presAssocID="{0AB5BF5D-B80E-4DDD-844A-8A3FEC839561}" presName="spaceRect" presStyleCnt="0"/>
      <dgm:spPr/>
    </dgm:pt>
    <dgm:pt modelId="{657ACF85-7F10-4D0B-9968-F911E6CC1791}" type="pres">
      <dgm:prSet presAssocID="{0AB5BF5D-B80E-4DDD-844A-8A3FEC839561}" presName="parTx" presStyleLbl="revTx" presStyleIdx="0" presStyleCnt="4">
        <dgm:presLayoutVars>
          <dgm:chMax val="0"/>
          <dgm:chPref val="0"/>
        </dgm:presLayoutVars>
      </dgm:prSet>
      <dgm:spPr/>
    </dgm:pt>
    <dgm:pt modelId="{A36BCA7F-B9AF-477E-A9B2-54C6265A7E51}" type="pres">
      <dgm:prSet presAssocID="{226C62D2-3F90-4EA4-9445-25F9707650E0}" presName="sibTrans" presStyleCnt="0"/>
      <dgm:spPr/>
    </dgm:pt>
    <dgm:pt modelId="{C71677FE-8C58-4D11-A116-B677AD636984}" type="pres">
      <dgm:prSet presAssocID="{A65B7362-1C99-4539-8C09-D5E6B02287E1}" presName="compNode" presStyleCnt="0"/>
      <dgm:spPr/>
    </dgm:pt>
    <dgm:pt modelId="{45AB7198-CD8F-4AC5-8C77-F516E74529B8}" type="pres">
      <dgm:prSet presAssocID="{A65B7362-1C99-4539-8C09-D5E6B02287E1}" presName="bgRect" presStyleLbl="bgShp" presStyleIdx="1" presStyleCnt="4"/>
      <dgm:spPr/>
    </dgm:pt>
    <dgm:pt modelId="{ED124FBD-D866-4A75-B55C-665C024A4C0E}" type="pres">
      <dgm:prSet presAssocID="{A65B7362-1C99-4539-8C09-D5E6B02287E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4F787705-C67B-4F23-9DAD-19F2BEBA5718}" type="pres">
      <dgm:prSet presAssocID="{A65B7362-1C99-4539-8C09-D5E6B02287E1}" presName="spaceRect" presStyleCnt="0"/>
      <dgm:spPr/>
    </dgm:pt>
    <dgm:pt modelId="{7266B2C5-594B-47EA-A90B-F7BA79F958A1}" type="pres">
      <dgm:prSet presAssocID="{A65B7362-1C99-4539-8C09-D5E6B02287E1}" presName="parTx" presStyleLbl="revTx" presStyleIdx="1" presStyleCnt="4">
        <dgm:presLayoutVars>
          <dgm:chMax val="0"/>
          <dgm:chPref val="0"/>
        </dgm:presLayoutVars>
      </dgm:prSet>
      <dgm:spPr/>
    </dgm:pt>
    <dgm:pt modelId="{49D43E18-CC4B-472B-92CA-9893185F2581}" type="pres">
      <dgm:prSet presAssocID="{2258886C-11EB-40CF-B85A-8E79B15653A1}" presName="sibTrans" presStyleCnt="0"/>
      <dgm:spPr/>
    </dgm:pt>
    <dgm:pt modelId="{5D9AA6C2-3955-4CD5-A5BB-4C3BA9E5722E}" type="pres">
      <dgm:prSet presAssocID="{76DED475-FDD4-4861-9F98-8AB43CB8F701}" presName="compNode" presStyleCnt="0"/>
      <dgm:spPr/>
    </dgm:pt>
    <dgm:pt modelId="{E84A840E-64CA-4ECB-AA98-888DC407E782}" type="pres">
      <dgm:prSet presAssocID="{76DED475-FDD4-4861-9F98-8AB43CB8F701}" presName="bgRect" presStyleLbl="bgShp" presStyleIdx="2" presStyleCnt="4"/>
      <dgm:spPr/>
    </dgm:pt>
    <dgm:pt modelId="{73C11806-BDFE-421B-B138-539810CD40A1}" type="pres">
      <dgm:prSet presAssocID="{76DED475-FDD4-4861-9F98-8AB43CB8F70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Research"/>
        </a:ext>
      </dgm:extLst>
    </dgm:pt>
    <dgm:pt modelId="{3D7955A3-0482-46C3-BFA1-2A568B210AF5}" type="pres">
      <dgm:prSet presAssocID="{76DED475-FDD4-4861-9F98-8AB43CB8F701}" presName="spaceRect" presStyleCnt="0"/>
      <dgm:spPr/>
    </dgm:pt>
    <dgm:pt modelId="{6D6E0809-B7CB-487E-B157-E085F652555F}" type="pres">
      <dgm:prSet presAssocID="{76DED475-FDD4-4861-9F98-8AB43CB8F701}" presName="parTx" presStyleLbl="revTx" presStyleIdx="2" presStyleCnt="4">
        <dgm:presLayoutVars>
          <dgm:chMax val="0"/>
          <dgm:chPref val="0"/>
        </dgm:presLayoutVars>
      </dgm:prSet>
      <dgm:spPr/>
    </dgm:pt>
    <dgm:pt modelId="{21C57DC8-6B43-4020-8B01-A8053451837B}" type="pres">
      <dgm:prSet presAssocID="{9F5F795C-502F-4552-A410-B94DC07FFB29}" presName="sibTrans" presStyleCnt="0"/>
      <dgm:spPr/>
    </dgm:pt>
    <dgm:pt modelId="{FC606C96-D54D-452E-87B9-E716939A5814}" type="pres">
      <dgm:prSet presAssocID="{4B2F7E92-4C6F-4AD7-9EC6-6999A10B143D}" presName="compNode" presStyleCnt="0"/>
      <dgm:spPr/>
    </dgm:pt>
    <dgm:pt modelId="{596B3984-67F1-410A-A02B-26BE6BD110BF}" type="pres">
      <dgm:prSet presAssocID="{4B2F7E92-4C6F-4AD7-9EC6-6999A10B143D}" presName="bgRect" presStyleLbl="bgShp" presStyleIdx="3" presStyleCnt="4"/>
      <dgm:spPr/>
    </dgm:pt>
    <dgm:pt modelId="{EAC36D30-1D64-4BB4-9F15-46B27F50DBB7}" type="pres">
      <dgm:prSet presAssocID="{4B2F7E92-4C6F-4AD7-9EC6-6999A10B143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E86278CF-D2CE-4466-8FC2-0A32E3E65128}" type="pres">
      <dgm:prSet presAssocID="{4B2F7E92-4C6F-4AD7-9EC6-6999A10B143D}" presName="spaceRect" presStyleCnt="0"/>
      <dgm:spPr/>
    </dgm:pt>
    <dgm:pt modelId="{F6EA6AED-3E3C-4707-BE1E-859F44C7BA37}" type="pres">
      <dgm:prSet presAssocID="{4B2F7E92-4C6F-4AD7-9EC6-6999A10B143D}" presName="parTx" presStyleLbl="revTx" presStyleIdx="3" presStyleCnt="4">
        <dgm:presLayoutVars>
          <dgm:chMax val="0"/>
          <dgm:chPref val="0"/>
        </dgm:presLayoutVars>
      </dgm:prSet>
      <dgm:spPr/>
    </dgm:pt>
  </dgm:ptLst>
  <dgm:cxnLst>
    <dgm:cxn modelId="{E2051A38-6A6A-4E86-AE5F-6A7A62D27C91}" type="presOf" srcId="{4B2F7E92-4C6F-4AD7-9EC6-6999A10B143D}" destId="{F6EA6AED-3E3C-4707-BE1E-859F44C7BA37}" srcOrd="0" destOrd="0" presId="urn:microsoft.com/office/officeart/2018/2/layout/IconVerticalSolidList"/>
    <dgm:cxn modelId="{4377E13E-969F-4D15-9AC9-534028A58E83}" srcId="{CB51509F-DAB2-4107-82C9-91E9C049FCDE}" destId="{A65B7362-1C99-4539-8C09-D5E6B02287E1}" srcOrd="1" destOrd="0" parTransId="{9A47DDB7-1FA4-4FFF-9717-AE13322FB4FE}" sibTransId="{2258886C-11EB-40CF-B85A-8E79B15653A1}"/>
    <dgm:cxn modelId="{087E6740-AD5A-4178-9D6A-C61405261DA0}" srcId="{CB51509F-DAB2-4107-82C9-91E9C049FCDE}" destId="{4B2F7E92-4C6F-4AD7-9EC6-6999A10B143D}" srcOrd="3" destOrd="0" parTransId="{8E9F0B9D-7968-4EFD-A740-894B64295B10}" sibTransId="{004085FE-8858-40C2-88EF-229141CD7F6E}"/>
    <dgm:cxn modelId="{80E6B040-86CF-4BBF-954C-60905FD597D8}" srcId="{CB51509F-DAB2-4107-82C9-91E9C049FCDE}" destId="{0AB5BF5D-B80E-4DDD-844A-8A3FEC839561}" srcOrd="0" destOrd="0" parTransId="{61542577-7E12-4394-AA02-24898F5BBF38}" sibTransId="{226C62D2-3F90-4EA4-9445-25F9707650E0}"/>
    <dgm:cxn modelId="{D2D2F240-A29E-48B9-BEED-D2FB65E437EB}" type="presOf" srcId="{76DED475-FDD4-4861-9F98-8AB43CB8F701}" destId="{6D6E0809-B7CB-487E-B157-E085F652555F}" srcOrd="0" destOrd="0" presId="urn:microsoft.com/office/officeart/2018/2/layout/IconVerticalSolidList"/>
    <dgm:cxn modelId="{98B7ED83-F815-49AC-B3C7-371E519AF66E}" type="presOf" srcId="{CB51509F-DAB2-4107-82C9-91E9C049FCDE}" destId="{4F99BB6F-9872-4158-9F40-4FE40601216C}" srcOrd="0" destOrd="0" presId="urn:microsoft.com/office/officeart/2018/2/layout/IconVerticalSolidList"/>
    <dgm:cxn modelId="{C889D699-B198-4294-B282-C9C485E76261}" type="presOf" srcId="{0AB5BF5D-B80E-4DDD-844A-8A3FEC839561}" destId="{657ACF85-7F10-4D0B-9968-F911E6CC1791}" srcOrd="0" destOrd="0" presId="urn:microsoft.com/office/officeart/2018/2/layout/IconVerticalSolidList"/>
    <dgm:cxn modelId="{1A1E3CB0-A408-43FA-B6B9-E2BE2ADA6982}" type="presOf" srcId="{A65B7362-1C99-4539-8C09-D5E6B02287E1}" destId="{7266B2C5-594B-47EA-A90B-F7BA79F958A1}" srcOrd="0" destOrd="0" presId="urn:microsoft.com/office/officeart/2018/2/layout/IconVerticalSolidList"/>
    <dgm:cxn modelId="{1D599EB1-1E57-421C-B2DD-6418358A156C}" srcId="{CB51509F-DAB2-4107-82C9-91E9C049FCDE}" destId="{76DED475-FDD4-4861-9F98-8AB43CB8F701}" srcOrd="2" destOrd="0" parTransId="{271D04BB-504A-4988-BC0A-939132603025}" sibTransId="{9F5F795C-502F-4552-A410-B94DC07FFB29}"/>
    <dgm:cxn modelId="{03E2F9CF-4AE6-41F5-9E1F-60737E37412D}" type="presParOf" srcId="{4F99BB6F-9872-4158-9F40-4FE40601216C}" destId="{5D9DD12C-E701-489B-BD43-6A70594B229D}" srcOrd="0" destOrd="0" presId="urn:microsoft.com/office/officeart/2018/2/layout/IconVerticalSolidList"/>
    <dgm:cxn modelId="{0C0B3226-FEAC-44B6-BDA0-C97EAFE14E0A}" type="presParOf" srcId="{5D9DD12C-E701-489B-BD43-6A70594B229D}" destId="{D46DD280-5387-484C-B42D-CD28E8E26527}" srcOrd="0" destOrd="0" presId="urn:microsoft.com/office/officeart/2018/2/layout/IconVerticalSolidList"/>
    <dgm:cxn modelId="{36488FFA-5166-4E0C-9B4A-4F2572ED6B7F}" type="presParOf" srcId="{5D9DD12C-E701-489B-BD43-6A70594B229D}" destId="{5F1B6063-92FA-480B-BEEF-5D6F2CFF7810}" srcOrd="1" destOrd="0" presId="urn:microsoft.com/office/officeart/2018/2/layout/IconVerticalSolidList"/>
    <dgm:cxn modelId="{463FB965-302D-46EF-A007-B7B7344BCBE9}" type="presParOf" srcId="{5D9DD12C-E701-489B-BD43-6A70594B229D}" destId="{80346F4F-B2BD-419D-BA98-35EA06A6EF37}" srcOrd="2" destOrd="0" presId="urn:microsoft.com/office/officeart/2018/2/layout/IconVerticalSolidList"/>
    <dgm:cxn modelId="{7C72F559-0F51-45CF-9B5A-EF749286E4FA}" type="presParOf" srcId="{5D9DD12C-E701-489B-BD43-6A70594B229D}" destId="{657ACF85-7F10-4D0B-9968-F911E6CC1791}" srcOrd="3" destOrd="0" presId="urn:microsoft.com/office/officeart/2018/2/layout/IconVerticalSolidList"/>
    <dgm:cxn modelId="{FA28AE71-0FBD-4D4A-AE73-C08DC4C50BC8}" type="presParOf" srcId="{4F99BB6F-9872-4158-9F40-4FE40601216C}" destId="{A36BCA7F-B9AF-477E-A9B2-54C6265A7E51}" srcOrd="1" destOrd="0" presId="urn:microsoft.com/office/officeart/2018/2/layout/IconVerticalSolidList"/>
    <dgm:cxn modelId="{4347D0DB-59AC-4CD5-9B6D-ABDA01415D18}" type="presParOf" srcId="{4F99BB6F-9872-4158-9F40-4FE40601216C}" destId="{C71677FE-8C58-4D11-A116-B677AD636984}" srcOrd="2" destOrd="0" presId="urn:microsoft.com/office/officeart/2018/2/layout/IconVerticalSolidList"/>
    <dgm:cxn modelId="{49D034F5-2DD8-4488-A916-8EBDD782BE66}" type="presParOf" srcId="{C71677FE-8C58-4D11-A116-B677AD636984}" destId="{45AB7198-CD8F-4AC5-8C77-F516E74529B8}" srcOrd="0" destOrd="0" presId="urn:microsoft.com/office/officeart/2018/2/layout/IconVerticalSolidList"/>
    <dgm:cxn modelId="{96AF5854-5AC8-4126-9B63-5102FF778FCA}" type="presParOf" srcId="{C71677FE-8C58-4D11-A116-B677AD636984}" destId="{ED124FBD-D866-4A75-B55C-665C024A4C0E}" srcOrd="1" destOrd="0" presId="urn:microsoft.com/office/officeart/2018/2/layout/IconVerticalSolidList"/>
    <dgm:cxn modelId="{1645B0BF-C308-4105-97B7-3DD3460CF6EB}" type="presParOf" srcId="{C71677FE-8C58-4D11-A116-B677AD636984}" destId="{4F787705-C67B-4F23-9DAD-19F2BEBA5718}" srcOrd="2" destOrd="0" presId="urn:microsoft.com/office/officeart/2018/2/layout/IconVerticalSolidList"/>
    <dgm:cxn modelId="{DA73DCD5-EBF0-4455-BBDF-84998FEF893E}" type="presParOf" srcId="{C71677FE-8C58-4D11-A116-B677AD636984}" destId="{7266B2C5-594B-47EA-A90B-F7BA79F958A1}" srcOrd="3" destOrd="0" presId="urn:microsoft.com/office/officeart/2018/2/layout/IconVerticalSolidList"/>
    <dgm:cxn modelId="{87151D2E-0A19-479B-AE3C-EF7E3C89D81D}" type="presParOf" srcId="{4F99BB6F-9872-4158-9F40-4FE40601216C}" destId="{49D43E18-CC4B-472B-92CA-9893185F2581}" srcOrd="3" destOrd="0" presId="urn:microsoft.com/office/officeart/2018/2/layout/IconVerticalSolidList"/>
    <dgm:cxn modelId="{EE40E5C6-E8FE-4665-80EC-10A3A0F43D1E}" type="presParOf" srcId="{4F99BB6F-9872-4158-9F40-4FE40601216C}" destId="{5D9AA6C2-3955-4CD5-A5BB-4C3BA9E5722E}" srcOrd="4" destOrd="0" presId="urn:microsoft.com/office/officeart/2018/2/layout/IconVerticalSolidList"/>
    <dgm:cxn modelId="{58AAEB86-2E3B-45F1-90DB-5A37FF978D8A}" type="presParOf" srcId="{5D9AA6C2-3955-4CD5-A5BB-4C3BA9E5722E}" destId="{E84A840E-64CA-4ECB-AA98-888DC407E782}" srcOrd="0" destOrd="0" presId="urn:microsoft.com/office/officeart/2018/2/layout/IconVerticalSolidList"/>
    <dgm:cxn modelId="{3D84E687-FD7B-4890-AD52-257DF5C3CC91}" type="presParOf" srcId="{5D9AA6C2-3955-4CD5-A5BB-4C3BA9E5722E}" destId="{73C11806-BDFE-421B-B138-539810CD40A1}" srcOrd="1" destOrd="0" presId="urn:microsoft.com/office/officeart/2018/2/layout/IconVerticalSolidList"/>
    <dgm:cxn modelId="{C5700891-65FA-4AD0-803B-EAD7461BFD8E}" type="presParOf" srcId="{5D9AA6C2-3955-4CD5-A5BB-4C3BA9E5722E}" destId="{3D7955A3-0482-46C3-BFA1-2A568B210AF5}" srcOrd="2" destOrd="0" presId="urn:microsoft.com/office/officeart/2018/2/layout/IconVerticalSolidList"/>
    <dgm:cxn modelId="{9A1F0866-B3E6-448B-866F-3F2652FE1657}" type="presParOf" srcId="{5D9AA6C2-3955-4CD5-A5BB-4C3BA9E5722E}" destId="{6D6E0809-B7CB-487E-B157-E085F652555F}" srcOrd="3" destOrd="0" presId="urn:microsoft.com/office/officeart/2018/2/layout/IconVerticalSolidList"/>
    <dgm:cxn modelId="{5F18EDD4-10CC-4A65-81A5-B3FC7B47ED20}" type="presParOf" srcId="{4F99BB6F-9872-4158-9F40-4FE40601216C}" destId="{21C57DC8-6B43-4020-8B01-A8053451837B}" srcOrd="5" destOrd="0" presId="urn:microsoft.com/office/officeart/2018/2/layout/IconVerticalSolidList"/>
    <dgm:cxn modelId="{BB3D3CA5-4C60-424F-9588-C862B84CA1DC}" type="presParOf" srcId="{4F99BB6F-9872-4158-9F40-4FE40601216C}" destId="{FC606C96-D54D-452E-87B9-E716939A5814}" srcOrd="6" destOrd="0" presId="urn:microsoft.com/office/officeart/2018/2/layout/IconVerticalSolidList"/>
    <dgm:cxn modelId="{E81FBF93-3C48-47FA-9DD5-B51E21965D28}" type="presParOf" srcId="{FC606C96-D54D-452E-87B9-E716939A5814}" destId="{596B3984-67F1-410A-A02B-26BE6BD110BF}" srcOrd="0" destOrd="0" presId="urn:microsoft.com/office/officeart/2018/2/layout/IconVerticalSolidList"/>
    <dgm:cxn modelId="{E89C9568-EF04-443A-ADDB-5B757881B5A3}" type="presParOf" srcId="{FC606C96-D54D-452E-87B9-E716939A5814}" destId="{EAC36D30-1D64-4BB4-9F15-46B27F50DBB7}" srcOrd="1" destOrd="0" presId="urn:microsoft.com/office/officeart/2018/2/layout/IconVerticalSolidList"/>
    <dgm:cxn modelId="{00641849-4512-49B2-A061-EE91DEEEC2BF}" type="presParOf" srcId="{FC606C96-D54D-452E-87B9-E716939A5814}" destId="{E86278CF-D2CE-4466-8FC2-0A32E3E65128}" srcOrd="2" destOrd="0" presId="urn:microsoft.com/office/officeart/2018/2/layout/IconVerticalSolidList"/>
    <dgm:cxn modelId="{5CB32D4A-E9D9-4375-8F4E-8CC1D7DE71E3}" type="presParOf" srcId="{FC606C96-D54D-452E-87B9-E716939A5814}" destId="{F6EA6AED-3E3C-4707-BE1E-859F44C7BA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47551-A7CE-4309-9F04-847CBA4786EE}">
      <dsp:nvSpPr>
        <dsp:cNvPr id="0" name=""/>
        <dsp:cNvSpPr/>
      </dsp:nvSpPr>
      <dsp:spPr>
        <a:xfrm>
          <a:off x="5296" y="1339925"/>
          <a:ext cx="1641890" cy="656756"/>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Title:</a:t>
          </a:r>
          <a:r>
            <a:rPr lang="en-GB" sz="1200" kern="1200">
              <a:latin typeface="Aptos" panose="020B0004020202020204" pitchFamily="34" charset="0"/>
            </a:rPr>
            <a:t> </a:t>
          </a:r>
        </a:p>
      </dsp:txBody>
      <dsp:txXfrm>
        <a:off x="5296" y="1339925"/>
        <a:ext cx="1477701" cy="656756"/>
      </dsp:txXfrm>
    </dsp:sp>
    <dsp:sp modelId="{5275CEF3-E339-4FE1-96A7-D1101B5DCE0D}">
      <dsp:nvSpPr>
        <dsp:cNvPr id="0" name=""/>
        <dsp:cNvSpPr/>
      </dsp:nvSpPr>
      <dsp:spPr>
        <a:xfrm>
          <a:off x="131880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Aim and Objectives:</a:t>
          </a:r>
          <a:endParaRPr lang="en-GB" sz="1200" kern="1200">
            <a:latin typeface="Aptos" panose="020B0004020202020204" pitchFamily="34" charset="0"/>
          </a:endParaRPr>
        </a:p>
      </dsp:txBody>
      <dsp:txXfrm>
        <a:off x="1647186" y="1339925"/>
        <a:ext cx="985134" cy="656756"/>
      </dsp:txXfrm>
    </dsp:sp>
    <dsp:sp modelId="{AC0DC21A-377E-48A5-8797-9F9EDC2279E0}">
      <dsp:nvSpPr>
        <dsp:cNvPr id="0" name=""/>
        <dsp:cNvSpPr/>
      </dsp:nvSpPr>
      <dsp:spPr>
        <a:xfrm>
          <a:off x="2632321"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Background/Rationale:</a:t>
          </a:r>
          <a:r>
            <a:rPr lang="en-GB" sz="1200" kern="1200" dirty="0">
              <a:latin typeface="Aptos" panose="020B0004020202020204" pitchFamily="34" charset="0"/>
            </a:rPr>
            <a:t> </a:t>
          </a:r>
        </a:p>
      </dsp:txBody>
      <dsp:txXfrm>
        <a:off x="2960699" y="1339925"/>
        <a:ext cx="985134" cy="656756"/>
      </dsp:txXfrm>
    </dsp:sp>
    <dsp:sp modelId="{C4D2E839-ADFA-44F3-93C9-8EC62539B9CF}">
      <dsp:nvSpPr>
        <dsp:cNvPr id="0" name=""/>
        <dsp:cNvSpPr/>
      </dsp:nvSpPr>
      <dsp:spPr>
        <a:xfrm>
          <a:off x="394583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Methods:</a:t>
          </a:r>
          <a:r>
            <a:rPr lang="en-GB" sz="1200" kern="1200">
              <a:latin typeface="Aptos" panose="020B0004020202020204" pitchFamily="34" charset="0"/>
            </a:rPr>
            <a:t> </a:t>
          </a:r>
        </a:p>
      </dsp:txBody>
      <dsp:txXfrm>
        <a:off x="4274211" y="1339925"/>
        <a:ext cx="985134" cy="656756"/>
      </dsp:txXfrm>
    </dsp:sp>
    <dsp:sp modelId="{4536F153-10AB-49B3-8BE3-CAC6AAF3E251}">
      <dsp:nvSpPr>
        <dsp:cNvPr id="0" name=""/>
        <dsp:cNvSpPr/>
      </dsp:nvSpPr>
      <dsp:spPr>
        <a:xfrm>
          <a:off x="5259345"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Resources:</a:t>
          </a:r>
          <a:r>
            <a:rPr lang="en-GB" sz="1200" kern="1200">
              <a:latin typeface="Aptos" panose="020B0004020202020204" pitchFamily="34" charset="0"/>
            </a:rPr>
            <a:t> </a:t>
          </a:r>
        </a:p>
      </dsp:txBody>
      <dsp:txXfrm>
        <a:off x="5587723" y="1339925"/>
        <a:ext cx="985134" cy="656756"/>
      </dsp:txXfrm>
    </dsp:sp>
    <dsp:sp modelId="{A745A501-62A8-4940-BBB6-741C7713AF56}">
      <dsp:nvSpPr>
        <dsp:cNvPr id="0" name=""/>
        <dsp:cNvSpPr/>
      </dsp:nvSpPr>
      <dsp:spPr>
        <a:xfrm>
          <a:off x="657285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Timescale:</a:t>
          </a:r>
          <a:r>
            <a:rPr lang="en-GB" sz="1200" kern="1200">
              <a:latin typeface="Aptos" panose="020B0004020202020204" pitchFamily="34" charset="0"/>
            </a:rPr>
            <a:t> </a:t>
          </a:r>
        </a:p>
      </dsp:txBody>
      <dsp:txXfrm>
        <a:off x="6901236" y="1339925"/>
        <a:ext cx="985134" cy="656756"/>
      </dsp:txXfrm>
    </dsp:sp>
    <dsp:sp modelId="{A57847C6-ADB9-4E5A-A0F0-D2537A77EE9D}">
      <dsp:nvSpPr>
        <dsp:cNvPr id="0" name=""/>
        <dsp:cNvSpPr/>
      </dsp:nvSpPr>
      <dsp:spPr>
        <a:xfrm>
          <a:off x="7886370"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Self-Reflection:</a:t>
          </a:r>
          <a:endParaRPr lang="en-GB" sz="1200" kern="1200" dirty="0">
            <a:latin typeface="Aptos" panose="020B0004020202020204" pitchFamily="34" charset="0"/>
          </a:endParaRPr>
        </a:p>
      </dsp:txBody>
      <dsp:txXfrm>
        <a:off x="8214748" y="1339925"/>
        <a:ext cx="985134" cy="656756"/>
      </dsp:txXfrm>
    </dsp:sp>
    <dsp:sp modelId="{FB85BC58-5D7F-4884-A744-8C0029F83DBF}">
      <dsp:nvSpPr>
        <dsp:cNvPr id="0" name=""/>
        <dsp:cNvSpPr/>
      </dsp:nvSpPr>
      <dsp:spPr>
        <a:xfrm>
          <a:off x="919988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References:</a:t>
          </a:r>
          <a:r>
            <a:rPr lang="en-GB" sz="1200" kern="1200">
              <a:latin typeface="Aptos" panose="020B0004020202020204" pitchFamily="34" charset="0"/>
            </a:rPr>
            <a:t> </a:t>
          </a:r>
        </a:p>
      </dsp:txBody>
      <dsp:txXfrm>
        <a:off x="9528261" y="1339925"/>
        <a:ext cx="985134" cy="656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5045" y="0"/>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b" anchorCtr="0">
          <a:noAutofit/>
        </a:bodyPr>
        <a:lstStyle/>
        <a:p>
          <a:pPr marL="0" lvl="0" indent="0" algn="ctr" defTabSz="2133600">
            <a:lnSpc>
              <a:spcPct val="90000"/>
            </a:lnSpc>
            <a:spcBef>
              <a:spcPct val="0"/>
            </a:spcBef>
            <a:spcAft>
              <a:spcPct val="35000"/>
            </a:spcAft>
            <a:buNone/>
          </a:pPr>
          <a:r>
            <a:rPr lang="en-GB" sz="4800" kern="1200" dirty="0"/>
            <a:t>Title</a:t>
          </a:r>
        </a:p>
      </dsp:txBody>
      <dsp:txXfrm>
        <a:off x="5045" y="0"/>
        <a:ext cx="3329880" cy="1430655"/>
      </dsp:txXfrm>
    </dsp:sp>
    <dsp:sp modelId="{30E972C8-C1FA-4A0D-9EA0-B0FFB5CD2CAD}">
      <dsp:nvSpPr>
        <dsp:cNvPr id="0" name=""/>
        <dsp:cNvSpPr/>
      </dsp:nvSpPr>
      <dsp:spPr>
        <a:xfrm>
          <a:off x="1491153"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3501419" y="2145982"/>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t" anchorCtr="0">
          <a:noAutofit/>
        </a:bodyPr>
        <a:lstStyle/>
        <a:p>
          <a:pPr marL="0" lvl="0" indent="0" algn="ctr" defTabSz="2133600">
            <a:lnSpc>
              <a:spcPct val="90000"/>
            </a:lnSpc>
            <a:spcBef>
              <a:spcPct val="0"/>
            </a:spcBef>
            <a:spcAft>
              <a:spcPct val="35000"/>
            </a:spcAft>
            <a:buNone/>
          </a:pPr>
          <a:r>
            <a:rPr lang="en-GB" sz="4800" kern="1200" dirty="0"/>
            <a:t>Aim</a:t>
          </a:r>
        </a:p>
      </dsp:txBody>
      <dsp:txXfrm>
        <a:off x="3501419" y="2145982"/>
        <a:ext cx="3329880" cy="1430655"/>
      </dsp:txXfrm>
    </dsp:sp>
    <dsp:sp modelId="{7B789AA2-C5C0-4C8D-A1D2-00B06BF4EC3F}">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6997794" y="0"/>
          <a:ext cx="3329880"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1376" tIns="341376" rIns="341376" bIns="341376" numCol="1" spcCol="1270" anchor="b" anchorCtr="0">
          <a:noAutofit/>
        </a:bodyPr>
        <a:lstStyle/>
        <a:p>
          <a:pPr marL="0" lvl="0" indent="0" algn="ctr" defTabSz="2133600">
            <a:lnSpc>
              <a:spcPct val="90000"/>
            </a:lnSpc>
            <a:spcBef>
              <a:spcPct val="0"/>
            </a:spcBef>
            <a:spcAft>
              <a:spcPct val="35000"/>
            </a:spcAft>
            <a:buNone/>
          </a:pPr>
          <a:r>
            <a:rPr lang="en-GB" sz="4800" kern="1200" dirty="0"/>
            <a:t>Objectives</a:t>
          </a:r>
        </a:p>
      </dsp:txBody>
      <dsp:txXfrm>
        <a:off x="6997794" y="0"/>
        <a:ext cx="3329880" cy="1430655"/>
      </dsp:txXfrm>
    </dsp:sp>
    <dsp:sp modelId="{AE4B7D33-006A-41D0-98C0-F81E6A2B49AE}">
      <dsp:nvSpPr>
        <dsp:cNvPr id="0" name=""/>
        <dsp:cNvSpPr/>
      </dsp:nvSpPr>
      <dsp:spPr>
        <a:xfrm>
          <a:off x="8483902"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987D-7059-4874-8725-C2BBA445E538}">
      <dsp:nvSpPr>
        <dsp:cNvPr id="0" name=""/>
        <dsp:cNvSpPr/>
      </dsp:nvSpPr>
      <dsp:spPr>
        <a:xfrm>
          <a:off x="0" y="0"/>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a specific career ambition after I graduate, and this will give me a chance to become more familiar with the topic. </a:t>
          </a:r>
        </a:p>
      </dsp:txBody>
      <dsp:txXfrm>
        <a:off x="1291869" y="0"/>
        <a:ext cx="4432086" cy="1470779"/>
      </dsp:txXfrm>
    </dsp:sp>
    <dsp:sp modelId="{12A19DEA-9571-4964-9957-7CAA9164827D}">
      <dsp:nvSpPr>
        <dsp:cNvPr id="0" name=""/>
        <dsp:cNvSpPr/>
      </dsp:nvSpPr>
      <dsp:spPr>
        <a:xfrm>
          <a:off x="246417" y="249179"/>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1"/>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15A62DF-5F16-431B-9E49-3B8BAD8A10FC}">
      <dsp:nvSpPr>
        <dsp:cNvPr id="0" name=""/>
        <dsp:cNvSpPr/>
      </dsp:nvSpPr>
      <dsp:spPr>
        <a:xfrm>
          <a:off x="0" y="1617857"/>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really enjoyed this topic when we studied it on our course, and I want to explore it in more depth.</a:t>
          </a:r>
        </a:p>
      </dsp:txBody>
      <dsp:txXfrm>
        <a:off x="1291869" y="1617857"/>
        <a:ext cx="4432086" cy="1470779"/>
      </dsp:txXfrm>
    </dsp:sp>
    <dsp:sp modelId="{8EBB268B-4F48-4E01-BD3F-FADC378A558D}">
      <dsp:nvSpPr>
        <dsp:cNvPr id="0" name=""/>
        <dsp:cNvSpPr/>
      </dsp:nvSpPr>
      <dsp:spPr>
        <a:xfrm>
          <a:off x="311103" y="1904283"/>
          <a:ext cx="816739" cy="897928"/>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2"/>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E88C572-D133-48E3-9312-0A43BC51BFD2}">
      <dsp:nvSpPr>
        <dsp:cNvPr id="0" name=""/>
        <dsp:cNvSpPr/>
      </dsp:nvSpPr>
      <dsp:spPr>
        <a:xfrm>
          <a:off x="0" y="3235715"/>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always wanted to learn more about this topic due to a personal interest. </a:t>
          </a:r>
        </a:p>
      </dsp:txBody>
      <dsp:txXfrm>
        <a:off x="1291869" y="3235715"/>
        <a:ext cx="4432086" cy="1470779"/>
      </dsp:txXfrm>
    </dsp:sp>
    <dsp:sp modelId="{D2D4C7DC-2343-4BB7-8567-11CD70DA3576}">
      <dsp:nvSpPr>
        <dsp:cNvPr id="0" name=""/>
        <dsp:cNvSpPr/>
      </dsp:nvSpPr>
      <dsp:spPr>
        <a:xfrm>
          <a:off x="246417" y="3484895"/>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3"/>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B0A10A36-8F6C-459C-97F1-029113D33B69}">
      <dsp:nvSpPr>
        <dsp:cNvPr id="0" name=""/>
        <dsp:cNvSpPr/>
      </dsp:nvSpPr>
      <dsp:spPr>
        <a:xfrm>
          <a:off x="0" y="4853573"/>
          <a:ext cx="5723956" cy="1470779"/>
        </a:xfrm>
        <a:prstGeom prst="roundRect">
          <a:avLst>
            <a:gd name="adj" fmla="val 10000"/>
          </a:avLst>
        </a:prstGeom>
        <a:no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I have seen and read about this issue before, but we have not covered it in class. This is an opportunity to explore this topic further.</a:t>
          </a:r>
        </a:p>
      </dsp:txBody>
      <dsp:txXfrm>
        <a:off x="1291869" y="4853573"/>
        <a:ext cx="4432086" cy="1470779"/>
      </dsp:txXfrm>
    </dsp:sp>
    <dsp:sp modelId="{83FCFACD-3EC0-4C12-B29C-4574FB63164C}">
      <dsp:nvSpPr>
        <dsp:cNvPr id="0" name=""/>
        <dsp:cNvSpPr/>
      </dsp:nvSpPr>
      <dsp:spPr>
        <a:xfrm>
          <a:off x="246417" y="5102752"/>
          <a:ext cx="946112" cy="972420"/>
        </a:xfrm>
        <a:prstGeom prst="roundRect">
          <a:avLst>
            <a:gd name="adj" fmla="val 10000"/>
          </a:avLst>
        </a:prstGeom>
        <a:blipFill>
          <a:blip xmlns:r="http://schemas.openxmlformats.org/officeDocument/2006/relationships">
            <a:extLst>
              <a:ext uri="{96DAC541-7B7A-43D3-8B79-37D633B846F1}">
                <asvg:svgBlip xmlns:asvg="http://schemas.microsoft.com/office/drawing/2016/SVG/main" r:embed="rId4"/>
              </a:ext>
            </a:extLst>
          </a:blip>
          <a:srcRect/>
          <a:stretch>
            <a:fillRect l="-1000" r="-1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650E3-2396-4C90-BD0D-34B96F7CBCF4}">
      <dsp:nvSpPr>
        <dsp:cNvPr id="0" name=""/>
        <dsp:cNvSpPr/>
      </dsp:nvSpPr>
      <dsp:spPr>
        <a:xfrm>
          <a:off x="417487" y="35766"/>
          <a:ext cx="8349664" cy="715326"/>
        </a:xfrm>
        <a:prstGeom prst="roundRect">
          <a:avLst>
            <a:gd name="adj" fmla="val 10000"/>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An investigation into…</a:t>
          </a:r>
        </a:p>
      </dsp:txBody>
      <dsp:txXfrm>
        <a:off x="438438" y="56717"/>
        <a:ext cx="7517326" cy="673424"/>
      </dsp:txXfrm>
    </dsp:sp>
    <dsp:sp modelId="{CED8398E-D6B9-4B17-9092-03E726F6A7D7}">
      <dsp:nvSpPr>
        <dsp:cNvPr id="0" name=""/>
        <dsp:cNvSpPr/>
      </dsp:nvSpPr>
      <dsp:spPr>
        <a:xfrm>
          <a:off x="1186701" y="965692"/>
          <a:ext cx="8349664" cy="715326"/>
        </a:xfrm>
        <a:prstGeom prst="roundRect">
          <a:avLst>
            <a:gd name="adj" fmla="val 10000"/>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An exploration of…</a:t>
          </a:r>
        </a:p>
      </dsp:txBody>
      <dsp:txXfrm>
        <a:off x="1207652" y="986643"/>
        <a:ext cx="7143515" cy="673424"/>
      </dsp:txXfrm>
    </dsp:sp>
    <dsp:sp modelId="{3AC483DF-EA48-45B1-B36C-3EBAC603CACC}">
      <dsp:nvSpPr>
        <dsp:cNvPr id="0" name=""/>
        <dsp:cNvSpPr/>
      </dsp:nvSpPr>
      <dsp:spPr>
        <a:xfrm>
          <a:off x="1944434" y="1895618"/>
          <a:ext cx="8349664" cy="715326"/>
        </a:xfrm>
        <a:prstGeom prst="roundRect">
          <a:avLst>
            <a:gd name="adj" fmla="val 10000"/>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Aptos" panose="020B0004020202020204" pitchFamily="34" charset="0"/>
            </a:rPr>
            <a:t>A comparison between…</a:t>
          </a:r>
        </a:p>
      </dsp:txBody>
      <dsp:txXfrm>
        <a:off x="1965385" y="1916569"/>
        <a:ext cx="7153952" cy="673424"/>
      </dsp:txXfrm>
    </dsp:sp>
    <dsp:sp modelId="{DA25D8D8-5E54-4F89-889B-77048409C9C1}">
      <dsp:nvSpPr>
        <dsp:cNvPr id="0" name=""/>
        <dsp:cNvSpPr/>
      </dsp:nvSpPr>
      <dsp:spPr>
        <a:xfrm>
          <a:off x="2713647" y="2825544"/>
          <a:ext cx="8349664" cy="715326"/>
        </a:xfrm>
        <a:prstGeom prst="roundRect">
          <a:avLst>
            <a:gd name="adj" fmla="val 10000"/>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 impact of…</a:t>
          </a:r>
        </a:p>
      </dsp:txBody>
      <dsp:txXfrm>
        <a:off x="2734598" y="2846495"/>
        <a:ext cx="7143515" cy="673424"/>
      </dsp:txXfrm>
    </dsp:sp>
    <dsp:sp modelId="{59E8C8FE-4ABC-4082-BF2D-DBEF7C08EC6A}">
      <dsp:nvSpPr>
        <dsp:cNvPr id="0" name=""/>
        <dsp:cNvSpPr/>
      </dsp:nvSpPr>
      <dsp:spPr>
        <a:xfrm>
          <a:off x="8179975" y="602663"/>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295053" y="602663"/>
        <a:ext cx="281303" cy="384873"/>
      </dsp:txXfrm>
    </dsp:sp>
    <dsp:sp modelId="{8FC55523-6B6E-4088-8CE2-C146AB70C716}">
      <dsp:nvSpPr>
        <dsp:cNvPr id="0" name=""/>
        <dsp:cNvSpPr/>
      </dsp:nvSpPr>
      <dsp:spPr>
        <a:xfrm>
          <a:off x="8764296" y="1481218"/>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879374" y="1481218"/>
        <a:ext cx="281303" cy="384873"/>
      </dsp:txXfrm>
    </dsp:sp>
    <dsp:sp modelId="{548D038A-4FA6-4DDE-B9A3-8DD05B6AD103}">
      <dsp:nvSpPr>
        <dsp:cNvPr id="0" name=""/>
        <dsp:cNvSpPr/>
      </dsp:nvSpPr>
      <dsp:spPr>
        <a:xfrm>
          <a:off x="9511759" y="2472790"/>
          <a:ext cx="511459" cy="511459"/>
        </a:xfrm>
        <a:prstGeom prst="downArrow">
          <a:avLst>
            <a:gd name="adj1" fmla="val 55000"/>
            <a:gd name="adj2" fmla="val 45000"/>
          </a:avLst>
        </a:prstGeom>
        <a:solidFill>
          <a:srgbClr val="00467F">
            <a:alpha val="90000"/>
          </a:srgb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626837" y="2472790"/>
        <a:ext cx="281303" cy="3848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CE8D7-3B57-4847-A0FB-93907AAF98AF}">
      <dsp:nvSpPr>
        <dsp:cNvPr id="0" name=""/>
        <dsp:cNvSpPr/>
      </dsp:nvSpPr>
      <dsp:spPr>
        <a:xfrm>
          <a:off x="941501"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Mental Disorders and Psychopathology</a:t>
          </a:r>
        </a:p>
      </dsp:txBody>
      <dsp:txXfrm>
        <a:off x="1239372" y="511443"/>
        <a:ext cx="1438249" cy="1438273"/>
      </dsp:txXfrm>
    </dsp:sp>
    <dsp:sp modelId="{98788BAC-BB6F-4EEA-8E02-10944AC7D152}">
      <dsp:nvSpPr>
        <dsp:cNvPr id="0" name=""/>
        <dsp:cNvSpPr/>
      </dsp:nvSpPr>
      <dsp:spPr>
        <a:xfrm>
          <a:off x="2201634"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Elderly Care and Provision</a:t>
          </a:r>
        </a:p>
      </dsp:txBody>
      <dsp:txXfrm>
        <a:off x="2499505" y="2322388"/>
        <a:ext cx="1438249" cy="1438273"/>
      </dsp:txXfrm>
    </dsp:sp>
    <dsp:sp modelId="{0BC573D4-8069-4470-84EE-91C3D983B859}">
      <dsp:nvSpPr>
        <dsp:cNvPr id="0" name=""/>
        <dsp:cNvSpPr/>
      </dsp:nvSpPr>
      <dsp:spPr>
        <a:xfrm>
          <a:off x="3462769"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Physiology and Long-term Illness </a:t>
          </a:r>
        </a:p>
      </dsp:txBody>
      <dsp:txXfrm>
        <a:off x="3760640" y="511443"/>
        <a:ext cx="1438249" cy="1438273"/>
      </dsp:txXfrm>
    </dsp:sp>
    <dsp:sp modelId="{5EEF580E-CCA0-49B9-84AC-2361E168BEE5}">
      <dsp:nvSpPr>
        <dsp:cNvPr id="0" name=""/>
        <dsp:cNvSpPr/>
      </dsp:nvSpPr>
      <dsp:spPr>
        <a:xfrm>
          <a:off x="4722902"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Digital Transformation / Social Media  </a:t>
          </a:r>
        </a:p>
      </dsp:txBody>
      <dsp:txXfrm>
        <a:off x="5020773" y="2322388"/>
        <a:ext cx="1438249" cy="1438273"/>
      </dsp:txXfrm>
    </dsp:sp>
    <dsp:sp modelId="{EABDB047-85DF-4223-B27B-F3BED00C0198}">
      <dsp:nvSpPr>
        <dsp:cNvPr id="0" name=""/>
        <dsp:cNvSpPr/>
      </dsp:nvSpPr>
      <dsp:spPr>
        <a:xfrm>
          <a:off x="5984038"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End-of-life care and palliative care  </a:t>
          </a:r>
        </a:p>
      </dsp:txBody>
      <dsp:txXfrm>
        <a:off x="6281909" y="511443"/>
        <a:ext cx="1438249" cy="1438273"/>
      </dsp:txXfrm>
    </dsp:sp>
    <dsp:sp modelId="{025763E9-590E-4E75-8904-3E1F4CD25756}">
      <dsp:nvSpPr>
        <dsp:cNvPr id="0" name=""/>
        <dsp:cNvSpPr/>
      </dsp:nvSpPr>
      <dsp:spPr>
        <a:xfrm>
          <a:off x="7244171"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Communities and Culture </a:t>
          </a:r>
        </a:p>
      </dsp:txBody>
      <dsp:txXfrm>
        <a:off x="7542042" y="2322388"/>
        <a:ext cx="1438249" cy="1438273"/>
      </dsp:txXfrm>
    </dsp:sp>
    <dsp:sp modelId="{358F96A9-4A83-46FB-9C71-8EEBF190D4BD}">
      <dsp:nvSpPr>
        <dsp:cNvPr id="0" name=""/>
        <dsp:cNvSpPr/>
      </dsp:nvSpPr>
      <dsp:spPr>
        <a:xfrm>
          <a:off x="8505306"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Aptos" panose="020B0004020202020204" pitchFamily="34" charset="0"/>
            </a:rPr>
            <a:t>Adverse Childhood Experiences (ACEs’) </a:t>
          </a:r>
        </a:p>
      </dsp:txBody>
      <dsp:txXfrm>
        <a:off x="8803177" y="511443"/>
        <a:ext cx="1438249" cy="14382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CE8D7-3B57-4847-A0FB-93907AAF98AF}">
      <dsp:nvSpPr>
        <dsp:cNvPr id="0" name=""/>
        <dsp:cNvSpPr/>
      </dsp:nvSpPr>
      <dsp:spPr>
        <a:xfrm>
          <a:off x="941501"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Covid-19 Pandemic </a:t>
          </a:r>
        </a:p>
      </dsp:txBody>
      <dsp:txXfrm>
        <a:off x="1239372" y="511443"/>
        <a:ext cx="1438249" cy="1438273"/>
      </dsp:txXfrm>
    </dsp:sp>
    <dsp:sp modelId="{98788BAC-BB6F-4EEA-8E02-10944AC7D152}">
      <dsp:nvSpPr>
        <dsp:cNvPr id="0" name=""/>
        <dsp:cNvSpPr/>
      </dsp:nvSpPr>
      <dsp:spPr>
        <a:xfrm>
          <a:off x="2201634"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Cultural Competence / Stigmatisation</a:t>
          </a:r>
        </a:p>
      </dsp:txBody>
      <dsp:txXfrm>
        <a:off x="2499505" y="2322388"/>
        <a:ext cx="1438249" cy="1438273"/>
      </dsp:txXfrm>
    </dsp:sp>
    <dsp:sp modelId="{0BC573D4-8069-4470-84EE-91C3D983B859}">
      <dsp:nvSpPr>
        <dsp:cNvPr id="0" name=""/>
        <dsp:cNvSpPr/>
      </dsp:nvSpPr>
      <dsp:spPr>
        <a:xfrm>
          <a:off x="3462769"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Determinants of Public Health </a:t>
          </a:r>
        </a:p>
      </dsp:txBody>
      <dsp:txXfrm>
        <a:off x="3760640" y="511443"/>
        <a:ext cx="1438249" cy="1438273"/>
      </dsp:txXfrm>
    </dsp:sp>
    <dsp:sp modelId="{5EEF580E-CCA0-49B9-84AC-2361E168BEE5}">
      <dsp:nvSpPr>
        <dsp:cNvPr id="0" name=""/>
        <dsp:cNvSpPr/>
      </dsp:nvSpPr>
      <dsp:spPr>
        <a:xfrm>
          <a:off x="4720220"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LGBTQ+ </a:t>
          </a:r>
        </a:p>
      </dsp:txBody>
      <dsp:txXfrm>
        <a:off x="5018091" y="2322388"/>
        <a:ext cx="1438249" cy="1438273"/>
      </dsp:txXfrm>
    </dsp:sp>
    <dsp:sp modelId="{EABDB047-85DF-4223-B27B-F3BED00C0198}">
      <dsp:nvSpPr>
        <dsp:cNvPr id="0" name=""/>
        <dsp:cNvSpPr/>
      </dsp:nvSpPr>
      <dsp:spPr>
        <a:xfrm>
          <a:off x="5984038"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Substance Abuse </a:t>
          </a:r>
        </a:p>
      </dsp:txBody>
      <dsp:txXfrm>
        <a:off x="6281909" y="511443"/>
        <a:ext cx="1438249" cy="1438273"/>
      </dsp:txXfrm>
    </dsp:sp>
    <dsp:sp modelId="{025763E9-590E-4E75-8904-3E1F4CD25756}">
      <dsp:nvSpPr>
        <dsp:cNvPr id="0" name=""/>
        <dsp:cNvSpPr/>
      </dsp:nvSpPr>
      <dsp:spPr>
        <a:xfrm>
          <a:off x="7244171" y="2024512"/>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Barriers to Access Health and Social Care Services </a:t>
          </a:r>
        </a:p>
      </dsp:txBody>
      <dsp:txXfrm>
        <a:off x="7542042" y="2322388"/>
        <a:ext cx="1438249" cy="1438273"/>
      </dsp:txXfrm>
    </dsp:sp>
    <dsp:sp modelId="{358F96A9-4A83-46FB-9C71-8EEBF190D4BD}">
      <dsp:nvSpPr>
        <dsp:cNvPr id="0" name=""/>
        <dsp:cNvSpPr/>
      </dsp:nvSpPr>
      <dsp:spPr>
        <a:xfrm>
          <a:off x="8505306" y="213567"/>
          <a:ext cx="2033991" cy="20340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ptos" panose="020B0004020202020204" pitchFamily="34" charset="0"/>
            </a:rPr>
            <a:t>The SDG’s </a:t>
          </a:r>
        </a:p>
      </dsp:txBody>
      <dsp:txXfrm>
        <a:off x="8803177" y="511443"/>
        <a:ext cx="1438249" cy="14382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5ECA3-5A23-4BCB-A0D2-927D7F88ABC9}">
      <dsp:nvSpPr>
        <dsp:cNvPr id="0" name=""/>
        <dsp:cNvSpPr/>
      </dsp:nvSpPr>
      <dsp:spPr>
        <a:xfrm rot="10800000">
          <a:off x="1287010" y="0"/>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Spend 10 minutes thinking of the topic area you would like to look in to. </a:t>
          </a:r>
        </a:p>
      </dsp:txBody>
      <dsp:txXfrm rot="10800000">
        <a:off x="1548800" y="0"/>
        <a:ext cx="4012462" cy="1047159"/>
      </dsp:txXfrm>
    </dsp:sp>
    <dsp:sp modelId="{979E8AF5-CFFB-4E60-875E-8686A42B3348}">
      <dsp:nvSpPr>
        <dsp:cNvPr id="0" name=""/>
        <dsp:cNvSpPr/>
      </dsp:nvSpPr>
      <dsp:spPr>
        <a:xfrm>
          <a:off x="654717" y="366"/>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CBA0E2-92C9-487F-8EB0-A5C565920EE1}">
      <dsp:nvSpPr>
        <dsp:cNvPr id="0" name=""/>
        <dsp:cNvSpPr/>
      </dsp:nvSpPr>
      <dsp:spPr>
        <a:xfrm rot="10800000">
          <a:off x="1338387" y="1360110"/>
          <a:ext cx="4274252" cy="1053557"/>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Go on to the UWTSD Library</a:t>
          </a:r>
        </a:p>
      </dsp:txBody>
      <dsp:txXfrm rot="10800000">
        <a:off x="1601776" y="1360110"/>
        <a:ext cx="4010863" cy="1053557"/>
      </dsp:txXfrm>
    </dsp:sp>
    <dsp:sp modelId="{3B99BCE2-0414-4C70-93F6-538A47328338}">
      <dsp:nvSpPr>
        <dsp:cNvPr id="0" name=""/>
        <dsp:cNvSpPr/>
      </dsp:nvSpPr>
      <dsp:spPr>
        <a:xfrm>
          <a:off x="671022" y="1356042"/>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73293-4736-475B-AB8B-E40F30DCA8C7}">
      <dsp:nvSpPr>
        <dsp:cNvPr id="0" name=""/>
        <dsp:cNvSpPr/>
      </dsp:nvSpPr>
      <dsp:spPr>
        <a:xfrm rot="10800000">
          <a:off x="1338387" y="2726252"/>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Type into the search section your proposed topic and see what information is available there. </a:t>
          </a:r>
        </a:p>
      </dsp:txBody>
      <dsp:txXfrm rot="10800000">
        <a:off x="1600177" y="2726252"/>
        <a:ext cx="4012462" cy="1047159"/>
      </dsp:txXfrm>
    </dsp:sp>
    <dsp:sp modelId="{3849A67E-ACB3-40BA-854F-DFE3F12CF1EB}">
      <dsp:nvSpPr>
        <dsp:cNvPr id="0" name=""/>
        <dsp:cNvSpPr/>
      </dsp:nvSpPr>
      <dsp:spPr>
        <a:xfrm>
          <a:off x="646612" y="2758788"/>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83DB7D-1F2F-44D5-B8AD-6E4A60B55DBA}">
      <dsp:nvSpPr>
        <dsp:cNvPr id="0" name=""/>
        <dsp:cNvSpPr/>
      </dsp:nvSpPr>
      <dsp:spPr>
        <a:xfrm rot="10800000">
          <a:off x="1338387" y="4085997"/>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Filter the search for current and relevant sources e.g. by date / location (UK)</a:t>
          </a:r>
        </a:p>
      </dsp:txBody>
      <dsp:txXfrm rot="10800000">
        <a:off x="1600177" y="4085997"/>
        <a:ext cx="4012462" cy="1047159"/>
      </dsp:txXfrm>
    </dsp:sp>
    <dsp:sp modelId="{99C942EE-A121-4507-AD17-BB62BF16FEA8}">
      <dsp:nvSpPr>
        <dsp:cNvPr id="0" name=""/>
        <dsp:cNvSpPr/>
      </dsp:nvSpPr>
      <dsp:spPr>
        <a:xfrm>
          <a:off x="668372" y="4094133"/>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A9A223-257F-4ABC-889F-3BCEF145E42B}">
      <dsp:nvSpPr>
        <dsp:cNvPr id="0" name=""/>
        <dsp:cNvSpPr/>
      </dsp:nvSpPr>
      <dsp:spPr>
        <a:xfrm rot="10800000">
          <a:off x="1338387" y="5445741"/>
          <a:ext cx="4274252" cy="104715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1768" tIns="49530" rIns="92456" bIns="49530" numCol="1" spcCol="1270" anchor="ctr" anchorCtr="0">
          <a:noAutofit/>
        </a:bodyPr>
        <a:lstStyle/>
        <a:p>
          <a:pPr marL="0" lvl="0" indent="0" algn="ctr" defTabSz="577850">
            <a:lnSpc>
              <a:spcPct val="150000"/>
            </a:lnSpc>
            <a:spcBef>
              <a:spcPct val="0"/>
            </a:spcBef>
            <a:spcAft>
              <a:spcPct val="35000"/>
            </a:spcAft>
            <a:buNone/>
          </a:pPr>
          <a:r>
            <a:rPr lang="en-GB" sz="1300" b="1" kern="1200" dirty="0">
              <a:latin typeface="Aptos" panose="020B0004020202020204" pitchFamily="34" charset="0"/>
            </a:rPr>
            <a:t>Make a note of how many sources you can find in the library  and t</a:t>
          </a:r>
          <a:r>
            <a:rPr lang="en-GB" sz="1300" kern="1200" dirty="0">
              <a:latin typeface="Aptos" panose="020B0004020202020204" pitchFamily="34" charset="0"/>
            </a:rPr>
            <a:t>he type and amount of relevant information you can find.</a:t>
          </a:r>
          <a:r>
            <a:rPr lang="en-GB" sz="1300" b="1" kern="1200" dirty="0">
              <a:latin typeface="Aptos" panose="020B0004020202020204" pitchFamily="34" charset="0"/>
            </a:rPr>
            <a:t> </a:t>
          </a:r>
        </a:p>
      </dsp:txBody>
      <dsp:txXfrm rot="10800000">
        <a:off x="1600177" y="5445741"/>
        <a:ext cx="4012462" cy="1047159"/>
      </dsp:txXfrm>
    </dsp:sp>
    <dsp:sp modelId="{C571338B-DBB6-458F-BB12-DA35C008D150}">
      <dsp:nvSpPr>
        <dsp:cNvPr id="0" name=""/>
        <dsp:cNvSpPr/>
      </dsp:nvSpPr>
      <dsp:spPr>
        <a:xfrm>
          <a:off x="692761" y="5445741"/>
          <a:ext cx="1047159" cy="1047159"/>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ED8CE-C7CA-4F36-971E-70F6A13508A2}">
      <dsp:nvSpPr>
        <dsp:cNvPr id="0" name=""/>
        <dsp:cNvSpPr/>
      </dsp:nvSpPr>
      <dsp:spPr>
        <a:xfrm>
          <a:off x="2103120" y="2453"/>
          <a:ext cx="8412480" cy="710540"/>
        </a:xfrm>
        <a:prstGeom prst="rect">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…anything without a research base</a:t>
          </a:r>
        </a:p>
      </dsp:txBody>
      <dsp:txXfrm>
        <a:off x="2103120" y="2453"/>
        <a:ext cx="8412480" cy="710540"/>
      </dsp:txXfrm>
    </dsp:sp>
    <dsp:sp modelId="{CA858FC7-9DE6-47FF-917C-126B08940D92}">
      <dsp:nvSpPr>
        <dsp:cNvPr id="0" name=""/>
        <dsp:cNvSpPr/>
      </dsp:nvSpPr>
      <dsp:spPr>
        <a:xfrm>
          <a:off x="0" y="2453"/>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2453"/>
        <a:ext cx="2103120" cy="710540"/>
      </dsp:txXfrm>
    </dsp:sp>
    <dsp:sp modelId="{D08546D4-2253-4FD5-BAFA-821D7FC5617A}">
      <dsp:nvSpPr>
        <dsp:cNvPr id="0" name=""/>
        <dsp:cNvSpPr/>
      </dsp:nvSpPr>
      <dsp:spPr>
        <a:xfrm>
          <a:off x="2103120" y="755626"/>
          <a:ext cx="8412480" cy="710540"/>
        </a:xfrm>
        <a:prstGeom prst="rect">
          <a:avLst/>
        </a:prstGeom>
        <a:solidFill>
          <a:schemeClr val="accent1">
            <a:alpha val="90000"/>
            <a:hueOff val="0"/>
            <a:satOff val="0"/>
            <a:lumOff val="0"/>
            <a:alphaOff val="-6667"/>
          </a:schemeClr>
        </a:solidFill>
        <a:ln w="12700" cap="flat" cmpd="sng" algn="ctr">
          <a:solidFill>
            <a:schemeClr val="accent1">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you can answer in a sentence</a:t>
          </a:r>
        </a:p>
      </dsp:txBody>
      <dsp:txXfrm>
        <a:off x="2103120" y="755626"/>
        <a:ext cx="8412480" cy="710540"/>
      </dsp:txXfrm>
    </dsp:sp>
    <dsp:sp modelId="{EDE49688-9348-46FF-9F7D-CC007C04792A}">
      <dsp:nvSpPr>
        <dsp:cNvPr id="0" name=""/>
        <dsp:cNvSpPr/>
      </dsp:nvSpPr>
      <dsp:spPr>
        <a:xfrm>
          <a:off x="0" y="755626"/>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755626"/>
        <a:ext cx="2103120" cy="710540"/>
      </dsp:txXfrm>
    </dsp:sp>
    <dsp:sp modelId="{DB5FFCA9-2C9F-417F-93F6-F70D8BF6C17A}">
      <dsp:nvSpPr>
        <dsp:cNvPr id="0" name=""/>
        <dsp:cNvSpPr/>
      </dsp:nvSpPr>
      <dsp:spPr>
        <a:xfrm>
          <a:off x="2103120" y="1508799"/>
          <a:ext cx="8412480" cy="710540"/>
        </a:xfrm>
        <a:prstGeom prst="rect">
          <a:avLst/>
        </a:prstGeom>
        <a:solidFill>
          <a:schemeClr val="accent1">
            <a:alpha val="90000"/>
            <a:hueOff val="0"/>
            <a:satOff val="0"/>
            <a:lumOff val="0"/>
            <a:alphaOff val="-13333"/>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a:t>
          </a:r>
          <a:r>
            <a:rPr lang="en-GB" sz="1600" kern="1200" dirty="0"/>
            <a:t> that is so broad or commonly researched that you cannot establish a clear focus</a:t>
          </a:r>
          <a:endParaRPr lang="en-US" sz="1600" kern="1200" dirty="0">
            <a:latin typeface="Aptos" panose="020B0004020202020204" pitchFamily="34" charset="0"/>
          </a:endParaRPr>
        </a:p>
      </dsp:txBody>
      <dsp:txXfrm>
        <a:off x="2103120" y="1508799"/>
        <a:ext cx="8412480" cy="710540"/>
      </dsp:txXfrm>
    </dsp:sp>
    <dsp:sp modelId="{1E5C6C22-E5D3-48FD-A95A-3FC43657D310}">
      <dsp:nvSpPr>
        <dsp:cNvPr id="0" name=""/>
        <dsp:cNvSpPr/>
      </dsp:nvSpPr>
      <dsp:spPr>
        <a:xfrm>
          <a:off x="0" y="1508799"/>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1508799"/>
        <a:ext cx="2103120" cy="710540"/>
      </dsp:txXfrm>
    </dsp:sp>
    <dsp:sp modelId="{304C6A84-A4F6-4E29-96F5-6F69C559A661}">
      <dsp:nvSpPr>
        <dsp:cNvPr id="0" name=""/>
        <dsp:cNvSpPr/>
      </dsp:nvSpPr>
      <dsp:spPr>
        <a:xfrm>
          <a:off x="2103120" y="2261972"/>
          <a:ext cx="8412480" cy="710540"/>
        </a:xfrm>
        <a:prstGeom prst="rect">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that has no UK links</a:t>
          </a:r>
        </a:p>
      </dsp:txBody>
      <dsp:txXfrm>
        <a:off x="2103120" y="2261972"/>
        <a:ext cx="8412480" cy="710540"/>
      </dsp:txXfrm>
    </dsp:sp>
    <dsp:sp modelId="{E4C70BFB-43B3-40D2-A9BB-160757C0E2AD}">
      <dsp:nvSpPr>
        <dsp:cNvPr id="0" name=""/>
        <dsp:cNvSpPr/>
      </dsp:nvSpPr>
      <dsp:spPr>
        <a:xfrm>
          <a:off x="0" y="2261972"/>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2261972"/>
        <a:ext cx="2103120" cy="710540"/>
      </dsp:txXfrm>
    </dsp:sp>
    <dsp:sp modelId="{3CF99574-EFF3-48B1-9C45-F3E57F73EAFE}">
      <dsp:nvSpPr>
        <dsp:cNvPr id="0" name=""/>
        <dsp:cNvSpPr/>
      </dsp:nvSpPr>
      <dsp:spPr>
        <a:xfrm>
          <a:off x="2103120" y="3015145"/>
          <a:ext cx="8412480" cy="710540"/>
        </a:xfrm>
        <a:prstGeom prst="rect">
          <a:avLst/>
        </a:prstGeom>
        <a:solidFill>
          <a:schemeClr val="accent1">
            <a:alpha val="90000"/>
            <a:hueOff val="0"/>
            <a:satOff val="0"/>
            <a:lumOff val="0"/>
            <a:alphaOff val="-26667"/>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you cannot link to the health and care sector easily </a:t>
          </a:r>
        </a:p>
      </dsp:txBody>
      <dsp:txXfrm>
        <a:off x="2103120" y="3015145"/>
        <a:ext cx="8412480" cy="710540"/>
      </dsp:txXfrm>
    </dsp:sp>
    <dsp:sp modelId="{AF5C44D1-6B64-4044-AAAC-5DA2851D0CAE}">
      <dsp:nvSpPr>
        <dsp:cNvPr id="0" name=""/>
        <dsp:cNvSpPr/>
      </dsp:nvSpPr>
      <dsp:spPr>
        <a:xfrm>
          <a:off x="0" y="3015145"/>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3015145"/>
        <a:ext cx="2103120" cy="710540"/>
      </dsp:txXfrm>
    </dsp:sp>
    <dsp:sp modelId="{20AC9E72-637E-472E-A524-803EB94F4A18}">
      <dsp:nvSpPr>
        <dsp:cNvPr id="0" name=""/>
        <dsp:cNvSpPr/>
      </dsp:nvSpPr>
      <dsp:spPr>
        <a:xfrm>
          <a:off x="2103120" y="3768318"/>
          <a:ext cx="8412480" cy="710540"/>
        </a:xfrm>
        <a:prstGeom prst="rect">
          <a:avLst/>
        </a:prstGeom>
        <a:solidFill>
          <a:schemeClr val="accent1">
            <a:alpha val="90000"/>
            <a:hueOff val="0"/>
            <a:satOff val="0"/>
            <a:lumOff val="0"/>
            <a:alphaOff val="-33333"/>
          </a:schemeClr>
        </a:solidFill>
        <a:ln w="12700" cap="flat" cmpd="sng" algn="ctr">
          <a:solidFill>
            <a:schemeClr val="accent1">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that will not help people in real life (even loosely!)</a:t>
          </a:r>
        </a:p>
      </dsp:txBody>
      <dsp:txXfrm>
        <a:off x="2103120" y="3768318"/>
        <a:ext cx="8412480" cy="710540"/>
      </dsp:txXfrm>
    </dsp:sp>
    <dsp:sp modelId="{D3C9BCBF-91A0-4454-9716-D4B88DFB162B}">
      <dsp:nvSpPr>
        <dsp:cNvPr id="0" name=""/>
        <dsp:cNvSpPr/>
      </dsp:nvSpPr>
      <dsp:spPr>
        <a:xfrm>
          <a:off x="0" y="3768318"/>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3768318"/>
        <a:ext cx="2103120" cy="710540"/>
      </dsp:txXfrm>
    </dsp:sp>
    <dsp:sp modelId="{D0CD6FA5-971A-4E6C-9549-CDE9530CED6F}">
      <dsp:nvSpPr>
        <dsp:cNvPr id="0" name=""/>
        <dsp:cNvSpPr/>
      </dsp:nvSpPr>
      <dsp:spPr>
        <a:xfrm>
          <a:off x="2103120" y="4521490"/>
          <a:ext cx="8412480" cy="710540"/>
        </a:xfrm>
        <a:prstGeom prst="rect">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80477" rIns="163225" bIns="18047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ptos" panose="020B0004020202020204" pitchFamily="34" charset="0"/>
            </a:rPr>
            <a:t>…something that one of your peers is doing (exactly the same topic). </a:t>
          </a:r>
        </a:p>
      </dsp:txBody>
      <dsp:txXfrm>
        <a:off x="2103120" y="4521490"/>
        <a:ext cx="8412480" cy="710540"/>
      </dsp:txXfrm>
    </dsp:sp>
    <dsp:sp modelId="{4FB8FFDF-4761-4740-85CA-97F75B3FA9E2}">
      <dsp:nvSpPr>
        <dsp:cNvPr id="0" name=""/>
        <dsp:cNvSpPr/>
      </dsp:nvSpPr>
      <dsp:spPr>
        <a:xfrm>
          <a:off x="0" y="4521490"/>
          <a:ext cx="2103120" cy="710540"/>
        </a:xfrm>
        <a:prstGeom prst="rect">
          <a:avLst/>
        </a:prstGeom>
        <a:solidFill>
          <a:schemeClr val="lt1">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70186" rIns="111290" bIns="70186"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Don’t pick</a:t>
          </a:r>
        </a:p>
      </dsp:txBody>
      <dsp:txXfrm>
        <a:off x="0" y="4521490"/>
        <a:ext cx="2103120" cy="7105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A42AE-CF78-440C-8320-696911B4127B}">
      <dsp:nvSpPr>
        <dsp:cNvPr id="0" name=""/>
        <dsp:cNvSpPr/>
      </dsp:nvSpPr>
      <dsp:spPr>
        <a:xfrm rot="16200000">
          <a:off x="-126445" y="1606458"/>
          <a:ext cx="3401706" cy="2078802"/>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127000" rIns="114300" bIns="12700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ptos" panose="020B0004020202020204" pitchFamily="34" charset="0"/>
            </a:rPr>
            <a:t>Aim = </a:t>
          </a:r>
        </a:p>
        <a:p>
          <a:pPr marL="0" lvl="0" indent="0" algn="ctr" defTabSz="889000">
            <a:lnSpc>
              <a:spcPct val="150000"/>
            </a:lnSpc>
            <a:spcBef>
              <a:spcPct val="0"/>
            </a:spcBef>
            <a:spcAft>
              <a:spcPct val="35000"/>
            </a:spcAft>
            <a:buNone/>
          </a:pPr>
          <a:r>
            <a:rPr lang="en-GB" sz="2000" kern="1200" dirty="0">
              <a:latin typeface="Aptos" panose="020B0004020202020204" pitchFamily="34" charset="0"/>
            </a:rPr>
            <a:t>What you hope to achieve overall – a more detailed version of your title. </a:t>
          </a:r>
        </a:p>
      </dsp:txBody>
      <dsp:txXfrm rot="5400000">
        <a:off x="636504" y="1046504"/>
        <a:ext cx="1977305" cy="3198712"/>
      </dsp:txXfrm>
    </dsp:sp>
    <dsp:sp modelId="{724FF454-B7BE-4C79-8147-5D5A36DF4478}">
      <dsp:nvSpPr>
        <dsp:cNvPr id="0" name=""/>
        <dsp:cNvSpPr/>
      </dsp:nvSpPr>
      <dsp:spPr>
        <a:xfrm rot="5400000">
          <a:off x="2046752" y="1606458"/>
          <a:ext cx="3401706" cy="2078802"/>
        </a:xfrm>
        <a:prstGeom prst="round2SameRect">
          <a:avLst>
            <a:gd name="adj1" fmla="val 16670"/>
            <a:gd name="adj2" fmla="val 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27000" rIns="76200" bIns="12700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ptos" panose="020B0004020202020204" pitchFamily="34" charset="0"/>
            </a:rPr>
            <a:t>Objectives =</a:t>
          </a:r>
          <a:r>
            <a:rPr lang="en-GB" sz="2000" kern="1200" dirty="0">
              <a:latin typeface="Aptos" panose="020B0004020202020204" pitchFamily="34" charset="0"/>
            </a:rPr>
            <a:t> The action(s) or step(s) you will take to achieve the aim.</a:t>
          </a:r>
        </a:p>
      </dsp:txBody>
      <dsp:txXfrm rot="-5400000">
        <a:off x="2708204" y="1046504"/>
        <a:ext cx="1977305" cy="3198712"/>
      </dsp:txXfrm>
    </dsp:sp>
    <dsp:sp modelId="{92E3B45B-B293-47F3-9DEE-2C0544646995}">
      <dsp:nvSpPr>
        <dsp:cNvPr id="0" name=""/>
        <dsp:cNvSpPr/>
      </dsp:nvSpPr>
      <dsp:spPr>
        <a:xfrm>
          <a:off x="1574195" y="0"/>
          <a:ext cx="2173197" cy="2173091"/>
        </a:xfrm>
        <a:prstGeom prst="circularArrow">
          <a:avLst>
            <a:gd name="adj1" fmla="val 12500"/>
            <a:gd name="adj2" fmla="val 1142322"/>
            <a:gd name="adj3" fmla="val 20457678"/>
            <a:gd name="adj4" fmla="val 10800000"/>
            <a:gd name="adj5" fmla="val 125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73A2E-202D-4227-8B08-FE2FAEB8A59C}">
      <dsp:nvSpPr>
        <dsp:cNvPr id="0" name=""/>
        <dsp:cNvSpPr/>
      </dsp:nvSpPr>
      <dsp:spPr>
        <a:xfrm rot="10800000">
          <a:off x="1574195" y="3118098"/>
          <a:ext cx="2173197" cy="2173091"/>
        </a:xfrm>
        <a:prstGeom prst="circularArrow">
          <a:avLst>
            <a:gd name="adj1" fmla="val 12500"/>
            <a:gd name="adj2" fmla="val 1142322"/>
            <a:gd name="adj3" fmla="val 20457678"/>
            <a:gd name="adj4" fmla="val 10800000"/>
            <a:gd name="adj5" fmla="val 125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C64A4-A01E-4536-8CE9-A8E6E2A25DA2}">
      <dsp:nvSpPr>
        <dsp:cNvPr id="0" name=""/>
        <dsp:cNvSpPr/>
      </dsp:nvSpPr>
      <dsp:spPr>
        <a:xfrm rot="5400000">
          <a:off x="5121126" y="-2305271"/>
          <a:ext cx="1420977" cy="6039506"/>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150000"/>
            </a:lnSpc>
            <a:spcBef>
              <a:spcPct val="0"/>
            </a:spcBef>
            <a:spcAft>
              <a:spcPct val="15000"/>
            </a:spcAft>
            <a:buChar char="•"/>
          </a:pPr>
          <a:r>
            <a:rPr lang="en-GB" sz="1200" kern="1200" dirty="0">
              <a:latin typeface="Aptos" panose="020B0004020202020204" pitchFamily="34" charset="0"/>
            </a:rPr>
            <a:t>You might have an interest in substance abuse, which is a wide-ranging topic that includes different types of substances (alcohol, drugs) and various populations.</a:t>
          </a:r>
        </a:p>
        <a:p>
          <a:pPr marL="114300" lvl="1" indent="-114300" algn="l" defTabSz="533400" rtl="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Substance abuse</a:t>
          </a:r>
          <a:r>
            <a:rPr lang="en-GB" sz="1200" kern="1200" dirty="0">
              <a:latin typeface="Aptos" panose="020B0004020202020204" pitchFamily="34" charset="0"/>
            </a:rPr>
            <a:t>.</a:t>
          </a:r>
        </a:p>
      </dsp:txBody>
      <dsp:txXfrm rot="-5400000">
        <a:off x="2811862" y="73359"/>
        <a:ext cx="5970140" cy="1282245"/>
      </dsp:txXfrm>
    </dsp:sp>
    <dsp:sp modelId="{9C3E0281-7767-424F-A5E1-40EDB4594624}">
      <dsp:nvSpPr>
        <dsp:cNvPr id="0" name=""/>
        <dsp:cNvSpPr/>
      </dsp:nvSpPr>
      <dsp:spPr>
        <a:xfrm>
          <a:off x="0" y="221831"/>
          <a:ext cx="2807649" cy="911492"/>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Start Broad</a:t>
          </a:r>
        </a:p>
      </dsp:txBody>
      <dsp:txXfrm>
        <a:off x="44495" y="266326"/>
        <a:ext cx="2718659" cy="822502"/>
      </dsp:txXfrm>
    </dsp:sp>
    <dsp:sp modelId="{E1F5B57A-70BF-404D-BE6F-98EA8D6E9AA3}">
      <dsp:nvSpPr>
        <dsp:cNvPr id="0" name=""/>
        <dsp:cNvSpPr/>
      </dsp:nvSpPr>
      <dsp:spPr>
        <a:xfrm rot="5400000">
          <a:off x="5185714" y="-830675"/>
          <a:ext cx="1291801" cy="6039506"/>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You can narrow down the topic by focusing on a particular population. This could be based on demographics (adolescents, adults, marginalised groups), or they could focus on specific social settings (urban, suburban, rural areas).</a:t>
          </a:r>
        </a:p>
        <a:p>
          <a:pPr marL="114300" lvl="1" indent="-114300" algn="l" defTabSz="53340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Adolescents in low-income urban areas.</a:t>
          </a:r>
        </a:p>
      </dsp:txBody>
      <dsp:txXfrm rot="-5400000">
        <a:off x="2811862" y="1606238"/>
        <a:ext cx="5976445" cy="1165679"/>
      </dsp:txXfrm>
    </dsp:sp>
    <dsp:sp modelId="{C3DE4E4E-88BA-41A2-99B6-5E2F3AF79360}">
      <dsp:nvSpPr>
        <dsp:cNvPr id="0" name=""/>
        <dsp:cNvSpPr/>
      </dsp:nvSpPr>
      <dsp:spPr>
        <a:xfrm>
          <a:off x="0" y="1696427"/>
          <a:ext cx="2807649" cy="911492"/>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Narrow Down by Population</a:t>
          </a:r>
        </a:p>
      </dsp:txBody>
      <dsp:txXfrm>
        <a:off x="44495" y="1740922"/>
        <a:ext cx="2718659" cy="822502"/>
      </dsp:txXfrm>
    </dsp:sp>
    <dsp:sp modelId="{3848378F-EA94-42C9-952C-E787928F9AC8}">
      <dsp:nvSpPr>
        <dsp:cNvPr id="0" name=""/>
        <dsp:cNvSpPr/>
      </dsp:nvSpPr>
      <dsp:spPr>
        <a:xfrm rot="5400000">
          <a:off x="4790563" y="1065052"/>
          <a:ext cx="1891307" cy="5667571"/>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To refine the topic further, you could focus on a particular substance, such as alcohol, opioids, or cannabis, or on a specific treatment approach, such as harm reduction, rehabilitation programs, or prevention strategies.</a:t>
          </a:r>
        </a:p>
        <a:p>
          <a:pPr marL="114300" lvl="1" indent="-114300" algn="l" defTabSz="533400">
            <a:lnSpc>
              <a:spcPct val="150000"/>
            </a:lnSpc>
            <a:spcBef>
              <a:spcPct val="0"/>
            </a:spcBef>
            <a:spcAft>
              <a:spcPct val="15000"/>
            </a:spcAft>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Alcohol abuse among adolescents in low-income urban areas.</a:t>
          </a:r>
          <a:endParaRPr lang="en-GB" sz="3600" i="1" kern="1200" dirty="0"/>
        </a:p>
      </dsp:txBody>
      <dsp:txXfrm rot="-5400000">
        <a:off x="2902431" y="3045510"/>
        <a:ext cx="5575245" cy="1706655"/>
      </dsp:txXfrm>
    </dsp:sp>
    <dsp:sp modelId="{8589A17D-40CD-47DD-B319-6FA4CC91E797}">
      <dsp:nvSpPr>
        <dsp:cNvPr id="0" name=""/>
        <dsp:cNvSpPr/>
      </dsp:nvSpPr>
      <dsp:spPr>
        <a:xfrm>
          <a:off x="0" y="3406188"/>
          <a:ext cx="2898219" cy="911492"/>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Narrow down by scope e.g. specific substance</a:t>
          </a:r>
        </a:p>
      </dsp:txBody>
      <dsp:txXfrm>
        <a:off x="44495" y="3450683"/>
        <a:ext cx="2809229" cy="822502"/>
      </dsp:txXfrm>
    </dsp:sp>
    <dsp:sp modelId="{A9C9F14B-0DD1-41DC-96DF-E64BC6D71EF5}">
      <dsp:nvSpPr>
        <dsp:cNvPr id="0" name=""/>
        <dsp:cNvSpPr/>
      </dsp:nvSpPr>
      <dsp:spPr>
        <a:xfrm rot="5400000">
          <a:off x="4790563" y="3074567"/>
          <a:ext cx="1891307" cy="5667571"/>
        </a:xfrm>
        <a:prstGeom prst="round2SameRect">
          <a:avLst/>
        </a:prstGeom>
        <a:solidFill>
          <a:srgbClr val="FFFFED">
            <a:alpha val="9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150000"/>
            </a:lnSpc>
            <a:spcBef>
              <a:spcPct val="0"/>
            </a:spcBef>
            <a:spcAft>
              <a:spcPct val="15000"/>
            </a:spcAft>
            <a:buChar char="•"/>
          </a:pPr>
          <a:r>
            <a:rPr lang="en-GB" sz="1200" kern="1200" dirty="0">
              <a:latin typeface="Aptos" panose="020B0004020202020204" pitchFamily="34" charset="0"/>
            </a:rPr>
            <a:t>You can focus on a particular aspect of substance abuse, such as prevention programmes, public health initiatives, or the effectiveness of support groups in reducing abuse.</a:t>
          </a:r>
        </a:p>
        <a:p>
          <a:pPr marL="114300" lvl="1" indent="-114300" algn="l" defTabSz="533400">
            <a:lnSpc>
              <a:spcPct val="150000"/>
            </a:lnSpc>
            <a:spcBef>
              <a:spcPct val="0"/>
            </a:spcBef>
            <a:spcAft>
              <a:spcPct val="15000"/>
            </a:spcAft>
            <a:buFont typeface="Arial" panose="020B0604020202020204" pitchFamily="34" charset="0"/>
            <a:buChar char="•"/>
          </a:pPr>
          <a:r>
            <a:rPr lang="en-GB" sz="1200" b="1" kern="1200" dirty="0">
              <a:latin typeface="Aptos" panose="020B0004020202020204" pitchFamily="34" charset="0"/>
            </a:rPr>
            <a:t>Example</a:t>
          </a:r>
          <a:r>
            <a:rPr lang="en-GB" sz="1200" kern="1200" dirty="0">
              <a:latin typeface="Aptos" panose="020B0004020202020204" pitchFamily="34" charset="0"/>
            </a:rPr>
            <a:t>: </a:t>
          </a:r>
          <a:r>
            <a:rPr lang="en-GB" sz="1200" i="1" kern="1200" dirty="0">
              <a:latin typeface="Aptos" panose="020B0004020202020204" pitchFamily="34" charset="0"/>
            </a:rPr>
            <a:t>The role of school-based prevention programmes in reducing alcohol abuse among adolescents in low-income urban areas.</a:t>
          </a:r>
        </a:p>
      </dsp:txBody>
      <dsp:txXfrm rot="-5400000">
        <a:off x="2902431" y="5055025"/>
        <a:ext cx="5575245" cy="1706655"/>
      </dsp:txXfrm>
    </dsp:sp>
    <dsp:sp modelId="{922B3F50-2D6E-4388-9885-2468D5BFEB1F}">
      <dsp:nvSpPr>
        <dsp:cNvPr id="0" name=""/>
        <dsp:cNvSpPr/>
      </dsp:nvSpPr>
      <dsp:spPr>
        <a:xfrm>
          <a:off x="0" y="5415703"/>
          <a:ext cx="2898219" cy="911492"/>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22860" rIns="45720" bIns="22860" numCol="1" spcCol="1270" anchor="ctr" anchorCtr="0">
          <a:noAutofit/>
        </a:bodyPr>
        <a:lstStyle/>
        <a:p>
          <a:pPr marL="0" lvl="0" indent="0" algn="ctr" defTabSz="533400">
            <a:lnSpc>
              <a:spcPct val="100000"/>
            </a:lnSpc>
            <a:spcBef>
              <a:spcPct val="0"/>
            </a:spcBef>
            <a:spcAft>
              <a:spcPct val="35000"/>
            </a:spcAft>
            <a:buNone/>
          </a:pPr>
          <a:endParaRPr lang="en-GB" sz="1200" b="0" kern="1200" dirty="0">
            <a:latin typeface="Aptos" panose="020B0004020202020204" pitchFamily="34" charset="0"/>
          </a:endParaRPr>
        </a:p>
        <a:p>
          <a:pPr marL="0" lvl="0" indent="0" algn="ctr" defTabSz="533400">
            <a:lnSpc>
              <a:spcPct val="100000"/>
            </a:lnSpc>
            <a:spcBef>
              <a:spcPct val="0"/>
            </a:spcBef>
            <a:spcAft>
              <a:spcPct val="35000"/>
            </a:spcAft>
            <a:buNone/>
          </a:pPr>
          <a:r>
            <a:rPr lang="en-GB" sz="1600" b="1" kern="1200" dirty="0">
              <a:latin typeface="Aptos" panose="020B0004020202020204" pitchFamily="34" charset="0"/>
            </a:rPr>
            <a:t>Consider the scope of interventions or problems</a:t>
          </a:r>
          <a:br>
            <a:rPr lang="en-GB" sz="1200" kern="1200" dirty="0">
              <a:latin typeface="Aptos" panose="020B0004020202020204" pitchFamily="34" charset="0"/>
            </a:rPr>
          </a:br>
          <a:endParaRPr lang="en-GB" sz="1200" kern="1200" dirty="0">
            <a:latin typeface="Aptos" panose="020B0004020202020204" pitchFamily="34" charset="0"/>
          </a:endParaRPr>
        </a:p>
      </dsp:txBody>
      <dsp:txXfrm>
        <a:off x="44495" y="5460198"/>
        <a:ext cx="2809229" cy="8225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615FF-0F5C-424C-AB6B-79B2656D4F04}">
      <dsp:nvSpPr>
        <dsp:cNvPr id="0" name=""/>
        <dsp:cNvSpPr/>
      </dsp:nvSpPr>
      <dsp:spPr>
        <a:xfrm>
          <a:off x="5305" y="10947"/>
          <a:ext cx="5657292" cy="2139174"/>
        </a:xfrm>
        <a:prstGeom prst="rect">
          <a:avLst/>
        </a:prstGeom>
        <a:solidFill>
          <a:srgbClr val="FFFFEC">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Geographical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You should define the specific geographic area, such 	as focusing on a particular country, region, or even a 	local authority.</a:t>
          </a:r>
        </a:p>
        <a:p>
          <a:pPr marL="0" lvl="0" indent="0" algn="l" defTabSz="622300">
            <a:lnSpc>
              <a:spcPct val="100000"/>
            </a:lnSpc>
            <a:spcBef>
              <a:spcPct val="0"/>
            </a:spcBef>
            <a:spcAft>
              <a:spcPct val="35000"/>
            </a:spcAft>
            <a:buNone/>
          </a:pPr>
          <a:r>
            <a:rPr lang="en-GB" sz="1400" b="1" kern="1200" dirty="0">
              <a:latin typeface="Aptos" panose="020B0004020202020204" pitchFamily="34" charset="0"/>
            </a:rPr>
            <a:t>	Example</a:t>
          </a:r>
          <a:r>
            <a:rPr lang="en-GB" sz="1400" kern="1200" dirty="0">
              <a:latin typeface="Aptos" panose="020B0004020202020204" pitchFamily="34" charset="0"/>
            </a:rPr>
            <a:t>: Focus on </a:t>
          </a:r>
          <a:r>
            <a:rPr lang="en-GB" sz="1400" i="1" kern="1200" dirty="0">
              <a:latin typeface="Aptos" panose="020B0004020202020204" pitchFamily="34" charset="0"/>
            </a:rPr>
            <a:t>urban areas in the UK. </a:t>
          </a:r>
          <a:endParaRPr lang="en-GB" sz="1400" kern="1200" dirty="0">
            <a:latin typeface="Aptos" panose="020B0004020202020204" pitchFamily="34" charset="0"/>
          </a:endParaRPr>
        </a:p>
      </dsp:txBody>
      <dsp:txXfrm>
        <a:off x="5305" y="10947"/>
        <a:ext cx="5657292" cy="2139174"/>
      </dsp:txXfrm>
    </dsp:sp>
    <dsp:sp modelId="{E8DC70DA-E5F1-4265-B08E-1752922259E7}">
      <dsp:nvSpPr>
        <dsp:cNvPr id="0" name=""/>
        <dsp:cNvSpPr/>
      </dsp:nvSpPr>
      <dsp:spPr>
        <a:xfrm>
          <a:off x="61618" y="504003"/>
          <a:ext cx="845251" cy="1008000"/>
        </a:xfrm>
        <a:prstGeom prst="rect">
          <a:avLst/>
        </a:prstGeom>
        <a:blipFill>
          <a:blip xmlns:r="http://schemas.openxmlformats.org/officeDocument/2006/relationships">
            <a:alphaModFix amt="99000"/>
            <a:extLst>
              <a:ext uri="{96DAC541-7B7A-43D3-8B79-37D633B846F1}">
                <asvg:svgBlip xmlns:asvg="http://schemas.microsoft.com/office/drawing/2016/SVG/main" r:embed="rId1"/>
              </a:ext>
            </a:extLst>
          </a:blip>
          <a:stretch>
            <a:fillRect l="1021" t="10714" r="1021" b="10714"/>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6EEFA-82F0-46B1-A1A8-7D62975E5364}">
      <dsp:nvSpPr>
        <dsp:cNvPr id="0" name=""/>
        <dsp:cNvSpPr/>
      </dsp:nvSpPr>
      <dsp:spPr>
        <a:xfrm>
          <a:off x="5818202" y="10947"/>
          <a:ext cx="5657292" cy="2139174"/>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Time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Choosing a specific time frame allows you to focus on 	current or relevant interventions. This might involve 	selecting recent years or comparing past and present 	data.</a:t>
          </a:r>
          <a:br>
            <a:rPr lang="en-GB" sz="1400" kern="1200" dirty="0">
              <a:latin typeface="Aptos" panose="020B0004020202020204" pitchFamily="34" charset="0"/>
            </a:rPr>
          </a:br>
          <a:r>
            <a:rPr lang="en-GB" sz="1400" kern="1200" dirty="0">
              <a:latin typeface="Aptos" panose="020B0004020202020204" pitchFamily="34" charset="0"/>
            </a:rPr>
            <a:t>	</a:t>
          </a:r>
        </a:p>
        <a:p>
          <a:pPr marL="0" lvl="0" indent="0" algn="l" defTabSz="622300">
            <a:lnSpc>
              <a:spcPct val="100000"/>
            </a:lnSpc>
            <a:spcBef>
              <a:spcPct val="0"/>
            </a:spcBef>
            <a:spcAft>
              <a:spcPct val="35000"/>
            </a:spcAft>
            <a:buNone/>
          </a:pPr>
          <a:r>
            <a:rPr lang="en-GB" sz="1400" b="1" kern="1200" dirty="0">
              <a:latin typeface="Aptos" panose="020B0004020202020204" pitchFamily="34" charset="0"/>
            </a:rPr>
            <a:t> 	Example</a:t>
          </a:r>
          <a:r>
            <a:rPr lang="en-GB" sz="1400" kern="1200" dirty="0">
              <a:latin typeface="Aptos" panose="020B0004020202020204" pitchFamily="34" charset="0"/>
            </a:rPr>
            <a:t>: Focus on data from the </a:t>
          </a:r>
          <a:r>
            <a:rPr lang="en-GB" sz="1400" i="1" kern="1200" dirty="0">
              <a:latin typeface="Aptos" panose="020B0004020202020204" pitchFamily="34" charset="0"/>
            </a:rPr>
            <a:t>last 10 years (2016-	2026)</a:t>
          </a:r>
          <a:endParaRPr lang="en-GB" sz="1400" kern="1200" dirty="0">
            <a:latin typeface="Aptos" panose="020B0004020202020204" pitchFamily="34" charset="0"/>
          </a:endParaRPr>
        </a:p>
      </dsp:txBody>
      <dsp:txXfrm>
        <a:off x="5818202" y="10947"/>
        <a:ext cx="5657292" cy="2139174"/>
      </dsp:txXfrm>
    </dsp:sp>
    <dsp:sp modelId="{EBEA2BFD-D5F0-4483-8BB1-F32209ECDCB3}">
      <dsp:nvSpPr>
        <dsp:cNvPr id="0" name=""/>
        <dsp:cNvSpPr/>
      </dsp:nvSpPr>
      <dsp:spPr>
        <a:xfrm>
          <a:off x="5781040" y="439417"/>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09FDA-45EA-4057-851D-FE90CFAFFBF9}">
      <dsp:nvSpPr>
        <dsp:cNvPr id="0" name=""/>
        <dsp:cNvSpPr/>
      </dsp:nvSpPr>
      <dsp:spPr>
        <a:xfrm>
          <a:off x="5305" y="2288313"/>
          <a:ext cx="5657292" cy="2139174"/>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Population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You should define the specific group you will 	study, such as focusing on adolescents aged 13-18 or 	only those from 	low-income households.</a:t>
          </a:r>
          <a:br>
            <a:rPr lang="en-GB" sz="1400" kern="1200" dirty="0">
              <a:latin typeface="Aptos" panose="020B0004020202020204" pitchFamily="34" charset="0"/>
            </a:rPr>
          </a:b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Example</a:t>
          </a:r>
          <a:r>
            <a:rPr lang="en-GB" sz="1400" kern="1200" dirty="0">
              <a:latin typeface="Aptos" panose="020B0004020202020204" pitchFamily="34" charset="0"/>
            </a:rPr>
            <a:t>: Adolescents </a:t>
          </a:r>
          <a:r>
            <a:rPr lang="en-GB" sz="1400" i="1" kern="1200" dirty="0">
              <a:latin typeface="Aptos" panose="020B0004020202020204" pitchFamily="34" charset="0"/>
            </a:rPr>
            <a:t>aged 13-18</a:t>
          </a:r>
          <a:r>
            <a:rPr lang="en-GB" sz="1400" kern="1200" dirty="0">
              <a:latin typeface="Aptos" panose="020B0004020202020204" pitchFamily="34" charset="0"/>
            </a:rPr>
            <a:t> in low-income 	urban areas.</a:t>
          </a:r>
        </a:p>
      </dsp:txBody>
      <dsp:txXfrm>
        <a:off x="5305" y="2288313"/>
        <a:ext cx="5657292" cy="2139174"/>
      </dsp:txXfrm>
    </dsp:sp>
    <dsp:sp modelId="{4B3826FF-F570-424B-A9A3-2602CD12CF9E}">
      <dsp:nvSpPr>
        <dsp:cNvPr id="0" name=""/>
        <dsp:cNvSpPr/>
      </dsp:nvSpPr>
      <dsp:spPr>
        <a:xfrm>
          <a:off x="82158" y="2639836"/>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l="5279" t="18767" r="5279"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618B7-BF8A-4BE2-8949-CC40BF1F04F4}">
      <dsp:nvSpPr>
        <dsp:cNvPr id="0" name=""/>
        <dsp:cNvSpPr/>
      </dsp:nvSpPr>
      <dsp:spPr>
        <a:xfrm>
          <a:off x="5818202" y="2288313"/>
          <a:ext cx="5657292" cy="2139174"/>
        </a:xfrm>
        <a:prstGeom prst="rect">
          <a:avLst/>
        </a:prstGeom>
        <a:solidFill>
          <a:srgbClr val="FFFFEC">
            <a:alpha val="40000"/>
          </a:srgbClr>
        </a:solidFill>
        <a:ln w="6350" cap="flat" cmpd="sng" algn="ctr">
          <a:solidFill>
            <a:srgbClr val="FFFFED"/>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7881" tIns="53340" rIns="53340" bIns="5334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ptos" panose="020B0004020202020204" pitchFamily="34" charset="0"/>
            </a:rPr>
            <a:t>	Intervention Boundaries</a:t>
          </a:r>
          <a:r>
            <a:rPr lang="en-GB" sz="1400" kern="1200" dirty="0">
              <a:latin typeface="Aptos" panose="020B0004020202020204" pitchFamily="34" charset="0"/>
            </a:rPr>
            <a:t>:</a:t>
          </a:r>
          <a:br>
            <a:rPr lang="en-GB" sz="1400" kern="1200" dirty="0">
              <a:latin typeface="Aptos" panose="020B0004020202020204" pitchFamily="34" charset="0"/>
            </a:rPr>
          </a:br>
          <a:r>
            <a:rPr lang="en-GB" sz="1400" kern="1200" dirty="0">
              <a:latin typeface="Aptos" panose="020B0004020202020204" pitchFamily="34" charset="0"/>
            </a:rPr>
            <a:t>	The type of intervention is important to define. Will 	you focus on prevention, treatment, or rehabilitation? 	You should also specify the setting—school-based, 	community-based, or family-based.</a:t>
          </a:r>
          <a:br>
            <a:rPr lang="en-GB" sz="1400" kern="1200" dirty="0">
              <a:latin typeface="Aptos" panose="020B0004020202020204" pitchFamily="34" charset="0"/>
            </a:rPr>
          </a:b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Example</a:t>
          </a:r>
          <a:r>
            <a:rPr lang="en-GB" sz="1400" kern="1200" dirty="0">
              <a:latin typeface="Aptos" panose="020B0004020202020204" pitchFamily="34" charset="0"/>
            </a:rPr>
            <a:t>: Focus on </a:t>
          </a:r>
          <a:r>
            <a:rPr lang="en-GB" sz="1400" i="1" kern="1200" dirty="0">
              <a:latin typeface="Aptos" panose="020B0004020202020204" pitchFamily="34" charset="0"/>
            </a:rPr>
            <a:t>school-based prevention 	programmes</a:t>
          </a:r>
          <a:r>
            <a:rPr lang="en-GB" sz="1400" kern="1200" dirty="0">
              <a:latin typeface="Aptos" panose="020B0004020202020204" pitchFamily="34" charset="0"/>
            </a:rPr>
            <a:t> rather than community or family-	based programmes.</a:t>
          </a:r>
        </a:p>
      </dsp:txBody>
      <dsp:txXfrm>
        <a:off x="5818202" y="2288313"/>
        <a:ext cx="5657292" cy="2139174"/>
      </dsp:txXfrm>
    </dsp:sp>
    <dsp:sp modelId="{25E5F937-E1B9-4114-A877-902341E2FBDC}">
      <dsp:nvSpPr>
        <dsp:cNvPr id="0" name=""/>
        <dsp:cNvSpPr/>
      </dsp:nvSpPr>
      <dsp:spPr>
        <a:xfrm>
          <a:off x="5781040" y="2716784"/>
          <a:ext cx="845251" cy="1267889"/>
        </a:xfrm>
        <a:prstGeom prst="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A4A2A-4251-4FDB-8306-36F8AF1A747B}">
      <dsp:nvSpPr>
        <dsp:cNvPr id="0" name=""/>
        <dsp:cNvSpPr/>
      </dsp:nvSpPr>
      <dsp:spPr>
        <a:xfrm>
          <a:off x="1189148" y="96771"/>
          <a:ext cx="1280179" cy="128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350E7-AB06-4839-A58B-648724459ECC}">
      <dsp:nvSpPr>
        <dsp:cNvPr id="0" name=""/>
        <dsp:cNvSpPr/>
      </dsp:nvSpPr>
      <dsp:spPr>
        <a:xfrm>
          <a:off x="409" y="1569320"/>
          <a:ext cx="3657656" cy="548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b="1" kern="1200" dirty="0">
              <a:latin typeface="Aptos" panose="020B0004020202020204" pitchFamily="34" charset="0"/>
            </a:rPr>
            <a:t>Aim</a:t>
          </a:r>
        </a:p>
      </dsp:txBody>
      <dsp:txXfrm>
        <a:off x="409" y="1569320"/>
        <a:ext cx="3657656" cy="548648"/>
      </dsp:txXfrm>
    </dsp:sp>
    <dsp:sp modelId="{CFD24265-9584-4010-A83B-53CA16F622FE}">
      <dsp:nvSpPr>
        <dsp:cNvPr id="0" name=""/>
        <dsp:cNvSpPr/>
      </dsp:nvSpPr>
      <dsp:spPr>
        <a:xfrm>
          <a:off x="409" y="2207443"/>
          <a:ext cx="3657656" cy="2363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ptos" panose="020B0004020202020204" pitchFamily="34" charset="0"/>
            </a:rPr>
            <a:t>Detailed extension of your title. </a:t>
          </a:r>
        </a:p>
        <a:p>
          <a:pPr marL="0" lvl="0" indent="0" algn="ctr" defTabSz="800100">
            <a:lnSpc>
              <a:spcPct val="90000"/>
            </a:lnSpc>
            <a:spcBef>
              <a:spcPct val="0"/>
            </a:spcBef>
            <a:spcAft>
              <a:spcPct val="35000"/>
            </a:spcAft>
            <a:buNone/>
          </a:pPr>
          <a:r>
            <a:rPr lang="en-GB" sz="1800" kern="1200" dirty="0">
              <a:latin typeface="Aptos" panose="020B0004020202020204" pitchFamily="34" charset="0"/>
            </a:rPr>
            <a:t>What you hope to achieve overall</a:t>
          </a:r>
          <a:r>
            <a:rPr lang="en-GB" sz="1700" kern="1200" dirty="0">
              <a:latin typeface="Aptos" panose="020B0004020202020204" pitchFamily="34" charset="0"/>
            </a:rPr>
            <a:t>.</a:t>
          </a:r>
        </a:p>
      </dsp:txBody>
      <dsp:txXfrm>
        <a:off x="409" y="2207443"/>
        <a:ext cx="3657656" cy="2363035"/>
      </dsp:txXfrm>
    </dsp:sp>
    <dsp:sp modelId="{D7ED2513-269C-41D2-9443-7BAF8E5E937A}">
      <dsp:nvSpPr>
        <dsp:cNvPr id="0" name=""/>
        <dsp:cNvSpPr/>
      </dsp:nvSpPr>
      <dsp:spPr>
        <a:xfrm>
          <a:off x="5486894" y="96771"/>
          <a:ext cx="1280179" cy="128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19128A-C5B7-4488-A8FE-7ED37A8FC3AB}">
      <dsp:nvSpPr>
        <dsp:cNvPr id="0" name=""/>
        <dsp:cNvSpPr/>
      </dsp:nvSpPr>
      <dsp:spPr>
        <a:xfrm>
          <a:off x="4298155" y="1569320"/>
          <a:ext cx="3657656" cy="548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GB" sz="3600" b="1" kern="1200">
              <a:latin typeface="Aptos" panose="020B0004020202020204" pitchFamily="34" charset="0"/>
            </a:rPr>
            <a:t>Objectives</a:t>
          </a:r>
        </a:p>
      </dsp:txBody>
      <dsp:txXfrm>
        <a:off x="4298155" y="1569320"/>
        <a:ext cx="3657656" cy="548648"/>
      </dsp:txXfrm>
    </dsp:sp>
    <dsp:sp modelId="{02BF2A9C-D707-4844-BF9A-F9F62C60B98C}">
      <dsp:nvSpPr>
        <dsp:cNvPr id="0" name=""/>
        <dsp:cNvSpPr/>
      </dsp:nvSpPr>
      <dsp:spPr>
        <a:xfrm>
          <a:off x="4298155" y="2207443"/>
          <a:ext cx="3657656" cy="2363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ptos" panose="020B0004020202020204" pitchFamily="34" charset="0"/>
            </a:rPr>
            <a:t>The </a:t>
          </a:r>
          <a:r>
            <a:rPr lang="en-GB" sz="1700" b="1" kern="1200" dirty="0">
              <a:latin typeface="Aptos" panose="020B0004020202020204" pitchFamily="34" charset="0"/>
            </a:rPr>
            <a:t>FOUR</a:t>
          </a:r>
          <a:r>
            <a:rPr lang="en-GB" sz="1700" kern="1200" dirty="0">
              <a:latin typeface="Aptos" panose="020B0004020202020204" pitchFamily="34" charset="0"/>
            </a:rPr>
            <a:t> steps you will take to meet the aim. </a:t>
          </a:r>
        </a:p>
        <a:p>
          <a:pPr marL="0" lvl="0" indent="0" algn="ctr" defTabSz="755650">
            <a:lnSpc>
              <a:spcPct val="90000"/>
            </a:lnSpc>
            <a:spcBef>
              <a:spcPct val="0"/>
            </a:spcBef>
            <a:spcAft>
              <a:spcPct val="35000"/>
            </a:spcAft>
            <a:buNone/>
          </a:pPr>
          <a:r>
            <a:rPr lang="en-GB" sz="1700" kern="1200" dirty="0">
              <a:latin typeface="Aptos" panose="020B0004020202020204" pitchFamily="34" charset="0"/>
            </a:rPr>
            <a:t>These build upon one another. </a:t>
          </a:r>
        </a:p>
        <a:p>
          <a:pPr marL="0" lvl="0" indent="0" algn="ctr" defTabSz="755650">
            <a:lnSpc>
              <a:spcPct val="90000"/>
            </a:lnSpc>
            <a:spcBef>
              <a:spcPct val="0"/>
            </a:spcBef>
            <a:spcAft>
              <a:spcPct val="35000"/>
            </a:spcAft>
            <a:buNone/>
          </a:pPr>
          <a:r>
            <a:rPr lang="en-GB" sz="1700" kern="1200">
              <a:latin typeface="Aptos" panose="020B0004020202020204" pitchFamily="34" charset="0"/>
            </a:rPr>
            <a:t>1. Define and Examine </a:t>
          </a:r>
        </a:p>
        <a:p>
          <a:pPr marL="0" lvl="0" indent="0" algn="ctr" defTabSz="755650">
            <a:lnSpc>
              <a:spcPct val="90000"/>
            </a:lnSpc>
            <a:spcBef>
              <a:spcPct val="0"/>
            </a:spcBef>
            <a:spcAft>
              <a:spcPct val="35000"/>
            </a:spcAft>
            <a:buNone/>
          </a:pPr>
          <a:r>
            <a:rPr lang="en-GB" sz="1700" kern="1200" dirty="0">
              <a:latin typeface="Aptos" panose="020B0004020202020204" pitchFamily="34" charset="0"/>
            </a:rPr>
            <a:t>2. Analyse</a:t>
          </a:r>
        </a:p>
        <a:p>
          <a:pPr marL="0" lvl="0" indent="0" algn="ctr" defTabSz="755650">
            <a:lnSpc>
              <a:spcPct val="90000"/>
            </a:lnSpc>
            <a:spcBef>
              <a:spcPct val="0"/>
            </a:spcBef>
            <a:spcAft>
              <a:spcPct val="35000"/>
            </a:spcAft>
            <a:buNone/>
          </a:pPr>
          <a:r>
            <a:rPr lang="en-GB" sz="1700" kern="1200"/>
            <a:t>3. Evaluate</a:t>
          </a:r>
        </a:p>
        <a:p>
          <a:pPr marL="0" lvl="0" indent="0" algn="ctr" defTabSz="755650">
            <a:lnSpc>
              <a:spcPct val="90000"/>
            </a:lnSpc>
            <a:spcBef>
              <a:spcPct val="0"/>
            </a:spcBef>
            <a:spcAft>
              <a:spcPct val="35000"/>
            </a:spcAft>
            <a:buNone/>
          </a:pPr>
          <a:r>
            <a:rPr lang="en-GB" sz="1700" kern="1200" dirty="0">
              <a:latin typeface="Aptos" panose="020B0004020202020204" pitchFamily="34" charset="0"/>
            </a:rPr>
            <a:t>4. Provide Recommendations					</a:t>
          </a:r>
        </a:p>
      </dsp:txBody>
      <dsp:txXfrm>
        <a:off x="4298155" y="2207443"/>
        <a:ext cx="3657656" cy="23630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4808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w="6350" cap="flat" cmpd="sng" algn="ctr">
          <a:solidFill>
            <a:schemeClr val="accent1">
              <a:shade val="8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A18933D-865A-0F42-AD13-C84F226C056C}">
      <dsp:nvSpPr>
        <dsp:cNvPr id="0" name=""/>
        <dsp:cNvSpPr/>
      </dsp:nvSpPr>
      <dsp:spPr>
        <a:xfrm>
          <a:off x="0" y="0"/>
          <a:ext cx="11480800" cy="100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This objective establishes </a:t>
          </a:r>
          <a:r>
            <a:rPr lang="en-US" sz="2000" b="1" kern="1200" dirty="0">
              <a:latin typeface="Aptos" panose="020B0004020202020204" pitchFamily="34" charset="0"/>
            </a:rPr>
            <a:t>what your topic is </a:t>
          </a:r>
          <a:r>
            <a:rPr lang="en-US" sz="2000" b="0" kern="1200" dirty="0">
              <a:latin typeface="Aptos" panose="020B0004020202020204" pitchFamily="34" charset="0"/>
            </a:rPr>
            <a:t>and its </a:t>
          </a:r>
          <a:r>
            <a:rPr lang="en-US" sz="2000" b="1" kern="1200" dirty="0">
              <a:latin typeface="Aptos" panose="020B0004020202020204" pitchFamily="34" charset="0"/>
            </a:rPr>
            <a:t>current context.</a:t>
          </a:r>
          <a:r>
            <a:rPr lang="en-US" sz="2000" kern="1200" dirty="0">
              <a:latin typeface="Aptos" panose="020B0004020202020204" pitchFamily="34" charset="0"/>
            </a:rPr>
            <a:t> </a:t>
          </a:r>
        </a:p>
      </dsp:txBody>
      <dsp:txXfrm>
        <a:off x="0" y="0"/>
        <a:ext cx="11480800" cy="1005817"/>
      </dsp:txXfrm>
    </dsp:sp>
    <dsp:sp modelId="{774ECFC8-0379-CA42-8EE5-95B26C259C70}">
      <dsp:nvSpPr>
        <dsp:cNvPr id="0" name=""/>
        <dsp:cNvSpPr/>
      </dsp:nvSpPr>
      <dsp:spPr>
        <a:xfrm>
          <a:off x="0" y="670819"/>
          <a:ext cx="11480800" cy="0"/>
        </a:xfrm>
        <a:prstGeom prst="line">
          <a:avLst/>
        </a:prstGeom>
        <a:gradFill rotWithShape="0">
          <a:gsLst>
            <a:gs pos="0">
              <a:schemeClr val="accent1">
                <a:shade val="80000"/>
                <a:hueOff val="116428"/>
                <a:satOff val="-2085"/>
                <a:lumOff val="8862"/>
                <a:alphaOff val="0"/>
                <a:satMod val="103000"/>
                <a:lumMod val="102000"/>
                <a:tint val="94000"/>
              </a:schemeClr>
            </a:gs>
            <a:gs pos="50000">
              <a:schemeClr val="accent1">
                <a:shade val="80000"/>
                <a:hueOff val="116428"/>
                <a:satOff val="-2085"/>
                <a:lumOff val="8862"/>
                <a:alphaOff val="0"/>
                <a:satMod val="110000"/>
                <a:lumMod val="100000"/>
                <a:shade val="100000"/>
              </a:schemeClr>
            </a:gs>
            <a:gs pos="100000">
              <a:schemeClr val="accent1">
                <a:shade val="80000"/>
                <a:hueOff val="116428"/>
                <a:satOff val="-2085"/>
                <a:lumOff val="8862"/>
                <a:alphaOff val="0"/>
                <a:lumMod val="99000"/>
                <a:satMod val="120000"/>
                <a:shade val="78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6BAE2CD-D3B4-EE46-A811-6F9D9B59437A}">
      <dsp:nvSpPr>
        <dsp:cNvPr id="0" name=""/>
        <dsp:cNvSpPr/>
      </dsp:nvSpPr>
      <dsp:spPr>
        <a:xfrm>
          <a:off x="0" y="1005817"/>
          <a:ext cx="11480800" cy="100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kern="1200" dirty="0">
            <a:latin typeface="Aptos" panose="020B0004020202020204" pitchFamily="34" charset="0"/>
          </a:endParaRPr>
        </a:p>
        <a:p>
          <a:pPr marL="0" lvl="0" indent="0" algn="l" defTabSz="889000">
            <a:lnSpc>
              <a:spcPct val="90000"/>
            </a:lnSpc>
            <a:spcBef>
              <a:spcPct val="0"/>
            </a:spcBef>
            <a:spcAft>
              <a:spcPct val="35000"/>
            </a:spcAft>
            <a:buNone/>
          </a:pPr>
          <a:r>
            <a:rPr lang="en-US" sz="2000" kern="1200" dirty="0">
              <a:latin typeface="Aptos" panose="020B0004020202020204" pitchFamily="34" charset="0"/>
            </a:rPr>
            <a:t>You might:</a:t>
          </a:r>
          <a:br>
            <a:rPr lang="en-US" sz="2000" kern="1200" dirty="0">
              <a:latin typeface="Aptos" panose="020B0004020202020204" pitchFamily="34" charset="0"/>
            </a:rPr>
          </a:br>
          <a:r>
            <a:rPr lang="en-US" sz="2000" b="1" kern="1200" dirty="0">
              <a:latin typeface="Aptos" panose="020B0004020202020204" pitchFamily="34" charset="0"/>
            </a:rPr>
            <a:t>Define</a:t>
          </a:r>
          <a:r>
            <a:rPr lang="en-US" sz="2000" kern="1200" dirty="0">
              <a:latin typeface="Aptos" panose="020B0004020202020204" pitchFamily="34" charset="0"/>
            </a:rPr>
            <a:t> the main issue or concept</a:t>
          </a:r>
          <a:br>
            <a:rPr lang="en-US" sz="2000" kern="1200" dirty="0">
              <a:latin typeface="Aptos" panose="020B0004020202020204" pitchFamily="34" charset="0"/>
            </a:rPr>
          </a:br>
          <a:r>
            <a:rPr lang="en-US" sz="2000" kern="1200" dirty="0">
              <a:latin typeface="Aptos" panose="020B0004020202020204" pitchFamily="34" charset="0"/>
            </a:rPr>
            <a:t>E</a:t>
          </a:r>
          <a:r>
            <a:rPr lang="en-US" sz="2000" b="1" kern="1200" dirty="0">
              <a:latin typeface="Aptos" panose="020B0004020202020204" pitchFamily="34" charset="0"/>
            </a:rPr>
            <a:t>xamine</a:t>
          </a:r>
          <a:r>
            <a:rPr lang="en-US" sz="2000" kern="1200" dirty="0">
              <a:latin typeface="Aptos" panose="020B0004020202020204" pitchFamily="34" charset="0"/>
            </a:rPr>
            <a:t> its prevalence or current impact</a:t>
          </a:r>
          <a:br>
            <a:rPr lang="en-US" sz="2000" kern="1200" dirty="0">
              <a:latin typeface="Aptos" panose="020B0004020202020204" pitchFamily="34" charset="0"/>
            </a:rPr>
          </a:br>
          <a:r>
            <a:rPr lang="en-US" sz="2000" b="1" kern="1200" dirty="0">
              <a:latin typeface="Aptos" panose="020B0004020202020204" pitchFamily="34" charset="0"/>
            </a:rPr>
            <a:t>Identify</a:t>
          </a:r>
          <a:r>
            <a:rPr lang="en-US" sz="2000" kern="1200" dirty="0">
              <a:latin typeface="Aptos" panose="020B0004020202020204" pitchFamily="34" charset="0"/>
            </a:rPr>
            <a:t> the population affected</a:t>
          </a:r>
          <a:br>
            <a:rPr lang="en-US" sz="2000" kern="1200" dirty="0">
              <a:latin typeface="Aptos" panose="020B0004020202020204" pitchFamily="34" charset="0"/>
            </a:rPr>
          </a:br>
          <a:r>
            <a:rPr lang="en-US" sz="2000" b="1" kern="1200" dirty="0">
              <a:latin typeface="Aptos" panose="020B0004020202020204" pitchFamily="34" charset="0"/>
            </a:rPr>
            <a:t>Establish</a:t>
          </a:r>
          <a:r>
            <a:rPr lang="en-US" sz="2000" kern="1200" dirty="0">
              <a:latin typeface="Aptos" panose="020B0004020202020204" pitchFamily="34" charset="0"/>
            </a:rPr>
            <a:t> the health and social care context</a:t>
          </a:r>
        </a:p>
        <a:p>
          <a:pPr marL="0" lvl="0" indent="0" algn="l" defTabSz="889000">
            <a:lnSpc>
              <a:spcPct val="90000"/>
            </a:lnSpc>
            <a:spcBef>
              <a:spcPct val="0"/>
            </a:spcBef>
            <a:spcAft>
              <a:spcPct val="35000"/>
            </a:spcAft>
            <a:buNone/>
          </a:pPr>
          <a:r>
            <a:rPr lang="en-US" sz="2000" kern="1200" dirty="0">
              <a:latin typeface="Aptos" panose="020B0004020202020204" pitchFamily="34" charset="0"/>
            </a:rPr>
            <a:t>(or use a combination of these) </a:t>
          </a:r>
        </a:p>
      </dsp:txBody>
      <dsp:txXfrm>
        <a:off x="0" y="1005817"/>
        <a:ext cx="11480800" cy="1005817"/>
      </dsp:txXfrm>
    </dsp:sp>
    <dsp:sp modelId="{BDE59E96-834F-DF49-A3DB-A3E226A3F36A}">
      <dsp:nvSpPr>
        <dsp:cNvPr id="0" name=""/>
        <dsp:cNvSpPr/>
      </dsp:nvSpPr>
      <dsp:spPr>
        <a:xfrm>
          <a:off x="0" y="2768069"/>
          <a:ext cx="11480800" cy="0"/>
        </a:xfrm>
        <a:prstGeom prst="line">
          <a:avLst/>
        </a:prstGeom>
        <a:gradFill rotWithShape="0">
          <a:gsLst>
            <a:gs pos="0">
              <a:schemeClr val="accent1">
                <a:shade val="80000"/>
                <a:hueOff val="232855"/>
                <a:satOff val="-4171"/>
                <a:lumOff val="17723"/>
                <a:alphaOff val="0"/>
                <a:satMod val="103000"/>
                <a:lumMod val="102000"/>
                <a:tint val="94000"/>
              </a:schemeClr>
            </a:gs>
            <a:gs pos="50000">
              <a:schemeClr val="accent1">
                <a:shade val="80000"/>
                <a:hueOff val="232855"/>
                <a:satOff val="-4171"/>
                <a:lumOff val="17723"/>
                <a:alphaOff val="0"/>
                <a:satMod val="110000"/>
                <a:lumMod val="100000"/>
                <a:shade val="100000"/>
              </a:schemeClr>
            </a:gs>
            <a:gs pos="100000">
              <a:schemeClr val="accent1">
                <a:shade val="80000"/>
                <a:hueOff val="232855"/>
                <a:satOff val="-4171"/>
                <a:lumOff val="17723"/>
                <a:alphaOff val="0"/>
                <a:lumMod val="99000"/>
                <a:satMod val="120000"/>
                <a:shade val="78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34CDDC8-4849-B548-9069-23FAA156DBC7}">
      <dsp:nvSpPr>
        <dsp:cNvPr id="0" name=""/>
        <dsp:cNvSpPr/>
      </dsp:nvSpPr>
      <dsp:spPr>
        <a:xfrm>
          <a:off x="0" y="3017451"/>
          <a:ext cx="11480800" cy="100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a:t>
          </a:r>
        </a:p>
      </dsp:txBody>
      <dsp:txXfrm>
        <a:off x="0" y="3017451"/>
        <a:ext cx="11480800" cy="1005817"/>
      </dsp:txXfrm>
    </dsp:sp>
    <dsp:sp modelId="{AA821CB3-3C9A-408B-A3C6-0857A18E65A7}">
      <dsp:nvSpPr>
        <dsp:cNvPr id="0" name=""/>
        <dsp:cNvSpPr/>
      </dsp:nvSpPr>
      <dsp:spPr>
        <a:xfrm>
          <a:off x="0" y="3017451"/>
          <a:ext cx="11480800" cy="0"/>
        </a:xfrm>
        <a:prstGeom prst="line">
          <a:avLst/>
        </a:prstGeom>
        <a:gradFill rotWithShape="0">
          <a:gsLst>
            <a:gs pos="0">
              <a:schemeClr val="accent1">
                <a:shade val="80000"/>
                <a:hueOff val="349283"/>
                <a:satOff val="-6256"/>
                <a:lumOff val="26585"/>
                <a:alphaOff val="0"/>
                <a:satMod val="103000"/>
                <a:lumMod val="102000"/>
                <a:tint val="94000"/>
              </a:schemeClr>
            </a:gs>
            <a:gs pos="50000">
              <a:schemeClr val="accent1">
                <a:shade val="80000"/>
                <a:hueOff val="349283"/>
                <a:satOff val="-6256"/>
                <a:lumOff val="26585"/>
                <a:alphaOff val="0"/>
                <a:satMod val="110000"/>
                <a:lumMod val="100000"/>
                <a:shade val="100000"/>
              </a:schemeClr>
            </a:gs>
            <a:gs pos="100000">
              <a:schemeClr val="accent1">
                <a:shade val="80000"/>
                <a:hueOff val="349283"/>
                <a:satOff val="-6256"/>
                <a:lumOff val="26585"/>
                <a:alphaOff val="0"/>
                <a:lumMod val="99000"/>
                <a:satMod val="120000"/>
                <a:shade val="78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81412A7-7D93-4A07-8375-A462BDC418F3}">
      <dsp:nvSpPr>
        <dsp:cNvPr id="0" name=""/>
        <dsp:cNvSpPr/>
      </dsp:nvSpPr>
      <dsp:spPr>
        <a:xfrm>
          <a:off x="0" y="3017451"/>
          <a:ext cx="11480800" cy="100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Example: </a:t>
          </a:r>
          <a:r>
            <a:rPr lang="en-US" sz="2000" b="1" u="sng" kern="1200" dirty="0">
              <a:latin typeface="Aptos" panose="020B0004020202020204" pitchFamily="34" charset="0"/>
            </a:rPr>
            <a:t>Define</a:t>
          </a:r>
          <a:r>
            <a:rPr lang="en-US" sz="2000" kern="1200" dirty="0">
              <a:latin typeface="Aptos" panose="020B0004020202020204" pitchFamily="34" charset="0"/>
            </a:rPr>
            <a:t> substance abuse and </a:t>
          </a:r>
          <a:r>
            <a:rPr lang="en-US" sz="2000" b="1" u="sng" kern="1200" dirty="0">
              <a:latin typeface="Aptos" panose="020B0004020202020204" pitchFamily="34" charset="0"/>
            </a:rPr>
            <a:t>examine</a:t>
          </a:r>
          <a:r>
            <a:rPr lang="en-US" sz="2000" kern="1200" dirty="0">
              <a:latin typeface="Aptos" panose="020B0004020202020204" pitchFamily="34" charset="0"/>
            </a:rPr>
            <a:t> the current impacts on adolescents aged between 10-19 in the UK. </a:t>
          </a:r>
        </a:p>
      </dsp:txBody>
      <dsp:txXfrm>
        <a:off x="0" y="3017451"/>
        <a:ext cx="11480800" cy="10058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695736"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695736"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dirty="0">
              <a:latin typeface="Aptos" panose="020B0004020202020204" pitchFamily="34" charset="0"/>
            </a:rPr>
            <a:t>This </a:t>
          </a:r>
          <a:r>
            <a:rPr lang="en-GB" sz="1800" kern="1200" dirty="0">
              <a:latin typeface="Aptos" panose="020B0004020202020204" pitchFamily="34" charset="0"/>
            </a:rPr>
            <a:t>objective focuses on what has already been published about your topic and </a:t>
          </a:r>
          <a:r>
            <a:rPr lang="en-US" sz="1800" b="1" kern="1200" dirty="0">
              <a:latin typeface="Aptos" panose="020B0004020202020204" pitchFamily="34" charset="0"/>
            </a:rPr>
            <a:t>ALWAYS</a:t>
          </a:r>
          <a:r>
            <a:rPr lang="en-US" sz="1800" kern="1200" dirty="0">
              <a:latin typeface="Aptos" panose="020B0004020202020204" pitchFamily="34" charset="0"/>
            </a:rPr>
            <a:t> links back to your Chapter 2 - Research Background</a:t>
          </a:r>
        </a:p>
      </dsp:txBody>
      <dsp:txXfrm>
        <a:off x="0" y="0"/>
        <a:ext cx="11695736" cy="1112177"/>
      </dsp:txXfrm>
    </dsp:sp>
    <dsp:sp modelId="{9FE4FF47-80FA-4D80-B5AA-DABFFC39F9C7}">
      <dsp:nvSpPr>
        <dsp:cNvPr id="0" name=""/>
        <dsp:cNvSpPr/>
      </dsp:nvSpPr>
      <dsp:spPr>
        <a:xfrm>
          <a:off x="0" y="1112177"/>
          <a:ext cx="11695736"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C9DAF8E-42A5-4B84-8B35-69F32BCD3277}">
      <dsp:nvSpPr>
        <dsp:cNvPr id="0" name=""/>
        <dsp:cNvSpPr/>
      </dsp:nvSpPr>
      <dsp:spPr>
        <a:xfrm>
          <a:off x="0" y="1112177"/>
          <a:ext cx="11695736"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br>
            <a:rPr lang="en-US" sz="1800" kern="1200" dirty="0">
              <a:latin typeface="Aptos" panose="020B0004020202020204" pitchFamily="34" charset="0"/>
            </a:rPr>
          </a:br>
          <a:r>
            <a:rPr lang="en-US" sz="1800" kern="1200" dirty="0">
              <a:latin typeface="Aptos" panose="020B0004020202020204" pitchFamily="34" charset="0"/>
            </a:rPr>
            <a:t>You will </a:t>
          </a:r>
          <a:r>
            <a:rPr lang="en-US" sz="1800" b="1" kern="1200" dirty="0" err="1">
              <a:latin typeface="Aptos" panose="020B0004020202020204" pitchFamily="34" charset="0"/>
            </a:rPr>
            <a:t>analyse</a:t>
          </a:r>
          <a:r>
            <a:rPr lang="en-US" sz="1800" kern="1200" dirty="0">
              <a:latin typeface="Aptos" panose="020B0004020202020204" pitchFamily="34" charset="0"/>
            </a:rPr>
            <a:t> current literature and information such as:</a:t>
          </a:r>
          <a:br>
            <a:rPr lang="en-US" sz="1800" kern="1200" dirty="0">
              <a:latin typeface="Aptos" panose="020B0004020202020204" pitchFamily="34" charset="0"/>
            </a:rPr>
          </a:br>
          <a:r>
            <a:rPr lang="en-US" sz="1800" kern="1200" dirty="0">
              <a:latin typeface="Aptos" panose="020B0004020202020204" pitchFamily="34" charset="0"/>
            </a:rPr>
            <a:t>Academic research and journal articles - Government or NHS reports – Statistics – Policy and guidance – Information from reliable  and reputable Health and Social Care </a:t>
          </a:r>
          <a:r>
            <a:rPr lang="en-US" sz="1800" kern="1200" dirty="0" err="1">
              <a:latin typeface="Aptos" panose="020B0004020202020204" pitchFamily="34" charset="0"/>
            </a:rPr>
            <a:t>organisations</a:t>
          </a:r>
          <a:endParaRPr lang="en-US" sz="1800" kern="1200" dirty="0">
            <a:latin typeface="Aptos" panose="020B0004020202020204" pitchFamily="34" charset="0"/>
          </a:endParaRPr>
        </a:p>
      </dsp:txBody>
      <dsp:txXfrm>
        <a:off x="0" y="1112177"/>
        <a:ext cx="11695736" cy="1112177"/>
      </dsp:txXfrm>
    </dsp:sp>
    <dsp:sp modelId="{D49BDB9E-41BC-45A5-ACA5-C5357BAF60C9}">
      <dsp:nvSpPr>
        <dsp:cNvPr id="0" name=""/>
        <dsp:cNvSpPr/>
      </dsp:nvSpPr>
      <dsp:spPr>
        <a:xfrm>
          <a:off x="0" y="2666145"/>
          <a:ext cx="11695736"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695736"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br>
            <a:rPr lang="en-US" sz="1800" kern="1200" dirty="0">
              <a:latin typeface="Aptos" panose="020B0004020202020204" pitchFamily="34" charset="0"/>
            </a:rPr>
          </a:br>
          <a:r>
            <a:rPr lang="en-US" sz="1800" kern="1200" dirty="0">
              <a:latin typeface="Aptos" panose="020B0004020202020204" pitchFamily="34" charset="0"/>
            </a:rPr>
            <a:t>Basically, t</a:t>
          </a:r>
          <a:r>
            <a:rPr lang="en-GB" sz="1800" kern="1200" dirty="0">
              <a:latin typeface="Aptos" panose="020B0004020202020204" pitchFamily="34" charset="0"/>
            </a:rPr>
            <a:t>he purpose is to establish what the current evidence tells us about your research topic.</a:t>
          </a:r>
          <a:endParaRPr lang="en-US" sz="1800" kern="1200" dirty="0">
            <a:latin typeface="Aptos" panose="020B0004020202020204" pitchFamily="34" charset="0"/>
          </a:endParaRPr>
        </a:p>
      </dsp:txBody>
      <dsp:txXfrm>
        <a:off x="0" y="2224354"/>
        <a:ext cx="11695736" cy="1112177"/>
      </dsp:txXfrm>
    </dsp:sp>
    <dsp:sp modelId="{8F4E8133-9CEC-45FB-BA6B-599F9122CA91}">
      <dsp:nvSpPr>
        <dsp:cNvPr id="0" name=""/>
        <dsp:cNvSpPr/>
      </dsp:nvSpPr>
      <dsp:spPr>
        <a:xfrm>
          <a:off x="0" y="3336532"/>
          <a:ext cx="11695736"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695736"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dirty="0">
              <a:latin typeface="Aptos" panose="020B0004020202020204" pitchFamily="34" charset="0"/>
            </a:rPr>
            <a:t>Example:</a:t>
          </a:r>
          <a:r>
            <a:rPr lang="en-US" sz="1800" b="0" kern="1200" dirty="0">
              <a:latin typeface="Aptos" panose="020B0004020202020204" pitchFamily="34" charset="0"/>
            </a:rPr>
            <a:t> To </a:t>
          </a:r>
          <a:r>
            <a:rPr lang="en-US" sz="1800" b="1" kern="1200" dirty="0" err="1">
              <a:latin typeface="Aptos" panose="020B0004020202020204" pitchFamily="34" charset="0"/>
            </a:rPr>
            <a:t>analyse</a:t>
          </a:r>
          <a:r>
            <a:rPr lang="en-US" sz="1800" kern="1200" dirty="0">
              <a:latin typeface="Aptos" panose="020B0004020202020204" pitchFamily="34" charset="0"/>
            </a:rPr>
            <a:t> current literature and information to establish background and current context regarding the extent in which substance abuse impacts upon adolescents aged between 10-19 in the UK. </a:t>
          </a:r>
        </a:p>
      </dsp:txBody>
      <dsp:txXfrm>
        <a:off x="0" y="3336532"/>
        <a:ext cx="11695736" cy="11121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818674"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818674"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Once you have reviewed the literature, you will use </a:t>
          </a:r>
          <a:r>
            <a:rPr lang="en-GB" sz="1600" b="1" kern="1200" dirty="0">
              <a:latin typeface="Aptos" panose="020B0004020202020204" pitchFamily="34" charset="0"/>
            </a:rPr>
            <a:t>thematic analysis </a:t>
          </a:r>
          <a:r>
            <a:rPr lang="en-GB" sz="1600" kern="1200" dirty="0">
              <a:latin typeface="Aptos" panose="020B0004020202020204" pitchFamily="34" charset="0"/>
            </a:rPr>
            <a:t>to identify important and recurring findings and themes. This </a:t>
          </a:r>
          <a:r>
            <a:rPr lang="en-US" sz="1600" kern="1200" dirty="0">
              <a:latin typeface="Aptos" panose="020B0004020202020204" pitchFamily="34" charset="0"/>
            </a:rPr>
            <a:t>links with both Chapter 3 - Methods and Chapter 4 - Findings </a:t>
          </a:r>
        </a:p>
      </dsp:txBody>
      <dsp:txXfrm>
        <a:off x="0" y="0"/>
        <a:ext cx="11818674" cy="1112177"/>
      </dsp:txXfrm>
    </dsp:sp>
    <dsp:sp modelId="{F0093FD9-BA9D-45E4-B451-8460669A45F4}">
      <dsp:nvSpPr>
        <dsp:cNvPr id="0" name=""/>
        <dsp:cNvSpPr/>
      </dsp:nvSpPr>
      <dsp:spPr>
        <a:xfrm>
          <a:off x="0" y="1112177"/>
          <a:ext cx="11818674"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91EE68-ABAF-46C7-BA37-49E477B04387}">
      <dsp:nvSpPr>
        <dsp:cNvPr id="0" name=""/>
        <dsp:cNvSpPr/>
      </dsp:nvSpPr>
      <dsp:spPr>
        <a:xfrm>
          <a:off x="0" y="1112177"/>
          <a:ext cx="11818674"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ptos" panose="020B0004020202020204" pitchFamily="34" charset="0"/>
            </a:rPr>
            <a:t>You will then evaluate what these findings and themes tell you about your research topic</a:t>
          </a:r>
          <a:r>
            <a:rPr lang="en-US" sz="1600" kern="1200" dirty="0">
              <a:latin typeface="Aptos" panose="020B0004020202020204" pitchFamily="34" charset="0"/>
            </a:rPr>
            <a:t>.</a:t>
          </a:r>
        </a:p>
      </dsp:txBody>
      <dsp:txXfrm>
        <a:off x="0" y="1112177"/>
        <a:ext cx="11818674" cy="1112177"/>
      </dsp:txXfrm>
    </dsp:sp>
    <dsp:sp modelId="{D49BDB9E-41BC-45A5-ACA5-C5357BAF60C9}">
      <dsp:nvSpPr>
        <dsp:cNvPr id="0" name=""/>
        <dsp:cNvSpPr/>
      </dsp:nvSpPr>
      <dsp:spPr>
        <a:xfrm>
          <a:off x="0" y="2224354"/>
          <a:ext cx="11818674"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818674"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This may include:</a:t>
          </a:r>
          <a:br>
            <a:rPr lang="en-US" sz="1600" kern="1200" dirty="0">
              <a:latin typeface="Aptos" panose="020B0004020202020204" pitchFamily="34" charset="0"/>
            </a:rPr>
          </a:br>
          <a:r>
            <a:rPr lang="en-US" sz="1600" kern="1200" dirty="0">
              <a:latin typeface="Aptos" panose="020B0004020202020204" pitchFamily="34" charset="0"/>
            </a:rPr>
            <a:t>Identifying common themes – Comparing findings from different sources- Identifying similarities and differences-</a:t>
          </a:r>
          <a:br>
            <a:rPr lang="en-US" sz="1600" kern="1200" dirty="0">
              <a:latin typeface="Aptos" panose="020B0004020202020204" pitchFamily="34" charset="0"/>
            </a:rPr>
          </a:br>
          <a:r>
            <a:rPr lang="en-US" sz="1600" kern="1200" dirty="0">
              <a:latin typeface="Aptos" panose="020B0004020202020204" pitchFamily="34" charset="0"/>
            </a:rPr>
            <a:t> Considering where evidence agrees or disagrees- Evaluating what the overall evidence suggests. </a:t>
          </a:r>
        </a:p>
      </dsp:txBody>
      <dsp:txXfrm>
        <a:off x="0" y="2224354"/>
        <a:ext cx="11818674" cy="1112177"/>
      </dsp:txXfrm>
    </dsp:sp>
    <dsp:sp modelId="{8F4E8133-9CEC-45FB-BA6B-599F9122CA91}">
      <dsp:nvSpPr>
        <dsp:cNvPr id="0" name=""/>
        <dsp:cNvSpPr/>
      </dsp:nvSpPr>
      <dsp:spPr>
        <a:xfrm>
          <a:off x="0" y="3336532"/>
          <a:ext cx="11818674"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818674"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b="1" kern="1200" dirty="0">
              <a:latin typeface="Aptos" panose="020B0004020202020204" pitchFamily="34" charset="0"/>
            </a:rPr>
            <a:t>Example: </a:t>
          </a:r>
          <a:r>
            <a:rPr lang="en-US" sz="1600" b="0" kern="1200" dirty="0">
              <a:latin typeface="Aptos" panose="020B0004020202020204" pitchFamily="34" charset="0"/>
            </a:rPr>
            <a:t>To </a:t>
          </a:r>
          <a:r>
            <a:rPr lang="en-US" sz="1600" b="1" kern="1200" dirty="0">
              <a:latin typeface="Aptos" panose="020B0004020202020204" pitchFamily="34" charset="0"/>
            </a:rPr>
            <a:t>e</a:t>
          </a:r>
          <a:r>
            <a:rPr lang="en-GB" sz="1600" b="1" u="sng" kern="1200" dirty="0">
              <a:latin typeface="Aptos" panose="020B0004020202020204" pitchFamily="34" charset="0"/>
            </a:rPr>
            <a:t>valuate</a:t>
          </a:r>
          <a:r>
            <a:rPr lang="en-GB" sz="1600" kern="1200" dirty="0">
              <a:latin typeface="Aptos" panose="020B0004020202020204" pitchFamily="34" charset="0"/>
            </a:rPr>
            <a:t> the findings and themes established within the literature, through the process of a thematic literature review in order to provide further identification regarding the main impacts of substance abuse on adolescents aged between 10-19 in the UK. </a:t>
          </a:r>
          <a:endParaRPr lang="en-US" sz="1600" kern="1200" dirty="0">
            <a:latin typeface="Aptos" panose="020B0004020202020204" pitchFamily="34" charset="0"/>
          </a:endParaRPr>
        </a:p>
      </dsp:txBody>
      <dsp:txXfrm>
        <a:off x="0" y="3336532"/>
        <a:ext cx="11818674" cy="11121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D9F2-5041-FC41-880D-5960E359432E}">
      <dsp:nvSpPr>
        <dsp:cNvPr id="0" name=""/>
        <dsp:cNvSpPr/>
      </dsp:nvSpPr>
      <dsp:spPr>
        <a:xfrm>
          <a:off x="0" y="0"/>
          <a:ext cx="11480800" cy="0"/>
        </a:xfrm>
        <a:prstGeom prst="line">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w="6350" cap="flat" cmpd="sng" algn="ctr">
          <a:solidFill>
            <a:schemeClr val="accent1">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A18933D-865A-0F42-AD13-C84F226C056C}">
      <dsp:nvSpPr>
        <dsp:cNvPr id="0" name=""/>
        <dsp:cNvSpPr/>
      </dsp:nvSpPr>
      <dsp:spPr>
        <a:xfrm>
          <a:off x="0" y="0"/>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The final objective is where you will essentially provide </a:t>
          </a:r>
          <a:r>
            <a:rPr lang="en-US" sz="1600" b="1" kern="1200" dirty="0">
              <a:latin typeface="Aptos" panose="020B0004020202020204" pitchFamily="34" charset="0"/>
            </a:rPr>
            <a:t>specific recommendations </a:t>
          </a:r>
          <a:r>
            <a:rPr lang="en-US" sz="1600" kern="1200" dirty="0">
              <a:latin typeface="Aptos" panose="020B0004020202020204" pitchFamily="34" charset="0"/>
            </a:rPr>
            <a:t>to improve health and/or social care practice or future research in the field, based in the findings of your research. This links to Chapter 5 of your dissertation.</a:t>
          </a:r>
        </a:p>
      </dsp:txBody>
      <dsp:txXfrm>
        <a:off x="0" y="0"/>
        <a:ext cx="11480800" cy="1112177"/>
      </dsp:txXfrm>
    </dsp:sp>
    <dsp:sp modelId="{F0093FD9-BA9D-45E4-B451-8460669A45F4}">
      <dsp:nvSpPr>
        <dsp:cNvPr id="0" name=""/>
        <dsp:cNvSpPr/>
      </dsp:nvSpPr>
      <dsp:spPr>
        <a:xfrm>
          <a:off x="0" y="1112177"/>
          <a:ext cx="11480800" cy="0"/>
        </a:xfrm>
        <a:prstGeom prst="line">
          <a:avLst/>
        </a:prstGeom>
        <a:gradFill rotWithShape="0">
          <a:gsLst>
            <a:gs pos="0">
              <a:schemeClr val="accent1">
                <a:shade val="80000"/>
                <a:hueOff val="116428"/>
                <a:satOff val="-2085"/>
                <a:lumOff val="8862"/>
                <a:alphaOff val="0"/>
                <a:lumMod val="110000"/>
                <a:satMod val="105000"/>
                <a:tint val="67000"/>
              </a:schemeClr>
            </a:gs>
            <a:gs pos="50000">
              <a:schemeClr val="accent1">
                <a:shade val="80000"/>
                <a:hueOff val="116428"/>
                <a:satOff val="-2085"/>
                <a:lumOff val="8862"/>
                <a:alphaOff val="0"/>
                <a:lumMod val="105000"/>
                <a:satMod val="103000"/>
                <a:tint val="73000"/>
              </a:schemeClr>
            </a:gs>
            <a:gs pos="100000">
              <a:schemeClr val="accent1">
                <a:shade val="80000"/>
                <a:hueOff val="116428"/>
                <a:satOff val="-2085"/>
                <a:lumOff val="8862"/>
                <a:alphaOff val="0"/>
                <a:lumMod val="105000"/>
                <a:satMod val="109000"/>
                <a:tint val="81000"/>
              </a:schemeClr>
            </a:gs>
          </a:gsLst>
          <a:lin ang="5400000" scaled="0"/>
        </a:gradFill>
        <a:ln w="6350" cap="flat" cmpd="sng" algn="ctr">
          <a:solidFill>
            <a:schemeClr val="accent1">
              <a:shade val="80000"/>
              <a:hueOff val="116428"/>
              <a:satOff val="-2085"/>
              <a:lumOff val="886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91EE68-ABAF-46C7-BA37-49E477B04387}">
      <dsp:nvSpPr>
        <dsp:cNvPr id="0" name=""/>
        <dsp:cNvSpPr/>
      </dsp:nvSpPr>
      <dsp:spPr>
        <a:xfrm>
          <a:off x="0" y="1112177"/>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You will </a:t>
          </a:r>
          <a:r>
            <a:rPr lang="en-US" sz="1600" b="1" kern="1200" dirty="0">
              <a:latin typeface="Aptos" panose="020B0004020202020204" pitchFamily="34" charset="0"/>
            </a:rPr>
            <a:t>NOT </a:t>
          </a:r>
          <a:r>
            <a:rPr lang="en-US" sz="1600" kern="1200" dirty="0">
              <a:latin typeface="Aptos" panose="020B0004020202020204" pitchFamily="34" charset="0"/>
            </a:rPr>
            <a:t>provide actual recommendations here – only that you INTEND to provide recommendations within the body of your dissertation.</a:t>
          </a:r>
        </a:p>
      </dsp:txBody>
      <dsp:txXfrm>
        <a:off x="0" y="1112177"/>
        <a:ext cx="11480800" cy="1112177"/>
      </dsp:txXfrm>
    </dsp:sp>
    <dsp:sp modelId="{D49BDB9E-41BC-45A5-ACA5-C5357BAF60C9}">
      <dsp:nvSpPr>
        <dsp:cNvPr id="0" name=""/>
        <dsp:cNvSpPr/>
      </dsp:nvSpPr>
      <dsp:spPr>
        <a:xfrm>
          <a:off x="0" y="2224354"/>
          <a:ext cx="11480800" cy="0"/>
        </a:xfrm>
        <a:prstGeom prst="line">
          <a:avLst/>
        </a:prstGeom>
        <a:gradFill rotWithShape="0">
          <a:gsLst>
            <a:gs pos="0">
              <a:schemeClr val="accent1">
                <a:shade val="80000"/>
                <a:hueOff val="232855"/>
                <a:satOff val="-4171"/>
                <a:lumOff val="17723"/>
                <a:alphaOff val="0"/>
                <a:lumMod val="110000"/>
                <a:satMod val="105000"/>
                <a:tint val="67000"/>
              </a:schemeClr>
            </a:gs>
            <a:gs pos="50000">
              <a:schemeClr val="accent1">
                <a:shade val="80000"/>
                <a:hueOff val="232855"/>
                <a:satOff val="-4171"/>
                <a:lumOff val="17723"/>
                <a:alphaOff val="0"/>
                <a:lumMod val="105000"/>
                <a:satMod val="103000"/>
                <a:tint val="73000"/>
              </a:schemeClr>
            </a:gs>
            <a:gs pos="100000">
              <a:schemeClr val="accent1">
                <a:shade val="80000"/>
                <a:hueOff val="232855"/>
                <a:satOff val="-4171"/>
                <a:lumOff val="17723"/>
                <a:alphaOff val="0"/>
                <a:lumMod val="105000"/>
                <a:satMod val="109000"/>
                <a:tint val="81000"/>
              </a:schemeClr>
            </a:gs>
          </a:gsLst>
          <a:lin ang="5400000" scaled="0"/>
        </a:gradFill>
        <a:ln w="6350" cap="flat" cmpd="sng" algn="ctr">
          <a:solidFill>
            <a:schemeClr val="accent1">
              <a:shade val="80000"/>
              <a:hueOff val="232855"/>
              <a:satOff val="-4171"/>
              <a:lumOff val="1772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A9603-2CEB-41A9-B25B-C998F7A94275}">
      <dsp:nvSpPr>
        <dsp:cNvPr id="0" name=""/>
        <dsp:cNvSpPr/>
      </dsp:nvSpPr>
      <dsp:spPr>
        <a:xfrm>
          <a:off x="0" y="2224354"/>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ptos" panose="020B0004020202020204" pitchFamily="34" charset="0"/>
            </a:rPr>
            <a:t>Identify how and who your recommendations could benefit the health and social care sector, for example: </a:t>
          </a:r>
          <a:br>
            <a:rPr lang="en-US" sz="1600" kern="1200" dirty="0">
              <a:latin typeface="Aptos" panose="020B0004020202020204" pitchFamily="34" charset="0"/>
            </a:rPr>
          </a:br>
          <a:r>
            <a:rPr lang="en-US" sz="1600" kern="1200" dirty="0">
              <a:latin typeface="Aptos" panose="020B0004020202020204" pitchFamily="34" charset="0"/>
            </a:rPr>
            <a:t>H&amp;SC Professionals- NHS </a:t>
          </a:r>
          <a:r>
            <a:rPr lang="en-US" sz="1600" kern="1200" dirty="0" err="1">
              <a:latin typeface="Aptos" panose="020B0004020202020204" pitchFamily="34" charset="0"/>
            </a:rPr>
            <a:t>organisations</a:t>
          </a:r>
          <a:r>
            <a:rPr lang="en-US" sz="1600" kern="1200" dirty="0">
              <a:latin typeface="Aptos" panose="020B0004020202020204" pitchFamily="34" charset="0"/>
            </a:rPr>
            <a:t>- Social Care Providers- Policymakers or Government- Local Authorities- </a:t>
          </a:r>
          <a:br>
            <a:rPr lang="en-US" sz="1600" kern="1200" dirty="0">
              <a:latin typeface="Aptos" panose="020B0004020202020204" pitchFamily="34" charset="0"/>
            </a:rPr>
          </a:br>
          <a:r>
            <a:rPr lang="en-US" sz="1600" kern="1200" dirty="0">
              <a:latin typeface="Aptos" panose="020B0004020202020204" pitchFamily="34" charset="0"/>
            </a:rPr>
            <a:t>Schools or Universities- Charities or Voluntary </a:t>
          </a:r>
          <a:r>
            <a:rPr lang="en-US" sz="1600" kern="1200" dirty="0" err="1">
              <a:latin typeface="Aptos" panose="020B0004020202020204" pitchFamily="34" charset="0"/>
            </a:rPr>
            <a:t>Organisations</a:t>
          </a:r>
          <a:r>
            <a:rPr lang="en-US" sz="1600" kern="1200" dirty="0">
              <a:latin typeface="Aptos" panose="020B0004020202020204" pitchFamily="34" charset="0"/>
            </a:rPr>
            <a:t>- Service Users- Researchers- </a:t>
          </a:r>
        </a:p>
      </dsp:txBody>
      <dsp:txXfrm>
        <a:off x="0" y="2224354"/>
        <a:ext cx="11480800" cy="1112177"/>
      </dsp:txXfrm>
    </dsp:sp>
    <dsp:sp modelId="{8F4E8133-9CEC-45FB-BA6B-599F9122CA91}">
      <dsp:nvSpPr>
        <dsp:cNvPr id="0" name=""/>
        <dsp:cNvSpPr/>
      </dsp:nvSpPr>
      <dsp:spPr>
        <a:xfrm>
          <a:off x="0" y="3336532"/>
          <a:ext cx="11480800" cy="0"/>
        </a:xfrm>
        <a:prstGeom prst="line">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w="6350" cap="flat" cmpd="sng" algn="ctr">
          <a:solidFill>
            <a:schemeClr val="accent1">
              <a:shade val="80000"/>
              <a:hueOff val="349283"/>
              <a:satOff val="-6256"/>
              <a:lumOff val="2658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42CCF37-0AD3-4DA9-9146-EA1CBC265897}">
      <dsp:nvSpPr>
        <dsp:cNvPr id="0" name=""/>
        <dsp:cNvSpPr/>
      </dsp:nvSpPr>
      <dsp:spPr>
        <a:xfrm>
          <a:off x="0" y="3336532"/>
          <a:ext cx="11480800" cy="1112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b="1" kern="1200" dirty="0">
              <a:latin typeface="Aptos" panose="020B0004020202020204" pitchFamily="34" charset="0"/>
            </a:rPr>
            <a:t>Example: </a:t>
          </a:r>
          <a:r>
            <a:rPr lang="en-GB" sz="1600" b="0" kern="1200" dirty="0">
              <a:latin typeface="Aptos" panose="020B0004020202020204" pitchFamily="34" charset="0"/>
            </a:rPr>
            <a:t>To provide specific recommendations for Health and Social Care professionals and substance misuse support services to improve support for adolescents experiencing substance misuse in the UK.</a:t>
          </a:r>
          <a:endParaRPr lang="en-US" sz="1600" kern="1200" dirty="0">
            <a:latin typeface="Aptos" panose="020B0004020202020204" pitchFamily="34" charset="0"/>
          </a:endParaRPr>
        </a:p>
      </dsp:txBody>
      <dsp:txXfrm>
        <a:off x="0" y="3336532"/>
        <a:ext cx="11480800" cy="11121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DD280-5387-484C-B42D-CD28E8E26527}">
      <dsp:nvSpPr>
        <dsp:cNvPr id="0" name=""/>
        <dsp:cNvSpPr/>
      </dsp:nvSpPr>
      <dsp:spPr>
        <a:xfrm>
          <a:off x="0" y="3659"/>
          <a:ext cx="11595100" cy="80166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F1B6063-92FA-480B-BEEF-5D6F2CFF7810}">
      <dsp:nvSpPr>
        <dsp:cNvPr id="0" name=""/>
        <dsp:cNvSpPr/>
      </dsp:nvSpPr>
      <dsp:spPr>
        <a:xfrm>
          <a:off x="242502" y="184033"/>
          <a:ext cx="441344" cy="440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57ACF85-7F10-4D0B-9968-F911E6CC1791}">
      <dsp:nvSpPr>
        <dsp:cNvPr id="0" name=""/>
        <dsp:cNvSpPr/>
      </dsp:nvSpPr>
      <dsp:spPr>
        <a:xfrm>
          <a:off x="926349" y="3659"/>
          <a:ext cx="10640692" cy="851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45" tIns="90145" rIns="90145" bIns="90145" numCol="1" spcCol="1270" anchor="ctr" anchorCtr="0">
          <a:noAutofit/>
        </a:bodyPr>
        <a:lstStyle/>
        <a:p>
          <a:pPr marL="0" lvl="0" indent="0" algn="l" defTabSz="711200">
            <a:lnSpc>
              <a:spcPct val="150000"/>
            </a:lnSpc>
            <a:spcBef>
              <a:spcPct val="0"/>
            </a:spcBef>
            <a:spcAft>
              <a:spcPct val="35000"/>
            </a:spcAft>
            <a:buNone/>
          </a:pPr>
          <a:r>
            <a:rPr lang="en-GB" sz="1600" b="0" kern="1200" dirty="0">
              <a:latin typeface="Aptos" panose="020B0004020202020204" pitchFamily="34" charset="0"/>
            </a:rPr>
            <a:t>1. DEFINE AND EXAMINE - What is the issue and what is happening now?</a:t>
          </a:r>
          <a:endParaRPr lang="en-US" sz="1600" b="0" kern="1200" dirty="0">
            <a:latin typeface="Aptos" panose="020B0004020202020204" pitchFamily="34" charset="0"/>
          </a:endParaRPr>
        </a:p>
      </dsp:txBody>
      <dsp:txXfrm>
        <a:off x="926349" y="3659"/>
        <a:ext cx="10640692" cy="851764"/>
      </dsp:txXfrm>
    </dsp:sp>
    <dsp:sp modelId="{45AB7198-CD8F-4AC5-8C77-F516E74529B8}">
      <dsp:nvSpPr>
        <dsp:cNvPr id="0" name=""/>
        <dsp:cNvSpPr/>
      </dsp:nvSpPr>
      <dsp:spPr>
        <a:xfrm>
          <a:off x="0" y="1068365"/>
          <a:ext cx="11595100" cy="80166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D124FBD-D866-4A75-B55C-665C024A4C0E}">
      <dsp:nvSpPr>
        <dsp:cNvPr id="0" name=""/>
        <dsp:cNvSpPr/>
      </dsp:nvSpPr>
      <dsp:spPr>
        <a:xfrm>
          <a:off x="242502" y="1248739"/>
          <a:ext cx="441344" cy="440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266B2C5-594B-47EA-A90B-F7BA79F958A1}">
      <dsp:nvSpPr>
        <dsp:cNvPr id="0" name=""/>
        <dsp:cNvSpPr/>
      </dsp:nvSpPr>
      <dsp:spPr>
        <a:xfrm>
          <a:off x="926349" y="1068365"/>
          <a:ext cx="10640692" cy="851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45" tIns="90145" rIns="90145" bIns="90145" numCol="1" spcCol="1270" anchor="ctr" anchorCtr="0">
          <a:noAutofit/>
        </a:bodyPr>
        <a:lstStyle/>
        <a:p>
          <a:pPr marL="0" lvl="0" indent="0" algn="l" defTabSz="711200">
            <a:lnSpc>
              <a:spcPct val="150000"/>
            </a:lnSpc>
            <a:spcBef>
              <a:spcPct val="0"/>
            </a:spcBef>
            <a:spcAft>
              <a:spcPct val="35000"/>
            </a:spcAft>
            <a:buNone/>
          </a:pPr>
          <a:r>
            <a:rPr lang="en-US" sz="1600" b="0" kern="1200" dirty="0">
              <a:latin typeface="Aptos" panose="020B0004020202020204" pitchFamily="34" charset="0"/>
            </a:rPr>
            <a:t>2. ANALYSE -  To find and evaluate or </a:t>
          </a:r>
          <a:r>
            <a:rPr lang="en-US" sz="1600" b="0" kern="1200" dirty="0" err="1">
              <a:latin typeface="Aptos" panose="020B0004020202020204" pitchFamily="34" charset="0"/>
            </a:rPr>
            <a:t>analyse</a:t>
          </a:r>
          <a:r>
            <a:rPr lang="en-US" sz="1600" b="0" kern="1200" dirty="0">
              <a:latin typeface="Aptos" panose="020B0004020202020204" pitchFamily="34" charset="0"/>
            </a:rPr>
            <a:t> the academic body of research/reports/policies/legislation currently existing. </a:t>
          </a:r>
        </a:p>
      </dsp:txBody>
      <dsp:txXfrm>
        <a:off x="926349" y="1068365"/>
        <a:ext cx="10640692" cy="851764"/>
      </dsp:txXfrm>
    </dsp:sp>
    <dsp:sp modelId="{E84A840E-64CA-4ECB-AA98-888DC407E782}">
      <dsp:nvSpPr>
        <dsp:cNvPr id="0" name=""/>
        <dsp:cNvSpPr/>
      </dsp:nvSpPr>
      <dsp:spPr>
        <a:xfrm>
          <a:off x="0" y="2133071"/>
          <a:ext cx="11595100" cy="80166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3C11806-BDFE-421B-B138-539810CD40A1}">
      <dsp:nvSpPr>
        <dsp:cNvPr id="0" name=""/>
        <dsp:cNvSpPr/>
      </dsp:nvSpPr>
      <dsp:spPr>
        <a:xfrm>
          <a:off x="242502" y="2313445"/>
          <a:ext cx="441344" cy="440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D6E0809-B7CB-487E-B157-E085F652555F}">
      <dsp:nvSpPr>
        <dsp:cNvPr id="0" name=""/>
        <dsp:cNvSpPr/>
      </dsp:nvSpPr>
      <dsp:spPr>
        <a:xfrm>
          <a:off x="926349" y="2133071"/>
          <a:ext cx="10640692" cy="851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45" tIns="90145" rIns="90145" bIns="90145" numCol="1" spcCol="1270" anchor="ctr" anchorCtr="0">
          <a:noAutofit/>
        </a:bodyPr>
        <a:lstStyle/>
        <a:p>
          <a:pPr marL="0" lvl="0" indent="0" algn="l" defTabSz="711200">
            <a:lnSpc>
              <a:spcPct val="150000"/>
            </a:lnSpc>
            <a:spcBef>
              <a:spcPct val="0"/>
            </a:spcBef>
            <a:spcAft>
              <a:spcPct val="35000"/>
            </a:spcAft>
            <a:buNone/>
          </a:pPr>
          <a:r>
            <a:rPr lang="en-GB" sz="1600" b="0" kern="1200" dirty="0">
              <a:latin typeface="Aptos" panose="020B0004020202020204" pitchFamily="34" charset="0"/>
            </a:rPr>
            <a:t>3. EVALUATE - What findings and themes emerge through thematic analysis, and what do they mean?</a:t>
          </a:r>
          <a:endParaRPr lang="en-US" sz="1600" b="0" kern="1200" dirty="0">
            <a:latin typeface="Aptos" panose="020B0004020202020204" pitchFamily="34" charset="0"/>
          </a:endParaRPr>
        </a:p>
      </dsp:txBody>
      <dsp:txXfrm>
        <a:off x="926349" y="2133071"/>
        <a:ext cx="10640692" cy="851764"/>
      </dsp:txXfrm>
    </dsp:sp>
    <dsp:sp modelId="{596B3984-67F1-410A-A02B-26BE6BD110BF}">
      <dsp:nvSpPr>
        <dsp:cNvPr id="0" name=""/>
        <dsp:cNvSpPr/>
      </dsp:nvSpPr>
      <dsp:spPr>
        <a:xfrm>
          <a:off x="0" y="3197777"/>
          <a:ext cx="11595100" cy="80166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C36D30-1D64-4BB4-9F15-46B27F50DBB7}">
      <dsp:nvSpPr>
        <dsp:cNvPr id="0" name=""/>
        <dsp:cNvSpPr/>
      </dsp:nvSpPr>
      <dsp:spPr>
        <a:xfrm>
          <a:off x="242502" y="3378151"/>
          <a:ext cx="441344" cy="4409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6EA6AED-3E3C-4707-BE1E-859F44C7BA37}">
      <dsp:nvSpPr>
        <dsp:cNvPr id="0" name=""/>
        <dsp:cNvSpPr/>
      </dsp:nvSpPr>
      <dsp:spPr>
        <a:xfrm>
          <a:off x="926349" y="3197777"/>
          <a:ext cx="10640692" cy="851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45" tIns="90145" rIns="90145" bIns="90145" numCol="1" spcCol="1270" anchor="ctr" anchorCtr="0">
          <a:noAutofit/>
        </a:bodyPr>
        <a:lstStyle/>
        <a:p>
          <a:pPr marL="0" lvl="0" indent="0" algn="l" defTabSz="800100">
            <a:lnSpc>
              <a:spcPct val="150000"/>
            </a:lnSpc>
            <a:spcBef>
              <a:spcPct val="0"/>
            </a:spcBef>
            <a:spcAft>
              <a:spcPct val="35000"/>
            </a:spcAft>
            <a:buNone/>
          </a:pPr>
          <a:r>
            <a:rPr lang="en-GB" sz="1800" b="0" kern="1200" dirty="0">
              <a:latin typeface="Aptos" panose="020B0004020202020204" pitchFamily="34" charset="0"/>
            </a:rPr>
            <a:t>4. PROVIDE RECOMMENDATIONS - What specific recommendations can be made and who are they for?</a:t>
          </a:r>
          <a:endParaRPr lang="en-US" sz="1800" b="0" kern="1200" dirty="0">
            <a:latin typeface="Aptos" panose="020B0004020202020204" pitchFamily="34" charset="0"/>
          </a:endParaRPr>
        </a:p>
      </dsp:txBody>
      <dsp:txXfrm>
        <a:off x="926349" y="3197777"/>
        <a:ext cx="10640692" cy="851764"/>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3F84A-C90D-4962-9904-467ED9AD9C68}"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DDA66-6E26-4BC4-9FE7-ED2D410968ED}" type="slidenum">
              <a:rPr lang="en-GB" smtClean="0"/>
              <a:t>‹#›</a:t>
            </a:fld>
            <a:endParaRPr lang="en-GB"/>
          </a:p>
        </p:txBody>
      </p:sp>
    </p:spTree>
    <p:extLst>
      <p:ext uri="{BB962C8B-B14F-4D97-AF65-F5344CB8AC3E}">
        <p14:creationId xmlns:p14="http://schemas.microsoft.com/office/powerpoint/2010/main" val="1232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do not need to memorise these. Essentially, by the end of the module you need to be able to plan and complete an independent research project, critically use evidence and communicate your findings appropriately</a:t>
            </a:r>
          </a:p>
        </p:txBody>
      </p:sp>
      <p:sp>
        <p:nvSpPr>
          <p:cNvPr id="4" name="Slide Number Placeholder 3"/>
          <p:cNvSpPr>
            <a:spLocks noGrp="1"/>
          </p:cNvSpPr>
          <p:nvPr>
            <p:ph type="sldNum" sz="quarter" idx="5"/>
          </p:nvPr>
        </p:nvSpPr>
        <p:spPr/>
        <p:txBody>
          <a:bodyPr/>
          <a:lstStyle/>
          <a:p>
            <a:fld id="{8DCDDA66-6E26-4BC4-9FE7-ED2D410968ED}" type="slidenum">
              <a:rPr lang="en-GB" smtClean="0"/>
              <a:t>4</a:t>
            </a:fld>
            <a:endParaRPr lang="en-GB"/>
          </a:p>
        </p:txBody>
      </p:sp>
    </p:spTree>
    <p:extLst>
      <p:ext uri="{BB962C8B-B14F-4D97-AF65-F5344CB8AC3E}">
        <p14:creationId xmlns:p14="http://schemas.microsoft.com/office/powerpoint/2010/main" val="108068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6</a:t>
            </a:fld>
            <a:endParaRPr lang="en-GB"/>
          </a:p>
        </p:txBody>
      </p:sp>
    </p:spTree>
    <p:extLst>
      <p:ext uri="{BB962C8B-B14F-4D97-AF65-F5344CB8AC3E}">
        <p14:creationId xmlns:p14="http://schemas.microsoft.com/office/powerpoint/2010/main" val="621017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8</a:t>
            </a:fld>
            <a:endParaRPr lang="en-GB"/>
          </a:p>
        </p:txBody>
      </p:sp>
    </p:spTree>
    <p:extLst>
      <p:ext uri="{BB962C8B-B14F-4D97-AF65-F5344CB8AC3E}">
        <p14:creationId xmlns:p14="http://schemas.microsoft.com/office/powerpoint/2010/main" val="3225494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18</a:t>
            </a:fld>
            <a:endParaRPr lang="en-GB"/>
          </a:p>
        </p:txBody>
      </p:sp>
    </p:spTree>
    <p:extLst>
      <p:ext uri="{BB962C8B-B14F-4D97-AF65-F5344CB8AC3E}">
        <p14:creationId xmlns:p14="http://schemas.microsoft.com/office/powerpoint/2010/main" val="3774668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8/13/2026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9.svg"/><Relationship Id="rId2" Type="http://schemas.openxmlformats.org/officeDocument/2006/relationships/diagramData" Target="../diagrams/data8.xml"/><Relationship Id="rId1" Type="http://schemas.openxmlformats.org/officeDocument/2006/relationships/slideLayout" Target="../slideLayouts/slideLayout1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47.svg"/><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47.svg"/><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47.svg"/><Relationship Id="rId2" Type="http://schemas.openxmlformats.org/officeDocument/2006/relationships/diagramData" Target="../diagrams/data15.xml"/><Relationship Id="rId1" Type="http://schemas.openxmlformats.org/officeDocument/2006/relationships/slideLayout" Target="../slideLayouts/slideLayout1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47.svg"/><Relationship Id="rId2" Type="http://schemas.openxmlformats.org/officeDocument/2006/relationships/diagramData" Target="../diagrams/data16.xml"/><Relationship Id="rId1" Type="http://schemas.openxmlformats.org/officeDocument/2006/relationships/slideLayout" Target="../slideLayouts/slideLayout1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5.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C12D5F-516A-1D01-D702-5F2177CCEBE1}"/>
              </a:ext>
            </a:extLst>
          </p:cNvPr>
          <p:cNvSpPr>
            <a:spLocks noGrp="1"/>
          </p:cNvSpPr>
          <p:nvPr>
            <p:ph idx="1"/>
          </p:nvPr>
        </p:nvSpPr>
        <p:spPr>
          <a:xfrm>
            <a:off x="630810" y="1162357"/>
            <a:ext cx="10803903" cy="1799393"/>
          </a:xfrm>
        </p:spPr>
        <p:txBody>
          <a:bodyPr/>
          <a:lstStyle/>
          <a:p>
            <a:pPr marL="0" indent="0" algn="ctr">
              <a:lnSpc>
                <a:spcPct val="200000"/>
              </a:lnSpc>
              <a:buNone/>
            </a:pPr>
            <a:r>
              <a:rPr lang="en-GB" sz="3600" b="1" dirty="0">
                <a:solidFill>
                  <a:schemeClr val="bg1"/>
                </a:solidFill>
                <a:latin typeface="Aptos" panose="020B0004020202020204" pitchFamily="34" charset="0"/>
              </a:rPr>
              <a:t>Independent Project – BMHP6020 </a:t>
            </a:r>
          </a:p>
          <a:p>
            <a:pPr marL="0" indent="0" algn="ctr">
              <a:lnSpc>
                <a:spcPct val="200000"/>
              </a:lnSpc>
              <a:buNone/>
            </a:pPr>
            <a:r>
              <a:rPr lang="en-GB" sz="3600" b="1" dirty="0">
                <a:solidFill>
                  <a:schemeClr val="bg1"/>
                </a:solidFill>
                <a:latin typeface="Aptos" panose="020B0004020202020204" pitchFamily="34" charset="0"/>
              </a:rPr>
              <a:t>Proposal Part 1 – Title, Aim and Objectives</a:t>
            </a:r>
          </a:p>
        </p:txBody>
      </p:sp>
    </p:spTree>
    <p:extLst>
      <p:ext uri="{BB962C8B-B14F-4D97-AF65-F5344CB8AC3E}">
        <p14:creationId xmlns:p14="http://schemas.microsoft.com/office/powerpoint/2010/main" val="4272342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E68C-9FEA-EAD2-82CE-B302AE813722}"/>
              </a:ext>
            </a:extLst>
          </p:cNvPr>
          <p:cNvSpPr>
            <a:spLocks noGrp="1"/>
          </p:cNvSpPr>
          <p:nvPr>
            <p:ph type="title"/>
          </p:nvPr>
        </p:nvSpPr>
        <p:spPr>
          <a:xfrm>
            <a:off x="355076" y="107066"/>
            <a:ext cx="11481847" cy="1325563"/>
          </a:xfrm>
        </p:spPr>
        <p:txBody>
          <a:bodyPr/>
          <a:lstStyle/>
          <a:p>
            <a:pPr algn="ctr"/>
            <a:r>
              <a:rPr lang="en-GB" dirty="0">
                <a:latin typeface="Aptos" panose="020B0004020202020204" pitchFamily="34" charset="0"/>
              </a:rPr>
              <a:t>Module Overview </a:t>
            </a:r>
          </a:p>
        </p:txBody>
      </p:sp>
      <p:sp>
        <p:nvSpPr>
          <p:cNvPr id="3" name="Content Placeholder 2">
            <a:extLst>
              <a:ext uri="{FF2B5EF4-FFF2-40B4-BE49-F238E27FC236}">
                <a16:creationId xmlns:a16="http://schemas.microsoft.com/office/drawing/2014/main" id="{88EF64C6-2E42-BDC9-0AA9-26C8C39C0B55}"/>
              </a:ext>
            </a:extLst>
          </p:cNvPr>
          <p:cNvSpPr>
            <a:spLocks noGrp="1"/>
          </p:cNvSpPr>
          <p:nvPr>
            <p:ph idx="1"/>
          </p:nvPr>
        </p:nvSpPr>
        <p:spPr>
          <a:xfrm>
            <a:off x="355076" y="1288415"/>
            <a:ext cx="11481847" cy="4015106"/>
          </a:xfrm>
        </p:spPr>
        <p:txBody>
          <a:bodyPr>
            <a:normAutofit fontScale="77500" lnSpcReduction="20000"/>
          </a:bodyPr>
          <a:lstStyle/>
          <a:p>
            <a:pPr>
              <a:lnSpc>
                <a:spcPct val="150000"/>
              </a:lnSpc>
            </a:pPr>
            <a:r>
              <a:rPr lang="en-GB" sz="2400" dirty="0">
                <a:latin typeface="Aptos" panose="020B0004020202020204" pitchFamily="34" charset="0"/>
              </a:rPr>
              <a:t>Welcome to the Independent Project Module – BMHP6020_BIRM. </a:t>
            </a:r>
          </a:p>
          <a:p>
            <a:pPr>
              <a:lnSpc>
                <a:spcPct val="150000"/>
              </a:lnSpc>
            </a:pPr>
            <a:r>
              <a:rPr lang="en-GB" sz="2400" dirty="0">
                <a:latin typeface="Aptos" panose="020B0004020202020204" pitchFamily="34" charset="0"/>
              </a:rPr>
              <a:t>This is your dissertation module! All the studying you have completed so far has led to this project. </a:t>
            </a:r>
          </a:p>
          <a:p>
            <a:pPr>
              <a:lnSpc>
                <a:spcPct val="150000"/>
              </a:lnSpc>
            </a:pPr>
            <a:r>
              <a:rPr lang="en-GB" sz="2400" dirty="0">
                <a:latin typeface="Aptos" panose="020B0004020202020204" pitchFamily="34" charset="0"/>
              </a:rPr>
              <a:t>You have 3 ‘elements / components’ to complete overall. </a:t>
            </a:r>
          </a:p>
          <a:p>
            <a:pPr>
              <a:lnSpc>
                <a:spcPct val="150000"/>
              </a:lnSpc>
            </a:pPr>
            <a:endParaRPr lang="en-GB" sz="2400" dirty="0">
              <a:latin typeface="Aptos" panose="020B0004020202020204" pitchFamily="34" charset="0"/>
            </a:endParaRPr>
          </a:p>
          <a:p>
            <a:pPr>
              <a:lnSpc>
                <a:spcPct val="150000"/>
              </a:lnSpc>
            </a:pPr>
            <a:endParaRPr lang="en-GB" sz="2400" dirty="0">
              <a:latin typeface="Aptos" panose="020B0004020202020204" pitchFamily="34" charset="0"/>
            </a:endParaRPr>
          </a:p>
          <a:p>
            <a:pPr>
              <a:lnSpc>
                <a:spcPct val="150000"/>
              </a:lnSpc>
            </a:pPr>
            <a:r>
              <a:rPr lang="en-GB" sz="2400" dirty="0">
                <a:latin typeface="Aptos" panose="020B0004020202020204" pitchFamily="34" charset="0"/>
              </a:rPr>
              <a:t>This module runs across 2 terms, all 3 elements will be completed by Term 3 </a:t>
            </a:r>
          </a:p>
          <a:p>
            <a:pPr>
              <a:lnSpc>
                <a:spcPct val="150000"/>
              </a:lnSpc>
            </a:pPr>
            <a:r>
              <a:rPr lang="en-GB" sz="2400" dirty="0">
                <a:latin typeface="Aptos" panose="020B0004020202020204" pitchFamily="34" charset="0"/>
              </a:rPr>
              <a:t>You will have an on-campus session with your lecturer every 2 weeks. </a:t>
            </a:r>
          </a:p>
          <a:p>
            <a:pPr>
              <a:lnSpc>
                <a:spcPct val="150000"/>
              </a:lnSpc>
            </a:pPr>
            <a:r>
              <a:rPr lang="en-GB" sz="2400" dirty="0">
                <a:latin typeface="Aptos" panose="020B0004020202020204" pitchFamily="34" charset="0"/>
              </a:rPr>
              <a:t>As this is ‘Independent Project’ you will be expected to work independently alongside your taught sessions. </a:t>
            </a:r>
          </a:p>
          <a:p>
            <a:pPr marL="0" indent="0">
              <a:lnSpc>
                <a:spcPct val="150000"/>
              </a:lnSpc>
              <a:buNone/>
            </a:pPr>
            <a:endParaRPr lang="en-GB" sz="24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4F1081CD-9119-E6E7-F948-33DDF602230E}"/>
              </a:ext>
            </a:extLst>
          </p:cNvPr>
          <p:cNvGraphicFramePr>
            <a:graphicFrameLocks noGrp="1"/>
          </p:cNvGraphicFramePr>
          <p:nvPr>
            <p:extLst>
              <p:ext uri="{D42A27DB-BD31-4B8C-83A1-F6EECF244321}">
                <p14:modId xmlns:p14="http://schemas.microsoft.com/office/powerpoint/2010/main" val="381191201"/>
              </p:ext>
            </p:extLst>
          </p:nvPr>
        </p:nvGraphicFramePr>
        <p:xfrm>
          <a:off x="777240" y="2925128"/>
          <a:ext cx="10161270" cy="741680"/>
        </p:xfrm>
        <a:graphic>
          <a:graphicData uri="http://schemas.openxmlformats.org/drawingml/2006/table">
            <a:tbl>
              <a:tblPr firstRow="1" bandRow="1">
                <a:tableStyleId>{5C22544A-7EE6-4342-B048-85BDC9FD1C3A}</a:tableStyleId>
              </a:tblPr>
              <a:tblGrid>
                <a:gridCol w="3387090">
                  <a:extLst>
                    <a:ext uri="{9D8B030D-6E8A-4147-A177-3AD203B41FA5}">
                      <a16:colId xmlns:a16="http://schemas.microsoft.com/office/drawing/2014/main" val="537459161"/>
                    </a:ext>
                  </a:extLst>
                </a:gridCol>
                <a:gridCol w="3387090">
                  <a:extLst>
                    <a:ext uri="{9D8B030D-6E8A-4147-A177-3AD203B41FA5}">
                      <a16:colId xmlns:a16="http://schemas.microsoft.com/office/drawing/2014/main" val="3895747770"/>
                    </a:ext>
                  </a:extLst>
                </a:gridCol>
                <a:gridCol w="3387090">
                  <a:extLst>
                    <a:ext uri="{9D8B030D-6E8A-4147-A177-3AD203B41FA5}">
                      <a16:colId xmlns:a16="http://schemas.microsoft.com/office/drawing/2014/main" val="2221859907"/>
                    </a:ext>
                  </a:extLst>
                </a:gridCol>
              </a:tblGrid>
              <a:tr h="370840">
                <a:tc>
                  <a:txBody>
                    <a:bodyPr/>
                    <a:lstStyle/>
                    <a:p>
                      <a:r>
                        <a:rPr lang="en-GB" dirty="0">
                          <a:latin typeface="Aptos" panose="020B0004020202020204" pitchFamily="34" charset="0"/>
                        </a:rPr>
                        <a:t>Element 1 – Term 2</a:t>
                      </a:r>
                    </a:p>
                  </a:txBody>
                  <a:tcPr/>
                </a:tc>
                <a:tc>
                  <a:txBody>
                    <a:bodyPr/>
                    <a:lstStyle/>
                    <a:p>
                      <a:r>
                        <a:rPr lang="en-GB" dirty="0">
                          <a:latin typeface="Aptos" panose="020B0004020202020204" pitchFamily="34" charset="0"/>
                        </a:rPr>
                        <a:t>Element 2 – Term 3</a:t>
                      </a:r>
                    </a:p>
                  </a:txBody>
                  <a:tcPr/>
                </a:tc>
                <a:tc>
                  <a:txBody>
                    <a:bodyPr/>
                    <a:lstStyle/>
                    <a:p>
                      <a:r>
                        <a:rPr lang="en-GB" dirty="0">
                          <a:latin typeface="Aptos" panose="020B0004020202020204" pitchFamily="34" charset="0"/>
                        </a:rPr>
                        <a:t>Element 3 – Term 3</a:t>
                      </a:r>
                    </a:p>
                  </a:txBody>
                  <a:tcPr/>
                </a:tc>
                <a:extLst>
                  <a:ext uri="{0D108BD9-81ED-4DB2-BD59-A6C34878D82A}">
                    <a16:rowId xmlns:a16="http://schemas.microsoft.com/office/drawing/2014/main" val="1731282148"/>
                  </a:ext>
                </a:extLst>
              </a:tr>
              <a:tr h="370840">
                <a:tc>
                  <a:txBody>
                    <a:bodyPr/>
                    <a:lstStyle/>
                    <a:p>
                      <a:r>
                        <a:rPr lang="en-GB" dirty="0">
                          <a:latin typeface="Aptos" panose="020B0004020202020204" pitchFamily="34" charset="0"/>
                        </a:rPr>
                        <a:t>Project Proposal </a:t>
                      </a:r>
                    </a:p>
                  </a:txBody>
                  <a:tcPr/>
                </a:tc>
                <a:tc>
                  <a:txBody>
                    <a:bodyPr/>
                    <a:lstStyle/>
                    <a:p>
                      <a:r>
                        <a:rPr lang="en-GB" dirty="0">
                          <a:latin typeface="Aptos" panose="020B0004020202020204" pitchFamily="34" charset="0"/>
                        </a:rPr>
                        <a:t>Methods Academic Poster </a:t>
                      </a:r>
                    </a:p>
                  </a:txBody>
                  <a:tcPr/>
                </a:tc>
                <a:tc>
                  <a:txBody>
                    <a:bodyPr/>
                    <a:lstStyle/>
                    <a:p>
                      <a:r>
                        <a:rPr lang="en-GB" dirty="0">
                          <a:latin typeface="Aptos" panose="020B0004020202020204" pitchFamily="34" charset="0"/>
                        </a:rPr>
                        <a:t>Dissertation</a:t>
                      </a:r>
                    </a:p>
                  </a:txBody>
                  <a:tcPr/>
                </a:tc>
                <a:extLst>
                  <a:ext uri="{0D108BD9-81ED-4DB2-BD59-A6C34878D82A}">
                    <a16:rowId xmlns:a16="http://schemas.microsoft.com/office/drawing/2014/main" val="787918484"/>
                  </a:ext>
                </a:extLst>
              </a:tr>
            </a:tbl>
          </a:graphicData>
        </a:graphic>
      </p:graphicFrame>
    </p:spTree>
    <p:extLst>
      <p:ext uri="{BB962C8B-B14F-4D97-AF65-F5344CB8AC3E}">
        <p14:creationId xmlns:p14="http://schemas.microsoft.com/office/powerpoint/2010/main" val="1377492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r>
              <a:rPr lang="en-GB" dirty="0">
                <a:latin typeface="Aptos" panose="020B0004020202020204" pitchFamily="34" charset="0"/>
              </a:rPr>
              <a:t>BMHP6020 Overview Continued</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fontScale="77500" lnSpcReduction="20000"/>
          </a:bodyPr>
          <a:lstStyle/>
          <a:p>
            <a:pPr marL="0" indent="0">
              <a:lnSpc>
                <a:spcPct val="150000"/>
              </a:lnSpc>
              <a:buNone/>
            </a:pPr>
            <a:r>
              <a:rPr lang="en-GB" b="1" dirty="0">
                <a:latin typeface="Aptos" panose="020B0004020202020204" pitchFamily="34" charset="0"/>
              </a:rPr>
              <a:t>Module Aim </a:t>
            </a:r>
          </a:p>
          <a:p>
            <a:pPr>
              <a:lnSpc>
                <a:spcPct val="150000"/>
              </a:lnSpc>
            </a:pPr>
            <a:r>
              <a:rPr lang="en-GB" sz="18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dirty="0">
              <a:latin typeface="Aptos" panose="020B0004020202020204" pitchFamily="34" charset="0"/>
            </a:endParaRPr>
          </a:p>
          <a:p>
            <a:pPr marL="0" indent="0">
              <a:lnSpc>
                <a:spcPct val="150000"/>
              </a:lnSpc>
              <a:buNone/>
            </a:pPr>
            <a:r>
              <a:rPr lang="en-GB"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8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#1</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buNone/>
            </a:pPr>
            <a:endParaRPr lang="en-GB" dirty="0">
              <a:latin typeface="Aptos" panose="020B0004020202020204" pitchFamily="34" charset="0"/>
            </a:endParaRPr>
          </a:p>
          <a:p>
            <a:pPr marL="0" indent="0" algn="ctr">
              <a:lnSpc>
                <a:spcPct val="150000"/>
              </a:lnSpc>
              <a:buNone/>
            </a:pPr>
            <a:r>
              <a:rPr lang="en-GB" sz="3600" dirty="0">
                <a:latin typeface="Aptos" panose="020B0004020202020204" pitchFamily="34" charset="0"/>
              </a:rPr>
              <a:t>What do you think is the purpose of </a:t>
            </a:r>
            <a:r>
              <a:rPr lang="en-GB" sz="3600" b="1" dirty="0">
                <a:latin typeface="Aptos" panose="020B0004020202020204" pitchFamily="34" charset="0"/>
              </a:rPr>
              <a:t>research</a:t>
            </a:r>
            <a:r>
              <a:rPr lang="en-GB" sz="3600" dirty="0">
                <a:latin typeface="Aptos" panose="020B0004020202020204" pitchFamily="34" charset="0"/>
              </a:rPr>
              <a:t> in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#2</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lgn="ctr">
              <a:lnSpc>
                <a:spcPct val="150000"/>
              </a:lnSpc>
              <a:buNone/>
            </a:pPr>
            <a:endParaRPr lang="en-GB" sz="3600" dirty="0">
              <a:latin typeface="Aptos" panose="020B0004020202020204" pitchFamily="34" charset="0"/>
            </a:endParaRPr>
          </a:p>
          <a:p>
            <a:pPr marL="0" indent="0" algn="ctr">
              <a:lnSpc>
                <a:spcPct val="150000"/>
              </a:lnSpc>
              <a:buNone/>
            </a:pPr>
            <a:r>
              <a:rPr lang="en-GB" sz="3600" dirty="0">
                <a:latin typeface="Aptos" panose="020B0004020202020204" pitchFamily="34" charset="0"/>
              </a:rPr>
              <a:t>How has </a:t>
            </a:r>
            <a:r>
              <a:rPr lang="en-GB" sz="3600" b="1" dirty="0">
                <a:latin typeface="Aptos" panose="020B0004020202020204" pitchFamily="34" charset="0"/>
              </a:rPr>
              <a:t>research</a:t>
            </a:r>
            <a:r>
              <a:rPr lang="en-GB" sz="3600" dirty="0">
                <a:latin typeface="Aptos" panose="020B0004020202020204" pitchFamily="34" charset="0"/>
              </a:rPr>
              <a:t> impacted on a </a:t>
            </a:r>
            <a:r>
              <a:rPr lang="en-GB" sz="3600" u="sng" dirty="0">
                <a:latin typeface="Aptos" panose="020B0004020202020204" pitchFamily="34" charset="0"/>
              </a:rPr>
              <a:t>job role or area of </a:t>
            </a:r>
            <a:r>
              <a:rPr lang="en-GB" sz="3600" dirty="0">
                <a:latin typeface="Aptos" panose="020B0004020202020204" pitchFamily="34" charset="0"/>
              </a:rPr>
              <a:t>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5630" y="2544119"/>
            <a:ext cx="2365375" cy="2365375"/>
          </a:xfrm>
          <a:prstGeom prst="rect">
            <a:avLst/>
          </a:prstGeom>
        </p:spPr>
      </p:pic>
    </p:spTree>
    <p:extLst>
      <p:ext uri="{BB962C8B-B14F-4D97-AF65-F5344CB8AC3E}">
        <p14:creationId xmlns:p14="http://schemas.microsoft.com/office/powerpoint/2010/main" val="1335357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Question #3</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p:txBody>
          <a:bodyPr/>
          <a:lstStyle/>
          <a:p>
            <a:pPr marL="0" indent="0" algn="ctr">
              <a:lnSpc>
                <a:spcPct val="150000"/>
              </a:lnSpc>
              <a:buNone/>
            </a:pPr>
            <a:endParaRPr lang="en-GB" sz="3600" dirty="0">
              <a:latin typeface="Aptos" panose="020B0004020202020204" pitchFamily="34" charset="0"/>
            </a:endParaRPr>
          </a:p>
          <a:p>
            <a:pPr marL="0" indent="0" algn="ctr">
              <a:lnSpc>
                <a:spcPct val="150000"/>
              </a:lnSpc>
              <a:buNone/>
            </a:pPr>
            <a:r>
              <a:rPr lang="en-GB" sz="3600" dirty="0">
                <a:latin typeface="Aptos" panose="020B0004020202020204" pitchFamily="34" charset="0"/>
              </a:rPr>
              <a:t>How can my </a:t>
            </a:r>
            <a:r>
              <a:rPr lang="en-GB" sz="3600" b="1" dirty="0">
                <a:latin typeface="Aptos" panose="020B0004020202020204" pitchFamily="34" charset="0"/>
              </a:rPr>
              <a:t>research</a:t>
            </a:r>
            <a:r>
              <a:rPr lang="en-GB" sz="3600" dirty="0">
                <a:latin typeface="Aptos" panose="020B0004020202020204" pitchFamily="34" charset="0"/>
              </a:rPr>
              <a:t> make an impact in </a:t>
            </a:r>
            <a:r>
              <a:rPr lang="en-GB" sz="3600" i="1" dirty="0">
                <a:latin typeface="Aptos" panose="020B0004020202020204" pitchFamily="34" charset="0"/>
              </a:rPr>
              <a:t>Health &amp; Social Care</a:t>
            </a:r>
            <a:r>
              <a:rPr lang="en-GB" sz="3600" dirty="0">
                <a:latin typeface="Aptos" panose="020B0004020202020204" pitchFamily="34" charset="0"/>
              </a:rPr>
              <a:t>?</a:t>
            </a:r>
            <a:endParaRPr lang="en-GB" sz="3600" dirty="0"/>
          </a:p>
        </p:txBody>
      </p:sp>
      <p:pic>
        <p:nvPicPr>
          <p:cNvPr id="6" name="Graphic 5" descr="Badge Question Mark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5630" y="2544119"/>
            <a:ext cx="2365375" cy="2365375"/>
          </a:xfrm>
          <a:prstGeom prst="rect">
            <a:avLst/>
          </a:prstGeom>
        </p:spPr>
      </p:pic>
    </p:spTree>
    <p:extLst>
      <p:ext uri="{BB962C8B-B14F-4D97-AF65-F5344CB8AC3E}">
        <p14:creationId xmlns:p14="http://schemas.microsoft.com/office/powerpoint/2010/main" val="2086514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04B6-4E12-C8C4-7CEE-5560E3C844C8}"/>
              </a:ext>
            </a:extLst>
          </p:cNvPr>
          <p:cNvSpPr>
            <a:spLocks noGrp="1"/>
          </p:cNvSpPr>
          <p:nvPr>
            <p:ph type="title"/>
          </p:nvPr>
        </p:nvSpPr>
        <p:spPr>
          <a:xfrm>
            <a:off x="358219" y="274251"/>
            <a:ext cx="11481847" cy="908868"/>
          </a:xfrm>
        </p:spPr>
        <p:txBody>
          <a:bodyPr/>
          <a:lstStyle/>
          <a:p>
            <a:pPr algn="ctr"/>
            <a:r>
              <a:rPr lang="en-GB" dirty="0">
                <a:latin typeface="Aptos" panose="020B0004020202020204" pitchFamily="34" charset="0"/>
              </a:rPr>
              <a:t>Contribution to Knowledge </a:t>
            </a:r>
          </a:p>
        </p:txBody>
      </p:sp>
      <p:sp>
        <p:nvSpPr>
          <p:cNvPr id="3" name="Content Placeholder 2">
            <a:extLst>
              <a:ext uri="{FF2B5EF4-FFF2-40B4-BE49-F238E27FC236}">
                <a16:creationId xmlns:a16="http://schemas.microsoft.com/office/drawing/2014/main" id="{D5A89DA2-C95F-6B27-E0EE-229FEEE6B002}"/>
              </a:ext>
            </a:extLst>
          </p:cNvPr>
          <p:cNvSpPr>
            <a:spLocks noGrp="1"/>
          </p:cNvSpPr>
          <p:nvPr>
            <p:ph idx="1"/>
          </p:nvPr>
        </p:nvSpPr>
        <p:spPr>
          <a:xfrm>
            <a:off x="71919" y="1183119"/>
            <a:ext cx="12120081" cy="1119883"/>
          </a:xfrm>
        </p:spPr>
        <p:txBody>
          <a:bodyPr>
            <a:normAutofit/>
          </a:bodyPr>
          <a:lstStyle/>
          <a:p>
            <a:pPr marL="0" indent="0">
              <a:lnSpc>
                <a:spcPct val="150000"/>
              </a:lnSpc>
              <a:buNone/>
            </a:pPr>
            <a:r>
              <a:rPr lang="en-GB" sz="2000" dirty="0">
                <a:latin typeface="Aptos" panose="020B0004020202020204" pitchFamily="34" charset="0"/>
              </a:rPr>
              <a:t>Your dissertation should help us understand a current issue in H+SC by using existing research and evidence. </a:t>
            </a:r>
            <a:endParaRPr lang="en-GB" sz="3600" dirty="0">
              <a:latin typeface="Aptos" panose="020B0004020202020204" pitchFamily="34" charset="0"/>
            </a:endParaRPr>
          </a:p>
        </p:txBody>
      </p:sp>
      <p:sp>
        <p:nvSpPr>
          <p:cNvPr id="6" name="TextBox 5">
            <a:extLst>
              <a:ext uri="{FF2B5EF4-FFF2-40B4-BE49-F238E27FC236}">
                <a16:creationId xmlns:a16="http://schemas.microsoft.com/office/drawing/2014/main" id="{6AB0D44A-B3E7-58EE-0BF3-311E7BC66F8B}"/>
              </a:ext>
            </a:extLst>
          </p:cNvPr>
          <p:cNvSpPr txBox="1"/>
          <p:nvPr/>
        </p:nvSpPr>
        <p:spPr>
          <a:xfrm>
            <a:off x="1469204" y="1743060"/>
            <a:ext cx="7841750" cy="3000821"/>
          </a:xfrm>
          <a:prstGeom prst="rect">
            <a:avLst/>
          </a:prstGeom>
          <a:noFill/>
        </p:spPr>
        <p:txBody>
          <a:bodyPr wrap="square">
            <a:spAutoFit/>
          </a:bodyPr>
          <a:lstStyle/>
          <a:p>
            <a:r>
              <a:rPr lang="en-GB" dirty="0"/>
              <a:t>For your dissertation, </a:t>
            </a:r>
          </a:p>
          <a:p>
            <a:r>
              <a:rPr lang="en-GB" dirty="0"/>
              <a:t>you will:</a:t>
            </a:r>
          </a:p>
          <a:p>
            <a:pPr marL="742950" lvl="1" indent="-285750">
              <a:lnSpc>
                <a:spcPct val="150000"/>
              </a:lnSpc>
              <a:buFont typeface="Arial" panose="020B0604020202020204" pitchFamily="34" charset="0"/>
              <a:buChar char="•"/>
            </a:pPr>
            <a:r>
              <a:rPr lang="en-GB" dirty="0"/>
              <a:t>use reliable and current information</a:t>
            </a:r>
          </a:p>
          <a:p>
            <a:pPr marL="742950" lvl="1" indent="-285750">
              <a:lnSpc>
                <a:spcPct val="150000"/>
              </a:lnSpc>
              <a:buFont typeface="Arial" panose="020B0604020202020204" pitchFamily="34" charset="0"/>
              <a:buChar char="•"/>
            </a:pPr>
            <a:r>
              <a:rPr lang="en-GB" dirty="0"/>
              <a:t>examine what is already known about your topic</a:t>
            </a:r>
          </a:p>
          <a:p>
            <a:pPr marL="742950" lvl="1" indent="-285750">
              <a:lnSpc>
                <a:spcPct val="150000"/>
              </a:lnSpc>
              <a:buFont typeface="Arial" panose="020B0604020202020204" pitchFamily="34" charset="0"/>
              <a:buChar char="•"/>
            </a:pPr>
            <a:r>
              <a:rPr lang="en-GB" dirty="0"/>
              <a:t>compare and analyse different sources</a:t>
            </a:r>
          </a:p>
          <a:p>
            <a:pPr marL="742950" lvl="1" indent="-285750">
              <a:lnSpc>
                <a:spcPct val="150000"/>
              </a:lnSpc>
              <a:buFont typeface="Arial" panose="020B0604020202020204" pitchFamily="34" charset="0"/>
              <a:buChar char="•"/>
            </a:pPr>
            <a:r>
              <a:rPr lang="en-GB" dirty="0"/>
              <a:t>identify important findings and themes</a:t>
            </a:r>
          </a:p>
          <a:p>
            <a:pPr marL="742950" lvl="1" indent="-285750">
              <a:lnSpc>
                <a:spcPct val="150000"/>
              </a:lnSpc>
              <a:buFont typeface="Arial" panose="020B0604020202020204" pitchFamily="34" charset="0"/>
              <a:buChar char="•"/>
            </a:pPr>
            <a:r>
              <a:rPr lang="en-GB" dirty="0"/>
              <a:t>use the evidence to support your conclusions and recommendations</a:t>
            </a:r>
          </a:p>
          <a:p>
            <a:pPr lvl="1"/>
            <a:endParaRPr lang="en-GB" dirty="0"/>
          </a:p>
        </p:txBody>
      </p:sp>
      <p:sp>
        <p:nvSpPr>
          <p:cNvPr id="8" name="TextBox 7">
            <a:extLst>
              <a:ext uri="{FF2B5EF4-FFF2-40B4-BE49-F238E27FC236}">
                <a16:creationId xmlns:a16="http://schemas.microsoft.com/office/drawing/2014/main" id="{5C922DB2-437F-BBA6-2DB7-E1143F1AC9F1}"/>
              </a:ext>
            </a:extLst>
          </p:cNvPr>
          <p:cNvSpPr txBox="1"/>
          <p:nvPr/>
        </p:nvSpPr>
        <p:spPr>
          <a:xfrm>
            <a:off x="226032" y="4593408"/>
            <a:ext cx="11965968" cy="923330"/>
          </a:xfrm>
          <a:prstGeom prst="rect">
            <a:avLst/>
          </a:prstGeom>
          <a:noFill/>
        </p:spPr>
        <p:txBody>
          <a:bodyPr wrap="square">
            <a:spAutoFit/>
          </a:bodyPr>
          <a:lstStyle/>
          <a:p>
            <a:r>
              <a:rPr lang="en-GB" b="1" dirty="0"/>
              <a:t>Remember</a:t>
            </a:r>
          </a:p>
          <a:p>
            <a:r>
              <a:rPr lang="en-GB" dirty="0"/>
              <a:t>You are not expected to discover something completely new.</a:t>
            </a:r>
          </a:p>
          <a:p>
            <a:r>
              <a:rPr lang="en-GB" dirty="0"/>
              <a:t>Your contribution comes from bringing existing evidence together, analysing it and using it to make useful recommendations.</a:t>
            </a:r>
          </a:p>
        </p:txBody>
      </p:sp>
    </p:spTree>
    <p:extLst>
      <p:ext uri="{BB962C8B-B14F-4D97-AF65-F5344CB8AC3E}">
        <p14:creationId xmlns:p14="http://schemas.microsoft.com/office/powerpoint/2010/main" val="1709070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p:txBody>
          <a:bodyPr/>
          <a:lstStyle/>
          <a:p>
            <a:r>
              <a:rPr lang="en-GB" dirty="0">
                <a:latin typeface="Aptos" panose="020B0004020202020204" pitchFamily="34" charset="0"/>
              </a:rPr>
              <a:t>What is a Proposal? </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577340"/>
            <a:ext cx="10627660" cy="4915535"/>
          </a:xfrm>
        </p:spPr>
        <p:txBody>
          <a:bodyPr>
            <a:normAutofit/>
          </a:bodyPr>
          <a:lstStyle/>
          <a:p>
            <a:pPr marL="0" indent="0">
              <a:lnSpc>
                <a:spcPct val="170000"/>
              </a:lnSpc>
              <a:buNone/>
            </a:pPr>
            <a:r>
              <a:rPr lang="en-GB" sz="1600" dirty="0">
                <a:latin typeface="Aptos" panose="020B0004020202020204" pitchFamily="34" charset="0"/>
              </a:rPr>
              <a:t>The dissertation proposal is a critical document that outlines your research plan and sets the foundation for your independent project. It’s a roadmap for your dissertation, helping you clarify your research aim, objectives, and methods. The proposal consists of several key sections:</a:t>
            </a:r>
          </a:p>
          <a:p>
            <a:pPr marL="0" indent="0">
              <a:lnSpc>
                <a:spcPct val="170000"/>
              </a:lnSpc>
              <a:buNone/>
            </a:pPr>
            <a:r>
              <a:rPr lang="en-GB" sz="1600" dirty="0">
                <a:latin typeface="Aptos" panose="020B0004020202020204" pitchFamily="34" charset="0"/>
              </a:rPr>
              <a:t>Put simply, Your proposal is the plan for your dissertation. It explains what you intend to research, why the topic is important, how you will carry out the research and how you plan to complete the project.</a:t>
            </a:r>
            <a:br>
              <a:rPr lang="en-GB" sz="1600" dirty="0">
                <a:latin typeface="Aptos" panose="020B0004020202020204" pitchFamily="34" charset="0"/>
              </a:rPr>
            </a:br>
            <a:endParaRPr lang="en-GB" sz="1600" dirty="0">
              <a:latin typeface="Aptos" panose="020B0004020202020204" pitchFamily="34" charset="0"/>
            </a:endParaRPr>
          </a:p>
          <a:p>
            <a:pPr marL="0" indent="0">
              <a:lnSpc>
                <a:spcPct val="170000"/>
              </a:lnSpc>
              <a:buNone/>
            </a:pPr>
            <a:r>
              <a:rPr lang="en-GB" sz="1600" b="1" dirty="0">
                <a:latin typeface="Aptos" panose="020B0004020202020204" pitchFamily="34" charset="0"/>
              </a:rPr>
              <a:t>What will be included?</a:t>
            </a:r>
            <a:endParaRPr lang="en-GB" sz="1400" b="1" dirty="0">
              <a:latin typeface="Aptos" panose="020B0004020202020204" pitchFamily="34" charset="0"/>
            </a:endParaRPr>
          </a:p>
          <a:p>
            <a:pPr>
              <a:lnSpc>
                <a:spcPct val="170000"/>
              </a:lnSpc>
            </a:pPr>
            <a:endParaRPr lang="en-GB" sz="1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D8FE7D5-00FA-0B77-59AB-B615D8614EC9}"/>
              </a:ext>
            </a:extLst>
          </p:cNvPr>
          <p:cNvGraphicFramePr/>
          <p:nvPr>
            <p:extLst>
              <p:ext uri="{D42A27DB-BD31-4B8C-83A1-F6EECF244321}">
                <p14:modId xmlns:p14="http://schemas.microsoft.com/office/powerpoint/2010/main" val="3401737390"/>
              </p:ext>
            </p:extLst>
          </p:nvPr>
        </p:nvGraphicFramePr>
        <p:xfrm>
          <a:off x="999005" y="3803931"/>
          <a:ext cx="10847070" cy="3336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456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p:txBody>
          <a:bodyPr>
            <a:normAutofit/>
          </a:bodyPr>
          <a:lstStyle/>
          <a:p>
            <a:r>
              <a:rPr lang="en-GB" sz="4000" dirty="0">
                <a:latin typeface="Aptos" panose="020B0004020202020204" pitchFamily="34" charset="0"/>
              </a:rPr>
              <a:t>This Session We Will Focus On Your Research…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232983263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F0C5F3-73F7-EC29-B766-7399C487D48D}"/>
              </a:ext>
            </a:extLst>
          </p:cNvPr>
          <p:cNvSpPr>
            <a:spLocks noGrp="1"/>
          </p:cNvSpPr>
          <p:nvPr>
            <p:ph idx="1"/>
          </p:nvPr>
        </p:nvSpPr>
        <p:spPr>
          <a:xfrm>
            <a:off x="630810" y="2035660"/>
            <a:ext cx="4535079" cy="3864989"/>
          </a:xfrm>
        </p:spPr>
        <p:txBody>
          <a:bodyPr/>
          <a:lstStyle/>
          <a:p>
            <a:r>
              <a:rPr lang="en-GB" sz="3200" b="1" dirty="0">
                <a:latin typeface="Aptos" panose="020B0004020202020204" pitchFamily="34" charset="0"/>
              </a:rPr>
              <a:t>Class Activity: </a:t>
            </a:r>
          </a:p>
          <a:p>
            <a:endParaRPr lang="en-GB" sz="3200" dirty="0">
              <a:latin typeface="Aptos" panose="020B0004020202020204" pitchFamily="34" charset="0"/>
            </a:endParaRPr>
          </a:p>
          <a:p>
            <a:r>
              <a:rPr lang="en-GB" sz="3200" dirty="0">
                <a:latin typeface="Aptos" panose="020B0004020202020204" pitchFamily="34" charset="0"/>
              </a:rPr>
              <a:t>The topic/title I want to </a:t>
            </a:r>
          </a:p>
          <a:p>
            <a:r>
              <a:rPr lang="en-GB" sz="3200" dirty="0">
                <a:latin typeface="Aptos" panose="020B0004020202020204" pitchFamily="34" charset="0"/>
              </a:rPr>
              <a:t>choose is because… </a:t>
            </a:r>
          </a:p>
        </p:txBody>
      </p:sp>
      <p:graphicFrame>
        <p:nvGraphicFramePr>
          <p:cNvPr id="7" name="Content Placeholder 6">
            <a:extLst>
              <a:ext uri="{FF2B5EF4-FFF2-40B4-BE49-F238E27FC236}">
                <a16:creationId xmlns:a16="http://schemas.microsoft.com/office/drawing/2014/main" id="{23DAD1D4-FBEB-00C5-4C82-27C251206144}"/>
              </a:ext>
            </a:extLst>
          </p:cNvPr>
          <p:cNvGraphicFramePr>
            <a:graphicFrameLocks noGrp="1"/>
          </p:cNvGraphicFramePr>
          <p:nvPr>
            <p:ph idx="10"/>
            <p:extLst>
              <p:ext uri="{D42A27DB-BD31-4B8C-83A1-F6EECF244321}">
                <p14:modId xmlns:p14="http://schemas.microsoft.com/office/powerpoint/2010/main" val="4046519959"/>
              </p:ext>
            </p:extLst>
          </p:nvPr>
        </p:nvGraphicFramePr>
        <p:xfrm>
          <a:off x="6204341" y="93287"/>
          <a:ext cx="5723956" cy="6328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5198A86-95B5-A068-0AF0-4B7CA97E04DE}"/>
              </a:ext>
            </a:extLst>
          </p:cNvPr>
          <p:cNvSpPr txBox="1"/>
          <p:nvPr/>
        </p:nvSpPr>
        <p:spPr>
          <a:xfrm>
            <a:off x="6367409" y="6425396"/>
            <a:ext cx="6097712" cy="369332"/>
          </a:xfrm>
          <a:prstGeom prst="rect">
            <a:avLst/>
          </a:prstGeom>
          <a:noFill/>
        </p:spPr>
        <p:txBody>
          <a:bodyPr wrap="square">
            <a:spAutoFit/>
          </a:bodyPr>
          <a:lstStyle/>
          <a:p>
            <a:r>
              <a:rPr lang="en-GB" b="1" i="1" dirty="0">
                <a:latin typeface="Aptos" panose="020B0004020202020204" pitchFamily="34" charset="0"/>
              </a:rPr>
              <a:t>Why is this topic important to Health and Social Care?</a:t>
            </a:r>
          </a:p>
        </p:txBody>
      </p:sp>
    </p:spTree>
    <p:extLst>
      <p:ext uri="{BB962C8B-B14F-4D97-AF65-F5344CB8AC3E}">
        <p14:creationId xmlns:p14="http://schemas.microsoft.com/office/powerpoint/2010/main" val="38132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8219" y="36354"/>
            <a:ext cx="11481847" cy="1325563"/>
          </a:xfrm>
        </p:spPr>
        <p:txBody>
          <a:bodyPr/>
          <a:lstStyle/>
          <a:p>
            <a:pPr algn="ctr"/>
            <a:r>
              <a:rPr lang="en-GB" dirty="0">
                <a:latin typeface="Aptos" panose="020B0004020202020204" pitchFamily="34" charset="0"/>
              </a:rPr>
              <a:t>How can I start my title? </a:t>
            </a:r>
          </a:p>
        </p:txBody>
      </p:sp>
      <p:graphicFrame>
        <p:nvGraphicFramePr>
          <p:cNvPr id="4" name="Content Placeholder 3">
            <a:extLst>
              <a:ext uri="{FF2B5EF4-FFF2-40B4-BE49-F238E27FC236}">
                <a16:creationId xmlns:a16="http://schemas.microsoft.com/office/drawing/2014/main" id="{1E63D8CE-48A8-9D61-65A9-06339471EA73}"/>
              </a:ext>
            </a:extLst>
          </p:cNvPr>
          <p:cNvGraphicFramePr>
            <a:graphicFrameLocks noGrp="1"/>
          </p:cNvGraphicFramePr>
          <p:nvPr>
            <p:ph idx="1"/>
            <p:extLst>
              <p:ext uri="{D42A27DB-BD31-4B8C-83A1-F6EECF244321}">
                <p14:modId xmlns:p14="http://schemas.microsoft.com/office/powerpoint/2010/main" val="500926790"/>
              </p:ext>
            </p:extLst>
          </p:nvPr>
        </p:nvGraphicFramePr>
        <p:xfrm>
          <a:off x="358775" y="1558497"/>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33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8BE-32CE-40DD-EB22-A02B6A50A6F7}"/>
              </a:ext>
            </a:extLst>
          </p:cNvPr>
          <p:cNvSpPr>
            <a:spLocks noGrp="1"/>
          </p:cNvSpPr>
          <p:nvPr>
            <p:ph type="title"/>
          </p:nvPr>
        </p:nvSpPr>
        <p:spPr>
          <a:xfrm>
            <a:off x="358219" y="5533"/>
            <a:ext cx="11481847" cy="1325563"/>
          </a:xfrm>
        </p:spPr>
        <p:txBody>
          <a:bodyPr/>
          <a:lstStyle/>
          <a:p>
            <a:pPr algn="ctr"/>
            <a:r>
              <a:rPr lang="en-GB" dirty="0">
                <a:latin typeface="Aptos" panose="020B0004020202020204" pitchFamily="34" charset="0"/>
              </a:rPr>
              <a:t>Example Topic Areas</a:t>
            </a:r>
          </a:p>
        </p:txBody>
      </p:sp>
      <p:graphicFrame>
        <p:nvGraphicFramePr>
          <p:cNvPr id="4" name="Content Placeholder 3">
            <a:extLst>
              <a:ext uri="{FF2B5EF4-FFF2-40B4-BE49-F238E27FC236}">
                <a16:creationId xmlns:a16="http://schemas.microsoft.com/office/drawing/2014/main" id="{0AD46E4F-37EB-50B9-392C-30FD16D615DA}"/>
              </a:ext>
            </a:extLst>
          </p:cNvPr>
          <p:cNvGraphicFramePr>
            <a:graphicFrameLocks noGrp="1"/>
          </p:cNvGraphicFramePr>
          <p:nvPr>
            <p:ph idx="1"/>
            <p:extLst>
              <p:ext uri="{D42A27DB-BD31-4B8C-83A1-F6EECF244321}">
                <p14:modId xmlns:p14="http://schemas.microsoft.com/office/powerpoint/2010/main" val="560877277"/>
              </p:ext>
            </p:extLst>
          </p:nvPr>
        </p:nvGraphicFramePr>
        <p:xfrm>
          <a:off x="358775" y="1130158"/>
          <a:ext cx="11480800" cy="427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424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68BE-32CE-40DD-EB22-A02B6A50A6F7}"/>
              </a:ext>
            </a:extLst>
          </p:cNvPr>
          <p:cNvSpPr>
            <a:spLocks noGrp="1"/>
          </p:cNvSpPr>
          <p:nvPr>
            <p:ph type="title"/>
          </p:nvPr>
        </p:nvSpPr>
        <p:spPr>
          <a:xfrm>
            <a:off x="358219" y="5533"/>
            <a:ext cx="11481847" cy="1325563"/>
          </a:xfrm>
        </p:spPr>
        <p:txBody>
          <a:bodyPr/>
          <a:lstStyle/>
          <a:p>
            <a:pPr algn="ctr"/>
            <a:r>
              <a:rPr lang="en-GB" dirty="0">
                <a:latin typeface="Aptos" panose="020B0004020202020204" pitchFamily="34" charset="0"/>
              </a:rPr>
              <a:t>Example Topic Areas Continued…</a:t>
            </a:r>
          </a:p>
        </p:txBody>
      </p:sp>
      <p:graphicFrame>
        <p:nvGraphicFramePr>
          <p:cNvPr id="4" name="Content Placeholder 3">
            <a:extLst>
              <a:ext uri="{FF2B5EF4-FFF2-40B4-BE49-F238E27FC236}">
                <a16:creationId xmlns:a16="http://schemas.microsoft.com/office/drawing/2014/main" id="{0AD46E4F-37EB-50B9-392C-30FD16D615DA}"/>
              </a:ext>
            </a:extLst>
          </p:cNvPr>
          <p:cNvGraphicFramePr>
            <a:graphicFrameLocks noGrp="1"/>
          </p:cNvGraphicFramePr>
          <p:nvPr>
            <p:ph idx="1"/>
            <p:extLst>
              <p:ext uri="{D42A27DB-BD31-4B8C-83A1-F6EECF244321}">
                <p14:modId xmlns:p14="http://schemas.microsoft.com/office/powerpoint/2010/main" val="3898843493"/>
              </p:ext>
            </p:extLst>
          </p:nvPr>
        </p:nvGraphicFramePr>
        <p:xfrm>
          <a:off x="358775" y="1130158"/>
          <a:ext cx="11480800" cy="427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12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9D41F-2C40-81AA-B5A2-A8CFF608E706}"/>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7C8F6A2-692D-ACEF-0A90-2122B751093D}"/>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Class Activity – </a:t>
            </a:r>
          </a:p>
          <a:p>
            <a:pPr algn="ctr"/>
            <a:endParaRPr lang="en-GB" dirty="0">
              <a:latin typeface="Aptos" panose="020B0004020202020204" pitchFamily="34" charset="0"/>
            </a:endParaRPr>
          </a:p>
          <a:p>
            <a:pPr algn="ctr"/>
            <a:r>
              <a:rPr lang="en-GB" dirty="0">
                <a:latin typeface="Aptos" panose="020B0004020202020204" pitchFamily="34" charset="0"/>
              </a:rPr>
              <a:t>UWTSD Library Search</a:t>
            </a:r>
          </a:p>
          <a:p>
            <a:pPr algn="ctr"/>
            <a:r>
              <a:rPr lang="en-GB" dirty="0">
                <a:latin typeface="Aptos" panose="020B0004020202020204" pitchFamily="34" charset="0"/>
              </a:rPr>
              <a:t>30 mins approx.  </a:t>
            </a:r>
          </a:p>
        </p:txBody>
      </p:sp>
      <p:graphicFrame>
        <p:nvGraphicFramePr>
          <p:cNvPr id="4" name="Content Placeholder 3">
            <a:extLst>
              <a:ext uri="{FF2B5EF4-FFF2-40B4-BE49-F238E27FC236}">
                <a16:creationId xmlns:a16="http://schemas.microsoft.com/office/drawing/2014/main" id="{0DD9DB2A-7693-386F-287C-43A81653C955}"/>
              </a:ext>
            </a:extLst>
          </p:cNvPr>
          <p:cNvGraphicFramePr>
            <a:graphicFrameLocks noGrp="1"/>
          </p:cNvGraphicFramePr>
          <p:nvPr>
            <p:ph idx="10"/>
            <p:extLst>
              <p:ext uri="{D42A27DB-BD31-4B8C-83A1-F6EECF244321}">
                <p14:modId xmlns:p14="http://schemas.microsoft.com/office/powerpoint/2010/main" val="2132637980"/>
              </p:ext>
            </p:extLst>
          </p:nvPr>
        </p:nvGraphicFramePr>
        <p:xfrm>
          <a:off x="5644687" y="182366"/>
          <a:ext cx="6427448" cy="6493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62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B442-429D-01E5-53EF-5F08AF43CAD4}"/>
              </a:ext>
            </a:extLst>
          </p:cNvPr>
          <p:cNvSpPr>
            <a:spLocks noGrp="1"/>
          </p:cNvSpPr>
          <p:nvPr>
            <p:ph type="title"/>
          </p:nvPr>
        </p:nvSpPr>
        <p:spPr>
          <a:xfrm>
            <a:off x="3654432" y="365125"/>
            <a:ext cx="7956222" cy="1325563"/>
          </a:xfrm>
        </p:spPr>
        <p:txBody>
          <a:bodyPr/>
          <a:lstStyle/>
          <a:p>
            <a:pPr algn="ctr"/>
            <a:r>
              <a:rPr lang="en-GB" dirty="0">
                <a:latin typeface="Aptos" panose="020B0004020202020204" pitchFamily="34" charset="0"/>
              </a:rPr>
              <a:t>Title Tips!</a:t>
            </a:r>
          </a:p>
        </p:txBody>
      </p:sp>
      <p:graphicFrame>
        <p:nvGraphicFramePr>
          <p:cNvPr id="4" name="Content Placeholder 2">
            <a:extLst>
              <a:ext uri="{FF2B5EF4-FFF2-40B4-BE49-F238E27FC236}">
                <a16:creationId xmlns:a16="http://schemas.microsoft.com/office/drawing/2014/main" id="{6DD56142-CBEF-407E-A1A8-BCEEC25C3029}"/>
              </a:ext>
            </a:extLst>
          </p:cNvPr>
          <p:cNvGraphicFramePr>
            <a:graphicFrameLocks noGrp="1"/>
          </p:cNvGraphicFramePr>
          <p:nvPr>
            <p:extLst>
              <p:ext uri="{D42A27DB-BD31-4B8C-83A1-F6EECF244321}">
                <p14:modId xmlns:p14="http://schemas.microsoft.com/office/powerpoint/2010/main" val="198506557"/>
              </p:ext>
            </p:extLst>
          </p:nvPr>
        </p:nvGraphicFramePr>
        <p:xfrm>
          <a:off x="1218343" y="1453990"/>
          <a:ext cx="10515600" cy="5234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Information with solid fill">
            <a:extLst>
              <a:ext uri="{FF2B5EF4-FFF2-40B4-BE49-F238E27FC236}">
                <a16:creationId xmlns:a16="http://schemas.microsoft.com/office/drawing/2014/main" id="{B51F58F2-E90A-32A4-F401-C7A0F83EB45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181600" y="452358"/>
            <a:ext cx="914400" cy="914400"/>
          </a:xfrm>
          <a:prstGeom prst="rect">
            <a:avLst/>
          </a:prstGeom>
        </p:spPr>
      </p:pic>
    </p:spTree>
    <p:extLst>
      <p:ext uri="{BB962C8B-B14F-4D97-AF65-F5344CB8AC3E}">
        <p14:creationId xmlns:p14="http://schemas.microsoft.com/office/powerpoint/2010/main" val="2880845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EEBC6D2-F38F-A53C-5684-838709BB4A21}"/>
              </a:ext>
            </a:extLst>
          </p:cNvPr>
          <p:cNvSpPr>
            <a:spLocks noGrp="1"/>
          </p:cNvSpPr>
          <p:nvPr>
            <p:ph idx="1"/>
          </p:nvPr>
        </p:nvSpPr>
        <p:spPr/>
        <p:txBody>
          <a:bodyPr/>
          <a:lstStyle/>
          <a:p>
            <a:pPr algn="ctr"/>
            <a:endParaRPr lang="en-GB" dirty="0">
              <a:latin typeface="Aptos" panose="020B0004020202020204" pitchFamily="34" charset="0"/>
            </a:endParaRPr>
          </a:p>
          <a:p>
            <a:pPr algn="ctr"/>
            <a:endParaRPr lang="en-GB" dirty="0">
              <a:latin typeface="Aptos" panose="020B0004020202020204" pitchFamily="34" charset="0"/>
            </a:endParaRPr>
          </a:p>
          <a:p>
            <a:pPr algn="ctr"/>
            <a:r>
              <a:rPr lang="en-GB" dirty="0">
                <a:latin typeface="Aptos" panose="020B0004020202020204" pitchFamily="34" charset="0"/>
              </a:rPr>
              <a:t>Aim VS Objectives – </a:t>
            </a:r>
          </a:p>
          <a:p>
            <a:pPr algn="ctr"/>
            <a:r>
              <a:rPr lang="en-GB" dirty="0">
                <a:latin typeface="Aptos" panose="020B0004020202020204" pitchFamily="34" charset="0"/>
              </a:rPr>
              <a:t>What’s the difference?</a:t>
            </a:r>
          </a:p>
        </p:txBody>
      </p:sp>
      <p:graphicFrame>
        <p:nvGraphicFramePr>
          <p:cNvPr id="4" name="Content Placeholder 3">
            <a:extLst>
              <a:ext uri="{FF2B5EF4-FFF2-40B4-BE49-F238E27FC236}">
                <a16:creationId xmlns:a16="http://schemas.microsoft.com/office/drawing/2014/main" id="{B055AFC1-6CC3-A820-5C77-52FDC2BC56C9}"/>
              </a:ext>
            </a:extLst>
          </p:cNvPr>
          <p:cNvGraphicFramePr>
            <a:graphicFrameLocks noGrp="1"/>
          </p:cNvGraphicFramePr>
          <p:nvPr>
            <p:ph idx="10"/>
            <p:extLst>
              <p:ext uri="{D42A27DB-BD31-4B8C-83A1-F6EECF244321}">
                <p14:modId xmlns:p14="http://schemas.microsoft.com/office/powerpoint/2010/main" val="3124359130"/>
              </p:ext>
            </p:extLst>
          </p:nvPr>
        </p:nvGraphicFramePr>
        <p:xfrm>
          <a:off x="6544638" y="359597"/>
          <a:ext cx="5322013" cy="5291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171A115-9C90-B4F4-D330-FDAD464B438B}"/>
              </a:ext>
            </a:extLst>
          </p:cNvPr>
          <p:cNvSpPr txBox="1"/>
          <p:nvPr/>
        </p:nvSpPr>
        <p:spPr>
          <a:xfrm>
            <a:off x="6544638" y="6144460"/>
            <a:ext cx="5468420" cy="707886"/>
          </a:xfrm>
          <a:prstGeom prst="rect">
            <a:avLst/>
          </a:prstGeom>
          <a:noFill/>
        </p:spPr>
        <p:txBody>
          <a:bodyPr wrap="square">
            <a:spAutoFit/>
          </a:bodyPr>
          <a:lstStyle/>
          <a:p>
            <a:r>
              <a:rPr lang="en-GB" sz="2000" dirty="0">
                <a:latin typeface="Aptos" panose="020B0004020202020204" pitchFamily="34" charset="0"/>
              </a:rPr>
              <a:t>For this proposal, you will have </a:t>
            </a:r>
            <a:r>
              <a:rPr lang="en-GB" sz="2000" b="1" dirty="0">
                <a:latin typeface="Aptos" panose="020B0004020202020204" pitchFamily="34" charset="0"/>
              </a:rPr>
              <a:t>ONE</a:t>
            </a:r>
            <a:r>
              <a:rPr lang="en-GB" sz="2000" dirty="0">
                <a:latin typeface="Aptos" panose="020B0004020202020204" pitchFamily="34" charset="0"/>
              </a:rPr>
              <a:t> aim and </a:t>
            </a:r>
            <a:r>
              <a:rPr lang="en-GB" sz="2000" b="1" dirty="0">
                <a:latin typeface="Aptos" panose="020B0004020202020204" pitchFamily="34" charset="0"/>
              </a:rPr>
              <a:t>FOUR</a:t>
            </a:r>
            <a:r>
              <a:rPr lang="en-GB" sz="2000" dirty="0">
                <a:latin typeface="Aptos" panose="020B0004020202020204" pitchFamily="34" charset="0"/>
              </a:rPr>
              <a:t> objectives.</a:t>
            </a:r>
          </a:p>
        </p:txBody>
      </p:sp>
    </p:spTree>
    <p:extLst>
      <p:ext uri="{BB962C8B-B14F-4D97-AF65-F5344CB8AC3E}">
        <p14:creationId xmlns:p14="http://schemas.microsoft.com/office/powerpoint/2010/main" val="80644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1B4100-C477-C230-B602-E0B0EB0E6FD4}"/>
              </a:ext>
            </a:extLst>
          </p:cNvPr>
          <p:cNvSpPr>
            <a:spLocks noGrp="1"/>
          </p:cNvSpPr>
          <p:nvPr>
            <p:ph type="title"/>
          </p:nvPr>
        </p:nvSpPr>
        <p:spPr>
          <a:xfrm>
            <a:off x="132823" y="2766218"/>
            <a:ext cx="3068406" cy="1325563"/>
          </a:xfrm>
        </p:spPr>
        <p:txBody>
          <a:bodyPr>
            <a:normAutofit fontScale="90000"/>
          </a:bodyPr>
          <a:lstStyle/>
          <a:p>
            <a:r>
              <a:rPr lang="en-GB" dirty="0">
                <a:solidFill>
                  <a:schemeClr val="bg1"/>
                </a:solidFill>
                <a:latin typeface="Aptos" panose="020B0004020202020204" pitchFamily="34" charset="0"/>
              </a:rPr>
              <a:t>Steps to formulating your Aim – Example: Substance Misuse</a:t>
            </a:r>
          </a:p>
        </p:txBody>
      </p:sp>
      <p:graphicFrame>
        <p:nvGraphicFramePr>
          <p:cNvPr id="9" name="Diagram 8">
            <a:extLst>
              <a:ext uri="{FF2B5EF4-FFF2-40B4-BE49-F238E27FC236}">
                <a16:creationId xmlns:a16="http://schemas.microsoft.com/office/drawing/2014/main" id="{2842CF7D-93C1-F332-79C0-DF60F1A8648A}"/>
              </a:ext>
            </a:extLst>
          </p:cNvPr>
          <p:cNvGraphicFramePr/>
          <p:nvPr>
            <p:extLst>
              <p:ext uri="{D42A27DB-BD31-4B8C-83A1-F6EECF244321}">
                <p14:modId xmlns:p14="http://schemas.microsoft.com/office/powerpoint/2010/main" val="1577258502"/>
              </p:ext>
            </p:extLst>
          </p:nvPr>
        </p:nvGraphicFramePr>
        <p:xfrm>
          <a:off x="3336418" y="1"/>
          <a:ext cx="885558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5685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3555-233A-1C36-D14C-04770D1D0FA4}"/>
              </a:ext>
            </a:extLst>
          </p:cNvPr>
          <p:cNvSpPr>
            <a:spLocks noGrp="1"/>
          </p:cNvSpPr>
          <p:nvPr>
            <p:ph type="title"/>
          </p:nvPr>
        </p:nvSpPr>
        <p:spPr>
          <a:xfrm>
            <a:off x="358219" y="5532"/>
            <a:ext cx="11481847" cy="1325563"/>
          </a:xfrm>
        </p:spPr>
        <p:txBody>
          <a:bodyPr/>
          <a:lstStyle/>
          <a:p>
            <a:pPr algn="ctr"/>
            <a:r>
              <a:rPr lang="en-GB" dirty="0">
                <a:latin typeface="Aptos" panose="020B0004020202020204" pitchFamily="34" charset="0"/>
              </a:rPr>
              <a:t>Factors for Consideration – Boundaries </a:t>
            </a:r>
          </a:p>
        </p:txBody>
      </p:sp>
      <p:graphicFrame>
        <p:nvGraphicFramePr>
          <p:cNvPr id="6" name="Content Placeholder 5">
            <a:extLst>
              <a:ext uri="{FF2B5EF4-FFF2-40B4-BE49-F238E27FC236}">
                <a16:creationId xmlns:a16="http://schemas.microsoft.com/office/drawing/2014/main" id="{AC53435E-8126-1579-1A48-01DF57A01C97}"/>
              </a:ext>
            </a:extLst>
          </p:cNvPr>
          <p:cNvGraphicFramePr>
            <a:graphicFrameLocks noGrp="1"/>
          </p:cNvGraphicFramePr>
          <p:nvPr>
            <p:ph idx="1"/>
            <p:extLst>
              <p:ext uri="{D42A27DB-BD31-4B8C-83A1-F6EECF244321}">
                <p14:modId xmlns:p14="http://schemas.microsoft.com/office/powerpoint/2010/main" val="3683361608"/>
              </p:ext>
            </p:extLst>
          </p:nvPr>
        </p:nvGraphicFramePr>
        <p:xfrm>
          <a:off x="358775" y="1202076"/>
          <a:ext cx="11480800" cy="44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2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19C9-C1C8-2E01-8DA2-E181A8906F96}"/>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Aim Broken Down </a:t>
            </a:r>
          </a:p>
        </p:txBody>
      </p:sp>
      <p:sp>
        <p:nvSpPr>
          <p:cNvPr id="3" name="Content Placeholder 2">
            <a:extLst>
              <a:ext uri="{FF2B5EF4-FFF2-40B4-BE49-F238E27FC236}">
                <a16:creationId xmlns:a16="http://schemas.microsoft.com/office/drawing/2014/main" id="{622430E0-E117-F623-B54B-5A697D5F632F}"/>
              </a:ext>
            </a:extLst>
          </p:cNvPr>
          <p:cNvSpPr>
            <a:spLocks noGrp="1"/>
          </p:cNvSpPr>
          <p:nvPr>
            <p:ph idx="1"/>
          </p:nvPr>
        </p:nvSpPr>
        <p:spPr>
          <a:xfrm>
            <a:off x="358219" y="1320822"/>
            <a:ext cx="11481847" cy="4278594"/>
          </a:xfrm>
        </p:spPr>
        <p:txBody>
          <a:bodyPr>
            <a:normAutofit fontScale="92500" lnSpcReduction="10000"/>
          </a:bodyPr>
          <a:lstStyle/>
          <a:p>
            <a:pPr>
              <a:lnSpc>
                <a:spcPct val="150000"/>
              </a:lnSpc>
              <a:buFont typeface="Arial" panose="020B0604020202020204" pitchFamily="34" charset="0"/>
              <a:buChar char="•"/>
            </a:pPr>
            <a:r>
              <a:rPr lang="en-GB" sz="1800" b="1" dirty="0">
                <a:latin typeface="Aptos" panose="020B0004020202020204" pitchFamily="34" charset="0"/>
              </a:rPr>
              <a:t>Start Broad</a:t>
            </a:r>
            <a:r>
              <a:rPr lang="en-GB" sz="1800" dirty="0">
                <a:latin typeface="Aptos" panose="020B0004020202020204" pitchFamily="34" charset="0"/>
              </a:rPr>
              <a:t>: The student is interested in </a:t>
            </a:r>
            <a:r>
              <a:rPr lang="en-GB" sz="1800" i="1" dirty="0">
                <a:latin typeface="Aptos" panose="020B0004020202020204" pitchFamily="34" charset="0"/>
              </a:rPr>
              <a:t>substance abuse</a:t>
            </a:r>
            <a:r>
              <a:rPr lang="en-GB" sz="1800" dirty="0">
                <a:latin typeface="Aptos" panose="020B0004020202020204" pitchFamily="34" charset="0"/>
              </a:rPr>
              <a:t>.</a:t>
            </a:r>
          </a:p>
          <a:p>
            <a:pPr>
              <a:lnSpc>
                <a:spcPct val="150000"/>
              </a:lnSpc>
              <a:buFont typeface="Arial" panose="020B0604020202020204" pitchFamily="34" charset="0"/>
              <a:buChar char="•"/>
            </a:pPr>
            <a:r>
              <a:rPr lang="en-GB" sz="1800" b="1" dirty="0">
                <a:latin typeface="Aptos" panose="020B0004020202020204" pitchFamily="34" charset="0"/>
              </a:rPr>
              <a:t>Narrow Down</a:t>
            </a:r>
            <a:r>
              <a:rPr lang="en-GB" sz="1800" dirty="0">
                <a:latin typeface="Aptos" panose="020B0004020202020204" pitchFamily="34" charset="0"/>
              </a:rPr>
              <a:t>: They refine the topic to </a:t>
            </a:r>
            <a:r>
              <a:rPr lang="en-GB" sz="1800" i="1" dirty="0">
                <a:latin typeface="Aptos" panose="020B0004020202020204" pitchFamily="34" charset="0"/>
              </a:rPr>
              <a:t>alcohol abuse among adolescents</a:t>
            </a:r>
            <a:r>
              <a:rPr lang="en-GB" sz="1800" dirty="0">
                <a:latin typeface="Aptos" panose="020B0004020202020204" pitchFamily="34" charset="0"/>
              </a:rPr>
              <a:t> in </a:t>
            </a:r>
            <a:r>
              <a:rPr lang="en-GB" sz="1800" i="1" dirty="0">
                <a:latin typeface="Aptos" panose="020B0004020202020204" pitchFamily="34" charset="0"/>
              </a:rPr>
              <a:t>low-income urban areas</a:t>
            </a:r>
            <a:r>
              <a:rPr lang="en-GB" sz="1800" dirty="0">
                <a:latin typeface="Aptos" panose="020B0004020202020204" pitchFamily="34" charset="0"/>
              </a:rPr>
              <a:t>.</a:t>
            </a:r>
          </a:p>
          <a:p>
            <a:pPr>
              <a:lnSpc>
                <a:spcPct val="150000"/>
              </a:lnSpc>
              <a:buFont typeface="Arial" panose="020B0604020202020204" pitchFamily="34" charset="0"/>
              <a:buChar char="•"/>
            </a:pPr>
            <a:r>
              <a:rPr lang="en-GB" sz="1800" b="1" dirty="0">
                <a:latin typeface="Aptos" panose="020B0004020202020204" pitchFamily="34" charset="0"/>
              </a:rPr>
              <a:t>Define Boundaries</a:t>
            </a:r>
            <a:r>
              <a:rPr lang="en-GB" sz="18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Geographical Boundary</a:t>
            </a:r>
            <a:r>
              <a:rPr lang="en-GB" sz="1600" dirty="0">
                <a:latin typeface="Aptos" panose="020B0004020202020204" pitchFamily="34" charset="0"/>
              </a:rPr>
              <a:t>: Focus on </a:t>
            </a:r>
            <a:r>
              <a:rPr lang="en-GB" sz="1600" i="1" dirty="0">
                <a:latin typeface="Aptos" panose="020B0004020202020204" pitchFamily="34" charset="0"/>
              </a:rPr>
              <a:t>urban areas in the UK</a:t>
            </a:r>
            <a:r>
              <a:rPr lang="en-GB" sz="16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Time Frame</a:t>
            </a:r>
            <a:r>
              <a:rPr lang="en-GB" sz="1600" dirty="0">
                <a:latin typeface="Aptos" panose="020B0004020202020204" pitchFamily="34" charset="0"/>
              </a:rPr>
              <a:t>: Analyse data from the </a:t>
            </a:r>
            <a:r>
              <a:rPr lang="en-GB" sz="1600" i="1" dirty="0">
                <a:latin typeface="Aptos" panose="020B0004020202020204" pitchFamily="34" charset="0"/>
              </a:rPr>
              <a:t>last 10 years (2016-2026)</a:t>
            </a:r>
            <a:r>
              <a:rPr lang="en-GB" sz="1600" dirty="0">
                <a:latin typeface="Aptos" panose="020B0004020202020204" pitchFamily="34" charset="0"/>
              </a:rPr>
              <a:t>.</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Population Boundary</a:t>
            </a:r>
            <a:r>
              <a:rPr lang="en-GB" sz="1600" dirty="0">
                <a:latin typeface="Aptos" panose="020B0004020202020204" pitchFamily="34" charset="0"/>
              </a:rPr>
              <a:t>: Adolescents </a:t>
            </a:r>
            <a:r>
              <a:rPr lang="en-GB" sz="1600" i="1" dirty="0">
                <a:latin typeface="Aptos" panose="020B0004020202020204" pitchFamily="34" charset="0"/>
              </a:rPr>
              <a:t>aged 13-18</a:t>
            </a:r>
            <a:r>
              <a:rPr lang="en-GB" sz="1600" dirty="0">
                <a:latin typeface="Aptos" panose="020B0004020202020204" pitchFamily="34" charset="0"/>
              </a:rPr>
              <a:t> in low-income urban areas.</a:t>
            </a:r>
          </a:p>
          <a:p>
            <a:pPr marL="742950" lvl="1" indent="-285750">
              <a:lnSpc>
                <a:spcPct val="150000"/>
              </a:lnSpc>
              <a:buFont typeface="Arial" panose="020B0604020202020204" pitchFamily="34" charset="0"/>
              <a:buChar char="•"/>
            </a:pPr>
            <a:r>
              <a:rPr lang="en-GB" sz="1600" b="1" dirty="0">
                <a:latin typeface="Aptos" panose="020B0004020202020204" pitchFamily="34" charset="0"/>
              </a:rPr>
              <a:t>Intervention Boundary</a:t>
            </a:r>
            <a:r>
              <a:rPr lang="en-GB" sz="1600" dirty="0">
                <a:latin typeface="Aptos" panose="020B0004020202020204" pitchFamily="34" charset="0"/>
              </a:rPr>
              <a:t>: Focus on </a:t>
            </a:r>
            <a:r>
              <a:rPr lang="en-GB" sz="1600" i="1" dirty="0">
                <a:latin typeface="Aptos" panose="020B0004020202020204" pitchFamily="34" charset="0"/>
              </a:rPr>
              <a:t>school-based prevention programmes</a:t>
            </a:r>
            <a:r>
              <a:rPr lang="en-GB" sz="1600" dirty="0">
                <a:latin typeface="Aptos" panose="020B0004020202020204" pitchFamily="34" charset="0"/>
              </a:rPr>
              <a:t> rather than community or family-based approaches.</a:t>
            </a:r>
          </a:p>
          <a:p>
            <a:pPr>
              <a:lnSpc>
                <a:spcPct val="150000"/>
              </a:lnSpc>
            </a:pPr>
            <a:r>
              <a:rPr lang="en-GB" sz="1800" b="1" dirty="0">
                <a:latin typeface="Aptos" panose="020B0004020202020204" pitchFamily="34" charset="0"/>
              </a:rPr>
              <a:t>Final Aim</a:t>
            </a:r>
            <a:r>
              <a:rPr lang="en-GB" sz="1800" dirty="0">
                <a:latin typeface="Aptos" panose="020B0004020202020204" pitchFamily="34" charset="0"/>
              </a:rPr>
              <a:t>:</a:t>
            </a:r>
            <a:br>
              <a:rPr lang="en-GB" sz="1800" dirty="0">
                <a:latin typeface="Aptos" panose="020B0004020202020204" pitchFamily="34" charset="0"/>
              </a:rPr>
            </a:br>
            <a:r>
              <a:rPr lang="en-GB" sz="1800" i="1" dirty="0">
                <a:latin typeface="Aptos" panose="020B0004020202020204" pitchFamily="34" charset="0"/>
              </a:rPr>
              <a:t>“To evaluate the effectiveness of school-based prevention programmes in reducing alcohol abuse among adolescents aged 13–18 in low-income urban areas of the UK between 2016 and 2026.”</a:t>
            </a:r>
            <a:endParaRPr lang="en-GB" sz="1800" dirty="0">
              <a:latin typeface="Aptos" panose="020B0004020202020204" pitchFamily="34" charset="0"/>
            </a:endParaRPr>
          </a:p>
          <a:p>
            <a:pPr>
              <a:lnSpc>
                <a:spcPct val="170000"/>
              </a:lnSpc>
            </a:pPr>
            <a:endParaRPr lang="en-GB" dirty="0">
              <a:latin typeface="Aptos" panose="020B0004020202020204" pitchFamily="34" charset="0"/>
            </a:endParaRPr>
          </a:p>
        </p:txBody>
      </p:sp>
      <p:pic>
        <p:nvPicPr>
          <p:cNvPr id="5" name="Graphic 4" descr="Bullseye with solid fill">
            <a:extLst>
              <a:ext uri="{FF2B5EF4-FFF2-40B4-BE49-F238E27FC236}">
                <a16:creationId xmlns:a16="http://schemas.microsoft.com/office/drawing/2014/main" id="{6E900B77-ACD8-73EB-D957-50C56A6940B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68650" y="177724"/>
            <a:ext cx="914400" cy="914400"/>
          </a:xfrm>
          <a:prstGeom prst="rect">
            <a:avLst/>
          </a:prstGeom>
        </p:spPr>
      </p:pic>
      <p:pic>
        <p:nvPicPr>
          <p:cNvPr id="6" name="Graphic 5" descr="Bullseye with solid fill">
            <a:extLst>
              <a:ext uri="{FF2B5EF4-FFF2-40B4-BE49-F238E27FC236}">
                <a16:creationId xmlns:a16="http://schemas.microsoft.com/office/drawing/2014/main" id="{83B75B0F-302C-14E8-A82D-4F69E0F19F1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67856" y="155466"/>
            <a:ext cx="914400" cy="914400"/>
          </a:xfrm>
          <a:prstGeom prst="rect">
            <a:avLst/>
          </a:prstGeom>
        </p:spPr>
      </p:pic>
    </p:spTree>
    <p:extLst>
      <p:ext uri="{BB962C8B-B14F-4D97-AF65-F5344CB8AC3E}">
        <p14:creationId xmlns:p14="http://schemas.microsoft.com/office/powerpoint/2010/main" val="2468171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0484E4-A548-8B7C-1320-7B5FD93BFBBE}"/>
              </a:ext>
            </a:extLst>
          </p:cNvPr>
          <p:cNvSpPr txBox="1"/>
          <p:nvPr/>
        </p:nvSpPr>
        <p:spPr>
          <a:xfrm>
            <a:off x="3780148" y="244102"/>
            <a:ext cx="795622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Aptos" panose="020B0004020202020204" pitchFamily="34" charset="0"/>
                <a:ea typeface="+mj-ea"/>
                <a:cs typeface="+mj-cs"/>
              </a:rPr>
              <a:t>Remember!</a:t>
            </a:r>
          </a:p>
        </p:txBody>
      </p:sp>
      <p:graphicFrame>
        <p:nvGraphicFramePr>
          <p:cNvPr id="5" name="Content Placeholder 4">
            <a:extLst>
              <a:ext uri="{FF2B5EF4-FFF2-40B4-BE49-F238E27FC236}">
                <a16:creationId xmlns:a16="http://schemas.microsoft.com/office/drawing/2014/main" id="{9158EB7E-D6BC-24F4-18C4-23E4B796EFD0}"/>
              </a:ext>
            </a:extLst>
          </p:cNvPr>
          <p:cNvGraphicFramePr>
            <a:graphicFrameLocks noGrp="1"/>
          </p:cNvGraphicFramePr>
          <p:nvPr>
            <p:ph idx="1"/>
            <p:extLst>
              <p:ext uri="{D42A27DB-BD31-4B8C-83A1-F6EECF244321}">
                <p14:modId xmlns:p14="http://schemas.microsoft.com/office/powerpoint/2010/main" val="3509875722"/>
              </p:ext>
            </p:extLst>
          </p:nvPr>
        </p:nvGraphicFramePr>
        <p:xfrm>
          <a:off x="3524654" y="1432019"/>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4728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p:txBody>
          <a:bodyPr/>
          <a:lstStyle/>
          <a:p>
            <a:r>
              <a:rPr lang="en-GB" dirty="0">
                <a:latin typeface="Aptos" panose="020B0004020202020204" pitchFamily="34" charset="0"/>
              </a:rPr>
              <a:t>         Objective 1 – Define and Examine </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3783838793"/>
              </p:ext>
            </p:extLst>
          </p:nvPr>
        </p:nvGraphicFramePr>
        <p:xfrm>
          <a:off x="359266" y="1318312"/>
          <a:ext cx="11480800" cy="40232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Target with solid fill">
            <a:extLst>
              <a:ext uri="{FF2B5EF4-FFF2-40B4-BE49-F238E27FC236}">
                <a16:creationId xmlns:a16="http://schemas.microsoft.com/office/drawing/2014/main" id="{D7913571-39AE-DF7B-4013-46ED6932C70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58775" y="403912"/>
            <a:ext cx="914400" cy="914400"/>
          </a:xfrm>
          <a:prstGeom prst="rect">
            <a:avLst/>
          </a:prstGeom>
        </p:spPr>
      </p:pic>
    </p:spTree>
    <p:extLst>
      <p:ext uri="{BB962C8B-B14F-4D97-AF65-F5344CB8AC3E}">
        <p14:creationId xmlns:p14="http://schemas.microsoft.com/office/powerpoint/2010/main" val="2127803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358219" y="-25292"/>
            <a:ext cx="11481847" cy="1325563"/>
          </a:xfrm>
        </p:spPr>
        <p:txBody>
          <a:bodyPr/>
          <a:lstStyle/>
          <a:p>
            <a:pPr algn="ctr"/>
            <a:r>
              <a:rPr lang="en-GB" dirty="0">
                <a:latin typeface="Aptos" panose="020B0004020202020204" pitchFamily="34" charset="0"/>
              </a:rPr>
              <a:t>Objective 2 -</a:t>
            </a:r>
            <a:br>
              <a:rPr lang="en-GB" dirty="0">
                <a:latin typeface="Aptos" panose="020B0004020202020204" pitchFamily="34" charset="0"/>
              </a:rPr>
            </a:br>
            <a:r>
              <a:rPr lang="en-GB" dirty="0">
                <a:latin typeface="Aptos" panose="020B0004020202020204" pitchFamily="34" charset="0"/>
              </a:rPr>
              <a:t> Analyse Current   Literature and Information</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4208629264"/>
              </p:ext>
            </p:extLst>
          </p:nvPr>
        </p:nvGraphicFramePr>
        <p:xfrm>
          <a:off x="143838" y="1171254"/>
          <a:ext cx="11695737"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86B1C1E7-447C-E658-8E3F-EBBBFF96928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0752" y="8643"/>
            <a:ext cx="654933" cy="654933"/>
          </a:xfrm>
          <a:prstGeom prst="rect">
            <a:avLst/>
          </a:prstGeom>
        </p:spPr>
      </p:pic>
    </p:spTree>
    <p:extLst>
      <p:ext uri="{BB962C8B-B14F-4D97-AF65-F5344CB8AC3E}">
        <p14:creationId xmlns:p14="http://schemas.microsoft.com/office/powerpoint/2010/main" val="723922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358219" y="-25292"/>
            <a:ext cx="11481847" cy="1325563"/>
          </a:xfrm>
        </p:spPr>
        <p:txBody>
          <a:bodyPr/>
          <a:lstStyle/>
          <a:p>
            <a:pPr algn="ctr"/>
            <a:r>
              <a:rPr lang="en-GB" dirty="0">
                <a:latin typeface="Aptos" panose="020B0004020202020204" pitchFamily="34" charset="0"/>
              </a:rPr>
              <a:t>Objective 3 – Evaluate Findings and Themes</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3578705795"/>
              </p:ext>
            </p:extLst>
          </p:nvPr>
        </p:nvGraphicFramePr>
        <p:xfrm>
          <a:off x="174662" y="1171254"/>
          <a:ext cx="11818674"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EF706327-CD11-EE64-7F91-3633D36D18F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9693" y="27632"/>
            <a:ext cx="618161" cy="618161"/>
          </a:xfrm>
          <a:prstGeom prst="rect">
            <a:avLst/>
          </a:prstGeom>
        </p:spPr>
      </p:pic>
    </p:spTree>
    <p:extLst>
      <p:ext uri="{BB962C8B-B14F-4D97-AF65-F5344CB8AC3E}">
        <p14:creationId xmlns:p14="http://schemas.microsoft.com/office/powerpoint/2010/main" val="1278679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3BDD7-2402-6728-C195-2904F5802670}"/>
              </a:ext>
            </a:extLst>
          </p:cNvPr>
          <p:cNvSpPr>
            <a:spLocks noGrp="1"/>
          </p:cNvSpPr>
          <p:nvPr>
            <p:ph type="title"/>
          </p:nvPr>
        </p:nvSpPr>
        <p:spPr>
          <a:xfrm>
            <a:off x="110601" y="-25292"/>
            <a:ext cx="12081399" cy="1325563"/>
          </a:xfrm>
        </p:spPr>
        <p:txBody>
          <a:bodyPr/>
          <a:lstStyle/>
          <a:p>
            <a:r>
              <a:rPr lang="en-GB" dirty="0">
                <a:latin typeface="Aptos" panose="020B0004020202020204" pitchFamily="34" charset="0"/>
              </a:rPr>
              <a:t>Objective 4 - Provide Specific Recommendations</a:t>
            </a:r>
          </a:p>
        </p:txBody>
      </p:sp>
      <p:graphicFrame>
        <p:nvGraphicFramePr>
          <p:cNvPr id="4" name="Content Placeholder 2">
            <a:extLst>
              <a:ext uri="{FF2B5EF4-FFF2-40B4-BE49-F238E27FC236}">
                <a16:creationId xmlns:a16="http://schemas.microsoft.com/office/drawing/2014/main" id="{8C246558-3299-4FC1-8525-675B255020AE}"/>
              </a:ext>
            </a:extLst>
          </p:cNvPr>
          <p:cNvGraphicFramePr>
            <a:graphicFrameLocks noGrp="1"/>
          </p:cNvGraphicFramePr>
          <p:nvPr>
            <p:ph idx="1"/>
            <p:extLst>
              <p:ext uri="{D42A27DB-BD31-4B8C-83A1-F6EECF244321}">
                <p14:modId xmlns:p14="http://schemas.microsoft.com/office/powerpoint/2010/main" val="2581176485"/>
              </p:ext>
            </p:extLst>
          </p:nvPr>
        </p:nvGraphicFramePr>
        <p:xfrm>
          <a:off x="256033" y="996593"/>
          <a:ext cx="11480800" cy="4448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Target with solid fill">
            <a:extLst>
              <a:ext uri="{FF2B5EF4-FFF2-40B4-BE49-F238E27FC236}">
                <a16:creationId xmlns:a16="http://schemas.microsoft.com/office/drawing/2014/main" id="{5C7598E0-EE9F-556A-7F39-4319FB8AEC8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468069" y="4948955"/>
            <a:ext cx="496348" cy="496348"/>
          </a:xfrm>
          <a:prstGeom prst="rect">
            <a:avLst/>
          </a:prstGeom>
        </p:spPr>
      </p:pic>
    </p:spTree>
    <p:extLst>
      <p:ext uri="{BB962C8B-B14F-4D97-AF65-F5344CB8AC3E}">
        <p14:creationId xmlns:p14="http://schemas.microsoft.com/office/powerpoint/2010/main" val="1842078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F2F9C-3997-C9F2-DE0D-33CC8E5B8EA6}"/>
              </a:ext>
            </a:extLst>
          </p:cNvPr>
          <p:cNvSpPr>
            <a:spLocks noGrp="1"/>
          </p:cNvSpPr>
          <p:nvPr>
            <p:ph type="title"/>
          </p:nvPr>
        </p:nvSpPr>
        <p:spPr>
          <a:xfrm>
            <a:off x="295144" y="988698"/>
            <a:ext cx="11594969" cy="1325563"/>
          </a:xfrm>
        </p:spPr>
        <p:txBody>
          <a:bodyPr/>
          <a:lstStyle/>
          <a:p>
            <a:pPr algn="ctr"/>
            <a:r>
              <a:rPr lang="en-GB" dirty="0">
                <a:latin typeface="Aptos" panose="020B0004020202020204" pitchFamily="34" charset="0"/>
              </a:rPr>
              <a:t>Objectives Summary</a:t>
            </a:r>
          </a:p>
        </p:txBody>
      </p:sp>
      <p:graphicFrame>
        <p:nvGraphicFramePr>
          <p:cNvPr id="4" name="Content Placeholder 2">
            <a:extLst>
              <a:ext uri="{FF2B5EF4-FFF2-40B4-BE49-F238E27FC236}">
                <a16:creationId xmlns:a16="http://schemas.microsoft.com/office/drawing/2014/main" id="{820AEA79-B6B5-AD77-255B-CAE1580D93F9}"/>
              </a:ext>
            </a:extLst>
          </p:cNvPr>
          <p:cNvGraphicFramePr>
            <a:graphicFrameLocks noGrp="1"/>
          </p:cNvGraphicFramePr>
          <p:nvPr>
            <p:ph idx="1"/>
            <p:extLst>
              <p:ext uri="{D42A27DB-BD31-4B8C-83A1-F6EECF244321}">
                <p14:modId xmlns:p14="http://schemas.microsoft.com/office/powerpoint/2010/main" val="1601575826"/>
              </p:ext>
            </p:extLst>
          </p:nvPr>
        </p:nvGraphicFramePr>
        <p:xfrm>
          <a:off x="295013" y="1945961"/>
          <a:ext cx="11595100" cy="40532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5A03C69-E821-3447-6267-C0CFCE428076}"/>
              </a:ext>
            </a:extLst>
          </p:cNvPr>
          <p:cNvSpPr txBox="1"/>
          <p:nvPr/>
        </p:nvSpPr>
        <p:spPr>
          <a:xfrm>
            <a:off x="2578100" y="6178034"/>
            <a:ext cx="6096000" cy="400110"/>
          </a:xfrm>
          <a:prstGeom prst="rect">
            <a:avLst/>
          </a:prstGeom>
          <a:noFill/>
          <a:ln w="31750">
            <a:solidFill>
              <a:srgbClr val="C00000"/>
            </a:solidFill>
          </a:ln>
        </p:spPr>
        <p:txBody>
          <a:bodyPr wrap="square">
            <a:spAutoFit/>
          </a:bodyPr>
          <a:lstStyle/>
          <a:p>
            <a:pPr algn="ctr"/>
            <a:r>
              <a:rPr lang="en-GB" sz="2000" dirty="0">
                <a:latin typeface="Aptos" panose="020B0004020202020204" pitchFamily="34" charset="0"/>
              </a:rPr>
              <a:t>DEFINE → ANALYSE → EVALUATE → RECOMMEND</a:t>
            </a:r>
          </a:p>
        </p:txBody>
      </p:sp>
    </p:spTree>
    <p:extLst>
      <p:ext uri="{BB962C8B-B14F-4D97-AF65-F5344CB8AC3E}">
        <p14:creationId xmlns:p14="http://schemas.microsoft.com/office/powerpoint/2010/main" val="862319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9970-FB14-0452-C032-4726D5D84BF4}"/>
              </a:ext>
            </a:extLst>
          </p:cNvPr>
          <p:cNvSpPr>
            <a:spLocks noGrp="1"/>
          </p:cNvSpPr>
          <p:nvPr>
            <p:ph type="title"/>
          </p:nvPr>
        </p:nvSpPr>
        <p:spPr>
          <a:xfrm>
            <a:off x="3780148" y="106362"/>
            <a:ext cx="7956222" cy="1325563"/>
          </a:xfrm>
        </p:spPr>
        <p:txBody>
          <a:bodyPr/>
          <a:lstStyle/>
          <a:p>
            <a:r>
              <a:rPr lang="en-GB" dirty="0">
                <a:latin typeface="Aptos" panose="020B0004020202020204" pitchFamily="34" charset="0"/>
              </a:rPr>
              <a:t>Task for next session </a:t>
            </a:r>
          </a:p>
        </p:txBody>
      </p:sp>
      <p:sp>
        <p:nvSpPr>
          <p:cNvPr id="3" name="Content Placeholder 2">
            <a:extLst>
              <a:ext uri="{FF2B5EF4-FFF2-40B4-BE49-F238E27FC236}">
                <a16:creationId xmlns:a16="http://schemas.microsoft.com/office/drawing/2014/main" id="{A7E918D3-B5D7-745E-AB80-8D2B7FC196AD}"/>
              </a:ext>
            </a:extLst>
          </p:cNvPr>
          <p:cNvSpPr>
            <a:spLocks noGrp="1"/>
          </p:cNvSpPr>
          <p:nvPr>
            <p:ph idx="1"/>
          </p:nvPr>
        </p:nvSpPr>
        <p:spPr>
          <a:xfrm>
            <a:off x="3454400" y="1422400"/>
            <a:ext cx="8636000" cy="5070475"/>
          </a:xfrm>
        </p:spPr>
        <p:txBody>
          <a:bodyPr>
            <a:normAutofit fontScale="70000" lnSpcReduction="20000"/>
          </a:bodyPr>
          <a:lstStyle/>
          <a:p>
            <a:pPr>
              <a:lnSpc>
                <a:spcPct val="150000"/>
              </a:lnSpc>
            </a:pPr>
            <a:r>
              <a:rPr lang="en-GB" dirty="0">
                <a:latin typeface="Aptos" panose="020B0004020202020204" pitchFamily="34" charset="0"/>
              </a:rPr>
              <a:t>By the next session, you should have </a:t>
            </a:r>
            <a:r>
              <a:rPr lang="en-GB" dirty="0" err="1">
                <a:latin typeface="Aptos" panose="020B0004020202020204" pitchFamily="34" charset="0"/>
              </a:rPr>
              <a:t>drafted:your</a:t>
            </a:r>
            <a:r>
              <a:rPr lang="en-GB" dirty="0">
                <a:latin typeface="Aptos" panose="020B0004020202020204" pitchFamily="34" charset="0"/>
              </a:rPr>
              <a:t> research title</a:t>
            </a:r>
          </a:p>
          <a:p>
            <a:pPr>
              <a:lnSpc>
                <a:spcPct val="150000"/>
              </a:lnSpc>
            </a:pPr>
            <a:r>
              <a:rPr lang="en-GB" dirty="0">
                <a:latin typeface="Aptos" panose="020B0004020202020204" pitchFamily="34" charset="0"/>
              </a:rPr>
              <a:t>ONE research aim</a:t>
            </a:r>
          </a:p>
          <a:p>
            <a:pPr>
              <a:lnSpc>
                <a:spcPct val="150000"/>
              </a:lnSpc>
            </a:pPr>
            <a:r>
              <a:rPr lang="en-GB" dirty="0">
                <a:latin typeface="Aptos" panose="020B0004020202020204" pitchFamily="34" charset="0"/>
              </a:rPr>
              <a:t>FOUR research objectives</a:t>
            </a:r>
          </a:p>
          <a:p>
            <a:pPr marL="0" indent="0">
              <a:lnSpc>
                <a:spcPct val="150000"/>
              </a:lnSpc>
              <a:buNone/>
            </a:pPr>
            <a:r>
              <a:rPr lang="en-GB" dirty="0">
                <a:latin typeface="Aptos" panose="020B0004020202020204" pitchFamily="34" charset="0"/>
              </a:rPr>
              <a:t>Use the structure:</a:t>
            </a:r>
          </a:p>
          <a:p>
            <a:pPr>
              <a:lnSpc>
                <a:spcPct val="150000"/>
              </a:lnSpc>
            </a:pPr>
            <a:r>
              <a:rPr lang="en-GB" dirty="0">
                <a:latin typeface="Aptos" panose="020B0004020202020204" pitchFamily="34" charset="0"/>
              </a:rPr>
              <a:t>1. Define and examine</a:t>
            </a:r>
          </a:p>
          <a:p>
            <a:pPr>
              <a:lnSpc>
                <a:spcPct val="150000"/>
              </a:lnSpc>
            </a:pPr>
            <a:r>
              <a:rPr lang="en-GB" dirty="0">
                <a:latin typeface="Aptos" panose="020B0004020202020204" pitchFamily="34" charset="0"/>
              </a:rPr>
              <a:t>2. Analyse current literature and information</a:t>
            </a:r>
          </a:p>
          <a:p>
            <a:pPr>
              <a:lnSpc>
                <a:spcPct val="150000"/>
              </a:lnSpc>
            </a:pPr>
            <a:r>
              <a:rPr lang="en-GB" dirty="0">
                <a:latin typeface="Aptos" panose="020B0004020202020204" pitchFamily="34" charset="0"/>
              </a:rPr>
              <a:t>3. Evaluate findings and themes through thematic analysis</a:t>
            </a:r>
          </a:p>
          <a:p>
            <a:pPr>
              <a:lnSpc>
                <a:spcPct val="150000"/>
              </a:lnSpc>
            </a:pPr>
            <a:r>
              <a:rPr lang="en-GB" dirty="0">
                <a:latin typeface="Aptos" panose="020B0004020202020204" pitchFamily="34" charset="0"/>
              </a:rPr>
              <a:t>4. Provide specific recommendations and identify who they are for</a:t>
            </a:r>
          </a:p>
          <a:p>
            <a:pPr marL="0" indent="0">
              <a:lnSpc>
                <a:spcPct val="150000"/>
              </a:lnSpc>
              <a:buNone/>
            </a:pPr>
            <a:r>
              <a:rPr lang="en-GB" dirty="0">
                <a:latin typeface="Aptos" panose="020B0004020202020204" pitchFamily="34" charset="0"/>
              </a:rPr>
              <a:t>Do not worry if they are not perfect. A draft is there to be reviewed and improved.</a:t>
            </a:r>
          </a:p>
        </p:txBody>
      </p:sp>
      <p:pic>
        <p:nvPicPr>
          <p:cNvPr id="7" name="Picture 6" descr="Pencil on sticky note">
            <a:extLst>
              <a:ext uri="{FF2B5EF4-FFF2-40B4-BE49-F238E27FC236}">
                <a16:creationId xmlns:a16="http://schemas.microsoft.com/office/drawing/2014/main" id="{DC9F1556-9F38-F8E0-71CD-22326FA58C70}"/>
              </a:ext>
            </a:extLst>
          </p:cNvPr>
          <p:cNvPicPr>
            <a:picLocks noChangeAspect="1"/>
          </p:cNvPicPr>
          <p:nvPr/>
        </p:nvPicPr>
        <p:blipFill>
          <a:blip r:embed="rId2"/>
          <a:srcRect l="28411" t="29135" r="28935" b="17343"/>
          <a:stretch/>
        </p:blipFill>
        <p:spPr>
          <a:xfrm>
            <a:off x="455630" y="2537459"/>
            <a:ext cx="2274570" cy="1954531"/>
          </a:xfrm>
          <a:prstGeom prst="rect">
            <a:avLst/>
          </a:prstGeom>
        </p:spPr>
      </p:pic>
    </p:spTree>
    <p:extLst>
      <p:ext uri="{BB962C8B-B14F-4D97-AF65-F5344CB8AC3E}">
        <p14:creationId xmlns:p14="http://schemas.microsoft.com/office/powerpoint/2010/main" val="9460881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2313</Words>
  <Application>Microsoft Office PowerPoint</Application>
  <PresentationFormat>Widescreen</PresentationFormat>
  <Paragraphs>210</Paragraphs>
  <Slides>27</Slides>
  <Notes>4</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27</vt:i4>
      </vt:variant>
    </vt:vector>
  </HeadingPairs>
  <TitlesOfParts>
    <vt:vector size="38"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Module Overview </vt:lpstr>
      <vt:lpstr>BMHP6020 Overview Continued</vt:lpstr>
      <vt:lpstr>Question #1</vt:lpstr>
      <vt:lpstr>Question #2</vt:lpstr>
      <vt:lpstr>Question #3</vt:lpstr>
      <vt:lpstr>Contribution to Knowledge </vt:lpstr>
      <vt:lpstr>What is a Proposal? </vt:lpstr>
      <vt:lpstr>This Session We Will Focus On Your Research… </vt:lpstr>
      <vt:lpstr>PowerPoint Presentation</vt:lpstr>
      <vt:lpstr>How can I start my title? </vt:lpstr>
      <vt:lpstr>Example Topic Areas</vt:lpstr>
      <vt:lpstr>Example Topic Areas Continued…</vt:lpstr>
      <vt:lpstr>PowerPoint Presentation</vt:lpstr>
      <vt:lpstr>Title Tips!</vt:lpstr>
      <vt:lpstr>PowerPoint Presentation</vt:lpstr>
      <vt:lpstr>Steps to formulating your Aim – Example: Substance Misuse</vt:lpstr>
      <vt:lpstr>Factors for Consideration – Boundaries </vt:lpstr>
      <vt:lpstr>Aim Broken Down </vt:lpstr>
      <vt:lpstr>PowerPoint Presentation</vt:lpstr>
      <vt:lpstr>         Objective 1 – Define and Examine </vt:lpstr>
      <vt:lpstr>Objective 2 -  Analyse Current   Literature and Information</vt:lpstr>
      <vt:lpstr>Objective 3 – Evaluate Findings and Themes</vt:lpstr>
      <vt:lpstr>Objective 4 - Provide Specific Recommendations</vt:lpstr>
      <vt:lpstr>Objectives Summary</vt:lpstr>
      <vt:lpstr>Task for next session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20</cp:revision>
  <dcterms:created xsi:type="dcterms:W3CDTF">2021-03-09T15:35:42Z</dcterms:created>
  <dcterms:modified xsi:type="dcterms:W3CDTF">2026-08-13T10:17:48Z</dcterms:modified>
</cp:coreProperties>
</file>